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2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2" r:id="rId1"/>
  </p:sldMasterIdLst>
  <p:sldIdLst>
    <p:sldId id="259" r:id="rId2"/>
    <p:sldId id="257" r:id="rId3"/>
    <p:sldId id="256" r:id="rId4"/>
    <p:sldId id="260" r:id="rId5"/>
    <p:sldId id="261" r:id="rId6"/>
    <p:sldId id="263" r:id="rId7"/>
    <p:sldId id="268" r:id="rId8"/>
    <p:sldId id="262" r:id="rId9"/>
    <p:sldId id="264" r:id="rId10"/>
    <p:sldId id="266" r:id="rId11"/>
    <p:sldId id="267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png"/><Relationship Id="rId1" Type="http://schemas.openxmlformats.org/officeDocument/2006/relationships/image" Target="../media/image290.png"/><Relationship Id="rId4" Type="http://schemas.openxmlformats.org/officeDocument/2006/relationships/image" Target="../media/image29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image" Target="../media/image2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2CFA0E-9057-425D-900F-39E892BA9D7E}" type="doc">
      <dgm:prSet loTypeId="urn:microsoft.com/office/officeart/2005/8/layout/hierarchy6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pPr rtl="1"/>
          <a:endParaRPr lang="ar-SA"/>
        </a:p>
      </dgm:t>
    </dgm:pt>
    <dgm:pt modelId="{3519A39A-2D89-41C1-A7E6-9247E7F9C7ED}">
      <dgm:prSet phldrT="[Text]" custT="1"/>
      <dgm:spPr/>
      <dgm:t>
        <a:bodyPr/>
        <a:lstStyle/>
        <a:p>
          <a:pPr rtl="1"/>
          <a:r>
            <a:rPr lang="ar-SA" sz="1600" b="1" dirty="0" smtClean="0">
              <a:solidFill>
                <a:schemeClr val="bg1"/>
              </a:solidFill>
            </a:rPr>
            <a:t>تكامل الدوال </a:t>
          </a:r>
          <a:r>
            <a:rPr lang="ar-SA" sz="1600" b="1" dirty="0" err="1" smtClean="0">
              <a:solidFill>
                <a:schemeClr val="bg1"/>
              </a:solidFill>
            </a:rPr>
            <a:t>المثلثية</a:t>
          </a:r>
          <a:r>
            <a:rPr lang="ar-SA" sz="1600" b="1" dirty="0" smtClean="0">
              <a:solidFill>
                <a:schemeClr val="bg1"/>
              </a:solidFill>
            </a:rPr>
            <a:t> (</a:t>
          </a:r>
          <a:r>
            <a:rPr lang="ar-SA" sz="1600" b="1" dirty="0" err="1" smtClean="0">
              <a:solidFill>
                <a:schemeClr val="bg1"/>
              </a:solidFill>
            </a:rPr>
            <a:t>المرفوعه</a:t>
          </a:r>
          <a:r>
            <a:rPr lang="ar-SA" sz="1600" b="1" dirty="0" smtClean="0">
              <a:solidFill>
                <a:schemeClr val="bg1"/>
              </a:solidFill>
            </a:rPr>
            <a:t> لأس )</a:t>
          </a:r>
        </a:p>
        <a:p>
          <a:pPr rtl="1"/>
          <a:r>
            <a:rPr lang="ar-SA" sz="1600" b="1" dirty="0" smtClean="0">
              <a:solidFill>
                <a:schemeClr val="bg1"/>
              </a:solidFill>
            </a:rPr>
            <a:t>مثل  </a:t>
          </a:r>
          <a:endParaRPr lang="ar-SA" sz="1600" b="1" dirty="0">
            <a:solidFill>
              <a:schemeClr val="bg1"/>
            </a:solidFill>
          </a:endParaRPr>
        </a:p>
      </dgm:t>
    </dgm:pt>
    <dgm:pt modelId="{2D5A4904-E2A1-45F5-AC26-99046EA964A6}" type="parTrans" cxnId="{445850DE-FF99-4D65-98FB-EC5D2B63715D}">
      <dgm:prSet/>
      <dgm:spPr/>
      <dgm:t>
        <a:bodyPr/>
        <a:lstStyle/>
        <a:p>
          <a:pPr rtl="1"/>
          <a:endParaRPr lang="ar-SA"/>
        </a:p>
      </dgm:t>
    </dgm:pt>
    <dgm:pt modelId="{37A0C5F9-F5B0-4088-99A4-38D277D5194B}" type="sibTrans" cxnId="{445850DE-FF99-4D65-98FB-EC5D2B63715D}">
      <dgm:prSet/>
      <dgm:spPr/>
      <dgm:t>
        <a:bodyPr/>
        <a:lstStyle/>
        <a:p>
          <a:pPr rtl="1"/>
          <a:endParaRPr lang="ar-SA"/>
        </a:p>
      </dgm:t>
    </dgm:pt>
    <dgm:pt modelId="{3EBE4416-BEB3-43EA-B7BC-33323AC2F098}">
      <dgm:prSet phldrT="[Text]" custT="1"/>
      <dgm:spPr/>
      <dgm:t>
        <a:bodyPr/>
        <a:lstStyle/>
        <a:p>
          <a:pPr rtl="1"/>
          <a:r>
            <a:rPr lang="ar-SA" sz="1600" b="1" dirty="0" err="1" smtClean="0">
              <a:solidFill>
                <a:schemeClr val="bg1"/>
              </a:solidFill>
            </a:rPr>
            <a:t>اذا</a:t>
          </a:r>
          <a:r>
            <a:rPr lang="ar-SA" sz="1600" b="1" dirty="0" smtClean="0">
              <a:solidFill>
                <a:schemeClr val="bg1"/>
              </a:solidFill>
            </a:rPr>
            <a:t> كان </a:t>
          </a:r>
          <a:r>
            <a:rPr lang="en-US" sz="1600" b="1" dirty="0" smtClean="0">
              <a:solidFill>
                <a:schemeClr val="bg1"/>
              </a:solidFill>
            </a:rPr>
            <a:t>M,N</a:t>
          </a:r>
          <a:r>
            <a:rPr lang="ar-SA" sz="1600" b="1" dirty="0" smtClean="0">
              <a:solidFill>
                <a:schemeClr val="bg1"/>
              </a:solidFill>
            </a:rPr>
            <a:t>أعداد زوجية في هذه الحالة نستعمل القوانين التالية </a:t>
          </a:r>
          <a:endParaRPr lang="ar-SA" sz="1600" b="1" dirty="0">
            <a:solidFill>
              <a:schemeClr val="bg1"/>
            </a:solidFill>
          </a:endParaRPr>
        </a:p>
      </dgm:t>
    </dgm:pt>
    <dgm:pt modelId="{EC683BCE-8ADB-45B4-BAF7-6F0C3FB6D350}" type="parTrans" cxnId="{3BD425D7-28DF-48DA-8F9F-84E27C75EBE4}">
      <dgm:prSet/>
      <dgm:spPr/>
      <dgm:t>
        <a:bodyPr/>
        <a:lstStyle/>
        <a:p>
          <a:pPr rtl="1"/>
          <a:endParaRPr lang="ar-SA"/>
        </a:p>
      </dgm:t>
    </dgm:pt>
    <dgm:pt modelId="{7162012B-766D-47DF-862B-880B64968C7A}" type="sibTrans" cxnId="{3BD425D7-28DF-48DA-8F9F-84E27C75EBE4}">
      <dgm:prSet/>
      <dgm:spPr/>
      <dgm:t>
        <a:bodyPr/>
        <a:lstStyle/>
        <a:p>
          <a:pPr rtl="1"/>
          <a:endParaRPr lang="ar-SA"/>
        </a:p>
      </dgm:t>
    </dgm:pt>
    <mc:AlternateContent xmlns:mc="http://schemas.openxmlformats.org/markup-compatibility/2006" xmlns:a14="http://schemas.microsoft.com/office/drawing/2010/main">
      <mc:Choice Requires="a14">
        <dgm:pt modelId="{E2AB808B-A54C-4D9C-9C9A-EF0E99307600}">
          <dgm:prSet phldrT="[Text]" custT="1"/>
          <dgm:spPr/>
          <dgm:t>
            <a:bodyPr/>
            <a:lstStyle/>
            <a:p>
              <a:pPr rtl="1"/>
              <a:r>
                <a:rPr lang="en-US" sz="1400" b="1" dirty="0" smtClean="0">
                  <a:solidFill>
                    <a:schemeClr val="bg1"/>
                  </a:solidFill>
                </a:rPr>
                <a:t>(1+cos(2x))</a:t>
              </a:r>
              <a:r>
                <a:rPr lang="ar-SA" sz="1400" b="1" dirty="0" smtClean="0">
                  <a:solidFill>
                    <a:schemeClr val="bg1"/>
                  </a:solidFill>
                </a:rPr>
                <a:t> </a:t>
              </a:r>
              <a14:m>
                <m:oMath xmlns:m="http://schemas.openxmlformats.org/officeDocument/2006/math">
                  <m:f>
                    <m:fPr>
                      <m:ctrlPr>
                        <a:rPr lang="ar-SA" sz="14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</m:ctrlPr>
                    </m:fPr>
                    <m:num>
                      <m:r>
                        <a:rPr lang="ar-SA" sz="14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𝟏</m:t>
                      </m:r>
                    </m:num>
                    <m:den>
                      <m:r>
                        <a:rPr lang="ar-SA" sz="14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𝟐</m:t>
                      </m:r>
                    </m:den>
                  </m:f>
                </m:oMath>
              </a14:m>
              <a:r>
                <a:rPr lang="ar-SA" sz="1400" b="1" dirty="0" smtClean="0">
                  <a:solidFill>
                    <a:schemeClr val="bg1"/>
                  </a:solidFill>
                </a:rPr>
                <a:t>=</a:t>
              </a:r>
              <a14:m>
                <m:oMath xmlns:m="http://schemas.openxmlformats.org/officeDocument/2006/math">
                  <m:r>
                    <a:rPr lang="ar-SA" sz="1400" b="1" i="1" smtClean="0">
                      <a:solidFill>
                        <a:schemeClr val="bg1"/>
                      </a:solidFill>
                      <a:latin typeface="Cambria Math"/>
                    </a:rPr>
                    <m:t> </m:t>
                  </m:r>
                </m:oMath>
              </a14:m>
              <a:r>
                <a:rPr lang="en-US" sz="1400" b="1" dirty="0" smtClean="0">
                  <a:solidFill>
                    <a:schemeClr val="bg1"/>
                  </a:solidFill>
                </a:rPr>
                <a:t>(</a:t>
              </a:r>
              <a:r>
                <a:rPr lang="en-US" sz="1400" b="1" smtClean="0">
                  <a:solidFill>
                    <a:schemeClr val="bg1"/>
                  </a:solidFill>
                </a:rPr>
                <a:t>x)</a:t>
              </a:r>
              <a:r>
                <a:rPr lang="ar-SA" sz="1400" b="1" smtClean="0">
                  <a:solidFill>
                    <a:schemeClr val="bg1"/>
                  </a:solidFill>
                </a:rPr>
                <a:t> </a:t>
              </a:r>
              <a14:m>
                <m:oMath xmlns:m="http://schemas.openxmlformats.org/officeDocument/2006/math">
                  <m:sSup>
                    <m:sSupPr>
                      <m:ctrlPr>
                        <a:rPr lang="ar-SA" sz="14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</m:ctrlPr>
                    </m:sSupPr>
                    <m:e>
                      <m:r>
                        <a:rPr lang="en-US" sz="14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𝒄𝒐𝒔</m:t>
                      </m:r>
                    </m:e>
                    <m:sup>
                      <m:r>
                        <a:rPr lang="ar-SA" sz="14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𝟐</m:t>
                      </m:r>
                    </m:sup>
                  </m:sSup>
                </m:oMath>
              </a14:m>
              <a:endParaRPr lang="ar-SA" sz="1400" b="1" dirty="0">
                <a:solidFill>
                  <a:schemeClr val="bg1"/>
                </a:solidFill>
              </a:endParaRPr>
            </a:p>
          </dgm:t>
        </dgm:pt>
      </mc:Choice>
      <mc:Fallback xmlns="">
        <dgm:pt modelId="{E2AB808B-A54C-4D9C-9C9A-EF0E99307600}">
          <dgm:prSet phldrT="[Text]" custT="1"/>
          <dgm:spPr/>
          <dgm:t>
            <a:bodyPr/>
            <a:lstStyle/>
            <a:p>
              <a:pPr rtl="1"/>
              <a:r>
                <a:rPr lang="en-US" sz="1400" b="1" dirty="0" smtClean="0">
                  <a:solidFill>
                    <a:schemeClr val="bg1"/>
                  </a:solidFill>
                </a:rPr>
                <a:t>(1+cos(2x))</a:t>
              </a:r>
              <a:r>
                <a:rPr lang="ar-SA" sz="1400" b="1" dirty="0" smtClean="0">
                  <a:solidFill>
                    <a:schemeClr val="bg1"/>
                  </a:solidFill>
                </a:rPr>
                <a:t> </a:t>
              </a:r>
              <a:r>
                <a:rPr lang="ar-SA" sz="1400" b="1" i="0" smtClean="0">
                  <a:solidFill>
                    <a:schemeClr val="bg1"/>
                  </a:solidFill>
                  <a:latin typeface="Cambria Math"/>
                </a:rPr>
                <a:t>𝟏/𝟐</a:t>
              </a:r>
              <a:r>
                <a:rPr lang="ar-SA" sz="1400" b="1" dirty="0" smtClean="0">
                  <a:solidFill>
                    <a:schemeClr val="bg1"/>
                  </a:solidFill>
                </a:rPr>
                <a:t>=</a:t>
              </a:r>
              <a:r>
                <a:rPr lang="ar-SA" sz="1400" b="1" i="0" smtClean="0">
                  <a:solidFill>
                    <a:schemeClr val="bg1"/>
                  </a:solidFill>
                  <a:latin typeface="Cambria Math"/>
                </a:rPr>
                <a:t> </a:t>
              </a:r>
              <a:r>
                <a:rPr lang="en-US" sz="1400" b="1" dirty="0" smtClean="0">
                  <a:solidFill>
                    <a:schemeClr val="bg1"/>
                  </a:solidFill>
                </a:rPr>
                <a:t>(</a:t>
              </a:r>
              <a:r>
                <a:rPr lang="en-US" sz="1400" b="1" smtClean="0">
                  <a:solidFill>
                    <a:schemeClr val="bg1"/>
                  </a:solidFill>
                </a:rPr>
                <a:t>x)</a:t>
              </a:r>
              <a:r>
                <a:rPr lang="ar-SA" sz="1400" b="1" smtClean="0">
                  <a:solidFill>
                    <a:schemeClr val="bg1"/>
                  </a:solidFill>
                </a:rPr>
                <a:t> </a:t>
              </a:r>
              <a:r>
                <a:rPr lang="ar-SA" sz="1400" b="1" i="0" smtClean="0">
                  <a:solidFill>
                    <a:schemeClr val="bg1"/>
                  </a:solidFill>
                  <a:latin typeface="Cambria Math"/>
                </a:rPr>
                <a:t>〖</a:t>
              </a:r>
              <a:r>
                <a:rPr lang="en-US" sz="1400" b="1" i="0" smtClean="0">
                  <a:solidFill>
                    <a:schemeClr val="bg1"/>
                  </a:solidFill>
                  <a:latin typeface="Cambria Math"/>
                </a:rPr>
                <a:t>𝒄𝒐𝒔</a:t>
              </a:r>
              <a:r>
                <a:rPr lang="ar-SA" sz="1400" b="1" i="0" smtClean="0">
                  <a:solidFill>
                    <a:schemeClr val="bg1"/>
                  </a:solidFill>
                  <a:latin typeface="Cambria Math"/>
                </a:rPr>
                <a:t>〗^𝟐</a:t>
              </a:r>
              <a:endParaRPr lang="ar-SA" sz="1400" b="1" dirty="0">
                <a:solidFill>
                  <a:schemeClr val="bg1"/>
                </a:solidFill>
              </a:endParaRPr>
            </a:p>
          </dgm:t>
        </dgm:pt>
      </mc:Fallback>
    </mc:AlternateContent>
    <dgm:pt modelId="{26B49334-04F6-4D30-A2F1-18F37676B6BF}" type="parTrans" cxnId="{A99168B3-A1D7-4AD9-BA9E-D56B276CED12}">
      <dgm:prSet/>
      <dgm:spPr/>
      <dgm:t>
        <a:bodyPr/>
        <a:lstStyle/>
        <a:p>
          <a:pPr rtl="1"/>
          <a:endParaRPr lang="ar-SA"/>
        </a:p>
      </dgm:t>
    </dgm:pt>
    <dgm:pt modelId="{374905DD-8048-43E6-818D-A041F669B983}" type="sibTrans" cxnId="{A99168B3-A1D7-4AD9-BA9E-D56B276CED12}">
      <dgm:prSet/>
      <dgm:spPr/>
      <dgm:t>
        <a:bodyPr/>
        <a:lstStyle/>
        <a:p>
          <a:pPr rtl="1"/>
          <a:endParaRPr lang="ar-SA"/>
        </a:p>
      </dgm:t>
    </dgm:pt>
    <mc:AlternateContent xmlns:mc="http://schemas.openxmlformats.org/markup-compatibility/2006" xmlns:a14="http://schemas.microsoft.com/office/drawing/2010/main">
      <mc:Choice Requires="a14">
        <dgm:pt modelId="{E3386931-E492-434C-A4FA-8CE3EC877F0F}">
          <dgm:prSet phldrT="[Text]" custT="1"/>
          <dgm:spPr/>
          <dgm:t>
            <a:bodyPr/>
            <a:lstStyle/>
            <a:p>
              <a:pPr rtl="1"/>
              <a:r>
                <a:rPr lang="en-US" sz="1400" b="1" dirty="0" smtClean="0">
                  <a:solidFill>
                    <a:schemeClr val="bg1"/>
                  </a:solidFill>
                </a:rPr>
                <a:t>(1- </a:t>
              </a:r>
              <a:r>
                <a:rPr lang="en-US" sz="1400" b="1" dirty="0" err="1" smtClean="0">
                  <a:solidFill>
                    <a:schemeClr val="bg1"/>
                  </a:solidFill>
                </a:rPr>
                <a:t>cos</a:t>
              </a:r>
              <a:r>
                <a:rPr lang="en-US" sz="1400" b="1" dirty="0" smtClean="0">
                  <a:solidFill>
                    <a:schemeClr val="bg1"/>
                  </a:solidFill>
                </a:rPr>
                <a:t>(2x))</a:t>
              </a:r>
              <a:r>
                <a:rPr lang="ar-SA" sz="1400" b="1" dirty="0" smtClean="0">
                  <a:solidFill>
                    <a:schemeClr val="bg1"/>
                  </a:solidFill>
                </a:rPr>
                <a:t> </a:t>
              </a:r>
              <a14:m>
                <m:oMath xmlns:m="http://schemas.openxmlformats.org/officeDocument/2006/math">
                  <m:f>
                    <m:fPr>
                      <m:ctrlPr>
                        <a:rPr lang="ar-SA" sz="14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</m:ctrlPr>
                    </m:fPr>
                    <m:num>
                      <m:r>
                        <a:rPr lang="ar-SA" sz="14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𝟏</m:t>
                      </m:r>
                    </m:num>
                    <m:den>
                      <m:r>
                        <a:rPr lang="ar-SA" sz="14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𝟐</m:t>
                      </m:r>
                    </m:den>
                  </m:f>
                </m:oMath>
              </a14:m>
              <a:r>
                <a:rPr lang="ar-SA" sz="1400" b="1" dirty="0" smtClean="0">
                  <a:solidFill>
                    <a:schemeClr val="bg1"/>
                  </a:solidFill>
                </a:rPr>
                <a:t>=</a:t>
              </a:r>
              <a14:m>
                <m:oMath xmlns:m="http://schemas.openxmlformats.org/officeDocument/2006/math">
                  <m:r>
                    <a:rPr lang="ar-SA" sz="1400" b="1" i="1" smtClean="0">
                      <a:solidFill>
                        <a:schemeClr val="bg1"/>
                      </a:solidFill>
                      <a:latin typeface="Cambria Math"/>
                    </a:rPr>
                    <m:t> </m:t>
                  </m:r>
                </m:oMath>
              </a14:m>
              <a:r>
                <a:rPr lang="en-US" sz="1400" b="1" dirty="0" smtClean="0">
                  <a:solidFill>
                    <a:schemeClr val="bg1"/>
                  </a:solidFill>
                </a:rPr>
                <a:t>(x)</a:t>
              </a:r>
              <a:r>
                <a:rPr lang="ar-SA" sz="1400" b="1" dirty="0" smtClean="0">
                  <a:solidFill>
                    <a:schemeClr val="bg1"/>
                  </a:solidFill>
                </a:rPr>
                <a:t> </a:t>
              </a:r>
              <a14:m>
                <m:oMath xmlns:m="http://schemas.openxmlformats.org/officeDocument/2006/math">
                  <m:sSup>
                    <m:sSupPr>
                      <m:ctrlPr>
                        <a:rPr lang="ar-SA" sz="14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</m:ctrlPr>
                    </m:sSupPr>
                    <m:e>
                      <m:r>
                        <a:rPr lang="en-US" sz="14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𝒔𝒊𝒏</m:t>
                      </m:r>
                    </m:e>
                    <m:sup>
                      <m:r>
                        <a:rPr lang="ar-SA" sz="14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𝟐</m:t>
                      </m:r>
                    </m:sup>
                  </m:sSup>
                </m:oMath>
              </a14:m>
              <a:endParaRPr lang="ar-SA" sz="1400" b="1" dirty="0"/>
            </a:p>
          </dgm:t>
        </dgm:pt>
      </mc:Choice>
      <mc:Fallback xmlns="">
        <dgm:pt modelId="{E3386931-E492-434C-A4FA-8CE3EC877F0F}">
          <dgm:prSet phldrT="[Text]" custT="1"/>
          <dgm:spPr/>
          <dgm:t>
            <a:bodyPr/>
            <a:lstStyle/>
            <a:p>
              <a:pPr rtl="1"/>
              <a:r>
                <a:rPr lang="en-US" sz="1400" b="1" dirty="0" smtClean="0">
                  <a:solidFill>
                    <a:schemeClr val="bg1"/>
                  </a:solidFill>
                </a:rPr>
                <a:t>(1- </a:t>
              </a:r>
              <a:r>
                <a:rPr lang="en-US" sz="1400" b="1" dirty="0" err="1" smtClean="0">
                  <a:solidFill>
                    <a:schemeClr val="bg1"/>
                  </a:solidFill>
                </a:rPr>
                <a:t>cos</a:t>
              </a:r>
              <a:r>
                <a:rPr lang="en-US" sz="1400" b="1" dirty="0" smtClean="0">
                  <a:solidFill>
                    <a:schemeClr val="bg1"/>
                  </a:solidFill>
                </a:rPr>
                <a:t>(2x))</a:t>
              </a:r>
              <a:r>
                <a:rPr lang="ar-SA" sz="1400" b="1" dirty="0" smtClean="0">
                  <a:solidFill>
                    <a:schemeClr val="bg1"/>
                  </a:solidFill>
                </a:rPr>
                <a:t> </a:t>
              </a:r>
              <a:r>
                <a:rPr lang="ar-SA" sz="1400" b="1" i="0" smtClean="0">
                  <a:solidFill>
                    <a:schemeClr val="bg1"/>
                  </a:solidFill>
                  <a:latin typeface="Cambria Math"/>
                </a:rPr>
                <a:t>𝟏/𝟐</a:t>
              </a:r>
              <a:r>
                <a:rPr lang="ar-SA" sz="1400" b="1" dirty="0" smtClean="0">
                  <a:solidFill>
                    <a:schemeClr val="bg1"/>
                  </a:solidFill>
                </a:rPr>
                <a:t>=</a:t>
              </a:r>
              <a:r>
                <a:rPr lang="ar-SA" sz="1400" b="1" i="0" smtClean="0">
                  <a:solidFill>
                    <a:schemeClr val="bg1"/>
                  </a:solidFill>
                  <a:latin typeface="Cambria Math"/>
                </a:rPr>
                <a:t> </a:t>
              </a:r>
              <a:r>
                <a:rPr lang="en-US" sz="1400" b="1" dirty="0" smtClean="0">
                  <a:solidFill>
                    <a:schemeClr val="bg1"/>
                  </a:solidFill>
                </a:rPr>
                <a:t>(x)</a:t>
              </a:r>
              <a:r>
                <a:rPr lang="ar-SA" sz="1400" b="1" dirty="0" smtClean="0">
                  <a:solidFill>
                    <a:schemeClr val="bg1"/>
                  </a:solidFill>
                </a:rPr>
                <a:t> </a:t>
              </a:r>
              <a:r>
                <a:rPr lang="ar-SA" sz="1400" b="1" i="0" smtClean="0">
                  <a:solidFill>
                    <a:schemeClr val="bg1"/>
                  </a:solidFill>
                  <a:latin typeface="Cambria Math"/>
                </a:rPr>
                <a:t>〖</a:t>
              </a:r>
              <a:r>
                <a:rPr lang="en-US" sz="1400" b="1" i="0" smtClean="0">
                  <a:solidFill>
                    <a:schemeClr val="bg1"/>
                  </a:solidFill>
                  <a:latin typeface="Cambria Math"/>
                </a:rPr>
                <a:t>𝒔𝒊𝒏</a:t>
              </a:r>
              <a:r>
                <a:rPr lang="ar-SA" sz="1400" b="1" i="0" smtClean="0">
                  <a:solidFill>
                    <a:schemeClr val="bg1"/>
                  </a:solidFill>
                  <a:latin typeface="Cambria Math"/>
                </a:rPr>
                <a:t>〗^</a:t>
              </a:r>
              <a:r>
                <a:rPr lang="ar-SA" sz="1400" b="1" i="0" smtClean="0">
                  <a:solidFill>
                    <a:schemeClr val="bg1"/>
                  </a:solidFill>
                  <a:latin typeface="Cambria Math"/>
                </a:rPr>
                <a:t>𝟐</a:t>
              </a:r>
              <a:endParaRPr lang="ar-SA" sz="1400" b="1" dirty="0"/>
            </a:p>
          </dgm:t>
        </dgm:pt>
      </mc:Fallback>
    </mc:AlternateContent>
    <dgm:pt modelId="{C2305519-EDE8-493A-8F5B-01948FBB067D}" type="parTrans" cxnId="{D911F76F-8852-42BF-BD35-3FB302622151}">
      <dgm:prSet/>
      <dgm:spPr/>
      <dgm:t>
        <a:bodyPr/>
        <a:lstStyle/>
        <a:p>
          <a:pPr rtl="1"/>
          <a:endParaRPr lang="ar-SA"/>
        </a:p>
      </dgm:t>
    </dgm:pt>
    <dgm:pt modelId="{334A62F4-8C30-4511-9FCB-815910970700}" type="sibTrans" cxnId="{D911F76F-8852-42BF-BD35-3FB302622151}">
      <dgm:prSet/>
      <dgm:spPr/>
      <dgm:t>
        <a:bodyPr/>
        <a:lstStyle/>
        <a:p>
          <a:pPr rtl="1"/>
          <a:endParaRPr lang="ar-SA"/>
        </a:p>
      </dgm:t>
    </dgm:pt>
    <dgm:pt modelId="{87661A90-005A-4601-AAE7-AD072BFC66CA}">
      <dgm:prSet phldrT="[Text]" custT="1"/>
      <dgm:spPr/>
      <dgm:t>
        <a:bodyPr/>
        <a:lstStyle/>
        <a:p>
          <a:pPr rtl="1"/>
          <a:r>
            <a:rPr lang="ar-SA" sz="1200" b="1" dirty="0" smtClean="0">
              <a:solidFill>
                <a:schemeClr val="bg1"/>
              </a:solidFill>
            </a:rPr>
            <a:t>في الحالة </a:t>
          </a:r>
          <a:r>
            <a:rPr lang="ar-SA" sz="1200" b="1" dirty="0" err="1" smtClean="0">
              <a:solidFill>
                <a:schemeClr val="bg1"/>
              </a:solidFill>
            </a:rPr>
            <a:t>الاولى</a:t>
          </a:r>
          <a:r>
            <a:rPr lang="ar-SA" sz="1200" b="1" dirty="0" smtClean="0">
              <a:solidFill>
                <a:schemeClr val="bg1"/>
              </a:solidFill>
            </a:rPr>
            <a:t> </a:t>
          </a:r>
          <a:r>
            <a:rPr lang="ar-SA" sz="1200" b="1" dirty="0" err="1" smtClean="0">
              <a:solidFill>
                <a:schemeClr val="bg1"/>
              </a:solidFill>
            </a:rPr>
            <a:t>اذا</a:t>
          </a:r>
          <a:r>
            <a:rPr lang="ar-SA" sz="1200" b="1" dirty="0" smtClean="0">
              <a:solidFill>
                <a:schemeClr val="bg1"/>
              </a:solidFill>
            </a:rPr>
            <a:t> كان</a:t>
          </a:r>
          <a:endParaRPr lang="en-US" sz="1200" b="1" dirty="0" smtClean="0">
            <a:solidFill>
              <a:schemeClr val="bg1"/>
            </a:solidFill>
          </a:endParaRPr>
        </a:p>
        <a:p>
          <a:pPr rtl="1"/>
          <a:r>
            <a:rPr lang="en-US" sz="1200" b="1" dirty="0" smtClean="0">
              <a:solidFill>
                <a:schemeClr val="bg1"/>
              </a:solidFill>
            </a:rPr>
            <a:t>M</a:t>
          </a:r>
          <a:r>
            <a:rPr lang="ar-SA" sz="1200" b="1" dirty="0" smtClean="0">
              <a:solidFill>
                <a:schemeClr val="bg1"/>
              </a:solidFill>
            </a:rPr>
            <a:t>أو </a:t>
          </a:r>
          <a:r>
            <a:rPr lang="en-US" sz="1200" b="1" dirty="0" smtClean="0">
              <a:solidFill>
                <a:schemeClr val="bg1"/>
              </a:solidFill>
            </a:rPr>
            <a:t>N </a:t>
          </a:r>
          <a:r>
            <a:rPr lang="ar-SA" sz="1200" b="1" dirty="0" smtClean="0">
              <a:solidFill>
                <a:schemeClr val="bg1"/>
              </a:solidFill>
            </a:rPr>
            <a:t>عدد فردي في هذه الحالة نفك </a:t>
          </a:r>
          <a:r>
            <a:rPr lang="ar-SA" sz="1200" b="1" dirty="0" err="1" smtClean="0">
              <a:solidFill>
                <a:schemeClr val="bg1"/>
              </a:solidFill>
            </a:rPr>
            <a:t>الاس</a:t>
          </a:r>
          <a:r>
            <a:rPr lang="ar-SA" sz="1200" b="1" dirty="0" smtClean="0">
              <a:solidFill>
                <a:schemeClr val="bg1"/>
              </a:solidFill>
            </a:rPr>
            <a:t> الفردي  ونستعمل القانون التالي </a:t>
          </a:r>
          <a:endParaRPr lang="ar-SA" sz="1200" b="1" dirty="0">
            <a:solidFill>
              <a:schemeClr val="bg1"/>
            </a:solidFill>
          </a:endParaRPr>
        </a:p>
      </dgm:t>
    </dgm:pt>
    <dgm:pt modelId="{B9FD75C9-503D-432C-91D2-E319FBC2251B}" type="parTrans" cxnId="{509849B8-BCD3-4339-BF0D-5BE5FA56A52B}">
      <dgm:prSet/>
      <dgm:spPr/>
      <dgm:t>
        <a:bodyPr/>
        <a:lstStyle/>
        <a:p>
          <a:pPr rtl="1"/>
          <a:endParaRPr lang="ar-SA"/>
        </a:p>
      </dgm:t>
    </dgm:pt>
    <dgm:pt modelId="{0295CDC7-C219-4341-8E5C-80F379833163}" type="sibTrans" cxnId="{509849B8-BCD3-4339-BF0D-5BE5FA56A52B}">
      <dgm:prSet/>
      <dgm:spPr/>
      <dgm:t>
        <a:bodyPr/>
        <a:lstStyle/>
        <a:p>
          <a:pPr rtl="1"/>
          <a:endParaRPr lang="ar-SA"/>
        </a:p>
      </dgm:t>
    </dgm:pt>
    <dgm:pt modelId="{EBAE9762-4DA3-4A14-BD40-82DD21B22F0B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rtl="1"/>
          <a:endParaRPr lang="ar-SA" dirty="0" smtClean="0"/>
        </a:p>
        <a:p>
          <a:pPr rtl="1"/>
          <a:endParaRPr lang="ar-SA" dirty="0" smtClean="0"/>
        </a:p>
        <a:p>
          <a:pPr rtl="1"/>
          <a:endParaRPr lang="ar-SA" dirty="0"/>
        </a:p>
      </dgm:t>
    </dgm:pt>
    <dgm:pt modelId="{576F2D8D-0FF6-4DD7-9347-C42E7BF4FC58}" type="parTrans" cxnId="{EDA47F94-B305-4848-8291-3083FFC6BDA7}">
      <dgm:prSet/>
      <dgm:spPr/>
      <dgm:t>
        <a:bodyPr/>
        <a:lstStyle/>
        <a:p>
          <a:pPr rtl="1"/>
          <a:endParaRPr lang="ar-SA"/>
        </a:p>
      </dgm:t>
    </dgm:pt>
    <dgm:pt modelId="{4C0C5993-F495-4E81-BFF0-A08CB930F33B}" type="sibTrans" cxnId="{EDA47F94-B305-4848-8291-3083FFC6BDA7}">
      <dgm:prSet/>
      <dgm:spPr/>
      <dgm:t>
        <a:bodyPr/>
        <a:lstStyle/>
        <a:p>
          <a:pPr rtl="1"/>
          <a:endParaRPr lang="ar-SA"/>
        </a:p>
      </dgm:t>
    </dgm:pt>
    <dgm:pt modelId="{DADCCA7E-37BE-466D-BBE2-BAD21F698473}">
      <dgm:prSet phldrT="[Text]" phldr="1"/>
      <dgm:spPr/>
      <dgm:t>
        <a:bodyPr/>
        <a:lstStyle/>
        <a:p>
          <a:pPr rtl="1"/>
          <a:endParaRPr lang="ar-SA" dirty="0"/>
        </a:p>
      </dgm:t>
    </dgm:pt>
    <dgm:pt modelId="{344DBB9B-57B8-4688-9B64-D41BA2533B56}" type="parTrans" cxnId="{BCC8D862-6CA0-406F-A44D-89C7DDA56B02}">
      <dgm:prSet/>
      <dgm:spPr/>
      <dgm:t>
        <a:bodyPr/>
        <a:lstStyle/>
        <a:p>
          <a:pPr rtl="1"/>
          <a:endParaRPr lang="ar-SA"/>
        </a:p>
      </dgm:t>
    </dgm:pt>
    <dgm:pt modelId="{9299A80D-65EE-4318-B1F3-65C8256229AE}" type="sibTrans" cxnId="{BCC8D862-6CA0-406F-A44D-89C7DDA56B02}">
      <dgm:prSet/>
      <dgm:spPr/>
      <dgm:t>
        <a:bodyPr/>
        <a:lstStyle/>
        <a:p>
          <a:pPr rtl="1"/>
          <a:endParaRPr lang="ar-SA"/>
        </a:p>
      </dgm:t>
    </dgm:pt>
    <dgm:pt modelId="{AD12E8DD-7804-46AF-9D32-8A595F92A3AE}">
      <dgm:prSet phldrT="[Text]" phldr="1"/>
      <dgm:spPr/>
      <dgm:t>
        <a:bodyPr/>
        <a:lstStyle/>
        <a:p>
          <a:pPr rtl="1"/>
          <a:endParaRPr lang="ar-SA"/>
        </a:p>
      </dgm:t>
    </dgm:pt>
    <dgm:pt modelId="{4E015396-88F5-4CA2-ACDC-1AE6B3111F8B}" type="parTrans" cxnId="{4C06847D-F514-420A-B065-B4197BDB535F}">
      <dgm:prSet/>
      <dgm:spPr/>
      <dgm:t>
        <a:bodyPr/>
        <a:lstStyle/>
        <a:p>
          <a:pPr rtl="1"/>
          <a:endParaRPr lang="ar-SA"/>
        </a:p>
      </dgm:t>
    </dgm:pt>
    <dgm:pt modelId="{D6D2AB9C-0460-4B8A-B194-21B8A490FE1D}" type="sibTrans" cxnId="{4C06847D-F514-420A-B065-B4197BDB535F}">
      <dgm:prSet/>
      <dgm:spPr/>
      <dgm:t>
        <a:bodyPr/>
        <a:lstStyle/>
        <a:p>
          <a:pPr rtl="1"/>
          <a:endParaRPr lang="ar-SA"/>
        </a:p>
      </dgm:t>
    </dgm:pt>
    <dgm:pt modelId="{E3845EB7-1397-406D-ADFE-5796660C8B1F}">
      <dgm:prSet phldrT="[Text]" phldr="1"/>
      <dgm:spPr/>
      <dgm:t>
        <a:bodyPr/>
        <a:lstStyle/>
        <a:p>
          <a:pPr rtl="1"/>
          <a:endParaRPr lang="ar-SA"/>
        </a:p>
      </dgm:t>
    </dgm:pt>
    <dgm:pt modelId="{B5C0DBB9-5C96-4A50-B502-799BFB886281}" type="parTrans" cxnId="{942CF3E0-E89D-4662-AD56-85AE125A32A4}">
      <dgm:prSet/>
      <dgm:spPr/>
      <dgm:t>
        <a:bodyPr/>
        <a:lstStyle/>
        <a:p>
          <a:pPr rtl="1"/>
          <a:endParaRPr lang="ar-SA"/>
        </a:p>
      </dgm:t>
    </dgm:pt>
    <dgm:pt modelId="{921B8C4E-6D8F-4134-AEF8-44E51559700E}" type="sibTrans" cxnId="{942CF3E0-E89D-4662-AD56-85AE125A32A4}">
      <dgm:prSet/>
      <dgm:spPr/>
      <dgm:t>
        <a:bodyPr/>
        <a:lstStyle/>
        <a:p>
          <a:pPr rtl="1"/>
          <a:endParaRPr lang="ar-SA"/>
        </a:p>
      </dgm:t>
    </dgm:pt>
    <dgm:pt modelId="{47ABF364-8328-4C76-B482-DE93D6BB52EC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pPr rtl="1"/>
          <a:endParaRPr lang="ar-SA" dirty="0"/>
        </a:p>
      </dgm:t>
    </dgm:pt>
    <dgm:pt modelId="{E13CDB64-8625-47CB-A8C7-D825CEC56F52}" type="parTrans" cxnId="{B10FEF3E-A9BA-4AD5-9403-4E58DC995E3A}">
      <dgm:prSet/>
      <dgm:spPr/>
      <dgm:t>
        <a:bodyPr/>
        <a:lstStyle/>
        <a:p>
          <a:pPr rtl="1"/>
          <a:endParaRPr lang="ar-SA"/>
        </a:p>
      </dgm:t>
    </dgm:pt>
    <dgm:pt modelId="{3DB3EFE2-2FB7-4555-8322-C40ECB53B926}" type="sibTrans" cxnId="{B10FEF3E-A9BA-4AD5-9403-4E58DC995E3A}">
      <dgm:prSet/>
      <dgm:spPr/>
      <dgm:t>
        <a:bodyPr/>
        <a:lstStyle/>
        <a:p>
          <a:pPr rtl="1"/>
          <a:endParaRPr lang="ar-SA"/>
        </a:p>
      </dgm:t>
    </dgm:pt>
    <dgm:pt modelId="{C744BEAE-5561-42D7-9410-887ED808AA70}" type="pres">
      <dgm:prSet presAssocID="{DD2CFA0E-9057-425D-900F-39E892BA9D7E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DE9D6830-472B-436F-8D36-80B21CA42457}" type="pres">
      <dgm:prSet presAssocID="{DD2CFA0E-9057-425D-900F-39E892BA9D7E}" presName="hierFlow" presStyleCnt="0"/>
      <dgm:spPr/>
    </dgm:pt>
    <dgm:pt modelId="{87606B34-FB67-4E94-A8C8-17D2858CB0FB}" type="pres">
      <dgm:prSet presAssocID="{DD2CFA0E-9057-425D-900F-39E892BA9D7E}" presName="firstBuf" presStyleCnt="0"/>
      <dgm:spPr/>
    </dgm:pt>
    <dgm:pt modelId="{66BB2267-EBDB-45B4-9746-85992F04060E}" type="pres">
      <dgm:prSet presAssocID="{DD2CFA0E-9057-425D-900F-39E892BA9D7E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1AC3FFB5-61A7-4B2B-84B0-CE891D17488F}" type="pres">
      <dgm:prSet presAssocID="{3519A39A-2D89-41C1-A7E6-9247E7F9C7ED}" presName="Name14" presStyleCnt="0"/>
      <dgm:spPr/>
    </dgm:pt>
    <dgm:pt modelId="{5C3EE618-5257-4E69-924B-8CEED8265271}" type="pres">
      <dgm:prSet presAssocID="{3519A39A-2D89-41C1-A7E6-9247E7F9C7ED}" presName="level1Shape" presStyleLbl="node0" presStyleIdx="0" presStyleCnt="1" custScaleX="2000000" custScaleY="1878026" custLinFactX="-300000" custLinFactY="-700000" custLinFactNeighborX="-367479" custLinFactNeighborY="-71524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53B04AC-F822-4417-ABBB-E5E9314E7414}" type="pres">
      <dgm:prSet presAssocID="{3519A39A-2D89-41C1-A7E6-9247E7F9C7ED}" presName="hierChild2" presStyleCnt="0"/>
      <dgm:spPr/>
    </dgm:pt>
    <dgm:pt modelId="{C85AD217-B9CE-4106-8B52-3F17BDEAD698}" type="pres">
      <dgm:prSet presAssocID="{EC683BCE-8ADB-45B4-BAF7-6F0C3FB6D350}" presName="Name19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0386FEC6-B0A0-4A0B-A1FD-B19394BD2447}" type="pres">
      <dgm:prSet presAssocID="{3EBE4416-BEB3-43EA-B7BC-33323AC2F098}" presName="Name21" presStyleCnt="0"/>
      <dgm:spPr/>
    </dgm:pt>
    <dgm:pt modelId="{DA43FD50-380F-4745-80BC-6E6327827193}" type="pres">
      <dgm:prSet presAssocID="{3EBE4416-BEB3-43EA-B7BC-33323AC2F098}" presName="level2Shape" presStyleLbl="node2" presStyleIdx="0" presStyleCnt="2" custScaleX="2000000" custScaleY="1531182" custLinFactX="-600000" custLinFactY="-300000" custLinFactNeighborX="-686860" custLinFactNeighborY="-357325"/>
      <dgm:spPr/>
      <dgm:t>
        <a:bodyPr/>
        <a:lstStyle/>
        <a:p>
          <a:pPr rtl="1"/>
          <a:endParaRPr lang="ar-SA"/>
        </a:p>
      </dgm:t>
    </dgm:pt>
    <dgm:pt modelId="{DD01E591-4438-4157-BF7F-4FB92636737C}" type="pres">
      <dgm:prSet presAssocID="{3EBE4416-BEB3-43EA-B7BC-33323AC2F098}" presName="hierChild3" presStyleCnt="0"/>
      <dgm:spPr/>
    </dgm:pt>
    <dgm:pt modelId="{A0D45276-B271-4181-A95E-344CECBF6134}" type="pres">
      <dgm:prSet presAssocID="{26B49334-04F6-4D30-A2F1-18F37676B6BF}" presName="Name19" presStyleLbl="parChTrans1D3" presStyleIdx="0" presStyleCnt="4"/>
      <dgm:spPr/>
      <dgm:t>
        <a:bodyPr/>
        <a:lstStyle/>
        <a:p>
          <a:pPr rtl="1"/>
          <a:endParaRPr lang="ar-SA"/>
        </a:p>
      </dgm:t>
    </dgm:pt>
    <dgm:pt modelId="{26A2D865-D24E-497C-A64E-65228B8BC6E7}" type="pres">
      <dgm:prSet presAssocID="{E2AB808B-A54C-4D9C-9C9A-EF0E99307600}" presName="Name21" presStyleCnt="0"/>
      <dgm:spPr/>
    </dgm:pt>
    <dgm:pt modelId="{A02B06D1-2E60-49DB-BE52-336E6322FA1F}" type="pres">
      <dgm:prSet presAssocID="{E2AB808B-A54C-4D9C-9C9A-EF0E99307600}" presName="level2Shape" presStyleLbl="node3" presStyleIdx="0" presStyleCnt="4" custScaleX="2000000" custScaleY="714378" custLinFactX="-806637" custLinFactY="45147" custLinFactNeighborX="-900000" custLinFactNeighborY="100000"/>
      <dgm:spPr/>
      <dgm:t>
        <a:bodyPr/>
        <a:lstStyle/>
        <a:p>
          <a:pPr rtl="1"/>
          <a:endParaRPr lang="ar-SA"/>
        </a:p>
      </dgm:t>
    </dgm:pt>
    <dgm:pt modelId="{00293D02-FB61-4F3B-97E7-49249DAA4B15}" type="pres">
      <dgm:prSet presAssocID="{E2AB808B-A54C-4D9C-9C9A-EF0E99307600}" presName="hierChild3" presStyleCnt="0"/>
      <dgm:spPr/>
    </dgm:pt>
    <dgm:pt modelId="{232E6A18-0154-4857-A823-CF89CEAF61EA}" type="pres">
      <dgm:prSet presAssocID="{C2305519-EDE8-493A-8F5B-01948FBB067D}" presName="Name19" presStyleLbl="parChTrans1D3" presStyleIdx="1" presStyleCnt="4"/>
      <dgm:spPr/>
      <dgm:t>
        <a:bodyPr/>
        <a:lstStyle/>
        <a:p>
          <a:pPr rtl="1"/>
          <a:endParaRPr lang="ar-SA"/>
        </a:p>
      </dgm:t>
    </dgm:pt>
    <dgm:pt modelId="{C2697AED-B8F7-4B5D-AC9B-54B9F1339473}" type="pres">
      <dgm:prSet presAssocID="{E3386931-E492-434C-A4FA-8CE3EC877F0F}" presName="Name21" presStyleCnt="0"/>
      <dgm:spPr/>
    </dgm:pt>
    <dgm:pt modelId="{EFB8D133-C6EE-45C8-A410-2CFB172CBDBB}" type="pres">
      <dgm:prSet presAssocID="{E3386931-E492-434C-A4FA-8CE3EC877F0F}" presName="level2Shape" presStyleLbl="node3" presStyleIdx="1" presStyleCnt="4" custScaleX="1916892" custScaleY="823067" custLinFactX="-300000" custLinFactY="100000" custLinFactNeighborX="-322299" custLinFactNeighborY="199251"/>
      <dgm:spPr/>
      <dgm:t>
        <a:bodyPr/>
        <a:lstStyle/>
        <a:p>
          <a:pPr rtl="1"/>
          <a:endParaRPr lang="ar-SA"/>
        </a:p>
      </dgm:t>
    </dgm:pt>
    <dgm:pt modelId="{B7F01A4D-B0C7-4F33-A61E-A4DBE01E3A72}" type="pres">
      <dgm:prSet presAssocID="{E3386931-E492-434C-A4FA-8CE3EC877F0F}" presName="hierChild3" presStyleCnt="0"/>
      <dgm:spPr/>
    </dgm:pt>
    <dgm:pt modelId="{0F68BDF4-1296-4961-AD24-BE0DA72FF49E}" type="pres">
      <dgm:prSet presAssocID="{B9FD75C9-503D-432C-91D2-E319FBC2251B}" presName="Name19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83398DB5-09E0-4BE7-A451-7F203577918B}" type="pres">
      <dgm:prSet presAssocID="{87661A90-005A-4601-AAE7-AD072BFC66CA}" presName="Name21" presStyleCnt="0"/>
      <dgm:spPr/>
    </dgm:pt>
    <dgm:pt modelId="{D2F898A4-2344-4901-8BBF-221FF6866198}" type="pres">
      <dgm:prSet presAssocID="{87661A90-005A-4601-AAE7-AD072BFC66CA}" presName="level2Shape" presStyleLbl="node2" presStyleIdx="1" presStyleCnt="2" custScaleX="2000000" custScaleY="1578453" custLinFactX="-215257" custLinFactY="-300000" custLinFactNeighborX="-300000" custLinFactNeighborY="-314509"/>
      <dgm:spPr/>
      <dgm:t>
        <a:bodyPr/>
        <a:lstStyle/>
        <a:p>
          <a:pPr rtl="1"/>
          <a:endParaRPr lang="ar-SA"/>
        </a:p>
      </dgm:t>
    </dgm:pt>
    <dgm:pt modelId="{C6F00C65-FEEE-4A65-89EC-4836A3DDDC13}" type="pres">
      <dgm:prSet presAssocID="{87661A90-005A-4601-AAE7-AD072BFC66CA}" presName="hierChild3" presStyleCnt="0"/>
      <dgm:spPr/>
    </dgm:pt>
    <dgm:pt modelId="{C76C96B3-5E7E-4206-AE14-AA5AF59315ED}" type="pres">
      <dgm:prSet presAssocID="{E13CDB64-8625-47CB-A8C7-D825CEC56F52}" presName="Name19" presStyleLbl="parChTrans1D3" presStyleIdx="2" presStyleCnt="4"/>
      <dgm:spPr/>
      <dgm:t>
        <a:bodyPr/>
        <a:lstStyle/>
        <a:p>
          <a:pPr rtl="1"/>
          <a:endParaRPr lang="ar-SA"/>
        </a:p>
      </dgm:t>
    </dgm:pt>
    <dgm:pt modelId="{6050295B-1C2D-480D-963E-2BAA2F047B3E}" type="pres">
      <dgm:prSet presAssocID="{47ABF364-8328-4C76-B482-DE93D6BB52EC}" presName="Name21" presStyleCnt="0"/>
      <dgm:spPr/>
    </dgm:pt>
    <dgm:pt modelId="{FB656FAD-D729-444A-A5F2-0A610BB797C7}" type="pres">
      <dgm:prSet presAssocID="{47ABF364-8328-4C76-B482-DE93D6BB52EC}" presName="level2Shape" presStyleLbl="node3" presStyleIdx="2" presStyleCnt="4" custScaleX="1273452" custScaleY="766284" custLinFactX="-300000" custLinFactY="662338" custLinFactNeighborX="-384107" custLinFactNeighborY="700000"/>
      <dgm:spPr/>
      <dgm:t>
        <a:bodyPr/>
        <a:lstStyle/>
        <a:p>
          <a:pPr rtl="1"/>
          <a:endParaRPr lang="ar-SA"/>
        </a:p>
      </dgm:t>
    </dgm:pt>
    <dgm:pt modelId="{D1254B7B-6023-424A-AA53-FA0078B2832B}" type="pres">
      <dgm:prSet presAssocID="{47ABF364-8328-4C76-B482-DE93D6BB52EC}" presName="hierChild3" presStyleCnt="0"/>
      <dgm:spPr/>
    </dgm:pt>
    <dgm:pt modelId="{70DCD369-1168-4A88-9DA7-C993D7341DC5}" type="pres">
      <dgm:prSet presAssocID="{576F2D8D-0FF6-4DD7-9347-C42E7BF4FC58}" presName="Name19" presStyleLbl="parChTrans1D3" presStyleIdx="3" presStyleCnt="4"/>
      <dgm:spPr/>
      <dgm:t>
        <a:bodyPr/>
        <a:lstStyle/>
        <a:p>
          <a:pPr rtl="1"/>
          <a:endParaRPr lang="ar-SA"/>
        </a:p>
      </dgm:t>
    </dgm:pt>
    <dgm:pt modelId="{6D5AC8C3-B6B7-4924-8020-36BC85BA2E59}" type="pres">
      <dgm:prSet presAssocID="{EBAE9762-4DA3-4A14-BD40-82DD21B22F0B}" presName="Name21" presStyleCnt="0"/>
      <dgm:spPr/>
    </dgm:pt>
    <dgm:pt modelId="{F111341A-B868-4D67-BBE8-FEAB439D2BDE}" type="pres">
      <dgm:prSet presAssocID="{EBAE9762-4DA3-4A14-BD40-82DD21B22F0B}" presName="level2Shape" presStyleLbl="node3" presStyleIdx="3" presStyleCnt="4" custScaleX="1025008" custScaleY="487497" custLinFactY="240550" custLinFactNeighborX="58147" custLinFactNeighborY="300000"/>
      <dgm:spPr/>
      <dgm:t>
        <a:bodyPr/>
        <a:lstStyle/>
        <a:p>
          <a:pPr rtl="1"/>
          <a:endParaRPr lang="ar-SA"/>
        </a:p>
      </dgm:t>
    </dgm:pt>
    <dgm:pt modelId="{8383B4DE-2D25-4425-AAB7-138F25CF0B08}" type="pres">
      <dgm:prSet presAssocID="{EBAE9762-4DA3-4A14-BD40-82DD21B22F0B}" presName="hierChild3" presStyleCnt="0"/>
      <dgm:spPr/>
    </dgm:pt>
    <dgm:pt modelId="{3AA26BC4-BE13-4302-93B4-3C3CA4981E05}" type="pres">
      <dgm:prSet presAssocID="{DD2CFA0E-9057-425D-900F-39E892BA9D7E}" presName="bgShapesFlow" presStyleCnt="0"/>
      <dgm:spPr/>
    </dgm:pt>
    <dgm:pt modelId="{CD435BE4-E424-4A6A-8E88-947A7795B0E9}" type="pres">
      <dgm:prSet presAssocID="{DADCCA7E-37BE-466D-BBE2-BAD21F698473}" presName="rectComp" presStyleCnt="0"/>
      <dgm:spPr/>
    </dgm:pt>
    <dgm:pt modelId="{DF95CB3D-B973-4431-9DF5-BBEF2979C441}" type="pres">
      <dgm:prSet presAssocID="{DADCCA7E-37BE-466D-BBE2-BAD21F698473}" presName="bgRect" presStyleLbl="bgShp" presStyleIdx="0" presStyleCnt="3"/>
      <dgm:spPr/>
      <dgm:t>
        <a:bodyPr/>
        <a:lstStyle/>
        <a:p>
          <a:pPr rtl="1"/>
          <a:endParaRPr lang="ar-SA"/>
        </a:p>
      </dgm:t>
    </dgm:pt>
    <dgm:pt modelId="{44422607-74F1-48F6-82C5-0432BF8E909F}" type="pres">
      <dgm:prSet presAssocID="{DADCCA7E-37BE-466D-BBE2-BAD21F698473}" presName="bgRectTx" presStyleLbl="bgShp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D9B08FC-432F-41B6-AF21-45E0F06270EE}" type="pres">
      <dgm:prSet presAssocID="{DADCCA7E-37BE-466D-BBE2-BAD21F698473}" presName="spComp" presStyleCnt="0"/>
      <dgm:spPr/>
    </dgm:pt>
    <dgm:pt modelId="{E03756FE-939A-4381-8046-9BB75EB75705}" type="pres">
      <dgm:prSet presAssocID="{DADCCA7E-37BE-466D-BBE2-BAD21F698473}" presName="vSp" presStyleCnt="0"/>
      <dgm:spPr/>
    </dgm:pt>
    <dgm:pt modelId="{D9CBF4A0-C28D-4478-AAA8-5A17819F7405}" type="pres">
      <dgm:prSet presAssocID="{AD12E8DD-7804-46AF-9D32-8A595F92A3AE}" presName="rectComp" presStyleCnt="0"/>
      <dgm:spPr/>
    </dgm:pt>
    <dgm:pt modelId="{BCE91CC8-90B2-46DE-9DE8-259BBA49006B}" type="pres">
      <dgm:prSet presAssocID="{AD12E8DD-7804-46AF-9D32-8A595F92A3AE}" presName="bgRect" presStyleLbl="bgShp" presStyleIdx="1" presStyleCnt="3"/>
      <dgm:spPr/>
      <dgm:t>
        <a:bodyPr/>
        <a:lstStyle/>
        <a:p>
          <a:pPr rtl="1"/>
          <a:endParaRPr lang="ar-SA"/>
        </a:p>
      </dgm:t>
    </dgm:pt>
    <dgm:pt modelId="{84CFDA9B-3935-4888-B6CA-27057721E830}" type="pres">
      <dgm:prSet presAssocID="{AD12E8DD-7804-46AF-9D32-8A595F92A3AE}" presName="bgRectTx" presStyleLbl="bgShp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B9FFDEC-EF5F-4AAA-9F24-2266ED6B36A3}" type="pres">
      <dgm:prSet presAssocID="{AD12E8DD-7804-46AF-9D32-8A595F92A3AE}" presName="spComp" presStyleCnt="0"/>
      <dgm:spPr/>
    </dgm:pt>
    <dgm:pt modelId="{FDCCC2CE-B6EB-436C-8A71-501FAED9326B}" type="pres">
      <dgm:prSet presAssocID="{AD12E8DD-7804-46AF-9D32-8A595F92A3AE}" presName="vSp" presStyleCnt="0"/>
      <dgm:spPr/>
    </dgm:pt>
    <dgm:pt modelId="{230539C3-F7A3-4879-8429-B14E30C062DD}" type="pres">
      <dgm:prSet presAssocID="{E3845EB7-1397-406D-ADFE-5796660C8B1F}" presName="rectComp" presStyleCnt="0"/>
      <dgm:spPr/>
    </dgm:pt>
    <dgm:pt modelId="{30BEA398-AE4B-448D-934F-FBEDA485331C}" type="pres">
      <dgm:prSet presAssocID="{E3845EB7-1397-406D-ADFE-5796660C8B1F}" presName="bgRect" presStyleLbl="bgShp" presStyleIdx="2" presStyleCnt="3"/>
      <dgm:spPr/>
      <dgm:t>
        <a:bodyPr/>
        <a:lstStyle/>
        <a:p>
          <a:pPr rtl="1"/>
          <a:endParaRPr lang="ar-SA"/>
        </a:p>
      </dgm:t>
    </dgm:pt>
    <dgm:pt modelId="{6F51E775-5576-4125-BB81-E6AEDCA63CC0}" type="pres">
      <dgm:prSet presAssocID="{E3845EB7-1397-406D-ADFE-5796660C8B1F}" presName="bgRectTx" presStyleLbl="bgShp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3912306A-EE9A-4504-864E-25A4AD7DA6C3}" type="presOf" srcId="{DADCCA7E-37BE-466D-BBE2-BAD21F698473}" destId="{DF95CB3D-B973-4431-9DF5-BBEF2979C441}" srcOrd="0" destOrd="0" presId="urn:microsoft.com/office/officeart/2005/8/layout/hierarchy6"/>
    <dgm:cxn modelId="{509849B8-BCD3-4339-BF0D-5BE5FA56A52B}" srcId="{3519A39A-2D89-41C1-A7E6-9247E7F9C7ED}" destId="{87661A90-005A-4601-AAE7-AD072BFC66CA}" srcOrd="1" destOrd="0" parTransId="{B9FD75C9-503D-432C-91D2-E319FBC2251B}" sibTransId="{0295CDC7-C219-4341-8E5C-80F379833163}"/>
    <dgm:cxn modelId="{4C06847D-F514-420A-B065-B4197BDB535F}" srcId="{DD2CFA0E-9057-425D-900F-39E892BA9D7E}" destId="{AD12E8DD-7804-46AF-9D32-8A595F92A3AE}" srcOrd="2" destOrd="0" parTransId="{4E015396-88F5-4CA2-ACDC-1AE6B3111F8B}" sibTransId="{D6D2AB9C-0460-4B8A-B194-21B8A490FE1D}"/>
    <dgm:cxn modelId="{61BBF07F-8E5E-4B16-8004-033B3A8E19E8}" type="presOf" srcId="{AD12E8DD-7804-46AF-9D32-8A595F92A3AE}" destId="{BCE91CC8-90B2-46DE-9DE8-259BBA49006B}" srcOrd="0" destOrd="0" presId="urn:microsoft.com/office/officeart/2005/8/layout/hierarchy6"/>
    <dgm:cxn modelId="{BCC8D862-6CA0-406F-A44D-89C7DDA56B02}" srcId="{DD2CFA0E-9057-425D-900F-39E892BA9D7E}" destId="{DADCCA7E-37BE-466D-BBE2-BAD21F698473}" srcOrd="1" destOrd="0" parTransId="{344DBB9B-57B8-4688-9B64-D41BA2533B56}" sibTransId="{9299A80D-65EE-4318-B1F3-65C8256229AE}"/>
    <dgm:cxn modelId="{445850DE-FF99-4D65-98FB-EC5D2B63715D}" srcId="{DD2CFA0E-9057-425D-900F-39E892BA9D7E}" destId="{3519A39A-2D89-41C1-A7E6-9247E7F9C7ED}" srcOrd="0" destOrd="0" parTransId="{2D5A4904-E2A1-45F5-AC26-99046EA964A6}" sibTransId="{37A0C5F9-F5B0-4088-99A4-38D277D5194B}"/>
    <dgm:cxn modelId="{808DDB0A-F203-484B-80C9-49BA39AA6C05}" type="presOf" srcId="{E13CDB64-8625-47CB-A8C7-D825CEC56F52}" destId="{C76C96B3-5E7E-4206-AE14-AA5AF59315ED}" srcOrd="0" destOrd="0" presId="urn:microsoft.com/office/officeart/2005/8/layout/hierarchy6"/>
    <dgm:cxn modelId="{44FB5277-C9C9-444E-9A8F-986A1DE94DE0}" type="presOf" srcId="{DADCCA7E-37BE-466D-BBE2-BAD21F698473}" destId="{44422607-74F1-48F6-82C5-0432BF8E909F}" srcOrd="1" destOrd="0" presId="urn:microsoft.com/office/officeart/2005/8/layout/hierarchy6"/>
    <dgm:cxn modelId="{47A3A003-20FA-48EA-B881-E05EB303B460}" type="presOf" srcId="{47ABF364-8328-4C76-B482-DE93D6BB52EC}" destId="{FB656FAD-D729-444A-A5F2-0A610BB797C7}" srcOrd="0" destOrd="0" presId="urn:microsoft.com/office/officeart/2005/8/layout/hierarchy6"/>
    <dgm:cxn modelId="{10A8917F-54DE-4300-B09D-02184ED0249F}" type="presOf" srcId="{E2AB808B-A54C-4D9C-9C9A-EF0E99307600}" destId="{A02B06D1-2E60-49DB-BE52-336E6322FA1F}" srcOrd="0" destOrd="0" presId="urn:microsoft.com/office/officeart/2005/8/layout/hierarchy6"/>
    <dgm:cxn modelId="{9782D171-00F2-471B-9CEC-18CB1F780B2D}" type="presOf" srcId="{E3845EB7-1397-406D-ADFE-5796660C8B1F}" destId="{6F51E775-5576-4125-BB81-E6AEDCA63CC0}" srcOrd="1" destOrd="0" presId="urn:microsoft.com/office/officeart/2005/8/layout/hierarchy6"/>
    <dgm:cxn modelId="{EDA47F94-B305-4848-8291-3083FFC6BDA7}" srcId="{87661A90-005A-4601-AAE7-AD072BFC66CA}" destId="{EBAE9762-4DA3-4A14-BD40-82DD21B22F0B}" srcOrd="1" destOrd="0" parTransId="{576F2D8D-0FF6-4DD7-9347-C42E7BF4FC58}" sibTransId="{4C0C5993-F495-4E81-BFF0-A08CB930F33B}"/>
    <dgm:cxn modelId="{A99168B3-A1D7-4AD9-BA9E-D56B276CED12}" srcId="{3EBE4416-BEB3-43EA-B7BC-33323AC2F098}" destId="{E2AB808B-A54C-4D9C-9C9A-EF0E99307600}" srcOrd="0" destOrd="0" parTransId="{26B49334-04F6-4D30-A2F1-18F37676B6BF}" sibTransId="{374905DD-8048-43E6-818D-A041F669B983}"/>
    <dgm:cxn modelId="{B10FEF3E-A9BA-4AD5-9403-4E58DC995E3A}" srcId="{87661A90-005A-4601-AAE7-AD072BFC66CA}" destId="{47ABF364-8328-4C76-B482-DE93D6BB52EC}" srcOrd="0" destOrd="0" parTransId="{E13CDB64-8625-47CB-A8C7-D825CEC56F52}" sibTransId="{3DB3EFE2-2FB7-4555-8322-C40ECB53B926}"/>
    <dgm:cxn modelId="{D911F76F-8852-42BF-BD35-3FB302622151}" srcId="{3EBE4416-BEB3-43EA-B7BC-33323AC2F098}" destId="{E3386931-E492-434C-A4FA-8CE3EC877F0F}" srcOrd="1" destOrd="0" parTransId="{C2305519-EDE8-493A-8F5B-01948FBB067D}" sibTransId="{334A62F4-8C30-4511-9FCB-815910970700}"/>
    <dgm:cxn modelId="{A34F7792-24E6-46B3-84FF-55C7E433AAFE}" type="presOf" srcId="{B9FD75C9-503D-432C-91D2-E319FBC2251B}" destId="{0F68BDF4-1296-4961-AD24-BE0DA72FF49E}" srcOrd="0" destOrd="0" presId="urn:microsoft.com/office/officeart/2005/8/layout/hierarchy6"/>
    <dgm:cxn modelId="{C5E785DD-FE1D-45B3-8E26-83E924E18D32}" type="presOf" srcId="{3EBE4416-BEB3-43EA-B7BC-33323AC2F098}" destId="{DA43FD50-380F-4745-80BC-6E6327827193}" srcOrd="0" destOrd="0" presId="urn:microsoft.com/office/officeart/2005/8/layout/hierarchy6"/>
    <dgm:cxn modelId="{357AEA42-2DD1-47F5-B1C0-3A0A60625F56}" type="presOf" srcId="{DD2CFA0E-9057-425D-900F-39E892BA9D7E}" destId="{C744BEAE-5561-42D7-9410-887ED808AA70}" srcOrd="0" destOrd="0" presId="urn:microsoft.com/office/officeart/2005/8/layout/hierarchy6"/>
    <dgm:cxn modelId="{6D33111F-65F6-4D54-86E2-7E4AC733BA98}" type="presOf" srcId="{C2305519-EDE8-493A-8F5B-01948FBB067D}" destId="{232E6A18-0154-4857-A823-CF89CEAF61EA}" srcOrd="0" destOrd="0" presId="urn:microsoft.com/office/officeart/2005/8/layout/hierarchy6"/>
    <dgm:cxn modelId="{942CF3E0-E89D-4662-AD56-85AE125A32A4}" srcId="{DD2CFA0E-9057-425D-900F-39E892BA9D7E}" destId="{E3845EB7-1397-406D-ADFE-5796660C8B1F}" srcOrd="3" destOrd="0" parTransId="{B5C0DBB9-5C96-4A50-B502-799BFB886281}" sibTransId="{921B8C4E-6D8F-4134-AEF8-44E51559700E}"/>
    <dgm:cxn modelId="{F3BCD699-43A1-4CF2-8D3A-776B104AC419}" type="presOf" srcId="{EC683BCE-8ADB-45B4-BAF7-6F0C3FB6D350}" destId="{C85AD217-B9CE-4106-8B52-3F17BDEAD698}" srcOrd="0" destOrd="0" presId="urn:microsoft.com/office/officeart/2005/8/layout/hierarchy6"/>
    <dgm:cxn modelId="{7C33862E-C13D-4CDC-8517-3ADC5F245D5E}" type="presOf" srcId="{AD12E8DD-7804-46AF-9D32-8A595F92A3AE}" destId="{84CFDA9B-3935-4888-B6CA-27057721E830}" srcOrd="1" destOrd="0" presId="urn:microsoft.com/office/officeart/2005/8/layout/hierarchy6"/>
    <dgm:cxn modelId="{3BD425D7-28DF-48DA-8F9F-84E27C75EBE4}" srcId="{3519A39A-2D89-41C1-A7E6-9247E7F9C7ED}" destId="{3EBE4416-BEB3-43EA-B7BC-33323AC2F098}" srcOrd="0" destOrd="0" parTransId="{EC683BCE-8ADB-45B4-BAF7-6F0C3FB6D350}" sibTransId="{7162012B-766D-47DF-862B-880B64968C7A}"/>
    <dgm:cxn modelId="{99771559-01B3-490A-A6E1-0D8369C73ABA}" type="presOf" srcId="{E3845EB7-1397-406D-ADFE-5796660C8B1F}" destId="{30BEA398-AE4B-448D-934F-FBEDA485331C}" srcOrd="0" destOrd="0" presId="urn:microsoft.com/office/officeart/2005/8/layout/hierarchy6"/>
    <dgm:cxn modelId="{F9F86E51-1CDD-4390-B5CA-3E60C7ABD999}" type="presOf" srcId="{87661A90-005A-4601-AAE7-AD072BFC66CA}" destId="{D2F898A4-2344-4901-8BBF-221FF6866198}" srcOrd="0" destOrd="0" presId="urn:microsoft.com/office/officeart/2005/8/layout/hierarchy6"/>
    <dgm:cxn modelId="{126545F7-68C0-47F5-B5D6-5B62C9518917}" type="presOf" srcId="{EBAE9762-4DA3-4A14-BD40-82DD21B22F0B}" destId="{F111341A-B868-4D67-BBE8-FEAB439D2BDE}" srcOrd="0" destOrd="0" presId="urn:microsoft.com/office/officeart/2005/8/layout/hierarchy6"/>
    <dgm:cxn modelId="{61AAAFB5-0D19-4EDF-8C6A-DCB3EAF833B8}" type="presOf" srcId="{E3386931-E492-434C-A4FA-8CE3EC877F0F}" destId="{EFB8D133-C6EE-45C8-A410-2CFB172CBDBB}" srcOrd="0" destOrd="0" presId="urn:microsoft.com/office/officeart/2005/8/layout/hierarchy6"/>
    <dgm:cxn modelId="{5AA5A20F-D2F9-4603-ADAB-AD16C95A7625}" type="presOf" srcId="{3519A39A-2D89-41C1-A7E6-9247E7F9C7ED}" destId="{5C3EE618-5257-4E69-924B-8CEED8265271}" srcOrd="0" destOrd="0" presId="urn:microsoft.com/office/officeart/2005/8/layout/hierarchy6"/>
    <dgm:cxn modelId="{4B6CEB94-3C8F-4290-ADC0-0ADDBB2BA2D1}" type="presOf" srcId="{26B49334-04F6-4D30-A2F1-18F37676B6BF}" destId="{A0D45276-B271-4181-A95E-344CECBF6134}" srcOrd="0" destOrd="0" presId="urn:microsoft.com/office/officeart/2005/8/layout/hierarchy6"/>
    <dgm:cxn modelId="{287CC134-394C-4614-A002-B0AE8C705766}" type="presOf" srcId="{576F2D8D-0FF6-4DD7-9347-C42E7BF4FC58}" destId="{70DCD369-1168-4A88-9DA7-C993D7341DC5}" srcOrd="0" destOrd="0" presId="urn:microsoft.com/office/officeart/2005/8/layout/hierarchy6"/>
    <dgm:cxn modelId="{4780C58D-C6AE-4ED5-82CE-101C15960689}" type="presParOf" srcId="{C744BEAE-5561-42D7-9410-887ED808AA70}" destId="{DE9D6830-472B-436F-8D36-80B21CA42457}" srcOrd="0" destOrd="0" presId="urn:microsoft.com/office/officeart/2005/8/layout/hierarchy6"/>
    <dgm:cxn modelId="{AC497D50-AF08-4D28-8747-A1BAED18E7B1}" type="presParOf" srcId="{DE9D6830-472B-436F-8D36-80B21CA42457}" destId="{87606B34-FB67-4E94-A8C8-17D2858CB0FB}" srcOrd="0" destOrd="0" presId="urn:microsoft.com/office/officeart/2005/8/layout/hierarchy6"/>
    <dgm:cxn modelId="{E7E48B0D-3BEE-4BBC-8BD8-5AD81EBA6E08}" type="presParOf" srcId="{DE9D6830-472B-436F-8D36-80B21CA42457}" destId="{66BB2267-EBDB-45B4-9746-85992F04060E}" srcOrd="1" destOrd="0" presId="urn:microsoft.com/office/officeart/2005/8/layout/hierarchy6"/>
    <dgm:cxn modelId="{1A507392-B66A-4247-99E8-D280BAD2FC7F}" type="presParOf" srcId="{66BB2267-EBDB-45B4-9746-85992F04060E}" destId="{1AC3FFB5-61A7-4B2B-84B0-CE891D17488F}" srcOrd="0" destOrd="0" presId="urn:microsoft.com/office/officeart/2005/8/layout/hierarchy6"/>
    <dgm:cxn modelId="{E77D8FEB-74D3-42FA-84FB-5A044B67AE57}" type="presParOf" srcId="{1AC3FFB5-61A7-4B2B-84B0-CE891D17488F}" destId="{5C3EE618-5257-4E69-924B-8CEED8265271}" srcOrd="0" destOrd="0" presId="urn:microsoft.com/office/officeart/2005/8/layout/hierarchy6"/>
    <dgm:cxn modelId="{F21EAAB3-F143-4B79-A598-C8FCC2C2E2A5}" type="presParOf" srcId="{1AC3FFB5-61A7-4B2B-84B0-CE891D17488F}" destId="{953B04AC-F822-4417-ABBB-E5E9314E7414}" srcOrd="1" destOrd="0" presId="urn:microsoft.com/office/officeart/2005/8/layout/hierarchy6"/>
    <dgm:cxn modelId="{640DB3EF-8C75-4808-B87D-212966A43727}" type="presParOf" srcId="{953B04AC-F822-4417-ABBB-E5E9314E7414}" destId="{C85AD217-B9CE-4106-8B52-3F17BDEAD698}" srcOrd="0" destOrd="0" presId="urn:microsoft.com/office/officeart/2005/8/layout/hierarchy6"/>
    <dgm:cxn modelId="{8C51ABE1-08B6-4837-ADDC-B6266E71A521}" type="presParOf" srcId="{953B04AC-F822-4417-ABBB-E5E9314E7414}" destId="{0386FEC6-B0A0-4A0B-A1FD-B19394BD2447}" srcOrd="1" destOrd="0" presId="urn:microsoft.com/office/officeart/2005/8/layout/hierarchy6"/>
    <dgm:cxn modelId="{8B1CA13A-A0D2-4B9D-96BF-6A00CDA5EBB1}" type="presParOf" srcId="{0386FEC6-B0A0-4A0B-A1FD-B19394BD2447}" destId="{DA43FD50-380F-4745-80BC-6E6327827193}" srcOrd="0" destOrd="0" presId="urn:microsoft.com/office/officeart/2005/8/layout/hierarchy6"/>
    <dgm:cxn modelId="{39283A6C-EE82-4B14-8CB5-C19C8E4D3E5C}" type="presParOf" srcId="{0386FEC6-B0A0-4A0B-A1FD-B19394BD2447}" destId="{DD01E591-4438-4157-BF7F-4FB92636737C}" srcOrd="1" destOrd="0" presId="urn:microsoft.com/office/officeart/2005/8/layout/hierarchy6"/>
    <dgm:cxn modelId="{196A65DC-1CBD-4D25-ADEF-7A6A2E3E16D6}" type="presParOf" srcId="{DD01E591-4438-4157-BF7F-4FB92636737C}" destId="{A0D45276-B271-4181-A95E-344CECBF6134}" srcOrd="0" destOrd="0" presId="urn:microsoft.com/office/officeart/2005/8/layout/hierarchy6"/>
    <dgm:cxn modelId="{92CE7FD7-5CC4-4D7C-A639-5A00C129E6DB}" type="presParOf" srcId="{DD01E591-4438-4157-BF7F-4FB92636737C}" destId="{26A2D865-D24E-497C-A64E-65228B8BC6E7}" srcOrd="1" destOrd="0" presId="urn:microsoft.com/office/officeart/2005/8/layout/hierarchy6"/>
    <dgm:cxn modelId="{94D9EE52-B954-4B3F-B2D3-32C0E7F879A4}" type="presParOf" srcId="{26A2D865-D24E-497C-A64E-65228B8BC6E7}" destId="{A02B06D1-2E60-49DB-BE52-336E6322FA1F}" srcOrd="0" destOrd="0" presId="urn:microsoft.com/office/officeart/2005/8/layout/hierarchy6"/>
    <dgm:cxn modelId="{C8A9E250-6916-40CF-BCFF-E6C28BEFEA9B}" type="presParOf" srcId="{26A2D865-D24E-497C-A64E-65228B8BC6E7}" destId="{00293D02-FB61-4F3B-97E7-49249DAA4B15}" srcOrd="1" destOrd="0" presId="urn:microsoft.com/office/officeart/2005/8/layout/hierarchy6"/>
    <dgm:cxn modelId="{029F1588-B0C9-46B1-9A17-627A6B3263FA}" type="presParOf" srcId="{DD01E591-4438-4157-BF7F-4FB92636737C}" destId="{232E6A18-0154-4857-A823-CF89CEAF61EA}" srcOrd="2" destOrd="0" presId="urn:microsoft.com/office/officeart/2005/8/layout/hierarchy6"/>
    <dgm:cxn modelId="{7C91118D-8B94-45E5-850A-64EA7BC43CCF}" type="presParOf" srcId="{DD01E591-4438-4157-BF7F-4FB92636737C}" destId="{C2697AED-B8F7-4B5D-AC9B-54B9F1339473}" srcOrd="3" destOrd="0" presId="urn:microsoft.com/office/officeart/2005/8/layout/hierarchy6"/>
    <dgm:cxn modelId="{2EFADD8F-7EEC-4D80-B772-1E30EA8BF7AE}" type="presParOf" srcId="{C2697AED-B8F7-4B5D-AC9B-54B9F1339473}" destId="{EFB8D133-C6EE-45C8-A410-2CFB172CBDBB}" srcOrd="0" destOrd="0" presId="urn:microsoft.com/office/officeart/2005/8/layout/hierarchy6"/>
    <dgm:cxn modelId="{9C3F7584-D033-4432-93FA-20D244314560}" type="presParOf" srcId="{C2697AED-B8F7-4B5D-AC9B-54B9F1339473}" destId="{B7F01A4D-B0C7-4F33-A61E-A4DBE01E3A72}" srcOrd="1" destOrd="0" presId="urn:microsoft.com/office/officeart/2005/8/layout/hierarchy6"/>
    <dgm:cxn modelId="{EF8C2FA0-EC40-4733-8E15-5989069B6A1D}" type="presParOf" srcId="{953B04AC-F822-4417-ABBB-E5E9314E7414}" destId="{0F68BDF4-1296-4961-AD24-BE0DA72FF49E}" srcOrd="2" destOrd="0" presId="urn:microsoft.com/office/officeart/2005/8/layout/hierarchy6"/>
    <dgm:cxn modelId="{770F2D7D-1B4A-45D2-8344-85400C7B86D4}" type="presParOf" srcId="{953B04AC-F822-4417-ABBB-E5E9314E7414}" destId="{83398DB5-09E0-4BE7-A451-7F203577918B}" srcOrd="3" destOrd="0" presId="urn:microsoft.com/office/officeart/2005/8/layout/hierarchy6"/>
    <dgm:cxn modelId="{60E63E38-04BE-49EB-9C21-BCACDFEC057B}" type="presParOf" srcId="{83398DB5-09E0-4BE7-A451-7F203577918B}" destId="{D2F898A4-2344-4901-8BBF-221FF6866198}" srcOrd="0" destOrd="0" presId="urn:microsoft.com/office/officeart/2005/8/layout/hierarchy6"/>
    <dgm:cxn modelId="{9A497E0A-E009-435F-BC0A-831D885880E5}" type="presParOf" srcId="{83398DB5-09E0-4BE7-A451-7F203577918B}" destId="{C6F00C65-FEEE-4A65-89EC-4836A3DDDC13}" srcOrd="1" destOrd="0" presId="urn:microsoft.com/office/officeart/2005/8/layout/hierarchy6"/>
    <dgm:cxn modelId="{335F27F0-1AE5-40E0-900F-FC7CADF7BF84}" type="presParOf" srcId="{C6F00C65-FEEE-4A65-89EC-4836A3DDDC13}" destId="{C76C96B3-5E7E-4206-AE14-AA5AF59315ED}" srcOrd="0" destOrd="0" presId="urn:microsoft.com/office/officeart/2005/8/layout/hierarchy6"/>
    <dgm:cxn modelId="{0D077D61-B795-468B-B6E2-8CFBC31FE8BD}" type="presParOf" srcId="{C6F00C65-FEEE-4A65-89EC-4836A3DDDC13}" destId="{6050295B-1C2D-480D-963E-2BAA2F047B3E}" srcOrd="1" destOrd="0" presId="urn:microsoft.com/office/officeart/2005/8/layout/hierarchy6"/>
    <dgm:cxn modelId="{F648FCF4-D518-491E-943B-61E687CB9988}" type="presParOf" srcId="{6050295B-1C2D-480D-963E-2BAA2F047B3E}" destId="{FB656FAD-D729-444A-A5F2-0A610BB797C7}" srcOrd="0" destOrd="0" presId="urn:microsoft.com/office/officeart/2005/8/layout/hierarchy6"/>
    <dgm:cxn modelId="{1F99F31A-ED18-42B5-B173-DDA30D07F058}" type="presParOf" srcId="{6050295B-1C2D-480D-963E-2BAA2F047B3E}" destId="{D1254B7B-6023-424A-AA53-FA0078B2832B}" srcOrd="1" destOrd="0" presId="urn:microsoft.com/office/officeart/2005/8/layout/hierarchy6"/>
    <dgm:cxn modelId="{DE4A6DC2-0F27-4CAE-829D-E8962C654B39}" type="presParOf" srcId="{C6F00C65-FEEE-4A65-89EC-4836A3DDDC13}" destId="{70DCD369-1168-4A88-9DA7-C993D7341DC5}" srcOrd="2" destOrd="0" presId="urn:microsoft.com/office/officeart/2005/8/layout/hierarchy6"/>
    <dgm:cxn modelId="{4C9E74F4-BDA5-4346-AFE8-DE36EB7D6F57}" type="presParOf" srcId="{C6F00C65-FEEE-4A65-89EC-4836A3DDDC13}" destId="{6D5AC8C3-B6B7-4924-8020-36BC85BA2E59}" srcOrd="3" destOrd="0" presId="urn:microsoft.com/office/officeart/2005/8/layout/hierarchy6"/>
    <dgm:cxn modelId="{D5A3DCCD-1BF4-41AA-BCAF-DCAC93653A80}" type="presParOf" srcId="{6D5AC8C3-B6B7-4924-8020-36BC85BA2E59}" destId="{F111341A-B868-4D67-BBE8-FEAB439D2BDE}" srcOrd="0" destOrd="0" presId="urn:microsoft.com/office/officeart/2005/8/layout/hierarchy6"/>
    <dgm:cxn modelId="{E36EF090-53D2-4430-BB3B-CDE7A2C19F64}" type="presParOf" srcId="{6D5AC8C3-B6B7-4924-8020-36BC85BA2E59}" destId="{8383B4DE-2D25-4425-AAB7-138F25CF0B08}" srcOrd="1" destOrd="0" presId="urn:microsoft.com/office/officeart/2005/8/layout/hierarchy6"/>
    <dgm:cxn modelId="{6EFD40B2-4BC6-49E8-AF37-2AC2E6105183}" type="presParOf" srcId="{C744BEAE-5561-42D7-9410-887ED808AA70}" destId="{3AA26BC4-BE13-4302-93B4-3C3CA4981E05}" srcOrd="1" destOrd="0" presId="urn:microsoft.com/office/officeart/2005/8/layout/hierarchy6"/>
    <dgm:cxn modelId="{2519DA50-759F-4CF2-8513-1A56D1877892}" type="presParOf" srcId="{3AA26BC4-BE13-4302-93B4-3C3CA4981E05}" destId="{CD435BE4-E424-4A6A-8E88-947A7795B0E9}" srcOrd="0" destOrd="0" presId="urn:microsoft.com/office/officeart/2005/8/layout/hierarchy6"/>
    <dgm:cxn modelId="{1ADBE065-833C-4469-8008-DAB9332C4D3D}" type="presParOf" srcId="{CD435BE4-E424-4A6A-8E88-947A7795B0E9}" destId="{DF95CB3D-B973-4431-9DF5-BBEF2979C441}" srcOrd="0" destOrd="0" presId="urn:microsoft.com/office/officeart/2005/8/layout/hierarchy6"/>
    <dgm:cxn modelId="{16AD6FF6-D27B-422F-B7BA-54022CD5910D}" type="presParOf" srcId="{CD435BE4-E424-4A6A-8E88-947A7795B0E9}" destId="{44422607-74F1-48F6-82C5-0432BF8E909F}" srcOrd="1" destOrd="0" presId="urn:microsoft.com/office/officeart/2005/8/layout/hierarchy6"/>
    <dgm:cxn modelId="{F8C2264A-3EED-4E85-815B-D94A676C5679}" type="presParOf" srcId="{3AA26BC4-BE13-4302-93B4-3C3CA4981E05}" destId="{9D9B08FC-432F-41B6-AF21-45E0F06270EE}" srcOrd="1" destOrd="0" presId="urn:microsoft.com/office/officeart/2005/8/layout/hierarchy6"/>
    <dgm:cxn modelId="{B0EDF9BB-EB33-4808-98F6-3057F04BC8EB}" type="presParOf" srcId="{9D9B08FC-432F-41B6-AF21-45E0F06270EE}" destId="{E03756FE-939A-4381-8046-9BB75EB75705}" srcOrd="0" destOrd="0" presId="urn:microsoft.com/office/officeart/2005/8/layout/hierarchy6"/>
    <dgm:cxn modelId="{4DABB0D7-C169-47FC-B7AD-C60FCBF8679C}" type="presParOf" srcId="{3AA26BC4-BE13-4302-93B4-3C3CA4981E05}" destId="{D9CBF4A0-C28D-4478-AAA8-5A17819F7405}" srcOrd="2" destOrd="0" presId="urn:microsoft.com/office/officeart/2005/8/layout/hierarchy6"/>
    <dgm:cxn modelId="{F4E2E538-A1E4-4823-9E35-B59E4A006128}" type="presParOf" srcId="{D9CBF4A0-C28D-4478-AAA8-5A17819F7405}" destId="{BCE91CC8-90B2-46DE-9DE8-259BBA49006B}" srcOrd="0" destOrd="0" presId="urn:microsoft.com/office/officeart/2005/8/layout/hierarchy6"/>
    <dgm:cxn modelId="{F54799D7-4BB4-4863-BBDA-20C0923A2104}" type="presParOf" srcId="{D9CBF4A0-C28D-4478-AAA8-5A17819F7405}" destId="{84CFDA9B-3935-4888-B6CA-27057721E830}" srcOrd="1" destOrd="0" presId="urn:microsoft.com/office/officeart/2005/8/layout/hierarchy6"/>
    <dgm:cxn modelId="{3D053794-58A3-4049-8D3C-7B0E5ED33E66}" type="presParOf" srcId="{3AA26BC4-BE13-4302-93B4-3C3CA4981E05}" destId="{2B9FFDEC-EF5F-4AAA-9F24-2266ED6B36A3}" srcOrd="3" destOrd="0" presId="urn:microsoft.com/office/officeart/2005/8/layout/hierarchy6"/>
    <dgm:cxn modelId="{959E85E0-4B8C-4C3B-BACF-36778174F729}" type="presParOf" srcId="{2B9FFDEC-EF5F-4AAA-9F24-2266ED6B36A3}" destId="{FDCCC2CE-B6EB-436C-8A71-501FAED9326B}" srcOrd="0" destOrd="0" presId="urn:microsoft.com/office/officeart/2005/8/layout/hierarchy6"/>
    <dgm:cxn modelId="{FE0106C1-6C86-407B-847A-DF75A5CA2349}" type="presParOf" srcId="{3AA26BC4-BE13-4302-93B4-3C3CA4981E05}" destId="{230539C3-F7A3-4879-8429-B14E30C062DD}" srcOrd="4" destOrd="0" presId="urn:microsoft.com/office/officeart/2005/8/layout/hierarchy6"/>
    <dgm:cxn modelId="{5EA6BFC6-66EE-4F48-8C2D-BF078FD5FE73}" type="presParOf" srcId="{230539C3-F7A3-4879-8429-B14E30C062DD}" destId="{30BEA398-AE4B-448D-934F-FBEDA485331C}" srcOrd="0" destOrd="0" presId="urn:microsoft.com/office/officeart/2005/8/layout/hierarchy6"/>
    <dgm:cxn modelId="{A1290620-DB27-425B-98F8-F54947E24086}" type="presParOf" srcId="{230539C3-F7A3-4879-8429-B14E30C062DD}" destId="{6F51E775-5576-4125-BB81-E6AEDCA63CC0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2CFA0E-9057-425D-900F-39E892BA9D7E}" type="doc">
      <dgm:prSet loTypeId="urn:microsoft.com/office/officeart/2005/8/layout/hierarchy6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pPr rtl="1"/>
          <a:endParaRPr lang="ar-SA"/>
        </a:p>
      </dgm:t>
    </dgm:pt>
    <dgm:pt modelId="{3519A39A-2D89-41C1-A7E6-9247E7F9C7ED}">
      <dgm:prSet phldrT="[Text]" custT="1"/>
      <dgm:spPr/>
      <dgm:t>
        <a:bodyPr/>
        <a:lstStyle/>
        <a:p>
          <a:pPr rtl="1"/>
          <a:r>
            <a:rPr lang="ar-SA" sz="1600" b="1" dirty="0" smtClean="0">
              <a:solidFill>
                <a:schemeClr val="bg1"/>
              </a:solidFill>
            </a:rPr>
            <a:t>تكامل الدوال </a:t>
          </a:r>
          <a:r>
            <a:rPr lang="ar-SA" sz="1600" b="1" dirty="0" err="1" smtClean="0">
              <a:solidFill>
                <a:schemeClr val="bg1"/>
              </a:solidFill>
            </a:rPr>
            <a:t>المثلثية</a:t>
          </a:r>
          <a:r>
            <a:rPr lang="ar-SA" sz="1600" b="1" dirty="0" smtClean="0">
              <a:solidFill>
                <a:schemeClr val="bg1"/>
              </a:solidFill>
            </a:rPr>
            <a:t> (</a:t>
          </a:r>
          <a:r>
            <a:rPr lang="ar-SA" sz="1600" b="1" dirty="0" err="1" smtClean="0">
              <a:solidFill>
                <a:schemeClr val="bg1"/>
              </a:solidFill>
            </a:rPr>
            <a:t>المرفوعه</a:t>
          </a:r>
          <a:r>
            <a:rPr lang="ar-SA" sz="1600" b="1" dirty="0" smtClean="0">
              <a:solidFill>
                <a:schemeClr val="bg1"/>
              </a:solidFill>
            </a:rPr>
            <a:t> لأس )</a:t>
          </a:r>
        </a:p>
        <a:p>
          <a:pPr rtl="1"/>
          <a:r>
            <a:rPr lang="ar-SA" sz="1600" b="1" dirty="0" smtClean="0">
              <a:solidFill>
                <a:schemeClr val="bg1"/>
              </a:solidFill>
            </a:rPr>
            <a:t>مثل  </a:t>
          </a:r>
          <a:endParaRPr lang="ar-SA" sz="1600" b="1" dirty="0">
            <a:solidFill>
              <a:schemeClr val="bg1"/>
            </a:solidFill>
          </a:endParaRPr>
        </a:p>
      </dgm:t>
    </dgm:pt>
    <dgm:pt modelId="{2D5A4904-E2A1-45F5-AC26-99046EA964A6}" type="parTrans" cxnId="{445850DE-FF99-4D65-98FB-EC5D2B63715D}">
      <dgm:prSet/>
      <dgm:spPr/>
      <dgm:t>
        <a:bodyPr/>
        <a:lstStyle/>
        <a:p>
          <a:pPr rtl="1"/>
          <a:endParaRPr lang="ar-SA"/>
        </a:p>
      </dgm:t>
    </dgm:pt>
    <dgm:pt modelId="{37A0C5F9-F5B0-4088-99A4-38D277D5194B}" type="sibTrans" cxnId="{445850DE-FF99-4D65-98FB-EC5D2B63715D}">
      <dgm:prSet/>
      <dgm:spPr/>
      <dgm:t>
        <a:bodyPr/>
        <a:lstStyle/>
        <a:p>
          <a:pPr rtl="1"/>
          <a:endParaRPr lang="ar-SA"/>
        </a:p>
      </dgm:t>
    </dgm:pt>
    <dgm:pt modelId="{3EBE4416-BEB3-43EA-B7BC-33323AC2F098}">
      <dgm:prSet phldrT="[Text]" custT="1"/>
      <dgm:spPr/>
      <dgm:t>
        <a:bodyPr/>
        <a:lstStyle/>
        <a:p>
          <a:pPr rtl="1"/>
          <a:r>
            <a:rPr lang="ar-SA" sz="1600" b="1" dirty="0" err="1" smtClean="0">
              <a:solidFill>
                <a:schemeClr val="bg1"/>
              </a:solidFill>
            </a:rPr>
            <a:t>اذا</a:t>
          </a:r>
          <a:r>
            <a:rPr lang="ar-SA" sz="1600" b="1" dirty="0" smtClean="0">
              <a:solidFill>
                <a:schemeClr val="bg1"/>
              </a:solidFill>
            </a:rPr>
            <a:t> كان </a:t>
          </a:r>
          <a:r>
            <a:rPr lang="en-US" sz="1600" b="1" dirty="0" smtClean="0">
              <a:solidFill>
                <a:schemeClr val="bg1"/>
              </a:solidFill>
            </a:rPr>
            <a:t>M,N</a:t>
          </a:r>
          <a:r>
            <a:rPr lang="ar-SA" sz="1600" b="1" dirty="0" smtClean="0">
              <a:solidFill>
                <a:schemeClr val="bg1"/>
              </a:solidFill>
            </a:rPr>
            <a:t>أعداد زوجية في هذه الحالة نستعمل القوانين التالية </a:t>
          </a:r>
          <a:endParaRPr lang="ar-SA" sz="1600" b="1" dirty="0">
            <a:solidFill>
              <a:schemeClr val="bg1"/>
            </a:solidFill>
          </a:endParaRPr>
        </a:p>
      </dgm:t>
    </dgm:pt>
    <dgm:pt modelId="{EC683BCE-8ADB-45B4-BAF7-6F0C3FB6D350}" type="parTrans" cxnId="{3BD425D7-28DF-48DA-8F9F-84E27C75EBE4}">
      <dgm:prSet/>
      <dgm:spPr/>
      <dgm:t>
        <a:bodyPr/>
        <a:lstStyle/>
        <a:p>
          <a:pPr rtl="1"/>
          <a:endParaRPr lang="ar-SA"/>
        </a:p>
      </dgm:t>
    </dgm:pt>
    <dgm:pt modelId="{7162012B-766D-47DF-862B-880B64968C7A}" type="sibTrans" cxnId="{3BD425D7-28DF-48DA-8F9F-84E27C75EBE4}">
      <dgm:prSet/>
      <dgm:spPr/>
      <dgm:t>
        <a:bodyPr/>
        <a:lstStyle/>
        <a:p>
          <a:pPr rtl="1"/>
          <a:endParaRPr lang="ar-SA"/>
        </a:p>
      </dgm:t>
    </dgm:pt>
    <dgm:pt modelId="{E2AB808B-A54C-4D9C-9C9A-EF0E99307600}">
      <dgm:prSet phldrT="[Text]" cust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ar-SA">
              <a:noFill/>
            </a:rPr>
            <a:t> </a:t>
          </a:r>
        </a:p>
      </dgm:t>
    </dgm:pt>
    <dgm:pt modelId="{26B49334-04F6-4D30-A2F1-18F37676B6BF}" type="parTrans" cxnId="{A99168B3-A1D7-4AD9-BA9E-D56B276CED12}">
      <dgm:prSet/>
      <dgm:spPr/>
      <dgm:t>
        <a:bodyPr/>
        <a:lstStyle/>
        <a:p>
          <a:pPr rtl="1"/>
          <a:endParaRPr lang="ar-SA"/>
        </a:p>
      </dgm:t>
    </dgm:pt>
    <dgm:pt modelId="{374905DD-8048-43E6-818D-A041F669B983}" type="sibTrans" cxnId="{A99168B3-A1D7-4AD9-BA9E-D56B276CED12}">
      <dgm:prSet/>
      <dgm:spPr/>
      <dgm:t>
        <a:bodyPr/>
        <a:lstStyle/>
        <a:p>
          <a:pPr rtl="1"/>
          <a:endParaRPr lang="ar-SA"/>
        </a:p>
      </dgm:t>
    </dgm:pt>
    <dgm:pt modelId="{E3386931-E492-434C-A4FA-8CE3EC877F0F}">
      <dgm:prSet phldrT="[Text]" custT="1"/>
      <dgm:spPr>
        <a:blipFill rotWithShape="1">
          <a:blip xmlns:r="http://schemas.openxmlformats.org/officeDocument/2006/relationships" r:embed="rId2"/>
          <a:stretch>
            <a:fillRect r="-627"/>
          </a:stretch>
        </a:blipFill>
      </dgm:spPr>
      <dgm:t>
        <a:bodyPr/>
        <a:lstStyle/>
        <a:p>
          <a:r>
            <a:rPr lang="ar-SA">
              <a:noFill/>
            </a:rPr>
            <a:t> </a:t>
          </a:r>
        </a:p>
      </dgm:t>
    </dgm:pt>
    <dgm:pt modelId="{C2305519-EDE8-493A-8F5B-01948FBB067D}" type="parTrans" cxnId="{D911F76F-8852-42BF-BD35-3FB302622151}">
      <dgm:prSet/>
      <dgm:spPr/>
      <dgm:t>
        <a:bodyPr/>
        <a:lstStyle/>
        <a:p>
          <a:pPr rtl="1"/>
          <a:endParaRPr lang="ar-SA"/>
        </a:p>
      </dgm:t>
    </dgm:pt>
    <dgm:pt modelId="{334A62F4-8C30-4511-9FCB-815910970700}" type="sibTrans" cxnId="{D911F76F-8852-42BF-BD35-3FB302622151}">
      <dgm:prSet/>
      <dgm:spPr/>
      <dgm:t>
        <a:bodyPr/>
        <a:lstStyle/>
        <a:p>
          <a:pPr rtl="1"/>
          <a:endParaRPr lang="ar-SA"/>
        </a:p>
      </dgm:t>
    </dgm:pt>
    <dgm:pt modelId="{87661A90-005A-4601-AAE7-AD072BFC66CA}">
      <dgm:prSet phldrT="[Text]" custT="1"/>
      <dgm:spPr/>
      <dgm:t>
        <a:bodyPr/>
        <a:lstStyle/>
        <a:p>
          <a:pPr rtl="1"/>
          <a:r>
            <a:rPr lang="ar-SA" sz="1200" b="1" dirty="0" smtClean="0">
              <a:solidFill>
                <a:schemeClr val="bg1"/>
              </a:solidFill>
            </a:rPr>
            <a:t>في الحالة </a:t>
          </a:r>
          <a:r>
            <a:rPr lang="ar-SA" sz="1200" b="1" dirty="0" err="1" smtClean="0">
              <a:solidFill>
                <a:schemeClr val="bg1"/>
              </a:solidFill>
            </a:rPr>
            <a:t>الاولى</a:t>
          </a:r>
          <a:r>
            <a:rPr lang="ar-SA" sz="1200" b="1" dirty="0" smtClean="0">
              <a:solidFill>
                <a:schemeClr val="bg1"/>
              </a:solidFill>
            </a:rPr>
            <a:t> </a:t>
          </a:r>
          <a:r>
            <a:rPr lang="ar-SA" sz="1200" b="1" dirty="0" err="1" smtClean="0">
              <a:solidFill>
                <a:schemeClr val="bg1"/>
              </a:solidFill>
            </a:rPr>
            <a:t>اذا</a:t>
          </a:r>
          <a:r>
            <a:rPr lang="ar-SA" sz="1200" b="1" dirty="0" smtClean="0">
              <a:solidFill>
                <a:schemeClr val="bg1"/>
              </a:solidFill>
            </a:rPr>
            <a:t> كان</a:t>
          </a:r>
          <a:endParaRPr lang="en-US" sz="1200" b="1" dirty="0" smtClean="0">
            <a:solidFill>
              <a:schemeClr val="bg1"/>
            </a:solidFill>
          </a:endParaRPr>
        </a:p>
        <a:p>
          <a:pPr rtl="1"/>
          <a:r>
            <a:rPr lang="en-US" sz="1200" b="1" dirty="0" smtClean="0">
              <a:solidFill>
                <a:schemeClr val="bg1"/>
              </a:solidFill>
            </a:rPr>
            <a:t>M</a:t>
          </a:r>
          <a:r>
            <a:rPr lang="ar-SA" sz="1200" b="1" dirty="0" smtClean="0">
              <a:solidFill>
                <a:schemeClr val="bg1"/>
              </a:solidFill>
            </a:rPr>
            <a:t>أو </a:t>
          </a:r>
          <a:r>
            <a:rPr lang="en-US" sz="1200" b="1" dirty="0" smtClean="0">
              <a:solidFill>
                <a:schemeClr val="bg1"/>
              </a:solidFill>
            </a:rPr>
            <a:t>N </a:t>
          </a:r>
          <a:r>
            <a:rPr lang="ar-SA" sz="1200" b="1" dirty="0" smtClean="0">
              <a:solidFill>
                <a:schemeClr val="bg1"/>
              </a:solidFill>
            </a:rPr>
            <a:t>عدد فردي في هذه الحالة نفك </a:t>
          </a:r>
          <a:r>
            <a:rPr lang="ar-SA" sz="1200" b="1" dirty="0" err="1" smtClean="0">
              <a:solidFill>
                <a:schemeClr val="bg1"/>
              </a:solidFill>
            </a:rPr>
            <a:t>الاس</a:t>
          </a:r>
          <a:r>
            <a:rPr lang="ar-SA" sz="1200" b="1" dirty="0" smtClean="0">
              <a:solidFill>
                <a:schemeClr val="bg1"/>
              </a:solidFill>
            </a:rPr>
            <a:t> الفردي  ونستعمل القانون التالي </a:t>
          </a:r>
          <a:endParaRPr lang="ar-SA" sz="1200" b="1" dirty="0">
            <a:solidFill>
              <a:schemeClr val="bg1"/>
            </a:solidFill>
          </a:endParaRPr>
        </a:p>
      </dgm:t>
    </dgm:pt>
    <dgm:pt modelId="{B9FD75C9-503D-432C-91D2-E319FBC2251B}" type="parTrans" cxnId="{509849B8-BCD3-4339-BF0D-5BE5FA56A52B}">
      <dgm:prSet/>
      <dgm:spPr/>
      <dgm:t>
        <a:bodyPr/>
        <a:lstStyle/>
        <a:p>
          <a:pPr rtl="1"/>
          <a:endParaRPr lang="ar-SA"/>
        </a:p>
      </dgm:t>
    </dgm:pt>
    <dgm:pt modelId="{0295CDC7-C219-4341-8E5C-80F379833163}" type="sibTrans" cxnId="{509849B8-BCD3-4339-BF0D-5BE5FA56A52B}">
      <dgm:prSet/>
      <dgm:spPr/>
      <dgm:t>
        <a:bodyPr/>
        <a:lstStyle/>
        <a:p>
          <a:pPr rtl="1"/>
          <a:endParaRPr lang="ar-SA"/>
        </a:p>
      </dgm:t>
    </dgm:pt>
    <dgm:pt modelId="{EBAE9762-4DA3-4A14-BD40-82DD21B22F0B}">
      <dgm:prSet phldrT="[Text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pPr rtl="1"/>
          <a:endParaRPr lang="ar-SA" dirty="0" smtClean="0"/>
        </a:p>
        <a:p>
          <a:pPr rtl="1"/>
          <a:endParaRPr lang="ar-SA" dirty="0" smtClean="0"/>
        </a:p>
        <a:p>
          <a:pPr rtl="1"/>
          <a:endParaRPr lang="ar-SA" dirty="0"/>
        </a:p>
      </dgm:t>
    </dgm:pt>
    <dgm:pt modelId="{576F2D8D-0FF6-4DD7-9347-C42E7BF4FC58}" type="parTrans" cxnId="{EDA47F94-B305-4848-8291-3083FFC6BDA7}">
      <dgm:prSet/>
      <dgm:spPr/>
      <dgm:t>
        <a:bodyPr/>
        <a:lstStyle/>
        <a:p>
          <a:pPr rtl="1"/>
          <a:endParaRPr lang="ar-SA"/>
        </a:p>
      </dgm:t>
    </dgm:pt>
    <dgm:pt modelId="{4C0C5993-F495-4E81-BFF0-A08CB930F33B}" type="sibTrans" cxnId="{EDA47F94-B305-4848-8291-3083FFC6BDA7}">
      <dgm:prSet/>
      <dgm:spPr/>
      <dgm:t>
        <a:bodyPr/>
        <a:lstStyle/>
        <a:p>
          <a:pPr rtl="1"/>
          <a:endParaRPr lang="ar-SA"/>
        </a:p>
      </dgm:t>
    </dgm:pt>
    <dgm:pt modelId="{DADCCA7E-37BE-466D-BBE2-BAD21F698473}">
      <dgm:prSet phldrT="[Text]" phldr="1"/>
      <dgm:spPr/>
      <dgm:t>
        <a:bodyPr/>
        <a:lstStyle/>
        <a:p>
          <a:pPr rtl="1"/>
          <a:endParaRPr lang="ar-SA" dirty="0"/>
        </a:p>
      </dgm:t>
    </dgm:pt>
    <dgm:pt modelId="{344DBB9B-57B8-4688-9B64-D41BA2533B56}" type="parTrans" cxnId="{BCC8D862-6CA0-406F-A44D-89C7DDA56B02}">
      <dgm:prSet/>
      <dgm:spPr/>
      <dgm:t>
        <a:bodyPr/>
        <a:lstStyle/>
        <a:p>
          <a:pPr rtl="1"/>
          <a:endParaRPr lang="ar-SA"/>
        </a:p>
      </dgm:t>
    </dgm:pt>
    <dgm:pt modelId="{9299A80D-65EE-4318-B1F3-65C8256229AE}" type="sibTrans" cxnId="{BCC8D862-6CA0-406F-A44D-89C7DDA56B02}">
      <dgm:prSet/>
      <dgm:spPr/>
      <dgm:t>
        <a:bodyPr/>
        <a:lstStyle/>
        <a:p>
          <a:pPr rtl="1"/>
          <a:endParaRPr lang="ar-SA"/>
        </a:p>
      </dgm:t>
    </dgm:pt>
    <dgm:pt modelId="{AD12E8DD-7804-46AF-9D32-8A595F92A3AE}">
      <dgm:prSet phldrT="[Text]" phldr="1"/>
      <dgm:spPr/>
      <dgm:t>
        <a:bodyPr/>
        <a:lstStyle/>
        <a:p>
          <a:pPr rtl="1"/>
          <a:endParaRPr lang="ar-SA"/>
        </a:p>
      </dgm:t>
    </dgm:pt>
    <dgm:pt modelId="{4E015396-88F5-4CA2-ACDC-1AE6B3111F8B}" type="parTrans" cxnId="{4C06847D-F514-420A-B065-B4197BDB535F}">
      <dgm:prSet/>
      <dgm:spPr/>
      <dgm:t>
        <a:bodyPr/>
        <a:lstStyle/>
        <a:p>
          <a:pPr rtl="1"/>
          <a:endParaRPr lang="ar-SA"/>
        </a:p>
      </dgm:t>
    </dgm:pt>
    <dgm:pt modelId="{D6D2AB9C-0460-4B8A-B194-21B8A490FE1D}" type="sibTrans" cxnId="{4C06847D-F514-420A-B065-B4197BDB535F}">
      <dgm:prSet/>
      <dgm:spPr/>
      <dgm:t>
        <a:bodyPr/>
        <a:lstStyle/>
        <a:p>
          <a:pPr rtl="1"/>
          <a:endParaRPr lang="ar-SA"/>
        </a:p>
      </dgm:t>
    </dgm:pt>
    <dgm:pt modelId="{E3845EB7-1397-406D-ADFE-5796660C8B1F}">
      <dgm:prSet phldrT="[Text]" phldr="1"/>
      <dgm:spPr/>
      <dgm:t>
        <a:bodyPr/>
        <a:lstStyle/>
        <a:p>
          <a:pPr rtl="1"/>
          <a:endParaRPr lang="ar-SA"/>
        </a:p>
      </dgm:t>
    </dgm:pt>
    <dgm:pt modelId="{B5C0DBB9-5C96-4A50-B502-799BFB886281}" type="parTrans" cxnId="{942CF3E0-E89D-4662-AD56-85AE125A32A4}">
      <dgm:prSet/>
      <dgm:spPr/>
      <dgm:t>
        <a:bodyPr/>
        <a:lstStyle/>
        <a:p>
          <a:pPr rtl="1"/>
          <a:endParaRPr lang="ar-SA"/>
        </a:p>
      </dgm:t>
    </dgm:pt>
    <dgm:pt modelId="{921B8C4E-6D8F-4134-AEF8-44E51559700E}" type="sibTrans" cxnId="{942CF3E0-E89D-4662-AD56-85AE125A32A4}">
      <dgm:prSet/>
      <dgm:spPr/>
      <dgm:t>
        <a:bodyPr/>
        <a:lstStyle/>
        <a:p>
          <a:pPr rtl="1"/>
          <a:endParaRPr lang="ar-SA"/>
        </a:p>
      </dgm:t>
    </dgm:pt>
    <dgm:pt modelId="{47ABF364-8328-4C76-B482-DE93D6BB52EC}">
      <dgm:prSet phldrT="[Text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pPr rtl="1"/>
          <a:endParaRPr lang="ar-SA" dirty="0"/>
        </a:p>
      </dgm:t>
    </dgm:pt>
    <dgm:pt modelId="{E13CDB64-8625-47CB-A8C7-D825CEC56F52}" type="parTrans" cxnId="{B10FEF3E-A9BA-4AD5-9403-4E58DC995E3A}">
      <dgm:prSet/>
      <dgm:spPr/>
      <dgm:t>
        <a:bodyPr/>
        <a:lstStyle/>
        <a:p>
          <a:pPr rtl="1"/>
          <a:endParaRPr lang="ar-SA"/>
        </a:p>
      </dgm:t>
    </dgm:pt>
    <dgm:pt modelId="{3DB3EFE2-2FB7-4555-8322-C40ECB53B926}" type="sibTrans" cxnId="{B10FEF3E-A9BA-4AD5-9403-4E58DC995E3A}">
      <dgm:prSet/>
      <dgm:spPr/>
      <dgm:t>
        <a:bodyPr/>
        <a:lstStyle/>
        <a:p>
          <a:pPr rtl="1"/>
          <a:endParaRPr lang="ar-SA"/>
        </a:p>
      </dgm:t>
    </dgm:pt>
    <dgm:pt modelId="{C744BEAE-5561-42D7-9410-887ED808AA70}" type="pres">
      <dgm:prSet presAssocID="{DD2CFA0E-9057-425D-900F-39E892BA9D7E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DE9D6830-472B-436F-8D36-80B21CA42457}" type="pres">
      <dgm:prSet presAssocID="{DD2CFA0E-9057-425D-900F-39E892BA9D7E}" presName="hierFlow" presStyleCnt="0"/>
      <dgm:spPr/>
    </dgm:pt>
    <dgm:pt modelId="{87606B34-FB67-4E94-A8C8-17D2858CB0FB}" type="pres">
      <dgm:prSet presAssocID="{DD2CFA0E-9057-425D-900F-39E892BA9D7E}" presName="firstBuf" presStyleCnt="0"/>
      <dgm:spPr/>
    </dgm:pt>
    <dgm:pt modelId="{66BB2267-EBDB-45B4-9746-85992F04060E}" type="pres">
      <dgm:prSet presAssocID="{DD2CFA0E-9057-425D-900F-39E892BA9D7E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1AC3FFB5-61A7-4B2B-84B0-CE891D17488F}" type="pres">
      <dgm:prSet presAssocID="{3519A39A-2D89-41C1-A7E6-9247E7F9C7ED}" presName="Name14" presStyleCnt="0"/>
      <dgm:spPr/>
    </dgm:pt>
    <dgm:pt modelId="{5C3EE618-5257-4E69-924B-8CEED8265271}" type="pres">
      <dgm:prSet presAssocID="{3519A39A-2D89-41C1-A7E6-9247E7F9C7ED}" presName="level1Shape" presStyleLbl="node0" presStyleIdx="0" presStyleCnt="1" custScaleX="2000000" custScaleY="1878026" custLinFactX="-300000" custLinFactY="-700000" custLinFactNeighborX="-367479" custLinFactNeighborY="-71524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53B04AC-F822-4417-ABBB-E5E9314E7414}" type="pres">
      <dgm:prSet presAssocID="{3519A39A-2D89-41C1-A7E6-9247E7F9C7ED}" presName="hierChild2" presStyleCnt="0"/>
      <dgm:spPr/>
    </dgm:pt>
    <dgm:pt modelId="{C85AD217-B9CE-4106-8B52-3F17BDEAD698}" type="pres">
      <dgm:prSet presAssocID="{EC683BCE-8ADB-45B4-BAF7-6F0C3FB6D350}" presName="Name19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0386FEC6-B0A0-4A0B-A1FD-B19394BD2447}" type="pres">
      <dgm:prSet presAssocID="{3EBE4416-BEB3-43EA-B7BC-33323AC2F098}" presName="Name21" presStyleCnt="0"/>
      <dgm:spPr/>
    </dgm:pt>
    <dgm:pt modelId="{DA43FD50-380F-4745-80BC-6E6327827193}" type="pres">
      <dgm:prSet presAssocID="{3EBE4416-BEB3-43EA-B7BC-33323AC2F098}" presName="level2Shape" presStyleLbl="node2" presStyleIdx="0" presStyleCnt="2" custScaleX="2000000" custScaleY="1531182" custLinFactX="-600000" custLinFactY="-300000" custLinFactNeighborX="-686860" custLinFactNeighborY="-357325"/>
      <dgm:spPr/>
      <dgm:t>
        <a:bodyPr/>
        <a:lstStyle/>
        <a:p>
          <a:pPr rtl="1"/>
          <a:endParaRPr lang="ar-SA"/>
        </a:p>
      </dgm:t>
    </dgm:pt>
    <dgm:pt modelId="{DD01E591-4438-4157-BF7F-4FB92636737C}" type="pres">
      <dgm:prSet presAssocID="{3EBE4416-BEB3-43EA-B7BC-33323AC2F098}" presName="hierChild3" presStyleCnt="0"/>
      <dgm:spPr/>
    </dgm:pt>
    <dgm:pt modelId="{A0D45276-B271-4181-A95E-344CECBF6134}" type="pres">
      <dgm:prSet presAssocID="{26B49334-04F6-4D30-A2F1-18F37676B6BF}" presName="Name19" presStyleLbl="parChTrans1D3" presStyleIdx="0" presStyleCnt="4"/>
      <dgm:spPr/>
      <dgm:t>
        <a:bodyPr/>
        <a:lstStyle/>
        <a:p>
          <a:pPr rtl="1"/>
          <a:endParaRPr lang="ar-SA"/>
        </a:p>
      </dgm:t>
    </dgm:pt>
    <dgm:pt modelId="{26A2D865-D24E-497C-A64E-65228B8BC6E7}" type="pres">
      <dgm:prSet presAssocID="{E2AB808B-A54C-4D9C-9C9A-EF0E99307600}" presName="Name21" presStyleCnt="0"/>
      <dgm:spPr/>
    </dgm:pt>
    <dgm:pt modelId="{A02B06D1-2E60-49DB-BE52-336E6322FA1F}" type="pres">
      <dgm:prSet presAssocID="{E2AB808B-A54C-4D9C-9C9A-EF0E99307600}" presName="level2Shape" presStyleLbl="node3" presStyleIdx="0" presStyleCnt="4" custScaleX="2000000" custScaleY="714378" custLinFactX="-806637" custLinFactY="45147" custLinFactNeighborX="-900000" custLinFactNeighborY="100000"/>
      <dgm:spPr/>
      <dgm:t>
        <a:bodyPr/>
        <a:lstStyle/>
        <a:p>
          <a:pPr rtl="1"/>
          <a:endParaRPr lang="ar-SA"/>
        </a:p>
      </dgm:t>
    </dgm:pt>
    <dgm:pt modelId="{00293D02-FB61-4F3B-97E7-49249DAA4B15}" type="pres">
      <dgm:prSet presAssocID="{E2AB808B-A54C-4D9C-9C9A-EF0E99307600}" presName="hierChild3" presStyleCnt="0"/>
      <dgm:spPr/>
    </dgm:pt>
    <dgm:pt modelId="{232E6A18-0154-4857-A823-CF89CEAF61EA}" type="pres">
      <dgm:prSet presAssocID="{C2305519-EDE8-493A-8F5B-01948FBB067D}" presName="Name19" presStyleLbl="parChTrans1D3" presStyleIdx="1" presStyleCnt="4"/>
      <dgm:spPr/>
      <dgm:t>
        <a:bodyPr/>
        <a:lstStyle/>
        <a:p>
          <a:pPr rtl="1"/>
          <a:endParaRPr lang="ar-SA"/>
        </a:p>
      </dgm:t>
    </dgm:pt>
    <dgm:pt modelId="{C2697AED-B8F7-4B5D-AC9B-54B9F1339473}" type="pres">
      <dgm:prSet presAssocID="{E3386931-E492-434C-A4FA-8CE3EC877F0F}" presName="Name21" presStyleCnt="0"/>
      <dgm:spPr/>
    </dgm:pt>
    <dgm:pt modelId="{EFB8D133-C6EE-45C8-A410-2CFB172CBDBB}" type="pres">
      <dgm:prSet presAssocID="{E3386931-E492-434C-A4FA-8CE3EC877F0F}" presName="level2Shape" presStyleLbl="node3" presStyleIdx="1" presStyleCnt="4" custScaleX="1916892" custScaleY="823067" custLinFactX="-300000" custLinFactY="100000" custLinFactNeighborX="-322299" custLinFactNeighborY="199251"/>
      <dgm:spPr/>
      <dgm:t>
        <a:bodyPr/>
        <a:lstStyle/>
        <a:p>
          <a:pPr rtl="1"/>
          <a:endParaRPr lang="ar-SA"/>
        </a:p>
      </dgm:t>
    </dgm:pt>
    <dgm:pt modelId="{B7F01A4D-B0C7-4F33-A61E-A4DBE01E3A72}" type="pres">
      <dgm:prSet presAssocID="{E3386931-E492-434C-A4FA-8CE3EC877F0F}" presName="hierChild3" presStyleCnt="0"/>
      <dgm:spPr/>
    </dgm:pt>
    <dgm:pt modelId="{0F68BDF4-1296-4961-AD24-BE0DA72FF49E}" type="pres">
      <dgm:prSet presAssocID="{B9FD75C9-503D-432C-91D2-E319FBC2251B}" presName="Name19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83398DB5-09E0-4BE7-A451-7F203577918B}" type="pres">
      <dgm:prSet presAssocID="{87661A90-005A-4601-AAE7-AD072BFC66CA}" presName="Name21" presStyleCnt="0"/>
      <dgm:spPr/>
    </dgm:pt>
    <dgm:pt modelId="{D2F898A4-2344-4901-8BBF-221FF6866198}" type="pres">
      <dgm:prSet presAssocID="{87661A90-005A-4601-AAE7-AD072BFC66CA}" presName="level2Shape" presStyleLbl="node2" presStyleIdx="1" presStyleCnt="2" custScaleX="2000000" custScaleY="1578453" custLinFactX="-215257" custLinFactY="-300000" custLinFactNeighborX="-300000" custLinFactNeighborY="-314509"/>
      <dgm:spPr/>
      <dgm:t>
        <a:bodyPr/>
        <a:lstStyle/>
        <a:p>
          <a:pPr rtl="1"/>
          <a:endParaRPr lang="ar-SA"/>
        </a:p>
      </dgm:t>
    </dgm:pt>
    <dgm:pt modelId="{C6F00C65-FEEE-4A65-89EC-4836A3DDDC13}" type="pres">
      <dgm:prSet presAssocID="{87661A90-005A-4601-AAE7-AD072BFC66CA}" presName="hierChild3" presStyleCnt="0"/>
      <dgm:spPr/>
    </dgm:pt>
    <dgm:pt modelId="{C76C96B3-5E7E-4206-AE14-AA5AF59315ED}" type="pres">
      <dgm:prSet presAssocID="{E13CDB64-8625-47CB-A8C7-D825CEC56F52}" presName="Name19" presStyleLbl="parChTrans1D3" presStyleIdx="2" presStyleCnt="4"/>
      <dgm:spPr/>
      <dgm:t>
        <a:bodyPr/>
        <a:lstStyle/>
        <a:p>
          <a:pPr rtl="1"/>
          <a:endParaRPr lang="ar-SA"/>
        </a:p>
      </dgm:t>
    </dgm:pt>
    <dgm:pt modelId="{6050295B-1C2D-480D-963E-2BAA2F047B3E}" type="pres">
      <dgm:prSet presAssocID="{47ABF364-8328-4C76-B482-DE93D6BB52EC}" presName="Name21" presStyleCnt="0"/>
      <dgm:spPr/>
    </dgm:pt>
    <dgm:pt modelId="{FB656FAD-D729-444A-A5F2-0A610BB797C7}" type="pres">
      <dgm:prSet presAssocID="{47ABF364-8328-4C76-B482-DE93D6BB52EC}" presName="level2Shape" presStyleLbl="node3" presStyleIdx="2" presStyleCnt="4" custScaleX="1273452" custScaleY="766284" custLinFactX="-300000" custLinFactY="662338" custLinFactNeighborX="-384107" custLinFactNeighborY="700000"/>
      <dgm:spPr/>
      <dgm:t>
        <a:bodyPr/>
        <a:lstStyle/>
        <a:p>
          <a:pPr rtl="1"/>
          <a:endParaRPr lang="ar-SA"/>
        </a:p>
      </dgm:t>
    </dgm:pt>
    <dgm:pt modelId="{D1254B7B-6023-424A-AA53-FA0078B2832B}" type="pres">
      <dgm:prSet presAssocID="{47ABF364-8328-4C76-B482-DE93D6BB52EC}" presName="hierChild3" presStyleCnt="0"/>
      <dgm:spPr/>
    </dgm:pt>
    <dgm:pt modelId="{70DCD369-1168-4A88-9DA7-C993D7341DC5}" type="pres">
      <dgm:prSet presAssocID="{576F2D8D-0FF6-4DD7-9347-C42E7BF4FC58}" presName="Name19" presStyleLbl="parChTrans1D3" presStyleIdx="3" presStyleCnt="4"/>
      <dgm:spPr/>
      <dgm:t>
        <a:bodyPr/>
        <a:lstStyle/>
        <a:p>
          <a:pPr rtl="1"/>
          <a:endParaRPr lang="ar-SA"/>
        </a:p>
      </dgm:t>
    </dgm:pt>
    <dgm:pt modelId="{6D5AC8C3-B6B7-4924-8020-36BC85BA2E59}" type="pres">
      <dgm:prSet presAssocID="{EBAE9762-4DA3-4A14-BD40-82DD21B22F0B}" presName="Name21" presStyleCnt="0"/>
      <dgm:spPr/>
    </dgm:pt>
    <dgm:pt modelId="{F111341A-B868-4D67-BBE8-FEAB439D2BDE}" type="pres">
      <dgm:prSet presAssocID="{EBAE9762-4DA3-4A14-BD40-82DD21B22F0B}" presName="level2Shape" presStyleLbl="node3" presStyleIdx="3" presStyleCnt="4" custScaleX="1025008" custScaleY="487497" custLinFactY="240550" custLinFactNeighborX="58147" custLinFactNeighborY="300000"/>
      <dgm:spPr/>
      <dgm:t>
        <a:bodyPr/>
        <a:lstStyle/>
        <a:p>
          <a:pPr rtl="1"/>
          <a:endParaRPr lang="ar-SA"/>
        </a:p>
      </dgm:t>
    </dgm:pt>
    <dgm:pt modelId="{8383B4DE-2D25-4425-AAB7-138F25CF0B08}" type="pres">
      <dgm:prSet presAssocID="{EBAE9762-4DA3-4A14-BD40-82DD21B22F0B}" presName="hierChild3" presStyleCnt="0"/>
      <dgm:spPr/>
    </dgm:pt>
    <dgm:pt modelId="{3AA26BC4-BE13-4302-93B4-3C3CA4981E05}" type="pres">
      <dgm:prSet presAssocID="{DD2CFA0E-9057-425D-900F-39E892BA9D7E}" presName="bgShapesFlow" presStyleCnt="0"/>
      <dgm:spPr/>
    </dgm:pt>
    <dgm:pt modelId="{CD435BE4-E424-4A6A-8E88-947A7795B0E9}" type="pres">
      <dgm:prSet presAssocID="{DADCCA7E-37BE-466D-BBE2-BAD21F698473}" presName="rectComp" presStyleCnt="0"/>
      <dgm:spPr/>
    </dgm:pt>
    <dgm:pt modelId="{DF95CB3D-B973-4431-9DF5-BBEF2979C441}" type="pres">
      <dgm:prSet presAssocID="{DADCCA7E-37BE-466D-BBE2-BAD21F698473}" presName="bgRect" presStyleLbl="bgShp" presStyleIdx="0" presStyleCnt="3"/>
      <dgm:spPr/>
      <dgm:t>
        <a:bodyPr/>
        <a:lstStyle/>
        <a:p>
          <a:pPr rtl="1"/>
          <a:endParaRPr lang="ar-SA"/>
        </a:p>
      </dgm:t>
    </dgm:pt>
    <dgm:pt modelId="{44422607-74F1-48F6-82C5-0432BF8E909F}" type="pres">
      <dgm:prSet presAssocID="{DADCCA7E-37BE-466D-BBE2-BAD21F698473}" presName="bgRectTx" presStyleLbl="bgShp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D9B08FC-432F-41B6-AF21-45E0F06270EE}" type="pres">
      <dgm:prSet presAssocID="{DADCCA7E-37BE-466D-BBE2-BAD21F698473}" presName="spComp" presStyleCnt="0"/>
      <dgm:spPr/>
    </dgm:pt>
    <dgm:pt modelId="{E03756FE-939A-4381-8046-9BB75EB75705}" type="pres">
      <dgm:prSet presAssocID="{DADCCA7E-37BE-466D-BBE2-BAD21F698473}" presName="vSp" presStyleCnt="0"/>
      <dgm:spPr/>
    </dgm:pt>
    <dgm:pt modelId="{D9CBF4A0-C28D-4478-AAA8-5A17819F7405}" type="pres">
      <dgm:prSet presAssocID="{AD12E8DD-7804-46AF-9D32-8A595F92A3AE}" presName="rectComp" presStyleCnt="0"/>
      <dgm:spPr/>
    </dgm:pt>
    <dgm:pt modelId="{BCE91CC8-90B2-46DE-9DE8-259BBA49006B}" type="pres">
      <dgm:prSet presAssocID="{AD12E8DD-7804-46AF-9D32-8A595F92A3AE}" presName="bgRect" presStyleLbl="bgShp" presStyleIdx="1" presStyleCnt="3"/>
      <dgm:spPr/>
      <dgm:t>
        <a:bodyPr/>
        <a:lstStyle/>
        <a:p>
          <a:pPr rtl="1"/>
          <a:endParaRPr lang="ar-SA"/>
        </a:p>
      </dgm:t>
    </dgm:pt>
    <dgm:pt modelId="{84CFDA9B-3935-4888-B6CA-27057721E830}" type="pres">
      <dgm:prSet presAssocID="{AD12E8DD-7804-46AF-9D32-8A595F92A3AE}" presName="bgRectTx" presStyleLbl="bgShp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B9FFDEC-EF5F-4AAA-9F24-2266ED6B36A3}" type="pres">
      <dgm:prSet presAssocID="{AD12E8DD-7804-46AF-9D32-8A595F92A3AE}" presName="spComp" presStyleCnt="0"/>
      <dgm:spPr/>
    </dgm:pt>
    <dgm:pt modelId="{FDCCC2CE-B6EB-436C-8A71-501FAED9326B}" type="pres">
      <dgm:prSet presAssocID="{AD12E8DD-7804-46AF-9D32-8A595F92A3AE}" presName="vSp" presStyleCnt="0"/>
      <dgm:spPr/>
    </dgm:pt>
    <dgm:pt modelId="{230539C3-F7A3-4879-8429-B14E30C062DD}" type="pres">
      <dgm:prSet presAssocID="{E3845EB7-1397-406D-ADFE-5796660C8B1F}" presName="rectComp" presStyleCnt="0"/>
      <dgm:spPr/>
    </dgm:pt>
    <dgm:pt modelId="{30BEA398-AE4B-448D-934F-FBEDA485331C}" type="pres">
      <dgm:prSet presAssocID="{E3845EB7-1397-406D-ADFE-5796660C8B1F}" presName="bgRect" presStyleLbl="bgShp" presStyleIdx="2" presStyleCnt="3"/>
      <dgm:spPr/>
      <dgm:t>
        <a:bodyPr/>
        <a:lstStyle/>
        <a:p>
          <a:pPr rtl="1"/>
          <a:endParaRPr lang="ar-SA"/>
        </a:p>
      </dgm:t>
    </dgm:pt>
    <dgm:pt modelId="{6F51E775-5576-4125-BB81-E6AEDCA63CC0}" type="pres">
      <dgm:prSet presAssocID="{E3845EB7-1397-406D-ADFE-5796660C8B1F}" presName="bgRectTx" presStyleLbl="bgShp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3912306A-EE9A-4504-864E-25A4AD7DA6C3}" type="presOf" srcId="{DADCCA7E-37BE-466D-BBE2-BAD21F698473}" destId="{DF95CB3D-B973-4431-9DF5-BBEF2979C441}" srcOrd="0" destOrd="0" presId="urn:microsoft.com/office/officeart/2005/8/layout/hierarchy6"/>
    <dgm:cxn modelId="{509849B8-BCD3-4339-BF0D-5BE5FA56A52B}" srcId="{3519A39A-2D89-41C1-A7E6-9247E7F9C7ED}" destId="{87661A90-005A-4601-AAE7-AD072BFC66CA}" srcOrd="1" destOrd="0" parTransId="{B9FD75C9-503D-432C-91D2-E319FBC2251B}" sibTransId="{0295CDC7-C219-4341-8E5C-80F379833163}"/>
    <dgm:cxn modelId="{4C06847D-F514-420A-B065-B4197BDB535F}" srcId="{DD2CFA0E-9057-425D-900F-39E892BA9D7E}" destId="{AD12E8DD-7804-46AF-9D32-8A595F92A3AE}" srcOrd="2" destOrd="0" parTransId="{4E015396-88F5-4CA2-ACDC-1AE6B3111F8B}" sibTransId="{D6D2AB9C-0460-4B8A-B194-21B8A490FE1D}"/>
    <dgm:cxn modelId="{61BBF07F-8E5E-4B16-8004-033B3A8E19E8}" type="presOf" srcId="{AD12E8DD-7804-46AF-9D32-8A595F92A3AE}" destId="{BCE91CC8-90B2-46DE-9DE8-259BBA49006B}" srcOrd="0" destOrd="0" presId="urn:microsoft.com/office/officeart/2005/8/layout/hierarchy6"/>
    <dgm:cxn modelId="{BCC8D862-6CA0-406F-A44D-89C7DDA56B02}" srcId="{DD2CFA0E-9057-425D-900F-39E892BA9D7E}" destId="{DADCCA7E-37BE-466D-BBE2-BAD21F698473}" srcOrd="1" destOrd="0" parTransId="{344DBB9B-57B8-4688-9B64-D41BA2533B56}" sibTransId="{9299A80D-65EE-4318-B1F3-65C8256229AE}"/>
    <dgm:cxn modelId="{445850DE-FF99-4D65-98FB-EC5D2B63715D}" srcId="{DD2CFA0E-9057-425D-900F-39E892BA9D7E}" destId="{3519A39A-2D89-41C1-A7E6-9247E7F9C7ED}" srcOrd="0" destOrd="0" parTransId="{2D5A4904-E2A1-45F5-AC26-99046EA964A6}" sibTransId="{37A0C5F9-F5B0-4088-99A4-38D277D5194B}"/>
    <dgm:cxn modelId="{808DDB0A-F203-484B-80C9-49BA39AA6C05}" type="presOf" srcId="{E13CDB64-8625-47CB-A8C7-D825CEC56F52}" destId="{C76C96B3-5E7E-4206-AE14-AA5AF59315ED}" srcOrd="0" destOrd="0" presId="urn:microsoft.com/office/officeart/2005/8/layout/hierarchy6"/>
    <dgm:cxn modelId="{44FB5277-C9C9-444E-9A8F-986A1DE94DE0}" type="presOf" srcId="{DADCCA7E-37BE-466D-BBE2-BAD21F698473}" destId="{44422607-74F1-48F6-82C5-0432BF8E909F}" srcOrd="1" destOrd="0" presId="urn:microsoft.com/office/officeart/2005/8/layout/hierarchy6"/>
    <dgm:cxn modelId="{47A3A003-20FA-48EA-B881-E05EB303B460}" type="presOf" srcId="{47ABF364-8328-4C76-B482-DE93D6BB52EC}" destId="{FB656FAD-D729-444A-A5F2-0A610BB797C7}" srcOrd="0" destOrd="0" presId="urn:microsoft.com/office/officeart/2005/8/layout/hierarchy6"/>
    <dgm:cxn modelId="{10A8917F-54DE-4300-B09D-02184ED0249F}" type="presOf" srcId="{E2AB808B-A54C-4D9C-9C9A-EF0E99307600}" destId="{A02B06D1-2E60-49DB-BE52-336E6322FA1F}" srcOrd="0" destOrd="0" presId="urn:microsoft.com/office/officeart/2005/8/layout/hierarchy6"/>
    <dgm:cxn modelId="{9782D171-00F2-471B-9CEC-18CB1F780B2D}" type="presOf" srcId="{E3845EB7-1397-406D-ADFE-5796660C8B1F}" destId="{6F51E775-5576-4125-BB81-E6AEDCA63CC0}" srcOrd="1" destOrd="0" presId="urn:microsoft.com/office/officeart/2005/8/layout/hierarchy6"/>
    <dgm:cxn modelId="{EDA47F94-B305-4848-8291-3083FFC6BDA7}" srcId="{87661A90-005A-4601-AAE7-AD072BFC66CA}" destId="{EBAE9762-4DA3-4A14-BD40-82DD21B22F0B}" srcOrd="1" destOrd="0" parTransId="{576F2D8D-0FF6-4DD7-9347-C42E7BF4FC58}" sibTransId="{4C0C5993-F495-4E81-BFF0-A08CB930F33B}"/>
    <dgm:cxn modelId="{A99168B3-A1D7-4AD9-BA9E-D56B276CED12}" srcId="{3EBE4416-BEB3-43EA-B7BC-33323AC2F098}" destId="{E2AB808B-A54C-4D9C-9C9A-EF0E99307600}" srcOrd="0" destOrd="0" parTransId="{26B49334-04F6-4D30-A2F1-18F37676B6BF}" sibTransId="{374905DD-8048-43E6-818D-A041F669B983}"/>
    <dgm:cxn modelId="{B10FEF3E-A9BA-4AD5-9403-4E58DC995E3A}" srcId="{87661A90-005A-4601-AAE7-AD072BFC66CA}" destId="{47ABF364-8328-4C76-B482-DE93D6BB52EC}" srcOrd="0" destOrd="0" parTransId="{E13CDB64-8625-47CB-A8C7-D825CEC56F52}" sibTransId="{3DB3EFE2-2FB7-4555-8322-C40ECB53B926}"/>
    <dgm:cxn modelId="{D911F76F-8852-42BF-BD35-3FB302622151}" srcId="{3EBE4416-BEB3-43EA-B7BC-33323AC2F098}" destId="{E3386931-E492-434C-A4FA-8CE3EC877F0F}" srcOrd="1" destOrd="0" parTransId="{C2305519-EDE8-493A-8F5B-01948FBB067D}" sibTransId="{334A62F4-8C30-4511-9FCB-815910970700}"/>
    <dgm:cxn modelId="{A34F7792-24E6-46B3-84FF-55C7E433AAFE}" type="presOf" srcId="{B9FD75C9-503D-432C-91D2-E319FBC2251B}" destId="{0F68BDF4-1296-4961-AD24-BE0DA72FF49E}" srcOrd="0" destOrd="0" presId="urn:microsoft.com/office/officeart/2005/8/layout/hierarchy6"/>
    <dgm:cxn modelId="{C5E785DD-FE1D-45B3-8E26-83E924E18D32}" type="presOf" srcId="{3EBE4416-BEB3-43EA-B7BC-33323AC2F098}" destId="{DA43FD50-380F-4745-80BC-6E6327827193}" srcOrd="0" destOrd="0" presId="urn:microsoft.com/office/officeart/2005/8/layout/hierarchy6"/>
    <dgm:cxn modelId="{357AEA42-2DD1-47F5-B1C0-3A0A60625F56}" type="presOf" srcId="{DD2CFA0E-9057-425D-900F-39E892BA9D7E}" destId="{C744BEAE-5561-42D7-9410-887ED808AA70}" srcOrd="0" destOrd="0" presId="urn:microsoft.com/office/officeart/2005/8/layout/hierarchy6"/>
    <dgm:cxn modelId="{6D33111F-65F6-4D54-86E2-7E4AC733BA98}" type="presOf" srcId="{C2305519-EDE8-493A-8F5B-01948FBB067D}" destId="{232E6A18-0154-4857-A823-CF89CEAF61EA}" srcOrd="0" destOrd="0" presId="urn:microsoft.com/office/officeart/2005/8/layout/hierarchy6"/>
    <dgm:cxn modelId="{942CF3E0-E89D-4662-AD56-85AE125A32A4}" srcId="{DD2CFA0E-9057-425D-900F-39E892BA9D7E}" destId="{E3845EB7-1397-406D-ADFE-5796660C8B1F}" srcOrd="3" destOrd="0" parTransId="{B5C0DBB9-5C96-4A50-B502-799BFB886281}" sibTransId="{921B8C4E-6D8F-4134-AEF8-44E51559700E}"/>
    <dgm:cxn modelId="{F3BCD699-43A1-4CF2-8D3A-776B104AC419}" type="presOf" srcId="{EC683BCE-8ADB-45B4-BAF7-6F0C3FB6D350}" destId="{C85AD217-B9CE-4106-8B52-3F17BDEAD698}" srcOrd="0" destOrd="0" presId="urn:microsoft.com/office/officeart/2005/8/layout/hierarchy6"/>
    <dgm:cxn modelId="{7C33862E-C13D-4CDC-8517-3ADC5F245D5E}" type="presOf" srcId="{AD12E8DD-7804-46AF-9D32-8A595F92A3AE}" destId="{84CFDA9B-3935-4888-B6CA-27057721E830}" srcOrd="1" destOrd="0" presId="urn:microsoft.com/office/officeart/2005/8/layout/hierarchy6"/>
    <dgm:cxn modelId="{3BD425D7-28DF-48DA-8F9F-84E27C75EBE4}" srcId="{3519A39A-2D89-41C1-A7E6-9247E7F9C7ED}" destId="{3EBE4416-BEB3-43EA-B7BC-33323AC2F098}" srcOrd="0" destOrd="0" parTransId="{EC683BCE-8ADB-45B4-BAF7-6F0C3FB6D350}" sibTransId="{7162012B-766D-47DF-862B-880B64968C7A}"/>
    <dgm:cxn modelId="{99771559-01B3-490A-A6E1-0D8369C73ABA}" type="presOf" srcId="{E3845EB7-1397-406D-ADFE-5796660C8B1F}" destId="{30BEA398-AE4B-448D-934F-FBEDA485331C}" srcOrd="0" destOrd="0" presId="urn:microsoft.com/office/officeart/2005/8/layout/hierarchy6"/>
    <dgm:cxn modelId="{F9F86E51-1CDD-4390-B5CA-3E60C7ABD999}" type="presOf" srcId="{87661A90-005A-4601-AAE7-AD072BFC66CA}" destId="{D2F898A4-2344-4901-8BBF-221FF6866198}" srcOrd="0" destOrd="0" presId="urn:microsoft.com/office/officeart/2005/8/layout/hierarchy6"/>
    <dgm:cxn modelId="{126545F7-68C0-47F5-B5D6-5B62C9518917}" type="presOf" srcId="{EBAE9762-4DA3-4A14-BD40-82DD21B22F0B}" destId="{F111341A-B868-4D67-BBE8-FEAB439D2BDE}" srcOrd="0" destOrd="0" presId="urn:microsoft.com/office/officeart/2005/8/layout/hierarchy6"/>
    <dgm:cxn modelId="{61AAAFB5-0D19-4EDF-8C6A-DCB3EAF833B8}" type="presOf" srcId="{E3386931-E492-434C-A4FA-8CE3EC877F0F}" destId="{EFB8D133-C6EE-45C8-A410-2CFB172CBDBB}" srcOrd="0" destOrd="0" presId="urn:microsoft.com/office/officeart/2005/8/layout/hierarchy6"/>
    <dgm:cxn modelId="{5AA5A20F-D2F9-4603-ADAB-AD16C95A7625}" type="presOf" srcId="{3519A39A-2D89-41C1-A7E6-9247E7F9C7ED}" destId="{5C3EE618-5257-4E69-924B-8CEED8265271}" srcOrd="0" destOrd="0" presId="urn:microsoft.com/office/officeart/2005/8/layout/hierarchy6"/>
    <dgm:cxn modelId="{4B6CEB94-3C8F-4290-ADC0-0ADDBB2BA2D1}" type="presOf" srcId="{26B49334-04F6-4D30-A2F1-18F37676B6BF}" destId="{A0D45276-B271-4181-A95E-344CECBF6134}" srcOrd="0" destOrd="0" presId="urn:microsoft.com/office/officeart/2005/8/layout/hierarchy6"/>
    <dgm:cxn modelId="{287CC134-394C-4614-A002-B0AE8C705766}" type="presOf" srcId="{576F2D8D-0FF6-4DD7-9347-C42E7BF4FC58}" destId="{70DCD369-1168-4A88-9DA7-C993D7341DC5}" srcOrd="0" destOrd="0" presId="urn:microsoft.com/office/officeart/2005/8/layout/hierarchy6"/>
    <dgm:cxn modelId="{4780C58D-C6AE-4ED5-82CE-101C15960689}" type="presParOf" srcId="{C744BEAE-5561-42D7-9410-887ED808AA70}" destId="{DE9D6830-472B-436F-8D36-80B21CA42457}" srcOrd="0" destOrd="0" presId="urn:microsoft.com/office/officeart/2005/8/layout/hierarchy6"/>
    <dgm:cxn modelId="{AC497D50-AF08-4D28-8747-A1BAED18E7B1}" type="presParOf" srcId="{DE9D6830-472B-436F-8D36-80B21CA42457}" destId="{87606B34-FB67-4E94-A8C8-17D2858CB0FB}" srcOrd="0" destOrd="0" presId="urn:microsoft.com/office/officeart/2005/8/layout/hierarchy6"/>
    <dgm:cxn modelId="{E7E48B0D-3BEE-4BBC-8BD8-5AD81EBA6E08}" type="presParOf" srcId="{DE9D6830-472B-436F-8D36-80B21CA42457}" destId="{66BB2267-EBDB-45B4-9746-85992F04060E}" srcOrd="1" destOrd="0" presId="urn:microsoft.com/office/officeart/2005/8/layout/hierarchy6"/>
    <dgm:cxn modelId="{1A507392-B66A-4247-99E8-D280BAD2FC7F}" type="presParOf" srcId="{66BB2267-EBDB-45B4-9746-85992F04060E}" destId="{1AC3FFB5-61A7-4B2B-84B0-CE891D17488F}" srcOrd="0" destOrd="0" presId="urn:microsoft.com/office/officeart/2005/8/layout/hierarchy6"/>
    <dgm:cxn modelId="{E77D8FEB-74D3-42FA-84FB-5A044B67AE57}" type="presParOf" srcId="{1AC3FFB5-61A7-4B2B-84B0-CE891D17488F}" destId="{5C3EE618-5257-4E69-924B-8CEED8265271}" srcOrd="0" destOrd="0" presId="urn:microsoft.com/office/officeart/2005/8/layout/hierarchy6"/>
    <dgm:cxn modelId="{F21EAAB3-F143-4B79-A598-C8FCC2C2E2A5}" type="presParOf" srcId="{1AC3FFB5-61A7-4B2B-84B0-CE891D17488F}" destId="{953B04AC-F822-4417-ABBB-E5E9314E7414}" srcOrd="1" destOrd="0" presId="urn:microsoft.com/office/officeart/2005/8/layout/hierarchy6"/>
    <dgm:cxn modelId="{640DB3EF-8C75-4808-B87D-212966A43727}" type="presParOf" srcId="{953B04AC-F822-4417-ABBB-E5E9314E7414}" destId="{C85AD217-B9CE-4106-8B52-3F17BDEAD698}" srcOrd="0" destOrd="0" presId="urn:microsoft.com/office/officeart/2005/8/layout/hierarchy6"/>
    <dgm:cxn modelId="{8C51ABE1-08B6-4837-ADDC-B6266E71A521}" type="presParOf" srcId="{953B04AC-F822-4417-ABBB-E5E9314E7414}" destId="{0386FEC6-B0A0-4A0B-A1FD-B19394BD2447}" srcOrd="1" destOrd="0" presId="urn:microsoft.com/office/officeart/2005/8/layout/hierarchy6"/>
    <dgm:cxn modelId="{8B1CA13A-A0D2-4B9D-96BF-6A00CDA5EBB1}" type="presParOf" srcId="{0386FEC6-B0A0-4A0B-A1FD-B19394BD2447}" destId="{DA43FD50-380F-4745-80BC-6E6327827193}" srcOrd="0" destOrd="0" presId="urn:microsoft.com/office/officeart/2005/8/layout/hierarchy6"/>
    <dgm:cxn modelId="{39283A6C-EE82-4B14-8CB5-C19C8E4D3E5C}" type="presParOf" srcId="{0386FEC6-B0A0-4A0B-A1FD-B19394BD2447}" destId="{DD01E591-4438-4157-BF7F-4FB92636737C}" srcOrd="1" destOrd="0" presId="urn:microsoft.com/office/officeart/2005/8/layout/hierarchy6"/>
    <dgm:cxn modelId="{196A65DC-1CBD-4D25-ADEF-7A6A2E3E16D6}" type="presParOf" srcId="{DD01E591-4438-4157-BF7F-4FB92636737C}" destId="{A0D45276-B271-4181-A95E-344CECBF6134}" srcOrd="0" destOrd="0" presId="urn:microsoft.com/office/officeart/2005/8/layout/hierarchy6"/>
    <dgm:cxn modelId="{92CE7FD7-5CC4-4D7C-A639-5A00C129E6DB}" type="presParOf" srcId="{DD01E591-4438-4157-BF7F-4FB92636737C}" destId="{26A2D865-D24E-497C-A64E-65228B8BC6E7}" srcOrd="1" destOrd="0" presId="urn:microsoft.com/office/officeart/2005/8/layout/hierarchy6"/>
    <dgm:cxn modelId="{94D9EE52-B954-4B3F-B2D3-32C0E7F879A4}" type="presParOf" srcId="{26A2D865-D24E-497C-A64E-65228B8BC6E7}" destId="{A02B06D1-2E60-49DB-BE52-336E6322FA1F}" srcOrd="0" destOrd="0" presId="urn:microsoft.com/office/officeart/2005/8/layout/hierarchy6"/>
    <dgm:cxn modelId="{C8A9E250-6916-40CF-BCFF-E6C28BEFEA9B}" type="presParOf" srcId="{26A2D865-D24E-497C-A64E-65228B8BC6E7}" destId="{00293D02-FB61-4F3B-97E7-49249DAA4B15}" srcOrd="1" destOrd="0" presId="urn:microsoft.com/office/officeart/2005/8/layout/hierarchy6"/>
    <dgm:cxn modelId="{029F1588-B0C9-46B1-9A17-627A6B3263FA}" type="presParOf" srcId="{DD01E591-4438-4157-BF7F-4FB92636737C}" destId="{232E6A18-0154-4857-A823-CF89CEAF61EA}" srcOrd="2" destOrd="0" presId="urn:microsoft.com/office/officeart/2005/8/layout/hierarchy6"/>
    <dgm:cxn modelId="{7C91118D-8B94-45E5-850A-64EA7BC43CCF}" type="presParOf" srcId="{DD01E591-4438-4157-BF7F-4FB92636737C}" destId="{C2697AED-B8F7-4B5D-AC9B-54B9F1339473}" srcOrd="3" destOrd="0" presId="urn:microsoft.com/office/officeart/2005/8/layout/hierarchy6"/>
    <dgm:cxn modelId="{2EFADD8F-7EEC-4D80-B772-1E30EA8BF7AE}" type="presParOf" srcId="{C2697AED-B8F7-4B5D-AC9B-54B9F1339473}" destId="{EFB8D133-C6EE-45C8-A410-2CFB172CBDBB}" srcOrd="0" destOrd="0" presId="urn:microsoft.com/office/officeart/2005/8/layout/hierarchy6"/>
    <dgm:cxn modelId="{9C3F7584-D033-4432-93FA-20D244314560}" type="presParOf" srcId="{C2697AED-B8F7-4B5D-AC9B-54B9F1339473}" destId="{B7F01A4D-B0C7-4F33-A61E-A4DBE01E3A72}" srcOrd="1" destOrd="0" presId="urn:microsoft.com/office/officeart/2005/8/layout/hierarchy6"/>
    <dgm:cxn modelId="{EF8C2FA0-EC40-4733-8E15-5989069B6A1D}" type="presParOf" srcId="{953B04AC-F822-4417-ABBB-E5E9314E7414}" destId="{0F68BDF4-1296-4961-AD24-BE0DA72FF49E}" srcOrd="2" destOrd="0" presId="urn:microsoft.com/office/officeart/2005/8/layout/hierarchy6"/>
    <dgm:cxn modelId="{770F2D7D-1B4A-45D2-8344-85400C7B86D4}" type="presParOf" srcId="{953B04AC-F822-4417-ABBB-E5E9314E7414}" destId="{83398DB5-09E0-4BE7-A451-7F203577918B}" srcOrd="3" destOrd="0" presId="urn:microsoft.com/office/officeart/2005/8/layout/hierarchy6"/>
    <dgm:cxn modelId="{60E63E38-04BE-49EB-9C21-BCACDFEC057B}" type="presParOf" srcId="{83398DB5-09E0-4BE7-A451-7F203577918B}" destId="{D2F898A4-2344-4901-8BBF-221FF6866198}" srcOrd="0" destOrd="0" presId="urn:microsoft.com/office/officeart/2005/8/layout/hierarchy6"/>
    <dgm:cxn modelId="{9A497E0A-E009-435F-BC0A-831D885880E5}" type="presParOf" srcId="{83398DB5-09E0-4BE7-A451-7F203577918B}" destId="{C6F00C65-FEEE-4A65-89EC-4836A3DDDC13}" srcOrd="1" destOrd="0" presId="urn:microsoft.com/office/officeart/2005/8/layout/hierarchy6"/>
    <dgm:cxn modelId="{335F27F0-1AE5-40E0-900F-FC7CADF7BF84}" type="presParOf" srcId="{C6F00C65-FEEE-4A65-89EC-4836A3DDDC13}" destId="{C76C96B3-5E7E-4206-AE14-AA5AF59315ED}" srcOrd="0" destOrd="0" presId="urn:microsoft.com/office/officeart/2005/8/layout/hierarchy6"/>
    <dgm:cxn modelId="{0D077D61-B795-468B-B6E2-8CFBC31FE8BD}" type="presParOf" srcId="{C6F00C65-FEEE-4A65-89EC-4836A3DDDC13}" destId="{6050295B-1C2D-480D-963E-2BAA2F047B3E}" srcOrd="1" destOrd="0" presId="urn:microsoft.com/office/officeart/2005/8/layout/hierarchy6"/>
    <dgm:cxn modelId="{F648FCF4-D518-491E-943B-61E687CB9988}" type="presParOf" srcId="{6050295B-1C2D-480D-963E-2BAA2F047B3E}" destId="{FB656FAD-D729-444A-A5F2-0A610BB797C7}" srcOrd="0" destOrd="0" presId="urn:microsoft.com/office/officeart/2005/8/layout/hierarchy6"/>
    <dgm:cxn modelId="{1F99F31A-ED18-42B5-B173-DDA30D07F058}" type="presParOf" srcId="{6050295B-1C2D-480D-963E-2BAA2F047B3E}" destId="{D1254B7B-6023-424A-AA53-FA0078B2832B}" srcOrd="1" destOrd="0" presId="urn:microsoft.com/office/officeart/2005/8/layout/hierarchy6"/>
    <dgm:cxn modelId="{DE4A6DC2-0F27-4CAE-829D-E8962C654B39}" type="presParOf" srcId="{C6F00C65-FEEE-4A65-89EC-4836A3DDDC13}" destId="{70DCD369-1168-4A88-9DA7-C993D7341DC5}" srcOrd="2" destOrd="0" presId="urn:microsoft.com/office/officeart/2005/8/layout/hierarchy6"/>
    <dgm:cxn modelId="{4C9E74F4-BDA5-4346-AFE8-DE36EB7D6F57}" type="presParOf" srcId="{C6F00C65-FEEE-4A65-89EC-4836A3DDDC13}" destId="{6D5AC8C3-B6B7-4924-8020-36BC85BA2E59}" srcOrd="3" destOrd="0" presId="urn:microsoft.com/office/officeart/2005/8/layout/hierarchy6"/>
    <dgm:cxn modelId="{D5A3DCCD-1BF4-41AA-BCAF-DCAC93653A80}" type="presParOf" srcId="{6D5AC8C3-B6B7-4924-8020-36BC85BA2E59}" destId="{F111341A-B868-4D67-BBE8-FEAB439D2BDE}" srcOrd="0" destOrd="0" presId="urn:microsoft.com/office/officeart/2005/8/layout/hierarchy6"/>
    <dgm:cxn modelId="{E36EF090-53D2-4430-BB3B-CDE7A2C19F64}" type="presParOf" srcId="{6D5AC8C3-B6B7-4924-8020-36BC85BA2E59}" destId="{8383B4DE-2D25-4425-AAB7-138F25CF0B08}" srcOrd="1" destOrd="0" presId="urn:microsoft.com/office/officeart/2005/8/layout/hierarchy6"/>
    <dgm:cxn modelId="{6EFD40B2-4BC6-49E8-AF37-2AC2E6105183}" type="presParOf" srcId="{C744BEAE-5561-42D7-9410-887ED808AA70}" destId="{3AA26BC4-BE13-4302-93B4-3C3CA4981E05}" srcOrd="1" destOrd="0" presId="urn:microsoft.com/office/officeart/2005/8/layout/hierarchy6"/>
    <dgm:cxn modelId="{2519DA50-759F-4CF2-8513-1A56D1877892}" type="presParOf" srcId="{3AA26BC4-BE13-4302-93B4-3C3CA4981E05}" destId="{CD435BE4-E424-4A6A-8E88-947A7795B0E9}" srcOrd="0" destOrd="0" presId="urn:microsoft.com/office/officeart/2005/8/layout/hierarchy6"/>
    <dgm:cxn modelId="{1ADBE065-833C-4469-8008-DAB9332C4D3D}" type="presParOf" srcId="{CD435BE4-E424-4A6A-8E88-947A7795B0E9}" destId="{DF95CB3D-B973-4431-9DF5-BBEF2979C441}" srcOrd="0" destOrd="0" presId="urn:microsoft.com/office/officeart/2005/8/layout/hierarchy6"/>
    <dgm:cxn modelId="{16AD6FF6-D27B-422F-B7BA-54022CD5910D}" type="presParOf" srcId="{CD435BE4-E424-4A6A-8E88-947A7795B0E9}" destId="{44422607-74F1-48F6-82C5-0432BF8E909F}" srcOrd="1" destOrd="0" presId="urn:microsoft.com/office/officeart/2005/8/layout/hierarchy6"/>
    <dgm:cxn modelId="{F8C2264A-3EED-4E85-815B-D94A676C5679}" type="presParOf" srcId="{3AA26BC4-BE13-4302-93B4-3C3CA4981E05}" destId="{9D9B08FC-432F-41B6-AF21-45E0F06270EE}" srcOrd="1" destOrd="0" presId="urn:microsoft.com/office/officeart/2005/8/layout/hierarchy6"/>
    <dgm:cxn modelId="{B0EDF9BB-EB33-4808-98F6-3057F04BC8EB}" type="presParOf" srcId="{9D9B08FC-432F-41B6-AF21-45E0F06270EE}" destId="{E03756FE-939A-4381-8046-9BB75EB75705}" srcOrd="0" destOrd="0" presId="urn:microsoft.com/office/officeart/2005/8/layout/hierarchy6"/>
    <dgm:cxn modelId="{4DABB0D7-C169-47FC-B7AD-C60FCBF8679C}" type="presParOf" srcId="{3AA26BC4-BE13-4302-93B4-3C3CA4981E05}" destId="{D9CBF4A0-C28D-4478-AAA8-5A17819F7405}" srcOrd="2" destOrd="0" presId="urn:microsoft.com/office/officeart/2005/8/layout/hierarchy6"/>
    <dgm:cxn modelId="{F4E2E538-A1E4-4823-9E35-B59E4A006128}" type="presParOf" srcId="{D9CBF4A0-C28D-4478-AAA8-5A17819F7405}" destId="{BCE91CC8-90B2-46DE-9DE8-259BBA49006B}" srcOrd="0" destOrd="0" presId="urn:microsoft.com/office/officeart/2005/8/layout/hierarchy6"/>
    <dgm:cxn modelId="{F54799D7-4BB4-4863-BBDA-20C0923A2104}" type="presParOf" srcId="{D9CBF4A0-C28D-4478-AAA8-5A17819F7405}" destId="{84CFDA9B-3935-4888-B6CA-27057721E830}" srcOrd="1" destOrd="0" presId="urn:microsoft.com/office/officeart/2005/8/layout/hierarchy6"/>
    <dgm:cxn modelId="{3D053794-58A3-4049-8D3C-7B0E5ED33E66}" type="presParOf" srcId="{3AA26BC4-BE13-4302-93B4-3C3CA4981E05}" destId="{2B9FFDEC-EF5F-4AAA-9F24-2266ED6B36A3}" srcOrd="3" destOrd="0" presId="urn:microsoft.com/office/officeart/2005/8/layout/hierarchy6"/>
    <dgm:cxn modelId="{959E85E0-4B8C-4C3B-BACF-36778174F729}" type="presParOf" srcId="{2B9FFDEC-EF5F-4AAA-9F24-2266ED6B36A3}" destId="{FDCCC2CE-B6EB-436C-8A71-501FAED9326B}" srcOrd="0" destOrd="0" presId="urn:microsoft.com/office/officeart/2005/8/layout/hierarchy6"/>
    <dgm:cxn modelId="{FE0106C1-6C86-407B-847A-DF75A5CA2349}" type="presParOf" srcId="{3AA26BC4-BE13-4302-93B4-3C3CA4981E05}" destId="{230539C3-F7A3-4879-8429-B14E30C062DD}" srcOrd="4" destOrd="0" presId="urn:microsoft.com/office/officeart/2005/8/layout/hierarchy6"/>
    <dgm:cxn modelId="{5EA6BFC6-66EE-4F48-8C2D-BF078FD5FE73}" type="presParOf" srcId="{230539C3-F7A3-4879-8429-B14E30C062DD}" destId="{30BEA398-AE4B-448D-934F-FBEDA485331C}" srcOrd="0" destOrd="0" presId="urn:microsoft.com/office/officeart/2005/8/layout/hierarchy6"/>
    <dgm:cxn modelId="{A1290620-DB27-425B-98F8-F54947E24086}" type="presParOf" srcId="{230539C3-F7A3-4879-8429-B14E30C062DD}" destId="{6F51E775-5576-4125-BB81-E6AEDCA63CC0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BEA398-AE4B-448D-934F-FBEDA485331C}">
      <dsp:nvSpPr>
        <dsp:cNvPr id="0" name=""/>
        <dsp:cNvSpPr/>
      </dsp:nvSpPr>
      <dsp:spPr>
        <a:xfrm>
          <a:off x="0" y="1805395"/>
          <a:ext cx="9289032" cy="800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0" y="1805395"/>
        <a:ext cx="2786709" cy="80054"/>
      </dsp:txXfrm>
    </dsp:sp>
    <dsp:sp modelId="{BCE91CC8-90B2-46DE-9DE8-259BBA49006B}">
      <dsp:nvSpPr>
        <dsp:cNvPr id="0" name=""/>
        <dsp:cNvSpPr/>
      </dsp:nvSpPr>
      <dsp:spPr>
        <a:xfrm>
          <a:off x="0" y="1711998"/>
          <a:ext cx="9289032" cy="800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0" y="1711998"/>
        <a:ext cx="2786709" cy="80054"/>
      </dsp:txXfrm>
    </dsp:sp>
    <dsp:sp modelId="{DF95CB3D-B973-4431-9DF5-BBEF2979C441}">
      <dsp:nvSpPr>
        <dsp:cNvPr id="0" name=""/>
        <dsp:cNvSpPr/>
      </dsp:nvSpPr>
      <dsp:spPr>
        <a:xfrm>
          <a:off x="0" y="1618601"/>
          <a:ext cx="9289032" cy="800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 dirty="0"/>
        </a:p>
      </dsp:txBody>
      <dsp:txXfrm>
        <a:off x="0" y="1618601"/>
        <a:ext cx="2786709" cy="80054"/>
      </dsp:txXfrm>
    </dsp:sp>
    <dsp:sp modelId="{5C3EE618-5257-4E69-924B-8CEED8265271}">
      <dsp:nvSpPr>
        <dsp:cNvPr id="0" name=""/>
        <dsp:cNvSpPr/>
      </dsp:nvSpPr>
      <dsp:spPr>
        <a:xfrm>
          <a:off x="4681250" y="681132"/>
          <a:ext cx="2001360" cy="125286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solidFill>
                <a:schemeClr val="bg1"/>
              </a:solidFill>
            </a:rPr>
            <a:t>تكامل الدوال </a:t>
          </a:r>
          <a:r>
            <a:rPr lang="ar-SA" sz="1600" b="1" kern="1200" dirty="0" err="1" smtClean="0">
              <a:solidFill>
                <a:schemeClr val="bg1"/>
              </a:solidFill>
            </a:rPr>
            <a:t>المثلثية</a:t>
          </a:r>
          <a:r>
            <a:rPr lang="ar-SA" sz="1600" b="1" kern="1200" dirty="0" smtClean="0">
              <a:solidFill>
                <a:schemeClr val="bg1"/>
              </a:solidFill>
            </a:rPr>
            <a:t> (</a:t>
          </a:r>
          <a:r>
            <a:rPr lang="ar-SA" sz="1600" b="1" kern="1200" dirty="0" err="1" smtClean="0">
              <a:solidFill>
                <a:schemeClr val="bg1"/>
              </a:solidFill>
            </a:rPr>
            <a:t>المرفوعه</a:t>
          </a:r>
          <a:r>
            <a:rPr lang="ar-SA" sz="1600" b="1" kern="1200" dirty="0" smtClean="0">
              <a:solidFill>
                <a:schemeClr val="bg1"/>
              </a:solidFill>
            </a:rPr>
            <a:t> لأس )</a:t>
          </a:r>
        </a:p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solidFill>
                <a:schemeClr val="bg1"/>
              </a:solidFill>
            </a:rPr>
            <a:t>مثل  </a:t>
          </a:r>
          <a:endParaRPr lang="ar-SA" sz="1600" b="1" kern="1200" dirty="0">
            <a:solidFill>
              <a:schemeClr val="bg1"/>
            </a:solidFill>
          </a:endParaRPr>
        </a:p>
      </dsp:txBody>
      <dsp:txXfrm>
        <a:off x="4717945" y="717827"/>
        <a:ext cx="1927970" cy="1179478"/>
      </dsp:txXfrm>
    </dsp:sp>
    <dsp:sp modelId="{C85AD217-B9CE-4106-8B52-3F17BDEAD698}">
      <dsp:nvSpPr>
        <dsp:cNvPr id="0" name=""/>
        <dsp:cNvSpPr/>
      </dsp:nvSpPr>
      <dsp:spPr>
        <a:xfrm>
          <a:off x="3477213" y="1934001"/>
          <a:ext cx="2204717" cy="532310"/>
        </a:xfrm>
        <a:custGeom>
          <a:avLst/>
          <a:gdLst/>
          <a:ahLst/>
          <a:cxnLst/>
          <a:rect l="0" t="0" r="0" b="0"/>
          <a:pathLst>
            <a:path>
              <a:moveTo>
                <a:pt x="2204717" y="0"/>
              </a:moveTo>
              <a:lnTo>
                <a:pt x="2204717" y="266155"/>
              </a:lnTo>
              <a:lnTo>
                <a:pt x="0" y="266155"/>
              </a:lnTo>
              <a:lnTo>
                <a:pt x="0" y="53231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43FD50-380F-4745-80BC-6E6327827193}">
      <dsp:nvSpPr>
        <dsp:cNvPr id="0" name=""/>
        <dsp:cNvSpPr/>
      </dsp:nvSpPr>
      <dsp:spPr>
        <a:xfrm>
          <a:off x="2476533" y="2466311"/>
          <a:ext cx="2001360" cy="102148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err="1" smtClean="0">
              <a:solidFill>
                <a:schemeClr val="bg1"/>
              </a:solidFill>
            </a:rPr>
            <a:t>اذا</a:t>
          </a:r>
          <a:r>
            <a:rPr lang="ar-SA" sz="1600" b="1" kern="1200" dirty="0" smtClean="0">
              <a:solidFill>
                <a:schemeClr val="bg1"/>
              </a:solidFill>
            </a:rPr>
            <a:t> كان </a:t>
          </a:r>
          <a:r>
            <a:rPr lang="en-US" sz="1600" b="1" kern="1200" dirty="0" smtClean="0">
              <a:solidFill>
                <a:schemeClr val="bg1"/>
              </a:solidFill>
            </a:rPr>
            <a:t>M,N</a:t>
          </a:r>
          <a:r>
            <a:rPr lang="ar-SA" sz="1600" b="1" kern="1200" dirty="0" smtClean="0">
              <a:solidFill>
                <a:schemeClr val="bg1"/>
              </a:solidFill>
            </a:rPr>
            <a:t>أعداد زوجية في هذه الحالة نستعمل القوانين التالية </a:t>
          </a:r>
          <a:endParaRPr lang="ar-SA" sz="1600" b="1" kern="1200" dirty="0">
            <a:solidFill>
              <a:schemeClr val="bg1"/>
            </a:solidFill>
          </a:endParaRPr>
        </a:p>
      </dsp:txBody>
      <dsp:txXfrm>
        <a:off x="2506451" y="2496229"/>
        <a:ext cx="1941524" cy="961646"/>
      </dsp:txXfrm>
    </dsp:sp>
    <dsp:sp modelId="{A0D45276-B271-4181-A95E-344CECBF6134}">
      <dsp:nvSpPr>
        <dsp:cNvPr id="0" name=""/>
        <dsp:cNvSpPr/>
      </dsp:nvSpPr>
      <dsp:spPr>
        <a:xfrm>
          <a:off x="2083043" y="3487794"/>
          <a:ext cx="1394170" cy="562029"/>
        </a:xfrm>
        <a:custGeom>
          <a:avLst/>
          <a:gdLst/>
          <a:ahLst/>
          <a:cxnLst/>
          <a:rect l="0" t="0" r="0" b="0"/>
          <a:pathLst>
            <a:path>
              <a:moveTo>
                <a:pt x="1394170" y="0"/>
              </a:moveTo>
              <a:lnTo>
                <a:pt x="1394170" y="281014"/>
              </a:lnTo>
              <a:lnTo>
                <a:pt x="0" y="281014"/>
              </a:lnTo>
              <a:lnTo>
                <a:pt x="0" y="56202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2B06D1-2E60-49DB-BE52-336E6322FA1F}">
      <dsp:nvSpPr>
        <dsp:cNvPr id="0" name=""/>
        <dsp:cNvSpPr/>
      </dsp:nvSpPr>
      <dsp:spPr>
        <a:xfrm>
          <a:off x="1082363" y="4049824"/>
          <a:ext cx="2001360" cy="47657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</a:rPr>
            <a:t>(1+cos(2x))</a:t>
          </a:r>
          <a:r>
            <a:rPr lang="ar-SA" sz="1400" b="1" kern="1200" dirty="0" smtClean="0">
              <a:solidFill>
                <a:schemeClr val="bg1"/>
              </a:solidFill>
            </a:rPr>
            <a:t> </a:t>
          </a:r>
          <a14:m xmlns:a14="http://schemas.microsoft.com/office/drawing/2010/main">
            <m:oMath xmlns:m="http://schemas.openxmlformats.org/officeDocument/2006/math">
              <m:f>
                <m:fPr>
                  <m:ctrlPr>
                    <a:rPr lang="ar-SA" sz="1400" b="1" i="1" kern="1200" smtClean="0">
                      <a:solidFill>
                        <a:schemeClr val="bg1"/>
                      </a:solidFill>
                      <a:latin typeface="Cambria Math"/>
                    </a:rPr>
                  </m:ctrlPr>
                </m:fPr>
                <m:num>
                  <m:r>
                    <a:rPr lang="ar-SA" sz="1400" b="1" i="1" kern="1200" smtClean="0">
                      <a:solidFill>
                        <a:schemeClr val="bg1"/>
                      </a:solidFill>
                      <a:latin typeface="Cambria Math"/>
                    </a:rPr>
                    <m:t>𝟏</m:t>
                  </m:r>
                </m:num>
                <m:den>
                  <m:r>
                    <a:rPr lang="ar-SA" sz="1400" b="1" i="1" kern="1200" smtClean="0">
                      <a:solidFill>
                        <a:schemeClr val="bg1"/>
                      </a:solidFill>
                      <a:latin typeface="Cambria Math"/>
                    </a:rPr>
                    <m:t>𝟐</m:t>
                  </m:r>
                </m:den>
              </m:f>
            </m:oMath>
          </a14:m>
          <a:r>
            <a:rPr lang="ar-SA" sz="1400" b="1" kern="1200" dirty="0" smtClean="0">
              <a:solidFill>
                <a:schemeClr val="bg1"/>
              </a:solidFill>
            </a:rPr>
            <a:t>=</a:t>
          </a:r>
          <a14:m xmlns:a14="http://schemas.microsoft.com/office/drawing/2010/main">
            <m:oMath xmlns:m="http://schemas.openxmlformats.org/officeDocument/2006/math">
              <m:r>
                <a:rPr lang="ar-SA" sz="1400" b="1" i="1" kern="1200" smtClean="0">
                  <a:solidFill>
                    <a:schemeClr val="bg1"/>
                  </a:solidFill>
                  <a:latin typeface="Cambria Math"/>
                </a:rPr>
                <m:t> </m:t>
              </m:r>
            </m:oMath>
          </a14:m>
          <a:r>
            <a:rPr lang="en-US" sz="1400" b="1" kern="1200" dirty="0" smtClean="0">
              <a:solidFill>
                <a:schemeClr val="bg1"/>
              </a:solidFill>
            </a:rPr>
            <a:t>(</a:t>
          </a:r>
          <a:r>
            <a:rPr lang="en-US" sz="1400" b="1" kern="1200" smtClean="0">
              <a:solidFill>
                <a:schemeClr val="bg1"/>
              </a:solidFill>
            </a:rPr>
            <a:t>x)</a:t>
          </a:r>
          <a:r>
            <a:rPr lang="ar-SA" sz="1400" b="1" kern="1200" smtClean="0">
              <a:solidFill>
                <a:schemeClr val="bg1"/>
              </a:solidFill>
            </a:rPr>
            <a:t> </a:t>
          </a:r>
          <a14:m xmlns:a14="http://schemas.microsoft.com/office/drawing/2010/main">
            <m:oMath xmlns:m="http://schemas.openxmlformats.org/officeDocument/2006/math">
              <m:sSup>
                <m:sSupPr>
                  <m:ctrlPr>
                    <a:rPr lang="ar-SA" sz="1400" b="1" i="1" kern="1200" smtClean="0">
                      <a:solidFill>
                        <a:schemeClr val="bg1"/>
                      </a:solidFill>
                      <a:latin typeface="Cambria Math"/>
                    </a:rPr>
                  </m:ctrlPr>
                </m:sSupPr>
                <m:e>
                  <m:r>
                    <a:rPr lang="en-US" sz="1400" b="1" i="1" kern="1200" smtClean="0">
                      <a:solidFill>
                        <a:schemeClr val="bg1"/>
                      </a:solidFill>
                      <a:latin typeface="Cambria Math"/>
                    </a:rPr>
                    <m:t>𝒄𝒐𝒔</m:t>
                  </m:r>
                </m:e>
                <m:sup>
                  <m:r>
                    <a:rPr lang="ar-SA" sz="1400" b="1" i="1" kern="1200" smtClean="0">
                      <a:solidFill>
                        <a:schemeClr val="bg1"/>
                      </a:solidFill>
                      <a:latin typeface="Cambria Math"/>
                    </a:rPr>
                    <m:t>𝟐</m:t>
                  </m:r>
                </m:sup>
              </m:sSup>
            </m:oMath>
          </a14:m>
          <a:endParaRPr lang="ar-SA" sz="1400" b="1" kern="1200" dirty="0">
            <a:solidFill>
              <a:schemeClr val="bg1"/>
            </a:solidFill>
          </a:endParaRPr>
        </a:p>
      </dsp:txBody>
      <dsp:txXfrm>
        <a:off x="1096321" y="4063782"/>
        <a:ext cx="1973444" cy="448659"/>
      </dsp:txXfrm>
    </dsp:sp>
    <dsp:sp modelId="{232E6A18-0154-4857-A823-CF89CEAF61EA}">
      <dsp:nvSpPr>
        <dsp:cNvPr id="0" name=""/>
        <dsp:cNvSpPr/>
      </dsp:nvSpPr>
      <dsp:spPr>
        <a:xfrm>
          <a:off x="3477213" y="3487794"/>
          <a:ext cx="1680703" cy="6648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2417"/>
              </a:lnTo>
              <a:lnTo>
                <a:pt x="1680703" y="332417"/>
              </a:lnTo>
              <a:lnTo>
                <a:pt x="1680703" y="66483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B8D133-C6EE-45C8-A410-2CFB172CBDBB}">
      <dsp:nvSpPr>
        <dsp:cNvPr id="0" name=""/>
        <dsp:cNvSpPr/>
      </dsp:nvSpPr>
      <dsp:spPr>
        <a:xfrm>
          <a:off x="4198818" y="4152629"/>
          <a:ext cx="1918195" cy="54908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</a:rPr>
            <a:t>(1- </a:t>
          </a:r>
          <a:r>
            <a:rPr lang="en-US" sz="1400" b="1" kern="1200" dirty="0" err="1" smtClean="0">
              <a:solidFill>
                <a:schemeClr val="bg1"/>
              </a:solidFill>
            </a:rPr>
            <a:t>cos</a:t>
          </a:r>
          <a:r>
            <a:rPr lang="en-US" sz="1400" b="1" kern="1200" dirty="0" smtClean="0">
              <a:solidFill>
                <a:schemeClr val="bg1"/>
              </a:solidFill>
            </a:rPr>
            <a:t>(2x))</a:t>
          </a:r>
          <a:r>
            <a:rPr lang="ar-SA" sz="1400" b="1" kern="1200" dirty="0" smtClean="0">
              <a:solidFill>
                <a:schemeClr val="bg1"/>
              </a:solidFill>
            </a:rPr>
            <a:t> </a:t>
          </a:r>
          <a14:m xmlns:a14="http://schemas.microsoft.com/office/drawing/2010/main">
            <m:oMath xmlns:m="http://schemas.openxmlformats.org/officeDocument/2006/math">
              <m:f>
                <m:fPr>
                  <m:ctrlPr>
                    <a:rPr lang="ar-SA" sz="1400" b="1" i="1" kern="1200" smtClean="0">
                      <a:solidFill>
                        <a:schemeClr val="bg1"/>
                      </a:solidFill>
                      <a:latin typeface="Cambria Math"/>
                    </a:rPr>
                  </m:ctrlPr>
                </m:fPr>
                <m:num>
                  <m:r>
                    <a:rPr lang="ar-SA" sz="1400" b="1" i="1" kern="1200" smtClean="0">
                      <a:solidFill>
                        <a:schemeClr val="bg1"/>
                      </a:solidFill>
                      <a:latin typeface="Cambria Math"/>
                    </a:rPr>
                    <m:t>𝟏</m:t>
                  </m:r>
                </m:num>
                <m:den>
                  <m:r>
                    <a:rPr lang="ar-SA" sz="1400" b="1" i="1" kern="1200" smtClean="0">
                      <a:solidFill>
                        <a:schemeClr val="bg1"/>
                      </a:solidFill>
                      <a:latin typeface="Cambria Math"/>
                    </a:rPr>
                    <m:t>𝟐</m:t>
                  </m:r>
                </m:den>
              </m:f>
            </m:oMath>
          </a14:m>
          <a:r>
            <a:rPr lang="ar-SA" sz="1400" b="1" kern="1200" dirty="0" smtClean="0">
              <a:solidFill>
                <a:schemeClr val="bg1"/>
              </a:solidFill>
            </a:rPr>
            <a:t>=</a:t>
          </a:r>
          <a14:m xmlns:a14="http://schemas.microsoft.com/office/drawing/2010/main">
            <m:oMath xmlns:m="http://schemas.openxmlformats.org/officeDocument/2006/math">
              <m:r>
                <a:rPr lang="ar-SA" sz="1400" b="1" i="1" kern="1200" smtClean="0">
                  <a:solidFill>
                    <a:schemeClr val="bg1"/>
                  </a:solidFill>
                  <a:latin typeface="Cambria Math"/>
                </a:rPr>
                <m:t> </m:t>
              </m:r>
            </m:oMath>
          </a14:m>
          <a:r>
            <a:rPr lang="en-US" sz="1400" b="1" kern="1200" dirty="0" smtClean="0">
              <a:solidFill>
                <a:schemeClr val="bg1"/>
              </a:solidFill>
            </a:rPr>
            <a:t>(x)</a:t>
          </a:r>
          <a:r>
            <a:rPr lang="ar-SA" sz="1400" b="1" kern="1200" dirty="0" smtClean="0">
              <a:solidFill>
                <a:schemeClr val="bg1"/>
              </a:solidFill>
            </a:rPr>
            <a:t> </a:t>
          </a:r>
          <a14:m xmlns:a14="http://schemas.microsoft.com/office/drawing/2010/main">
            <m:oMath xmlns:m="http://schemas.openxmlformats.org/officeDocument/2006/math">
              <m:sSup>
                <m:sSupPr>
                  <m:ctrlPr>
                    <a:rPr lang="ar-SA" sz="1400" b="1" i="1" kern="1200" smtClean="0">
                      <a:solidFill>
                        <a:schemeClr val="bg1"/>
                      </a:solidFill>
                      <a:latin typeface="Cambria Math"/>
                    </a:rPr>
                  </m:ctrlPr>
                </m:sSupPr>
                <m:e>
                  <m:r>
                    <a:rPr lang="en-US" sz="1400" b="1" i="1" kern="1200" smtClean="0">
                      <a:solidFill>
                        <a:schemeClr val="bg1"/>
                      </a:solidFill>
                      <a:latin typeface="Cambria Math"/>
                    </a:rPr>
                    <m:t>𝒔𝒊𝒏</m:t>
                  </m:r>
                </m:e>
                <m:sup>
                  <m:r>
                    <a:rPr lang="ar-SA" sz="1400" b="1" i="1" kern="1200" smtClean="0">
                      <a:solidFill>
                        <a:schemeClr val="bg1"/>
                      </a:solidFill>
                      <a:latin typeface="Cambria Math"/>
                    </a:rPr>
                    <m:t>𝟐</m:t>
                  </m:r>
                </m:sup>
              </m:sSup>
            </m:oMath>
          </a14:m>
          <a:endParaRPr lang="ar-SA" sz="1400" b="1" kern="1200" dirty="0"/>
        </a:p>
      </dsp:txBody>
      <dsp:txXfrm>
        <a:off x="4214900" y="4168711"/>
        <a:ext cx="1886031" cy="516920"/>
      </dsp:txXfrm>
    </dsp:sp>
    <dsp:sp modelId="{0F68BDF4-1296-4961-AD24-BE0DA72FF49E}">
      <dsp:nvSpPr>
        <dsp:cNvPr id="0" name=""/>
        <dsp:cNvSpPr/>
      </dsp:nvSpPr>
      <dsp:spPr>
        <a:xfrm>
          <a:off x="5681930" y="1934001"/>
          <a:ext cx="1737240" cy="5608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436"/>
              </a:lnTo>
              <a:lnTo>
                <a:pt x="1737240" y="280436"/>
              </a:lnTo>
              <a:lnTo>
                <a:pt x="1737240" y="56087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F898A4-2344-4901-8BBF-221FF6866198}">
      <dsp:nvSpPr>
        <dsp:cNvPr id="0" name=""/>
        <dsp:cNvSpPr/>
      </dsp:nvSpPr>
      <dsp:spPr>
        <a:xfrm>
          <a:off x="6418491" y="2494875"/>
          <a:ext cx="2001360" cy="105301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1" kern="1200" dirty="0" smtClean="0">
              <a:solidFill>
                <a:schemeClr val="bg1"/>
              </a:solidFill>
            </a:rPr>
            <a:t>في الحالة </a:t>
          </a:r>
          <a:r>
            <a:rPr lang="ar-SA" sz="1200" b="1" kern="1200" dirty="0" err="1" smtClean="0">
              <a:solidFill>
                <a:schemeClr val="bg1"/>
              </a:solidFill>
            </a:rPr>
            <a:t>الاولى</a:t>
          </a:r>
          <a:r>
            <a:rPr lang="ar-SA" sz="1200" b="1" kern="1200" dirty="0" smtClean="0">
              <a:solidFill>
                <a:schemeClr val="bg1"/>
              </a:solidFill>
            </a:rPr>
            <a:t> </a:t>
          </a:r>
          <a:r>
            <a:rPr lang="ar-SA" sz="1200" b="1" kern="1200" dirty="0" err="1" smtClean="0">
              <a:solidFill>
                <a:schemeClr val="bg1"/>
              </a:solidFill>
            </a:rPr>
            <a:t>اذا</a:t>
          </a:r>
          <a:r>
            <a:rPr lang="ar-SA" sz="1200" b="1" kern="1200" dirty="0" smtClean="0">
              <a:solidFill>
                <a:schemeClr val="bg1"/>
              </a:solidFill>
            </a:rPr>
            <a:t> كان</a:t>
          </a:r>
          <a:endParaRPr lang="en-US" sz="1200" b="1" kern="1200" dirty="0" smtClean="0">
            <a:solidFill>
              <a:schemeClr val="bg1"/>
            </a:solidFill>
          </a:endParaRPr>
        </a:p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bg1"/>
              </a:solidFill>
            </a:rPr>
            <a:t>M</a:t>
          </a:r>
          <a:r>
            <a:rPr lang="ar-SA" sz="1200" b="1" kern="1200" dirty="0" smtClean="0">
              <a:solidFill>
                <a:schemeClr val="bg1"/>
              </a:solidFill>
            </a:rPr>
            <a:t>أو </a:t>
          </a:r>
          <a:r>
            <a:rPr lang="en-US" sz="1200" b="1" kern="1200" dirty="0" smtClean="0">
              <a:solidFill>
                <a:schemeClr val="bg1"/>
              </a:solidFill>
            </a:rPr>
            <a:t>N </a:t>
          </a:r>
          <a:r>
            <a:rPr lang="ar-SA" sz="1200" b="1" kern="1200" dirty="0" smtClean="0">
              <a:solidFill>
                <a:schemeClr val="bg1"/>
              </a:solidFill>
            </a:rPr>
            <a:t>عدد فردي في هذه الحالة نفك </a:t>
          </a:r>
          <a:r>
            <a:rPr lang="ar-SA" sz="1200" b="1" kern="1200" dirty="0" err="1" smtClean="0">
              <a:solidFill>
                <a:schemeClr val="bg1"/>
              </a:solidFill>
            </a:rPr>
            <a:t>الاس</a:t>
          </a:r>
          <a:r>
            <a:rPr lang="ar-SA" sz="1200" b="1" kern="1200" dirty="0" smtClean="0">
              <a:solidFill>
                <a:schemeClr val="bg1"/>
              </a:solidFill>
            </a:rPr>
            <a:t> الفردي  ونستعمل القانون التالي </a:t>
          </a:r>
          <a:endParaRPr lang="ar-SA" sz="1200" b="1" kern="1200" dirty="0">
            <a:solidFill>
              <a:schemeClr val="bg1"/>
            </a:solidFill>
          </a:endParaRPr>
        </a:p>
      </dsp:txBody>
      <dsp:txXfrm>
        <a:off x="6449333" y="2525717"/>
        <a:ext cx="1939676" cy="991333"/>
      </dsp:txXfrm>
    </dsp:sp>
    <dsp:sp modelId="{C76C96B3-5E7E-4206-AE14-AA5AF59315ED}">
      <dsp:nvSpPr>
        <dsp:cNvPr id="0" name=""/>
        <dsp:cNvSpPr/>
      </dsp:nvSpPr>
      <dsp:spPr>
        <a:xfrm>
          <a:off x="6722343" y="3547892"/>
          <a:ext cx="696827" cy="1345479"/>
        </a:xfrm>
        <a:custGeom>
          <a:avLst/>
          <a:gdLst/>
          <a:ahLst/>
          <a:cxnLst/>
          <a:rect l="0" t="0" r="0" b="0"/>
          <a:pathLst>
            <a:path>
              <a:moveTo>
                <a:pt x="696827" y="0"/>
              </a:moveTo>
              <a:lnTo>
                <a:pt x="696827" y="672739"/>
              </a:lnTo>
              <a:lnTo>
                <a:pt x="0" y="672739"/>
              </a:lnTo>
              <a:lnTo>
                <a:pt x="0" y="134547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656FAD-D729-444A-A5F2-0A610BB797C7}">
      <dsp:nvSpPr>
        <dsp:cNvPr id="0" name=""/>
        <dsp:cNvSpPr/>
      </dsp:nvSpPr>
      <dsp:spPr>
        <a:xfrm>
          <a:off x="6085184" y="4893371"/>
          <a:ext cx="1274317" cy="51120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 dirty="0"/>
        </a:p>
      </dsp:txBody>
      <dsp:txXfrm>
        <a:off x="6100157" y="4908344"/>
        <a:ext cx="1244371" cy="481257"/>
      </dsp:txXfrm>
    </dsp:sp>
    <dsp:sp modelId="{70DCD369-1168-4A88-9DA7-C993D7341DC5}">
      <dsp:nvSpPr>
        <dsp:cNvPr id="0" name=""/>
        <dsp:cNvSpPr/>
      </dsp:nvSpPr>
      <dsp:spPr>
        <a:xfrm>
          <a:off x="7419171" y="3547892"/>
          <a:ext cx="1225963" cy="7972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8623"/>
              </a:lnTo>
              <a:lnTo>
                <a:pt x="1225963" y="398623"/>
              </a:lnTo>
              <a:lnTo>
                <a:pt x="1225963" y="79724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11341A-B868-4D67-BBE8-FEAB439D2BDE}">
      <dsp:nvSpPr>
        <dsp:cNvPr id="0" name=""/>
        <dsp:cNvSpPr/>
      </dsp:nvSpPr>
      <dsp:spPr>
        <a:xfrm>
          <a:off x="8132281" y="4345140"/>
          <a:ext cx="1025705" cy="32521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 dirty="0" smtClean="0"/>
        </a:p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 dirty="0" smtClean="0"/>
        </a:p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 dirty="0"/>
        </a:p>
      </dsp:txBody>
      <dsp:txXfrm>
        <a:off x="8141806" y="4354665"/>
        <a:ext cx="1006655" cy="3061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DCD03-BEAB-4E7B-B573-8A4C2A85AB5D}" type="datetimeFigureOut">
              <a:rPr lang="ar-SA" smtClean="0"/>
              <a:pPr/>
              <a:t>09/02/34</a:t>
            </a:fld>
            <a:endParaRPr lang="ar-SA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C1EF53B-EB50-4BDE-A546-0B2C6FFA93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DCD03-BEAB-4E7B-B573-8A4C2A85AB5D}" type="datetimeFigureOut">
              <a:rPr lang="ar-SA" smtClean="0"/>
              <a:pPr/>
              <a:t>09/02/34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SA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C1EF53B-EB50-4BDE-A546-0B2C6FFA93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DCD03-BEAB-4E7B-B573-8A4C2A85AB5D}" type="datetimeFigureOut">
              <a:rPr lang="ar-SA" smtClean="0"/>
              <a:pPr/>
              <a:t>09/02/34</a:t>
            </a:fld>
            <a:endParaRPr lang="ar-S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EF53B-EB50-4BDE-A546-0B2C6FFA93DC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DCD03-BEAB-4E7B-B573-8A4C2A85AB5D}" type="datetimeFigureOut">
              <a:rPr lang="ar-SA" smtClean="0"/>
              <a:pPr/>
              <a:t>09/02/34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EF53B-EB50-4BDE-A546-0B2C6FFA93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DCD03-BEAB-4E7B-B573-8A4C2A85AB5D}" type="datetimeFigureOut">
              <a:rPr lang="ar-SA" smtClean="0"/>
              <a:pPr/>
              <a:t>09/02/34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C1EF53B-EB50-4BDE-A546-0B2C6FFA93DC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DCD03-BEAB-4E7B-B573-8A4C2A85AB5D}" type="datetimeFigureOut">
              <a:rPr lang="ar-SA" smtClean="0"/>
              <a:pPr/>
              <a:t>09/02/34</a:t>
            </a:fld>
            <a:endParaRPr lang="ar-S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EF53B-EB50-4BDE-A546-0B2C6FFA93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DCD03-BEAB-4E7B-B573-8A4C2A85AB5D}" type="datetimeFigureOut">
              <a:rPr lang="ar-SA" smtClean="0"/>
              <a:pPr/>
              <a:t>09/02/34</a:t>
            </a:fld>
            <a:endParaRPr lang="ar-SA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EF53B-EB50-4BDE-A546-0B2C6FFA93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DCD03-BEAB-4E7B-B573-8A4C2A85AB5D}" type="datetimeFigureOut">
              <a:rPr lang="ar-SA" smtClean="0"/>
              <a:pPr/>
              <a:t>09/02/34</a:t>
            </a:fld>
            <a:endParaRPr lang="ar-SA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EF53B-EB50-4BDE-A546-0B2C6FFA93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DCD03-BEAB-4E7B-B573-8A4C2A85AB5D}" type="datetimeFigureOut">
              <a:rPr lang="ar-SA" smtClean="0"/>
              <a:pPr/>
              <a:t>09/02/34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EF53B-EB50-4BDE-A546-0B2C6FFA93DC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DCD03-BEAB-4E7B-B573-8A4C2A85AB5D}" type="datetimeFigureOut">
              <a:rPr lang="ar-SA" smtClean="0"/>
              <a:pPr/>
              <a:t>09/02/34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EF53B-EB50-4BDE-A546-0B2C6FFA93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DCD03-BEAB-4E7B-B573-8A4C2A85AB5D}" type="datetimeFigureOut">
              <a:rPr lang="ar-SA" smtClean="0"/>
              <a:pPr/>
              <a:t>09/02/34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EF53B-EB50-4BDE-A546-0B2C6FFA93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61DCD03-BEAB-4E7B-B573-8A4C2A85AB5D}" type="datetimeFigureOut">
              <a:rPr lang="ar-SA" smtClean="0"/>
              <a:pPr/>
              <a:t>09/02/34</a:t>
            </a:fld>
            <a:endParaRPr lang="ar-SA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C1EF53B-EB50-4BDE-A546-0B2C6FFA93DC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9486" cy="6858000"/>
          </a:xfrm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23528" y="4149080"/>
            <a:ext cx="8686800" cy="838200"/>
          </a:xfrm>
        </p:spPr>
        <p:txBody>
          <a:bodyPr/>
          <a:lstStyle/>
          <a:p>
            <a:r>
              <a:rPr lang="ar-SA" dirty="0" smtClean="0">
                <a:solidFill>
                  <a:schemeClr val="bg1"/>
                </a:solidFill>
              </a:rPr>
              <a:t>اشراف     د/منال عبدالفتاح</a:t>
            </a:r>
            <a:endParaRPr lang="ar-S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915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1520" y="0"/>
            <a:ext cx="8784976" cy="2434282"/>
          </a:xfrm>
        </p:spPr>
        <p:txBody>
          <a:bodyPr>
            <a:normAutofit/>
          </a:bodyPr>
          <a:lstStyle/>
          <a:p>
            <a:r>
              <a:rPr lang="ar-SA" dirty="0" err="1" smtClean="0"/>
              <a:t>المحاظرة</a:t>
            </a:r>
            <a:r>
              <a:rPr lang="ar-SA" dirty="0" smtClean="0"/>
              <a:t> الأخيرة في باب التكامل (</a:t>
            </a:r>
            <a:r>
              <a:rPr lang="en-US" b="1" dirty="0" smtClean="0">
                <a:solidFill>
                  <a:schemeClr val="tx1"/>
                </a:solidFill>
              </a:rPr>
              <a:t>integration</a:t>
            </a:r>
            <a:r>
              <a:rPr lang="ar-SA" b="1" dirty="0" smtClean="0">
                <a:solidFill>
                  <a:schemeClr val="tx1"/>
                </a:solidFill>
              </a:rPr>
              <a:t>)</a:t>
            </a:r>
            <a:br>
              <a:rPr lang="ar-SA" b="1" dirty="0" smtClean="0">
                <a:solidFill>
                  <a:schemeClr val="tx1"/>
                </a:solidFill>
              </a:rPr>
            </a:br>
            <a:endParaRPr lang="ar-SA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9036496" cy="6857999"/>
          </a:xfrm>
        </p:spPr>
      </p:pic>
      <p:sp>
        <p:nvSpPr>
          <p:cNvPr id="5" name="مستطيل 4"/>
          <p:cNvSpPr/>
          <p:nvPr/>
        </p:nvSpPr>
        <p:spPr>
          <a:xfrm>
            <a:off x="1028529" y="1835132"/>
            <a:ext cx="6840760" cy="490623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First you have you remember the following laws:</a:t>
            </a:r>
          </a:p>
          <a:p>
            <a:pPr algn="ctr"/>
            <a:r>
              <a:rPr lang="ar-SA" dirty="0" smtClean="0"/>
              <a:t>(</a:t>
            </a:r>
            <a:r>
              <a:rPr lang="en-US" dirty="0" smtClean="0"/>
              <a:t>(Conversion laws in trigonometric functions</a:t>
            </a:r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ar-SA" b="1" u="sng" dirty="0" smtClean="0"/>
              <a:t>في بعض الحالات نلجأ إلى قواعد التحويل لكي نستطيع  حساب التكامل</a:t>
            </a:r>
            <a:endParaRPr lang="ar-SA" b="1" u="sng" dirty="0"/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086" y="3140968"/>
            <a:ext cx="4245645" cy="4320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93" y="3889920"/>
            <a:ext cx="5688632" cy="8123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صورة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1" y="5085184"/>
            <a:ext cx="6062056" cy="9361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6763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2400" cy="1470025"/>
          </a:xfrm>
        </p:spPr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520689" y="404664"/>
            <a:ext cx="7920880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differentiation and integration</a:t>
            </a:r>
            <a:endParaRPr lang="ar-SA" sz="3600" b="1" dirty="0">
              <a:solidFill>
                <a:schemeClr val="tx1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755576" y="2079152"/>
            <a:ext cx="7613985" cy="420782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مربع نص 9"/>
              <p:cNvSpPr txBox="1"/>
              <p:nvPr/>
            </p:nvSpPr>
            <p:spPr>
              <a:xfrm>
                <a:off x="3635896" y="2572308"/>
                <a:ext cx="2524653" cy="106106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ar-SA" sz="24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1" i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𝐱</m:t>
                              </m:r>
                            </m:e>
                            <m:sup>
                              <m:r>
                                <a:rPr lang="ar-SA" sz="2400" b="1" i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𝟑</m:t>
                              </m:r>
                            </m:sup>
                          </m:sSup>
                        </m:e>
                      </m:nary>
                      <m:rad>
                        <m:radPr>
                          <m:degHide m:val="on"/>
                          <m:ctrlP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ar-SA" sz="24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1" i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𝐱</m:t>
                              </m:r>
                            </m:e>
                            <m:sup>
                              <m:r>
                                <a:rPr lang="ar-SA" sz="2400" b="1" i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𝟐</m:t>
                              </m:r>
                              <m:r>
                                <a:rPr lang="ar-SA" sz="2400" b="1" i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</m:t>
                              </m:r>
                            </m:sup>
                          </m:sSup>
                          <m:r>
                            <a:rPr lang="ar-SA" sz="2400" b="1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ar-SA" sz="2400" b="1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𝟏</m:t>
                          </m:r>
                        </m:e>
                      </m:rad>
                      <m:r>
                        <a:rPr lang="en-US" sz="2400" b="1" i="0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ⅆ</m:t>
                      </m:r>
                      <m:r>
                        <a:rPr lang="en-US" sz="2400" b="1" i="0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𝐱</m:t>
                      </m:r>
                    </m:oMath>
                  </m:oMathPara>
                </a14:m>
                <a:endParaRPr lang="ar-SA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مربع نص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2572308"/>
                <a:ext cx="2524653" cy="106106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مربع نص 10"/>
              <p:cNvSpPr txBox="1"/>
              <p:nvPr/>
            </p:nvSpPr>
            <p:spPr>
              <a:xfrm>
                <a:off x="5485003" y="3429000"/>
                <a:ext cx="2664296" cy="65255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dirty="0" smtClean="0"/>
                  <a:t>في هذه </a:t>
                </a:r>
                <a:r>
                  <a:rPr lang="ar-SA" dirty="0" err="1" smtClean="0"/>
                  <a:t>الحاله</a:t>
                </a:r>
                <a:r>
                  <a:rPr lang="ar-SA" dirty="0" smtClean="0"/>
                  <a:t> نحسب بالتعويض </a:t>
                </a:r>
              </a:p>
              <a:p>
                <a:r>
                  <a:rPr lang="ar-SA" dirty="0" smtClean="0"/>
                  <a:t>نفرض  إن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SA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ar-SA" b="1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ar-SA" b="1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</m:sup>
                    </m:sSup>
                    <m:r>
                      <a:rPr lang="ar-SA" b="1" i="0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ar-SA" b="1" i="0" smtClean="0">
                        <a:solidFill>
                          <a:schemeClr val="tx1"/>
                        </a:solidFill>
                        <a:latin typeface="Cambria Math"/>
                      </a:rPr>
                      <m:t>𝟏</m:t>
                    </m:r>
                  </m:oMath>
                </a14:m>
                <a:r>
                  <a:rPr lang="ar-SA" dirty="0" smtClean="0"/>
                  <a:t> = </a:t>
                </a:r>
                <a:r>
                  <a:rPr lang="en-US" dirty="0" smtClean="0"/>
                  <a:t>u</a:t>
                </a:r>
                <a:endParaRPr lang="ar-SA" dirty="0"/>
              </a:p>
            </p:txBody>
          </p:sp>
        </mc:Choice>
        <mc:Fallback xmlns="">
          <p:sp>
            <p:nvSpPr>
              <p:cNvPr id="11" name="مربع نص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5003" y="3429000"/>
                <a:ext cx="2664296" cy="652551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t="-4673" r="-1831" b="-13084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سهم منحني إلى اليسار 12"/>
          <p:cNvSpPr/>
          <p:nvPr/>
        </p:nvSpPr>
        <p:spPr>
          <a:xfrm rot="5400000">
            <a:off x="2512051" y="3114933"/>
            <a:ext cx="2702486" cy="300158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cxnSp>
        <p:nvCxnSpPr>
          <p:cNvPr id="15" name="رابط كسهم مستقيم 14"/>
          <p:cNvCxnSpPr/>
          <p:nvPr/>
        </p:nvCxnSpPr>
        <p:spPr>
          <a:xfrm>
            <a:off x="6648681" y="4276536"/>
            <a:ext cx="0" cy="7357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شكل بيضاوي 15"/>
          <p:cNvSpPr/>
          <p:nvPr/>
        </p:nvSpPr>
        <p:spPr>
          <a:xfrm>
            <a:off x="5148064" y="5012295"/>
            <a:ext cx="3001235" cy="118169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الفكرة في السؤال  ان نتخلص من جميع ال</a:t>
            </a:r>
            <a:r>
              <a:rPr lang="en-US" dirty="0" smtClean="0"/>
              <a:t>x</a:t>
            </a:r>
            <a:r>
              <a:rPr lang="ar-SA" dirty="0" smtClean="0"/>
              <a:t>ونعوض عنها في المسألة بدلالة ال</a:t>
            </a:r>
            <a:r>
              <a:rPr lang="en-US" dirty="0" smtClean="0"/>
              <a:t>u </a:t>
            </a:r>
            <a:endParaRPr lang="ar-S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دائرة مجوفة 5"/>
              <p:cNvSpPr/>
              <p:nvPr/>
            </p:nvSpPr>
            <p:spPr>
              <a:xfrm>
                <a:off x="971600" y="2348880"/>
                <a:ext cx="2520280" cy="753958"/>
              </a:xfrm>
              <a:prstGeom prst="donu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SA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𝐱</m:t>
                          </m:r>
                        </m:e>
                        <m:sup>
                          <m:r>
                            <a:rPr lang="ar-SA" b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  <m:r>
                            <a:rPr lang="ar-SA" b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 </m:t>
                          </m:r>
                        </m:sup>
                      </m:sSup>
                      <m:r>
                        <a:rPr lang="ar-SA" b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ar-SA" b="1">
                          <a:solidFill>
                            <a:schemeClr val="tx1"/>
                          </a:solidFill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ar-SA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دائرة مجوفة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2348880"/>
                <a:ext cx="2520280" cy="753958"/>
              </a:xfrm>
              <a:prstGeom prst="donu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2868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/>
      <p:bldP spid="11" grpId="0"/>
      <p:bldP spid="13" grpId="0" animBg="1"/>
      <p:bldP spid="16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ar-S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مربع نص 4"/>
              <p:cNvSpPr txBox="1"/>
              <p:nvPr/>
            </p:nvSpPr>
            <p:spPr>
              <a:xfrm>
                <a:off x="3347864" y="692696"/>
                <a:ext cx="2592288" cy="165340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ar-SA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ar-SA" sz="28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b="1" i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𝐱</m:t>
                              </m:r>
                            </m:e>
                            <m:sup>
                              <m:r>
                                <a:rPr lang="ar-SA" sz="2800" b="1" i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𝟑</m:t>
                              </m:r>
                            </m:sup>
                          </m:sSup>
                        </m:e>
                      </m:nary>
                      <m:rad>
                        <m:radPr>
                          <m:degHide m:val="on"/>
                          <m:ctrlPr>
                            <a:rPr lang="ar-SA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ar-SA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b="1" i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𝐱</m:t>
                              </m:r>
                            </m:e>
                            <m:sup>
                              <m:r>
                                <a:rPr lang="ar-SA" sz="2800" b="1" i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𝟐</m:t>
                              </m:r>
                              <m:r>
                                <a:rPr lang="ar-SA" sz="2800" b="1" i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 </m:t>
                              </m:r>
                            </m:sup>
                          </m:sSup>
                          <m:r>
                            <a:rPr lang="ar-SA" sz="2800" b="1" i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ar-SA" sz="2800" b="1" i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e>
                      </m:rad>
                      <m:r>
                        <a:rPr lang="en-US" sz="2800" b="1" i="0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ⅆ</m:t>
                      </m:r>
                      <m:r>
                        <a:rPr lang="en-US" sz="2800" b="1" i="0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𝐱</m:t>
                      </m:r>
                    </m:oMath>
                  </m:oMathPara>
                </a14:m>
                <a:endParaRPr lang="ar-SA" sz="2800" b="1" dirty="0">
                  <a:solidFill>
                    <a:schemeClr val="tx1"/>
                  </a:solidFill>
                </a:endParaRPr>
              </a:p>
              <a:p>
                <a:pPr algn="ctr"/>
                <a:endParaRPr lang="ar-SA" sz="2800" dirty="0"/>
              </a:p>
            </p:txBody>
          </p:sp>
        </mc:Choice>
        <mc:Fallback xmlns="">
          <p:sp>
            <p:nvSpPr>
              <p:cNvPr id="5" name="مربع نص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692696"/>
                <a:ext cx="2592288" cy="1653401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r="-3294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رابط كسهم مستقيم 6"/>
          <p:cNvCxnSpPr/>
          <p:nvPr/>
        </p:nvCxnSpPr>
        <p:spPr>
          <a:xfrm>
            <a:off x="5796136" y="1484784"/>
            <a:ext cx="864096" cy="12961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 flipH="1">
            <a:off x="2915816" y="1420591"/>
            <a:ext cx="915955" cy="92550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>
            <a:off x="4716016" y="1484784"/>
            <a:ext cx="0" cy="128794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شكل بيضاوي 12"/>
              <p:cNvSpPr/>
              <p:nvPr/>
            </p:nvSpPr>
            <p:spPr>
              <a:xfrm>
                <a:off x="5940152" y="2780928"/>
                <a:ext cx="2376264" cy="1008112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>
                            <a:solidFill>
                              <a:schemeClr val="tx1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ar-SA" b="1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ar-SA" b="1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</m:sup>
                    </m:sSup>
                    <m:r>
                      <a:rPr lang="ar-SA" b="1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ar-SA" b="1">
                        <a:solidFill>
                          <a:schemeClr val="tx1"/>
                        </a:solidFill>
                        <a:latin typeface="Cambria Math"/>
                      </a:rPr>
                      <m:t>𝟏</m:t>
                    </m:r>
                  </m:oMath>
                </a14:m>
                <a:r>
                  <a:rPr lang="ar-SA" dirty="0"/>
                  <a:t> = </a:t>
                </a:r>
                <a:r>
                  <a:rPr lang="en-US" dirty="0"/>
                  <a:t>u</a:t>
                </a:r>
                <a:endParaRPr lang="ar-SA" dirty="0"/>
              </a:p>
            </p:txBody>
          </p:sp>
        </mc:Choice>
        <mc:Fallback xmlns="">
          <p:sp>
            <p:nvSpPr>
              <p:cNvPr id="13" name="شكل بيضاوي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2780928"/>
                <a:ext cx="2376264" cy="1008112"/>
              </a:xfrm>
              <a:prstGeom prst="ellipse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شكل بيضاوي 9"/>
          <p:cNvSpPr/>
          <p:nvPr/>
        </p:nvSpPr>
        <p:spPr>
          <a:xfrm>
            <a:off x="3502450" y="2770673"/>
            <a:ext cx="2221678" cy="100811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/>
              <a:t>U</a:t>
            </a:r>
            <a:endParaRPr lang="ar-S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شكل بيضاوي 10"/>
              <p:cNvSpPr/>
              <p:nvPr/>
            </p:nvSpPr>
            <p:spPr>
              <a:xfrm>
                <a:off x="926502" y="2403094"/>
                <a:ext cx="2376264" cy="1008112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ar-SA" dirty="0" smtClean="0"/>
                  <a:t>(</a:t>
                </a:r>
                <a:r>
                  <a:rPr lang="en-US" dirty="0" smtClean="0"/>
                  <a:t>=X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sup>
                    </m:sSup>
                  </m:oMath>
                </a14:m>
                <a:endParaRPr lang="ar-SA" dirty="0"/>
              </a:p>
            </p:txBody>
          </p:sp>
        </mc:Choice>
        <mc:Fallback xmlns="">
          <p:sp>
            <p:nvSpPr>
              <p:cNvPr id="11" name="شكل بيضاوي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502" y="2403094"/>
                <a:ext cx="2376264" cy="1008112"/>
              </a:xfrm>
              <a:prstGeom prst="ellipse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رابط كسهم مستقيم 11"/>
          <p:cNvCxnSpPr/>
          <p:nvPr/>
        </p:nvCxnSpPr>
        <p:spPr>
          <a:xfrm>
            <a:off x="8172400" y="3527682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شكل بيضاوي 13"/>
          <p:cNvSpPr/>
          <p:nvPr/>
        </p:nvSpPr>
        <p:spPr>
          <a:xfrm>
            <a:off x="5940152" y="3789040"/>
            <a:ext cx="2376264" cy="151216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 dirty="0" smtClean="0"/>
          </a:p>
          <a:p>
            <a:pPr algn="ctr"/>
            <a:r>
              <a:rPr lang="ar-SA" dirty="0" smtClean="0"/>
              <a:t>نشتق كلا </a:t>
            </a:r>
            <a:r>
              <a:rPr lang="ar-SA" dirty="0" err="1" smtClean="0"/>
              <a:t>الطريفن</a:t>
            </a:r>
            <a:r>
              <a:rPr lang="ar-SA" dirty="0" smtClean="0"/>
              <a:t> لكي نحصل على </a:t>
            </a:r>
            <a:r>
              <a:rPr lang="en-US" dirty="0" smtClean="0"/>
              <a:t>dx</a:t>
            </a:r>
            <a:r>
              <a:rPr lang="ar-SA" dirty="0" smtClean="0"/>
              <a:t> </a:t>
            </a:r>
            <a:endParaRPr lang="en-US" dirty="0"/>
          </a:p>
          <a:p>
            <a:pPr algn="ctr"/>
            <a:r>
              <a:rPr lang="en-US" dirty="0" smtClean="0"/>
              <a:t>du=2x dx</a:t>
            </a:r>
            <a:endParaRPr lang="ar-S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شكل بيضاوي 14"/>
              <p:cNvSpPr/>
              <p:nvPr/>
            </p:nvSpPr>
            <p:spPr>
              <a:xfrm>
                <a:off x="5972879" y="5258567"/>
                <a:ext cx="2376264" cy="1008112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en-US" dirty="0" smtClean="0"/>
              </a:p>
              <a:p>
                <a:pPr algn="ctr"/>
                <a:r>
                  <a:rPr lang="en-US" dirty="0" smtClean="0"/>
                  <a:t>dx=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𝑑𝑢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endParaRPr lang="ar-SA" dirty="0"/>
              </a:p>
            </p:txBody>
          </p:sp>
        </mc:Choice>
        <mc:Fallback xmlns="">
          <p:sp>
            <p:nvSpPr>
              <p:cNvPr id="15" name="شكل بيضاوي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2879" y="5258567"/>
                <a:ext cx="2376264" cy="1008112"/>
              </a:xfrm>
              <a:prstGeom prst="ellipse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رابط كسهم مستقيم 16"/>
          <p:cNvCxnSpPr/>
          <p:nvPr/>
        </p:nvCxnSpPr>
        <p:spPr>
          <a:xfrm>
            <a:off x="8172400" y="4695383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شكل بيضاوي 20"/>
          <p:cNvSpPr/>
          <p:nvPr/>
        </p:nvSpPr>
        <p:spPr>
          <a:xfrm>
            <a:off x="926502" y="3527682"/>
            <a:ext cx="2376264" cy="100811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=x     (1-u)</a:t>
            </a:r>
            <a:endParaRPr lang="ar-S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شكل بيضاوي 21"/>
              <p:cNvSpPr/>
              <p:nvPr/>
            </p:nvSpPr>
            <p:spPr>
              <a:xfrm>
                <a:off x="911559" y="4544386"/>
                <a:ext cx="2376264" cy="1235641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ar-SA" dirty="0" smtClean="0"/>
                  <a:t>بما ان </a:t>
                </a:r>
                <a:endParaRPr lang="en-US" dirty="0" smtClean="0"/>
              </a:p>
              <a:p>
                <a:pPr algn="ctr"/>
                <a:r>
                  <a:rPr lang="en-US" dirty="0" smtClean="0"/>
                  <a:t>1-u=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algn="ctr"/>
                <a:r>
                  <a:rPr lang="ar-SA" dirty="0" smtClean="0"/>
                  <a:t>إذن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𝑢</m:t>
                        </m:r>
                      </m:e>
                    </m:rad>
                  </m:oMath>
                </a14:m>
                <a:r>
                  <a:rPr lang="ar-SA" dirty="0" smtClean="0"/>
                  <a:t> </a:t>
                </a:r>
                <a:endParaRPr lang="ar-SA" dirty="0"/>
              </a:p>
            </p:txBody>
          </p:sp>
        </mc:Choice>
        <mc:Fallback xmlns="">
          <p:sp>
            <p:nvSpPr>
              <p:cNvPr id="22" name="شكل بيضاوي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559" y="4544386"/>
                <a:ext cx="2376264" cy="1235641"/>
              </a:xfrm>
              <a:prstGeom prst="ellipse">
                <a:avLst/>
              </a:prstGeom>
              <a:blipFill rotWithShape="1">
                <a:blip r:embed="rId6" cstate="print"/>
                <a:stretch>
                  <a:fillRect t="-966" b="-6280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رابط كسهم مستقيم 22"/>
          <p:cNvCxnSpPr/>
          <p:nvPr/>
        </p:nvCxnSpPr>
        <p:spPr>
          <a:xfrm flipH="1">
            <a:off x="2674358" y="3411206"/>
            <a:ext cx="4129890" cy="66801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رابط كسهم مستقيم 27"/>
          <p:cNvCxnSpPr/>
          <p:nvPr/>
        </p:nvCxnSpPr>
        <p:spPr>
          <a:xfrm>
            <a:off x="2258852" y="3029676"/>
            <a:ext cx="152908" cy="7640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رابط كسهم مستقيم 30"/>
          <p:cNvCxnSpPr/>
          <p:nvPr/>
        </p:nvCxnSpPr>
        <p:spPr>
          <a:xfrm flipH="1">
            <a:off x="1907704" y="3029676"/>
            <a:ext cx="72008" cy="8220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مستطيل 42"/>
              <p:cNvSpPr/>
              <p:nvPr/>
            </p:nvSpPr>
            <p:spPr>
              <a:xfrm rot="20833600">
                <a:off x="3340258" y="3854782"/>
                <a:ext cx="2792103" cy="651679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en-US" sz="3600" b="1" dirty="0" smtClean="0">
                    <a:solidFill>
                      <a:schemeClr val="tx1"/>
                    </a:solidFill>
                  </a:rPr>
                  <a:t>1-u=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3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en-US" sz="3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  </m:t>
                        </m:r>
                      </m:sup>
                    </m:sSup>
                  </m:oMath>
                </a14:m>
                <a:endParaRPr lang="ar-SA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مستطيل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33600">
                <a:off x="3340258" y="3854782"/>
                <a:ext cx="2792103" cy="651679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b="-10900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704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1" grpId="0" animBg="1"/>
      <p:bldP spid="14" grpId="0" animBg="1"/>
      <p:bldP spid="15" grpId="0" animBg="1"/>
      <p:bldP spid="21" grpId="0" animBg="1"/>
      <p:bldP spid="22" grpId="0" animBg="1"/>
      <p:bldP spid="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عنوان 1"/>
              <p:cNvSpPr>
                <a:spLocks noGrp="1"/>
              </p:cNvSpPr>
              <p:nvPr>
                <p:ph type="title"/>
              </p:nvPr>
            </p:nvSpPr>
            <p:spPr>
              <a:xfrm>
                <a:off x="493204" y="665124"/>
                <a:ext cx="8229600" cy="1287016"/>
              </a:xfrm>
            </p:spPr>
            <p:txBody>
              <a:bodyPr>
                <a:normAutofit fontScale="9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ar-SA" b="1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ar-SA" b="1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𝐱</m:t>
                              </m:r>
                            </m:e>
                            <m:sup>
                              <m:r>
                                <a:rPr lang="ar-SA" b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𝟑</m:t>
                              </m:r>
                            </m:sup>
                          </m:sSup>
                        </m:e>
                      </m:nary>
                      <m:rad>
                        <m:radPr>
                          <m:degHide m:val="on"/>
                          <m:ctrlPr>
                            <a:rPr lang="ar-SA" b="1" i="1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ar-SA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𝐱</m:t>
                              </m:r>
                            </m:e>
                            <m:sup>
                              <m:r>
                                <a:rPr lang="ar-SA" b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𝟐</m:t>
                              </m:r>
                              <m:r>
                                <a:rPr lang="ar-SA" b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 </m:t>
                              </m:r>
                            </m:sup>
                          </m:sSup>
                          <m:r>
                            <a:rPr lang="ar-SA" b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ar-SA" b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e>
                      </m:rad>
                      <m:r>
                        <a:rPr lang="en-US" b="1" dirty="0" smtClean="0">
                          <a:solidFill>
                            <a:srgbClr val="7030A0"/>
                          </a:solidFill>
                          <a:latin typeface="Cambria Math"/>
                        </a:rPr>
                        <m:t>ⅆ</m:t>
                      </m:r>
                      <m:r>
                        <a:rPr lang="en-US" b="1" dirty="0" smtClean="0">
                          <a:solidFill>
                            <a:srgbClr val="7030A0"/>
                          </a:solidFill>
                          <a:latin typeface="Cambria Math"/>
                        </a:rPr>
                        <m:t>𝐱</m:t>
                      </m:r>
                    </m:oMath>
                  </m:oMathPara>
                </a14:m>
                <a:r>
                  <a:rPr lang="ar-SA" b="1" dirty="0"/>
                  <a:t/>
                </a:r>
                <a:br>
                  <a:rPr lang="ar-SA" b="1" dirty="0"/>
                </a:br>
                <a:endParaRPr lang="ar-SA" dirty="0"/>
              </a:p>
            </p:txBody>
          </p:sp>
        </mc:Choice>
        <mc:Fallback xmlns="">
          <p:sp>
            <p:nvSpPr>
              <p:cNvPr id="2" name="عنوان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93204" y="665124"/>
                <a:ext cx="8229600" cy="1287016"/>
              </a:xfrm>
              <a:blipFill rotWithShape="1">
                <a:blip r:embed="rId2"/>
                <a:stretch>
                  <a:fillRect t="-6635" b="-60664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الان اصبح شكل المعادلة بعد التعويض </a:t>
            </a:r>
            <a:endParaRPr lang="ar-SA" dirty="0"/>
          </a:p>
        </p:txBody>
      </p:sp>
      <p:cxnSp>
        <p:nvCxnSpPr>
          <p:cNvPr id="4" name="رابط كسهم مستقيم 3"/>
          <p:cNvCxnSpPr/>
          <p:nvPr/>
        </p:nvCxnSpPr>
        <p:spPr>
          <a:xfrm>
            <a:off x="3624097" y="1218923"/>
            <a:ext cx="144017" cy="16575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مربع نص 12"/>
              <p:cNvSpPr txBox="1"/>
              <p:nvPr/>
            </p:nvSpPr>
            <p:spPr>
              <a:xfrm>
                <a:off x="2339752" y="2780928"/>
                <a:ext cx="4536504" cy="130356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3200" b="1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ad>
                          <m:radPr>
                            <m:degHide m:val="on"/>
                            <m:ctrlPr>
                              <a:rPr lang="en-US" sz="3200" b="1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1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𝟏</m:t>
                            </m:r>
                            <m:r>
                              <a:rPr lang="en-US" sz="3200" b="1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sz="3200" b="1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𝒖</m:t>
                            </m:r>
                          </m:e>
                        </m:rad>
                      </m:e>
                    </m:nary>
                  </m:oMath>
                </a14:m>
                <a:r>
                  <a:rPr lang="en-US" sz="3200" b="1" dirty="0" smtClean="0"/>
                  <a:t> </a:t>
                </a:r>
                <a:r>
                  <a:rPr lang="en-US" sz="3200" b="1" dirty="0" smtClean="0">
                    <a:solidFill>
                      <a:srgbClr val="00B050"/>
                    </a:solidFill>
                  </a:rPr>
                  <a:t>(1-u)</a:t>
                </a:r>
                <a14:m>
                  <m:oMath xmlns:m="http://schemas.openxmlformats.org/officeDocument/2006/math">
                    <m:r>
                      <a:rPr lang="en-US" sz="3200" b="1" i="0" smtClean="0">
                        <a:solidFill>
                          <a:srgbClr val="00B050"/>
                        </a:solidFill>
                        <a:latin typeface="Cambria Math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sz="3200" b="1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3200" b="1" i="1" smtClean="0">
                            <a:latin typeface="Cambria Math"/>
                          </a:rPr>
                          <m:t> </m:t>
                        </m:r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𝒖</m:t>
                        </m:r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3200" b="1" i="1" smtClean="0">
                            <a:latin typeface="Cambria Math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3200" b="1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𝒅𝒖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en-US" sz="3200" b="1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US" sz="3200" b="1" dirty="0" smtClean="0"/>
                  <a:t> </a:t>
                </a:r>
                <a:endParaRPr lang="ar-SA" sz="3200" b="1" dirty="0"/>
              </a:p>
              <a:p>
                <a:endParaRPr lang="ar-SA" sz="3200" b="1" dirty="0"/>
              </a:p>
            </p:txBody>
          </p:sp>
        </mc:Choice>
        <mc:Fallback xmlns="">
          <p:sp>
            <p:nvSpPr>
              <p:cNvPr id="13" name="مربع نص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2780928"/>
                <a:ext cx="4536504" cy="130356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رابط كسهم مستقيم 13"/>
          <p:cNvCxnSpPr/>
          <p:nvPr/>
        </p:nvCxnSpPr>
        <p:spPr>
          <a:xfrm>
            <a:off x="6012161" y="1218923"/>
            <a:ext cx="360039" cy="16575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>
            <a:off x="5220072" y="1162903"/>
            <a:ext cx="468052" cy="1873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رابط كسهم مستقيم 20"/>
          <p:cNvCxnSpPr/>
          <p:nvPr/>
        </p:nvCxnSpPr>
        <p:spPr>
          <a:xfrm>
            <a:off x="6012161" y="3583543"/>
            <a:ext cx="1241532" cy="11531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شكل بيضاوي 22"/>
              <p:cNvSpPr/>
              <p:nvPr/>
            </p:nvSpPr>
            <p:spPr>
              <a:xfrm>
                <a:off x="6876256" y="4653136"/>
                <a:ext cx="2088232" cy="158417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>
                    <a:solidFill>
                      <a:schemeClr val="tx1"/>
                    </a:solidFill>
                  </a:rPr>
                  <a:t>يجب علينا ان نتخلص من ال</a:t>
                </a:r>
                <a:r>
                  <a:rPr lang="en-US" sz="2000" b="1" dirty="0" smtClean="0">
                    <a:solidFill>
                      <a:schemeClr val="tx1"/>
                    </a:solidFill>
                  </a:rPr>
                  <a:t>x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chemeClr val="tx1"/>
                        </a:solidFill>
                        <a:latin typeface="Cambria Math"/>
                      </a:rPr>
                      <m:t>𝒙</m:t>
                    </m:r>
                    <m:r>
                      <a:rPr lang="en-US" sz="2000" b="1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𝒖</m:t>
                        </m:r>
                      </m:e>
                    </m:rad>
                  </m:oMath>
                </a14:m>
                <a:r>
                  <a:rPr lang="ar-SA" sz="2000" b="1" dirty="0">
                    <a:solidFill>
                      <a:schemeClr val="tx1"/>
                    </a:solidFill>
                  </a:rPr>
                  <a:t> </a:t>
                </a:r>
              </a:p>
              <a:p>
                <a:pPr algn="ctr"/>
                <a:r>
                  <a:rPr lang="ar-SA" sz="2000" b="1" dirty="0" smtClean="0">
                    <a:solidFill>
                      <a:schemeClr val="tx1"/>
                    </a:solidFill>
                  </a:rPr>
                  <a:t>ونعوض </a:t>
                </a:r>
                <a:r>
                  <a:rPr lang="ar-SA" sz="2000" b="1" dirty="0" err="1" smtClean="0">
                    <a:solidFill>
                      <a:schemeClr val="tx1"/>
                    </a:solidFill>
                  </a:rPr>
                  <a:t>بدلالةال</a:t>
                </a:r>
                <a:r>
                  <a:rPr lang="ar-SA" sz="20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000" b="1" dirty="0" smtClean="0">
                    <a:solidFill>
                      <a:schemeClr val="tx1"/>
                    </a:solidFill>
                  </a:rPr>
                  <a:t>u</a:t>
                </a:r>
                <a:r>
                  <a:rPr lang="ar-SA" sz="2000" b="1" dirty="0" smtClean="0">
                    <a:solidFill>
                      <a:schemeClr val="tx1"/>
                    </a:solidFill>
                  </a:rPr>
                  <a:t> </a:t>
                </a:r>
                <a:endParaRPr lang="ar-SA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شكل بيضاوي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4653136"/>
                <a:ext cx="2088232" cy="1584176"/>
              </a:xfrm>
              <a:prstGeom prst="ellipse">
                <a:avLst/>
              </a:prstGeom>
              <a:blipFill rotWithShape="1">
                <a:blip r:embed="rId4" cstate="print"/>
                <a:stretch>
                  <a:fillRect t="-2652" b="-7955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مربع نص 24"/>
              <p:cNvSpPr txBox="1"/>
              <p:nvPr/>
            </p:nvSpPr>
            <p:spPr>
              <a:xfrm>
                <a:off x="455745" y="4196919"/>
                <a:ext cx="6192688" cy="13261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200" b="1" i="1" smtClean="0">
                        <a:latin typeface="Cambria Math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3200" b="1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ad>
                          <m:radPr>
                            <m:degHide m:val="on"/>
                            <m:ctrlPr>
                              <a:rPr lang="en-US" sz="3200" b="1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𝟏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𝒖</m:t>
                            </m:r>
                            <m:r>
                              <a:rPr lang="en-US" sz="3200" b="1" i="1" smtClean="0">
                                <a:latin typeface="Cambria Math"/>
                              </a:rPr>
                              <m:t>  </m:t>
                            </m:r>
                          </m:e>
                        </m:rad>
                      </m:e>
                    </m:nary>
                  </m:oMath>
                </a14:m>
                <a:r>
                  <a:rPr lang="en-US" sz="3200" b="1" dirty="0" smtClean="0"/>
                  <a:t>(</a:t>
                </a:r>
                <a:r>
                  <a:rPr lang="en-US" sz="3200" b="1" dirty="0"/>
                  <a:t>1-u)</a:t>
                </a:r>
                <a14:m>
                  <m:oMath xmlns:m="http://schemas.openxmlformats.org/officeDocument/2006/math">
                    <m:r>
                      <a:rPr lang="en-US" sz="3200" b="1">
                        <a:latin typeface="Cambria Math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sz="3200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3200" b="1" i="1">
                            <a:latin typeface="Cambria Math"/>
                          </a:rPr>
                          <m:t> </m:t>
                        </m:r>
                        <m:r>
                          <a:rPr lang="en-US" sz="32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𝒖</m:t>
                        </m:r>
                        <m:r>
                          <a:rPr lang="en-US" sz="32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3200" b="1" i="1">
                            <a:latin typeface="Cambria Math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3200" b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</a:rPr>
                          <m:t>𝒅𝒖</m:t>
                        </m:r>
                      </m:num>
                      <m:den>
                        <m:r>
                          <a:rPr lang="en-US" sz="3200" b="1" i="1">
                            <a:latin typeface="Cambria Math"/>
                          </a:rPr>
                          <m:t>𝟐</m:t>
                        </m:r>
                        <m:r>
                          <a:rPr lang="en-US" sz="3200" b="1" i="1" smtClean="0">
                            <a:latin typeface="Cambria Math"/>
                          </a:rPr>
                          <m:t>        </m:t>
                        </m:r>
                        <m:rad>
                          <m:radPr>
                            <m:degHide m:val="on"/>
                            <m:ctrlPr>
                              <a:rPr lang="en-US" sz="32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1" i="1" smtClean="0">
                                <a:latin typeface="Cambria Math"/>
                              </a:rPr>
                              <m:t>𝟏</m:t>
                            </m:r>
                            <m:r>
                              <a:rPr lang="en-US" sz="3200" b="1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3200" b="1" i="1" smtClean="0">
                                <a:latin typeface="Cambria Math"/>
                              </a:rPr>
                              <m:t>𝒖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3200" b="1" dirty="0"/>
                  <a:t> </a:t>
                </a:r>
                <a:endParaRPr lang="ar-SA" sz="3200" b="1" dirty="0"/>
              </a:p>
              <a:p>
                <a:endParaRPr lang="ar-SA" sz="3200" b="1" dirty="0"/>
              </a:p>
            </p:txBody>
          </p:sp>
        </mc:Choice>
        <mc:Fallback xmlns="">
          <p:sp>
            <p:nvSpPr>
              <p:cNvPr id="25" name="مربع نص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745" y="4196919"/>
                <a:ext cx="6192688" cy="132613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رابط مستقيم 26"/>
          <p:cNvCxnSpPr/>
          <p:nvPr/>
        </p:nvCxnSpPr>
        <p:spPr>
          <a:xfrm>
            <a:off x="5220072" y="4653136"/>
            <a:ext cx="936104" cy="36004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رابط مستقيم 27"/>
          <p:cNvCxnSpPr/>
          <p:nvPr/>
        </p:nvCxnSpPr>
        <p:spPr>
          <a:xfrm>
            <a:off x="1547664" y="4289480"/>
            <a:ext cx="1008113" cy="54367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مربع نص 30"/>
              <p:cNvSpPr txBox="1"/>
              <p:nvPr/>
            </p:nvSpPr>
            <p:spPr>
              <a:xfrm>
                <a:off x="1187624" y="5460415"/>
                <a:ext cx="4500500" cy="889924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ar-SA" sz="3600" b="1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ar-SA" sz="36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ctrlPr>
                              <a:rPr lang="ar-SA" sz="3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ar-SA" sz="3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𝟏</m:t>
                            </m:r>
                            <m:r>
                              <a:rPr lang="ar-SA" sz="3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sz="3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𝒖</m:t>
                            </m:r>
                          </m:e>
                        </m:d>
                        <m:r>
                          <a:rPr lang="ar-SA" sz="36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ar-SA" sz="3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3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𝒖</m:t>
                            </m:r>
                            <m:r>
                              <a:rPr lang="en-US" sz="3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  </m:t>
                            </m:r>
                          </m:e>
                        </m:rad>
                      </m:e>
                    </m:nary>
                    <m:f>
                      <m:fPr>
                        <m:ctrlPr>
                          <a:rPr lang="ar-SA" sz="36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ar-SA" sz="36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ar-SA" sz="36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3600" b="1" dirty="0" smtClean="0">
                    <a:solidFill>
                      <a:schemeClr val="tx1"/>
                    </a:solidFill>
                  </a:rPr>
                  <a:t>du</a:t>
                </a:r>
                <a:endParaRPr lang="ar-SA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مربع نص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5460415"/>
                <a:ext cx="4500500" cy="889924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b="-13014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مستطيل 4"/>
              <p:cNvSpPr/>
              <p:nvPr/>
            </p:nvSpPr>
            <p:spPr>
              <a:xfrm>
                <a:off x="137608" y="371511"/>
                <a:ext cx="2100032" cy="345638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dirty="0" smtClean="0"/>
                  <a:t>اذن نحن اوجدنا قيمة</a:t>
                </a:r>
              </a:p>
              <a:p>
                <a:pPr algn="ctr"/>
                <a:r>
                  <a:rPr lang="ar-SA" dirty="0" smtClean="0"/>
                  <a:t> </a:t>
                </a:r>
              </a:p>
              <a:p>
                <a:pPr marL="342900" indent="-342900">
                  <a:buFont typeface="+mj-lt"/>
                  <a:buAutoNum type="alphaU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ar-SA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>
                            <a:solidFill>
                              <a:schemeClr val="tx1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ar-SA" b="1">
                            <a:solidFill>
                              <a:schemeClr val="tx1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ar-SA" dirty="0" smtClean="0">
                  <a:solidFill>
                    <a:schemeClr val="tx1"/>
                  </a:solidFill>
                </a:endParaRPr>
              </a:p>
              <a:p>
                <a:pPr marL="342900" indent="-342900">
                  <a:buFont typeface="+mj-lt"/>
                  <a:buAutoNum type="alphaU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>
                            <a:solidFill>
                              <a:schemeClr val="tx1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ar-SA" b="1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ar-SA" b="1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</m:sup>
                    </m:sSup>
                    <m:r>
                      <a:rPr lang="ar-SA" b="1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ar-SA" b="1">
                        <a:solidFill>
                          <a:schemeClr val="tx1"/>
                        </a:solidFill>
                        <a:latin typeface="Cambria Math"/>
                      </a:rPr>
                      <m:t>𝟏</m:t>
                    </m:r>
                  </m:oMath>
                </a14:m>
                <a:endParaRPr lang="ar-SA" dirty="0" smtClean="0">
                  <a:solidFill>
                    <a:schemeClr val="tx1"/>
                  </a:solidFill>
                </a:endParaRPr>
              </a:p>
              <a:p>
                <a:pPr marL="342900" indent="-342900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b="1" dirty="0">
                        <a:solidFill>
                          <a:schemeClr val="tx1"/>
                        </a:solidFill>
                        <a:latin typeface="Cambria Math"/>
                      </a:rPr>
                      <m:t>ⅆ</m:t>
                    </m:r>
                    <m:r>
                      <a:rPr lang="en-US" b="1" dirty="0">
                        <a:solidFill>
                          <a:schemeClr val="tx1"/>
                        </a:solidFill>
                        <a:latin typeface="Cambria Math"/>
                      </a:rPr>
                      <m:t>𝐱</m:t>
                    </m:r>
                  </m:oMath>
                </a14:m>
                <a:endParaRPr lang="ar-SA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مستطيل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608" y="371511"/>
                <a:ext cx="2100032" cy="3456384"/>
              </a:xfrm>
              <a:prstGeom prst="rect">
                <a:avLst/>
              </a:prstGeom>
              <a:blipFill rotWithShape="1">
                <a:blip r:embed="rId7"/>
                <a:stretch>
                  <a:fillRect r="-1724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468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23" grpId="0" animBg="1"/>
      <p:bldP spid="25" grpId="0" animBg="1"/>
      <p:bldP spid="31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ar-S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1547664" y="2034136"/>
                <a:ext cx="5976664" cy="2232248"/>
              </a:xfrm>
              <a:prstGeom prst="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ar-SA" b="1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ctrlPr>
                              <a:rPr lang="ar-SA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ar-SA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𝟏</m:t>
                            </m:r>
                            <m:r>
                              <a:rPr lang="ar-SA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𝒖</m:t>
                            </m:r>
                          </m:e>
                        </m:d>
                        <m: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ar-SA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𝒖</m:t>
                            </m:r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  </m:t>
                            </m:r>
                          </m:e>
                        </m:rad>
                      </m:e>
                    </m:nary>
                    <m:f>
                      <m:fPr>
                        <m:ctrlP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b="1" dirty="0" smtClean="0">
                    <a:solidFill>
                      <a:schemeClr val="tx1"/>
                    </a:solidFill>
                  </a:rPr>
                  <a:t>du</a:t>
                </a:r>
              </a:p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du</a:t>
                </a:r>
                <a:r>
                  <a:rPr lang="ar-SA" b="1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ctrlPr>
                              <a:rPr lang="ar-SA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ar-SA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𝟏</m:t>
                            </m:r>
                            <m:r>
                              <a:rPr lang="ar-SA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𝒖</m:t>
                            </m:r>
                          </m:e>
                        </m:d>
                        <m: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ar-SA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𝒖</m:t>
                            </m:r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  </m:t>
                            </m:r>
                          </m:e>
                        </m:rad>
                      </m:e>
                    </m:nary>
                  </m:oMath>
                </a14:m>
                <a:r>
                  <a:rPr lang="ar-SA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ar-SA" b="1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ar-SA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ar-SA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ar-SA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ar-SA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ctrlPr>
                              <a:rPr lang="ar-SA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ar-SA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𝟏</m:t>
                            </m:r>
                            <m:r>
                              <a:rPr lang="ar-SA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𝒖</m:t>
                            </m:r>
                          </m:e>
                        </m:d>
                        <m:sSup>
                          <m:sSupPr>
                            <m:ctrlPr>
                              <a:rPr lang="ar-SA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𝒖</m:t>
                            </m:r>
                          </m:e>
                          <m:sup>
                            <m:f>
                              <m:fPr>
                                <m:ctrlPr>
                                  <a:rPr lang="ar-SA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ar-SA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ar-SA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𝟐</m:t>
                                </m:r>
                              </m:den>
                            </m:f>
                          </m:sup>
                        </m:sSup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𝒅𝒖</m:t>
                        </m:r>
                      </m:e>
                    </m:nary>
                  </m:oMath>
                </a14:m>
                <a:r>
                  <a:rPr lang="en-US" b="1" dirty="0" smtClean="0">
                    <a:solidFill>
                      <a:schemeClr val="tx1"/>
                    </a:solidFill>
                  </a:rPr>
                  <a:t> 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</a:rPr>
                      <m:t>𝒅𝒖</m:t>
                    </m:r>
                  </m:oMath>
                </a14:m>
                <a:r>
                  <a:rPr lang="ar-SA" b="1" dirty="0" smtClean="0">
                    <a:solidFill>
                      <a:schemeClr val="tx1"/>
                    </a:solidFill>
                  </a:rPr>
                  <a:t>]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ar-SA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ar-SA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[</m:t>
                        </m:r>
                        <m:sSup>
                          <m:sSupPr>
                            <m:ctrlPr>
                              <a:rPr lang="ar-SA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𝒖</m:t>
                            </m:r>
                          </m:e>
                          <m:sup>
                            <m:f>
                              <m:fPr>
                                <m:ctrlPr>
                                  <a:rPr lang="ar-SA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ar-SA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ar-SA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𝟐</m:t>
                                </m:r>
                              </m:den>
                            </m:f>
                          </m:sup>
                        </m:sSup>
                      </m:e>
                    </m:nary>
                  </m:oMath>
                </a14:m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tx1"/>
                        </a:solidFill>
                        <a:latin typeface="Cambria Math"/>
                      </a:rPr>
                      <m:t>𝒅𝒖</m:t>
                    </m:r>
                    <m:r>
                      <a:rPr lang="en-US" b="1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b="1" dirty="0" smtClean="0">
                    <a:solidFill>
                      <a:schemeClr val="tx1"/>
                    </a:solidFill>
                  </a:rPr>
                  <a:t>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SA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𝒖</m:t>
                        </m:r>
                      </m:e>
                      <m:sup>
                        <m:f>
                          <m:fPr>
                            <m:ctrlPr>
                              <a:rPr lang="ar-SA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ar-SA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𝟑</m:t>
                            </m:r>
                          </m:num>
                          <m:den>
                            <m:r>
                              <a:rPr lang="ar-SA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𝟐</m:t>
                            </m:r>
                            <m:r>
                              <a:rPr lang="ar-SA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  </m:t>
                            </m:r>
                          </m:den>
                        </m:f>
                      </m:sup>
                    </m:sSup>
                  </m:oMath>
                </a14:m>
                <a:r>
                  <a:rPr lang="ar-SA" b="1" dirty="0" smtClean="0">
                    <a:solidFill>
                      <a:schemeClr val="tx1"/>
                    </a:solidFill>
                  </a:rPr>
                  <a:t> =</a:t>
                </a:r>
              </a:p>
              <a:p>
                <a:pPr algn="ctr"/>
                <a:endParaRPr lang="ar-SA" b="1" dirty="0" smtClean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2034136"/>
                <a:ext cx="5976664" cy="2232248"/>
              </a:xfrm>
              <a:prstGeom prst="rect">
                <a:avLst/>
              </a:prstGeom>
              <a:blipFill rotWithShape="1">
                <a:blip r:embed="rId3"/>
                <a:stretch>
                  <a:fillRect t="-1729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مربع نص 3"/>
          <p:cNvSpPr txBox="1"/>
          <p:nvPr/>
        </p:nvSpPr>
        <p:spPr>
          <a:xfrm>
            <a:off x="3527884" y="4184547"/>
            <a:ext cx="2304256" cy="5405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14:m xmlns:a14="http://schemas.microsoft.com/office/drawing/2010/main">
              <m:oMath xmlns:m="http://schemas.openxmlformats.org/officeDocument/2006/math">
                <m:sSup>
                  <m:sSupPr>
                    <m:ctrlPr>
                      <a:rPr lang="ar-SA" i="1" smtClean="0">
                        <a:latin typeface="Cambria Math"/>
                      </a:rPr>
                    </m:ctrlPr>
                  </m:sSupPr>
                  <m:e>
                    <m:r>
                      <a:rPr lang="en-US" b="0" i="1" smtClean="0">
                        <a:latin typeface="Cambria Math"/>
                      </a:rPr>
                      <m:t>𝑢</m:t>
                    </m:r>
                  </m:e>
                  <m:sup>
                    <m:f>
                      <m:fPr>
                        <m:ctrlPr>
                          <a:rPr lang="ar-SA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ar-SA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ar-SA" b="0" i="1" smtClean="0">
                            <a:latin typeface="Cambria Math"/>
                          </a:rPr>
                          <m:t>2</m:t>
                        </m:r>
                        <m:r>
                          <a:rPr lang="ar-SA" b="0" i="1" smtClean="0">
                            <a:latin typeface="Cambria Math"/>
                          </a:rPr>
                          <m:t> </m:t>
                        </m:r>
                      </m:den>
                    </m:f>
                  </m:sup>
                </m:sSup>
              </m:oMath>
            </a14:m>
            <a:r>
              <a:rPr lang="ar-SA" dirty="0" smtClean="0"/>
              <a:t>-</a:t>
            </a:r>
            <a14:m xmlns:a14="http://schemas.microsoft.com/office/drawing/2010/main">
              <m:oMath xmlns:m="http://schemas.openxmlformats.org/officeDocument/2006/math">
                <m:f>
                  <m:fPr>
                    <m:ctrlPr>
                      <a:rPr lang="ar-SA" i="1" dirty="0" smtClean="0">
                        <a:latin typeface="Cambria Math"/>
                      </a:rPr>
                    </m:ctrlPr>
                  </m:fPr>
                  <m:num>
                    <m:r>
                      <a:rPr lang="ar-SA" b="0" i="1" dirty="0" smtClean="0">
                        <a:latin typeface="Cambria Math"/>
                      </a:rPr>
                      <m:t>1</m:t>
                    </m:r>
                  </m:num>
                  <m:den>
                    <m:r>
                      <a:rPr lang="ar-SA" b="0" i="1" dirty="0" smtClean="0">
                        <a:latin typeface="Cambria Math"/>
                      </a:rPr>
                      <m:t>2</m:t>
                    </m:r>
                  </m:den>
                </m:f>
              </m:oMath>
            </a14:m>
            <a:r>
              <a:rPr lang="en-US" dirty="0" smtClean="0"/>
              <a:t>x</a:t>
            </a:r>
            <a14:m xmlns:a14="http://schemas.microsoft.com/office/drawing/2010/main">
              <m:oMath xmlns:m="http://schemas.openxmlformats.org/officeDocument/2006/math">
                <m:f>
                  <m:fPr>
                    <m:ctrlPr>
                      <a:rPr lang="ar-SA" i="1" dirty="0" smtClean="0">
                        <a:latin typeface="Cambria Math"/>
                      </a:rPr>
                    </m:ctrlPr>
                  </m:fPr>
                  <m:num>
                    <m:r>
                      <a:rPr lang="ar-SA" b="0" i="1" dirty="0" smtClean="0">
                        <a:latin typeface="Cambria Math"/>
                      </a:rPr>
                      <m:t>2</m:t>
                    </m:r>
                  </m:num>
                  <m:den>
                    <m:r>
                      <a:rPr lang="ar-SA" b="0" i="1" dirty="0" smtClean="0">
                        <a:latin typeface="Cambria Math"/>
                      </a:rPr>
                      <m:t>5</m:t>
                    </m:r>
                  </m:den>
                </m:f>
                <m:sSup>
                  <m:sSupPr>
                    <m:ctrlPr>
                      <a:rPr lang="ar-SA" i="1" dirty="0" smtClean="0">
                        <a:latin typeface="Cambria Math"/>
                      </a:rPr>
                    </m:ctrlPr>
                  </m:sSupPr>
                  <m:e>
                    <m:r>
                      <a:rPr lang="en-US" b="0" i="1" dirty="0" smtClean="0">
                        <a:latin typeface="Cambria Math"/>
                      </a:rPr>
                      <m:t>𝑢</m:t>
                    </m:r>
                  </m:e>
                  <m:sup>
                    <m:f>
                      <m:fPr>
                        <m:ctrlPr>
                          <a:rPr lang="ar-SA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ar-SA" b="0" i="1" dirty="0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ar-SA" b="0" i="1" dirty="0" smtClean="0">
                            <a:latin typeface="Cambria Math"/>
                          </a:rPr>
                          <m:t>2</m:t>
                        </m:r>
                      </m:den>
                    </m:f>
                  </m:sup>
                </m:sSup>
              </m:oMath>
            </a14:m>
            <a:r>
              <a:rPr lang="ar-SA" dirty="0" smtClean="0"/>
              <a:t> </a:t>
            </a:r>
            <a14:m xmlns:a14="http://schemas.microsoft.com/office/drawing/2010/main">
              <m:oMath xmlns:m="http://schemas.openxmlformats.org/officeDocument/2006/math">
                <m:f>
                  <m:fPr>
                    <m:ctrlPr>
                      <a:rPr lang="ar-SA" i="1" dirty="0" smtClean="0">
                        <a:latin typeface="Cambria Math"/>
                      </a:rPr>
                    </m:ctrlPr>
                  </m:fPr>
                  <m:num>
                    <m:r>
                      <a:rPr lang="ar-SA" b="0" i="1" dirty="0" smtClean="0">
                        <a:latin typeface="Cambria Math"/>
                      </a:rPr>
                      <m:t>2</m:t>
                    </m:r>
                  </m:num>
                  <m:den>
                    <m:r>
                      <a:rPr lang="ar-SA" b="0" i="1" dirty="0" smtClean="0">
                        <a:latin typeface="Cambria Math"/>
                      </a:rPr>
                      <m:t>3</m:t>
                    </m:r>
                  </m:den>
                </m:f>
              </m:oMath>
            </a14:m>
            <a:r>
              <a:rPr lang="en-US" dirty="0" smtClean="0"/>
              <a:t>اكتب المعادلة هنا.اكتب المعادلة هنا.</a:t>
            </a:r>
            <a:endParaRPr lang="ar-SA" dirty="0"/>
          </a:p>
        </p:txBody>
      </p:sp>
      <p:sp>
        <p:nvSpPr>
          <p:cNvPr id="7" name="مستطيل 6"/>
          <p:cNvSpPr/>
          <p:nvPr/>
        </p:nvSpPr>
        <p:spPr>
          <a:xfrm>
            <a:off x="2339752" y="3995659"/>
            <a:ext cx="4752528" cy="9183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8" name="رابط كسهم مستقيم 7"/>
          <p:cNvCxnSpPr/>
          <p:nvPr/>
        </p:nvCxnSpPr>
        <p:spPr>
          <a:xfrm>
            <a:off x="4680012" y="3068960"/>
            <a:ext cx="36004" cy="1115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مربع نص 8"/>
          <p:cNvSpPr txBox="1"/>
          <p:nvPr/>
        </p:nvSpPr>
        <p:spPr>
          <a:xfrm>
            <a:off x="5652120" y="2780928"/>
            <a:ext cx="18002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5652120" y="2780928"/>
            <a:ext cx="18002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11" name="مستطيل 10"/>
          <p:cNvSpPr/>
          <p:nvPr/>
        </p:nvSpPr>
        <p:spPr>
          <a:xfrm>
            <a:off x="5436096" y="3068960"/>
            <a:ext cx="21602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ستطيل 12"/>
          <p:cNvSpPr/>
          <p:nvPr/>
        </p:nvSpPr>
        <p:spPr>
          <a:xfrm>
            <a:off x="5544108" y="4914030"/>
            <a:ext cx="2340260" cy="6752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ئ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مستطيل 3"/>
              <p:cNvSpPr/>
              <p:nvPr/>
            </p:nvSpPr>
            <p:spPr>
              <a:xfrm>
                <a:off x="1697743" y="1844824"/>
                <a:ext cx="5760640" cy="79208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b="1" dirty="0">
                    <a:solidFill>
                      <a:schemeClr val="tx1"/>
                    </a:solidFill>
                  </a:rPr>
                  <a:t>+c</a:t>
                </a:r>
                <a:r>
                  <a:rPr lang="ar-SA" b="1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SA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𝒖</m:t>
                        </m:r>
                      </m:e>
                      <m:sup>
                        <m:f>
                          <m:fPr>
                            <m:ctrlPr>
                              <a:rPr lang="ar-SA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ar-SA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𝟓</m:t>
                            </m:r>
                          </m:num>
                          <m:den>
                            <m:r>
                              <a:rPr lang="ar-SA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𝟐</m:t>
                            </m:r>
                          </m:den>
                        </m:f>
                      </m:sup>
                    </m:sSup>
                    <m:f>
                      <m:fPr>
                        <m:ctrlP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b="1" dirty="0">
                    <a:solidFill>
                      <a:schemeClr val="tx1"/>
                    </a:solidFill>
                  </a:rPr>
                  <a:t>x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  <m:r>
                          <a:rPr lang="ar-SA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 </m:t>
                        </m:r>
                      </m:num>
                      <m:den>
                        <m: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  </m:t>
                        </m:r>
                      </m:den>
                    </m:f>
                  </m:oMath>
                </a14:m>
                <a:r>
                  <a:rPr lang="ar-SA" b="1" dirty="0">
                    <a:solidFill>
                      <a:schemeClr val="tx1"/>
                    </a:solidFill>
                  </a:rPr>
                  <a:t>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𝒖</m:t>
                        </m:r>
                      </m:e>
                      <m:sup>
                        <m:f>
                          <m:fPr>
                            <m:ctrlPr>
                              <a:rPr lang="ar-SA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ar-SA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𝟑</m:t>
                            </m:r>
                          </m:num>
                          <m:den>
                            <m:r>
                              <a:rPr lang="ar-SA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𝟐</m:t>
                            </m:r>
                          </m:den>
                        </m:f>
                      </m:sup>
                    </m:sSup>
                    <m:f>
                      <m:fPr>
                        <m:ctrlP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b="1" dirty="0">
                    <a:solidFill>
                      <a:schemeClr val="tx1"/>
                    </a:solidFill>
                  </a:rPr>
                  <a:t>x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en-US" b="1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endParaRPr lang="ar-SA" dirty="0"/>
              </a:p>
            </p:txBody>
          </p:sp>
        </mc:Choice>
        <mc:Fallback>
          <p:sp>
            <p:nvSpPr>
              <p:cNvPr id="4" name="مستطيل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7743" y="1844824"/>
                <a:ext cx="5760640" cy="79208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شكل بيضاوي 4"/>
              <p:cNvSpPr/>
              <p:nvPr/>
            </p:nvSpPr>
            <p:spPr>
              <a:xfrm>
                <a:off x="1967182" y="2924944"/>
                <a:ext cx="5472608" cy="115212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ar-SA" sz="2800" b="1" i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ar-SA" sz="2800" b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ar-SA" sz="2800" b="1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ar-SA" sz="2800" b="1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𝟑</m:t>
                        </m:r>
                      </m:den>
                    </m:f>
                    <m:sSup>
                      <m:sSupPr>
                        <m:ctrlPr>
                          <a:rPr lang="ar-SA" sz="2800" b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𝐮</m:t>
                        </m:r>
                      </m:e>
                      <m:sup>
                        <m:f>
                          <m:fPr>
                            <m:ctrlPr>
                              <a:rPr lang="ar-SA" sz="2800" b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ar-SA" sz="2800" b="1" i="0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</a:rPr>
                              <m:t>𝟑</m:t>
                            </m:r>
                          </m:num>
                          <m:den>
                            <m:r>
                              <a:rPr lang="ar-SA" sz="2800" b="1" i="0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</a:rPr>
                              <m:t>𝟐</m:t>
                            </m:r>
                          </m:den>
                        </m:f>
                      </m:sup>
                    </m:sSup>
                    <m:r>
                      <a:rPr lang="ar-SA" sz="2800" b="1" i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</a:rPr>
                      <m:t>-</m:t>
                    </m:r>
                    <m:f>
                      <m:fPr>
                        <m:ctrlPr>
                          <a:rPr lang="ar-SA" sz="2800" b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ar-SA" sz="2800" b="1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ar-SA" sz="2800" b="1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𝟓</m:t>
                        </m:r>
                      </m:den>
                    </m:f>
                    <m:sSup>
                      <m:sSupPr>
                        <m:ctrlPr>
                          <a:rPr lang="ar-SA" sz="2800" b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𝐮</m:t>
                        </m:r>
                      </m:e>
                      <m:sup>
                        <m:f>
                          <m:fPr>
                            <m:ctrlPr>
                              <a:rPr lang="ar-SA" sz="2800" b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ar-SA" sz="2800" b="1" i="0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</a:rPr>
                              <m:t>𝟓</m:t>
                            </m:r>
                          </m:num>
                          <m:den>
                            <m:r>
                              <a:rPr lang="ar-SA" sz="2800" b="1" i="0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</a:rPr>
                              <m:t>𝟐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800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+c</a:t>
                </a:r>
                <a:endParaRPr lang="ar-SA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شكل بيضاوي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7182" y="2924944"/>
                <a:ext cx="5472608" cy="1152128"/>
              </a:xfrm>
              <a:prstGeom prst="ellipse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مستطيل 5"/>
              <p:cNvSpPr/>
              <p:nvPr/>
            </p:nvSpPr>
            <p:spPr>
              <a:xfrm>
                <a:off x="1679150" y="4581128"/>
                <a:ext cx="5760640" cy="93610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ar-SA" b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ar-SA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ar-SA" b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ar-SA" b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𝟑</m:t>
                        </m:r>
                      </m:den>
                    </m:f>
                    <m:sSup>
                      <m:sSupPr>
                        <m:ctrlPr>
                          <a:rPr lang="ar-SA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ar-SA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(</m:t>
                            </m:r>
                            <m:r>
                              <a:rPr lang="en-US" b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𝐱</m:t>
                            </m:r>
                          </m:e>
                          <m:sup>
                            <m:r>
                              <a:rPr lang="ar-SA" b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𝟐</m:t>
                            </m:r>
                            <m:r>
                              <a:rPr lang="ar-SA" b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 </m:t>
                            </m:r>
                          </m:sup>
                        </m:sSup>
                        <m:r>
                          <a:rPr lang="ar-SA" b="1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ar-SA" b="1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  <m:r>
                          <m:rPr>
                            <m:nor/>
                          </m:rPr>
                          <a:rPr lang="ar-SA" dirty="0">
                            <a:solidFill>
                              <a:schemeClr val="tx1"/>
                            </a:solidFill>
                          </a:rPr>
                          <m:t> </m:t>
                        </m:r>
                        <m:r>
                          <a:rPr lang="en-US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f>
                          <m:fPr>
                            <m:ctrlPr>
                              <a:rPr lang="ar-SA" b="1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ar-SA" b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</a:rPr>
                              <m:t>𝟑</m:t>
                            </m:r>
                          </m:num>
                          <m:den>
                            <m:r>
                              <a:rPr lang="ar-SA" b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</a:rPr>
                              <m:t>𝟐</m:t>
                            </m:r>
                          </m:den>
                        </m:f>
                      </m:sup>
                    </m:sSup>
                    <m:r>
                      <a:rPr lang="ar-SA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ar-SA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ar-SA" b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ar-SA" b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𝟓</m:t>
                        </m:r>
                      </m:den>
                    </m:f>
                    <m:sSup>
                      <m:sSupPr>
                        <m:ctrlPr>
                          <a:rPr lang="ar-SA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ar-SA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(</m:t>
                            </m:r>
                            <m:r>
                              <a:rPr lang="en-US" b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𝐱</m:t>
                            </m:r>
                          </m:e>
                          <m:sup>
                            <m:r>
                              <a:rPr lang="ar-SA" b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𝟐</m:t>
                            </m:r>
                            <m:r>
                              <a:rPr lang="ar-SA" b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 </m:t>
                            </m:r>
                          </m:sup>
                        </m:sSup>
                        <m:r>
                          <a:rPr lang="ar-SA" b="1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ar-SA" b="1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  <m:r>
                          <m:rPr>
                            <m:nor/>
                          </m:rPr>
                          <a:rPr lang="ar-SA" dirty="0">
                            <a:solidFill>
                              <a:schemeClr val="tx1"/>
                            </a:solidFill>
                          </a:rPr>
                          <m:t> </m:t>
                        </m:r>
                        <m:r>
                          <a:rPr lang="en-US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f>
                          <m:fPr>
                            <m:ctrlPr>
                              <a:rPr lang="ar-SA" b="1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ar-SA" b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</a:rPr>
                              <m:t>𝟓</m:t>
                            </m:r>
                          </m:num>
                          <m:den>
                            <m:r>
                              <a:rPr lang="ar-SA" b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</a:rPr>
                              <m:t>𝟐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+c</a:t>
                </a:r>
                <a:endParaRPr lang="ar-SA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مستطيل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150" y="4581128"/>
                <a:ext cx="5760640" cy="93610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رابط كسهم مستقيم 7"/>
          <p:cNvCxnSpPr/>
          <p:nvPr/>
        </p:nvCxnSpPr>
        <p:spPr>
          <a:xfrm>
            <a:off x="5108961" y="2717619"/>
            <a:ext cx="2520280" cy="8640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مستطيل مستدير الزوايا 8"/>
          <p:cNvSpPr/>
          <p:nvPr/>
        </p:nvSpPr>
        <p:spPr>
          <a:xfrm>
            <a:off x="7668344" y="3284984"/>
            <a:ext cx="1368152" cy="22322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نوزع الحد الثابت 0.5</a:t>
            </a:r>
          </a:p>
          <a:p>
            <a:pPr algn="ctr"/>
            <a:r>
              <a:rPr lang="ar-SA" dirty="0" smtClean="0"/>
              <a:t>ثم (نضيف للأس (1)ونقسم على الاس الجديد ثم نختصر </a:t>
            </a:r>
            <a:endParaRPr lang="ar-SA" dirty="0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4860032" y="2132856"/>
            <a:ext cx="72008" cy="10801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رابط مستقيم 11"/>
          <p:cNvCxnSpPr/>
          <p:nvPr/>
        </p:nvCxnSpPr>
        <p:spPr>
          <a:xfrm>
            <a:off x="5108961" y="2353072"/>
            <a:ext cx="103820" cy="6781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رابط مستقيم 14"/>
          <p:cNvCxnSpPr/>
          <p:nvPr/>
        </p:nvCxnSpPr>
        <p:spPr>
          <a:xfrm>
            <a:off x="4090138" y="2310780"/>
            <a:ext cx="96915" cy="11010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رابط مستقيم 17"/>
          <p:cNvCxnSpPr/>
          <p:nvPr/>
        </p:nvCxnSpPr>
        <p:spPr>
          <a:xfrm>
            <a:off x="4283968" y="2092043"/>
            <a:ext cx="137751" cy="18963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447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2080" cy="679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ar-SA" dirty="0" smtClean="0">
                <a:solidFill>
                  <a:schemeClr val="tx1"/>
                </a:solidFill>
              </a:rPr>
              <a:t>إذا كانت </a:t>
            </a:r>
            <a:r>
              <a:rPr lang="en-US" dirty="0" smtClean="0">
                <a:solidFill>
                  <a:schemeClr val="tx1"/>
                </a:solidFill>
              </a:rPr>
              <a:t>F</a:t>
            </a:r>
            <a:r>
              <a:rPr lang="ar-SA" dirty="0" smtClean="0">
                <a:solidFill>
                  <a:schemeClr val="tx1"/>
                </a:solidFill>
              </a:rPr>
              <a:t>دالة فردية </a:t>
            </a:r>
            <a:r>
              <a:rPr lang="en-US" dirty="0" smtClean="0">
                <a:solidFill>
                  <a:schemeClr val="tx1"/>
                </a:solidFill>
              </a:rPr>
              <a:t>F(-X)=-F(X)</a:t>
            </a:r>
          </a:p>
          <a:p>
            <a:pPr algn="ctr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algn="ctr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algn="ctr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ar-SA" dirty="0" smtClean="0">
                <a:solidFill>
                  <a:schemeClr val="tx1"/>
                </a:solidFill>
              </a:rPr>
              <a:t>إذا كانت </a:t>
            </a:r>
            <a:r>
              <a:rPr lang="en-US" dirty="0" smtClean="0">
                <a:solidFill>
                  <a:schemeClr val="tx1"/>
                </a:solidFill>
              </a:rPr>
              <a:t>F</a:t>
            </a:r>
            <a:r>
              <a:rPr lang="ar-SA" dirty="0" smtClean="0">
                <a:solidFill>
                  <a:schemeClr val="tx1"/>
                </a:solidFill>
              </a:rPr>
              <a:t>دالة زوجية </a:t>
            </a:r>
            <a:r>
              <a:rPr lang="en-US" dirty="0" smtClean="0">
                <a:solidFill>
                  <a:schemeClr val="tx1"/>
                </a:solidFill>
              </a:rPr>
              <a:t>F(-X)=F(X) </a:t>
            </a:r>
            <a:endParaRPr lang="ar-SA" dirty="0" smtClean="0">
              <a:solidFill>
                <a:schemeClr val="tx1"/>
              </a:solidFill>
            </a:endParaRPr>
          </a:p>
          <a:p>
            <a:endParaRPr lang="ar-SA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619672" y="2204864"/>
                <a:ext cx="5976664" cy="115212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ar-SA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sup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</m:e>
                      </m:nary>
                    </m:oMath>
                  </m:oMathPara>
                </a14:m>
                <a:endParaRPr lang="ar-SA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2204864"/>
                <a:ext cx="5976664" cy="115212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547664" y="5013176"/>
                <a:ext cx="5976664" cy="115212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ar-SA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brk m:alnAt="24"/>
                            </m:rPr>
                            <a:rPr lang="en-US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sup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𝑑𝑥</m:t>
                          </m:r>
                          <m:r>
                            <a:rPr lang="en-US" i="1">
                              <a:latin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nary>
                            <m:naryPr>
                              <m:limLoc m:val="undOvr"/>
                              <m:ctrlPr>
                                <a:rPr lang="ar-SA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ar-SA" i="1" smtClean="0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𝑎</m:t>
                              </m:r>
                            </m:sup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</a:rPr>
                                <m:t>𝑑𝑥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ar-SA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5013176"/>
                <a:ext cx="5976664" cy="115212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918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تطبيق مباشر على القوانين:</a:t>
            </a:r>
          </a:p>
          <a:p>
            <a:endParaRPr lang="ar-S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187624" y="2564904"/>
                <a:ext cx="7200800" cy="115212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ar-SA" sz="2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400" b="1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2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  <m:sup>
                          <m:r>
                            <a:rPr lang="en-US" sz="2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𝟏</m:t>
                          </m:r>
                        </m:sup>
                        <m:e>
                          <m:func>
                            <m:funcPr>
                              <m:ctrlPr>
                                <a:rPr lang="en-US" sz="2400" b="1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400" b="1" i="0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</a:rPr>
                                <m:t>𝐬𝐢𝐧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b="1" i="1" smtClean="0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 i="1" smtClean="0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</m:d>
                            </m:e>
                          </m:func>
                          <m:r>
                            <a:rPr lang="en-US" sz="2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𝒅𝒙</m:t>
                          </m:r>
                          <m:r>
                            <a:rPr lang="en-US" sz="2400" b="1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=</m:t>
                          </m:r>
                          <m:r>
                            <a:rPr lang="en-US" sz="2400" b="1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𝟎</m:t>
                          </m:r>
                        </m:e>
                      </m:nary>
                    </m:oMath>
                  </m:oMathPara>
                </a14:m>
                <a:endParaRPr lang="ar-SA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2564904"/>
                <a:ext cx="7200800" cy="115212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259632" y="4293096"/>
                <a:ext cx="7128792" cy="115212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ar-SA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1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  <m:sup>
                          <m:r>
                            <a:rPr lang="en-US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𝟏</m:t>
                          </m:r>
                        </m:sup>
                        <m:e>
                          <m:r>
                            <a:rPr lang="en-US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𝒄𝒐𝒔</m:t>
                          </m:r>
                          <m:d>
                            <m:dPr>
                              <m:ctrlPr>
                                <a:rPr lang="en-US" b="1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</a:rPr>
                                <m:t>𝒙</m:t>
                              </m:r>
                            </m:e>
                          </m:d>
                          <m:r>
                            <a:rPr lang="en-US" b="1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𝒅𝒙</m:t>
                          </m:r>
                          <m:r>
                            <a:rPr lang="en-US" b="1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=</m:t>
                          </m:r>
                          <m:r>
                            <a:rPr lang="en-US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𝟐</m:t>
                          </m:r>
                          <m:nary>
                            <m:naryPr>
                              <m:limLoc m:val="undOvr"/>
                              <m:ctrlPr>
                                <a:rPr lang="ar-SA" b="1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b="1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</a:rPr>
                                <m:t>𝟎</m:t>
                              </m:r>
                            </m:sub>
                            <m:sup>
                              <m:r>
                                <a:rPr lang="en-US" b="1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</a:rPr>
                                <m:t>𝟏</m:t>
                              </m:r>
                            </m:sup>
                            <m:e>
                              <m:r>
                                <a:rPr lang="en-US" b="1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</a:rPr>
                                <m:t>𝒄𝒐𝒔</m:t>
                              </m:r>
                              <m:d>
                                <m:dPr>
                                  <m:ctrlPr>
                                    <a:rPr lang="en-US" b="1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a:rPr lang="en-US" b="1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</a:rPr>
                                <m:t>𝒅𝒙</m:t>
                              </m:r>
                              <m:r>
                                <a:rPr lang="en-US" b="1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b="1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</a:rPr>
                                <m:t>𝟐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ar-SA" b="1" i="1" smtClean="0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en-US" b="1" i="1" smtClean="0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lang="en-US" b="1" i="0" smtClean="0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en-US" b="1" i="0" smtClean="0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𝐬𝐢𝐧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b="1" i="1" smtClean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1" i="1" smtClean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  <a:latin typeface="Cambria Math"/>
                                            </a:rPr>
                                            <m:t>𝟏</m:t>
                                          </m:r>
                                        </m:e>
                                      </m:d>
                                    </m:e>
                                  </m:func>
                                  <m:r>
                                    <a:rPr lang="en-US" b="1" i="1" smtClean="0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/>
                                    </a:rPr>
                                    <m:t>+</m:t>
                                  </m:r>
                                  <m:func>
                                    <m:funcPr>
                                      <m:ctrlPr>
                                        <a:rPr lang="en-US" b="1" i="1" smtClean="0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lang="en-US" b="1" i="0" smtClean="0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𝐬</m:t>
                                      </m:r>
                                    </m:fName>
                                    <m:e>
                                      <m:r>
                                        <a:rPr lang="en-US" b="1" i="1" smtClean="0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𝒊𝒏</m:t>
                                      </m:r>
                                      <m:d>
                                        <m:dPr>
                                          <m:ctrlPr>
                                            <a:rPr lang="en-US" b="1" i="1" smtClean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1" i="1" smtClean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  <a:latin typeface="Cambria Math"/>
                                            </a:rPr>
                                            <m:t>𝟎</m:t>
                                          </m:r>
                                        </m:e>
                                      </m:d>
                                    </m:e>
                                  </m:func>
                                </m:e>
                              </m:d>
                              <m:r>
                                <a:rPr lang="ar-SA" b="1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</a:rPr>
                                <m:t>=</m:t>
                              </m:r>
                            </m:e>
                          </m:nary>
                        </m:e>
                      </m:nary>
                      <m:r>
                        <a:rPr lang="ar-SA" b="1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−</m:t>
                      </m:r>
                      <m:r>
                        <a:rPr lang="ar-SA" b="1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𝟑𝟒</m:t>
                      </m:r>
                      <m:r>
                        <a:rPr lang="ar-SA" b="1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.</m:t>
                      </m:r>
                      <m:r>
                        <a:rPr lang="ar-SA" b="1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𝟗𝐱</m:t>
                      </m:r>
                      <m:sSup>
                        <m:sSupPr>
                          <m:ctrlPr>
                            <a:rPr lang="en-US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𝟏𝟎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ar-SA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4293096"/>
                <a:ext cx="7128792" cy="115212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شكل بيضاوي 5"/>
          <p:cNvSpPr/>
          <p:nvPr/>
        </p:nvSpPr>
        <p:spPr>
          <a:xfrm>
            <a:off x="2627784" y="5445224"/>
            <a:ext cx="4968552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i="1" dirty="0" smtClean="0">
                <a:solidFill>
                  <a:srgbClr val="7030A0"/>
                </a:solidFill>
              </a:rPr>
              <a:t>ملاحظة يجب عليك توزيع العدد الثابت بعد التكامل </a:t>
            </a:r>
            <a:endParaRPr lang="ar-SA" b="1" i="1" dirty="0">
              <a:solidFill>
                <a:srgbClr val="7030A0"/>
              </a:solidFill>
            </a:endParaRPr>
          </a:p>
        </p:txBody>
      </p:sp>
      <p:cxnSp>
        <p:nvCxnSpPr>
          <p:cNvPr id="10" name="رابط كسهم مستقيم 9"/>
          <p:cNvCxnSpPr/>
          <p:nvPr/>
        </p:nvCxnSpPr>
        <p:spPr>
          <a:xfrm>
            <a:off x="4586514" y="3897052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184253105"/>
                  </p:ext>
                </p:extLst>
              </p:nvPr>
            </p:nvGraphicFramePr>
            <p:xfrm>
              <a:off x="-145032" y="476672"/>
              <a:ext cx="9289032" cy="612068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184253105"/>
                  </p:ext>
                </p:extLst>
              </p:nvPr>
            </p:nvGraphicFramePr>
            <p:xfrm>
              <a:off x="-145032" y="476672"/>
              <a:ext cx="9289032" cy="612068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04153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1667</TotalTime>
  <Words>700</Words>
  <Application>Microsoft Office PowerPoint</Application>
  <PresentationFormat>عرض على الشاشة (3:4)‏</PresentationFormat>
  <Paragraphs>83</Paragraphs>
  <Slides>11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Trek</vt:lpstr>
      <vt:lpstr>اشراف     د/منال عبدالفتاح</vt:lpstr>
      <vt:lpstr>المحاظرة الأخيرة في باب التكامل (integration) </vt:lpstr>
      <vt:lpstr>عرض تقديمي في PowerPoint</vt:lpstr>
      <vt:lpstr>عرض تقديمي في PowerPoint</vt:lpstr>
      <vt:lpstr>∫1▒x^3  √(x^(2 )+1) ⅆx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MOoOM</dc:creator>
  <cp:lastModifiedBy>MOoOM</cp:lastModifiedBy>
  <cp:revision>60</cp:revision>
  <dcterms:created xsi:type="dcterms:W3CDTF">2012-12-21T09:01:50Z</dcterms:created>
  <dcterms:modified xsi:type="dcterms:W3CDTF">2012-12-22T15:08:59Z</dcterms:modified>
</cp:coreProperties>
</file>