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8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660"/>
  </p:normalViewPr>
  <p:slideViewPr>
    <p:cSldViewPr>
      <p:cViewPr>
        <p:scale>
          <a:sx n="55" d="100"/>
          <a:sy n="55" d="100"/>
        </p:scale>
        <p:origin x="-1147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DC9791-A1E3-4ABE-8D12-1891B992272E}" type="doc">
      <dgm:prSet loTypeId="urn:microsoft.com/office/officeart/2011/layout/HexagonRadial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1B121F7-9E45-4BD8-8177-17E5BA6D514A}">
      <dgm:prSet phldrT="[Text]"/>
      <dgm:spPr/>
      <dgm:t>
        <a:bodyPr/>
        <a:lstStyle/>
        <a:p>
          <a:r>
            <a:rPr lang="ar-SA" dirty="0" smtClean="0"/>
            <a:t>يتوجب من المعلمة الأهتمام بالتالي :</a:t>
          </a:r>
          <a:endParaRPr lang="en-US" dirty="0"/>
        </a:p>
      </dgm:t>
    </dgm:pt>
    <dgm:pt modelId="{2700E317-4209-49FD-89A3-845294A1289D}" type="parTrans" cxnId="{0F46989D-92A2-446E-B58E-12C2BA0495D9}">
      <dgm:prSet/>
      <dgm:spPr/>
      <dgm:t>
        <a:bodyPr/>
        <a:lstStyle/>
        <a:p>
          <a:endParaRPr lang="en-US"/>
        </a:p>
      </dgm:t>
    </dgm:pt>
    <dgm:pt modelId="{477E0BB7-CACB-4F1F-99E9-2C5FC692C613}" type="sibTrans" cxnId="{0F46989D-92A2-446E-B58E-12C2BA0495D9}">
      <dgm:prSet/>
      <dgm:spPr/>
      <dgm:t>
        <a:bodyPr/>
        <a:lstStyle/>
        <a:p>
          <a:endParaRPr lang="en-US"/>
        </a:p>
      </dgm:t>
    </dgm:pt>
    <dgm:pt modelId="{2326A0E9-2BAE-4621-9504-6CAA6007D249}">
      <dgm:prSet phldrT="[Text]"/>
      <dgm:spPr/>
      <dgm:t>
        <a:bodyPr/>
        <a:lstStyle/>
        <a:p>
          <a:r>
            <a:rPr lang="ar-SA" dirty="0" smtClean="0"/>
            <a:t>إستخدام التقنيات التربوية الحديثة </a:t>
          </a:r>
          <a:endParaRPr lang="en-US" dirty="0"/>
        </a:p>
      </dgm:t>
    </dgm:pt>
    <dgm:pt modelId="{EF1947D8-DCB1-4028-8FD2-D3C08D311DB5}" type="parTrans" cxnId="{234B6E64-7C77-4260-8EE0-02992CA8AFD0}">
      <dgm:prSet/>
      <dgm:spPr/>
      <dgm:t>
        <a:bodyPr/>
        <a:lstStyle/>
        <a:p>
          <a:endParaRPr lang="en-US"/>
        </a:p>
      </dgm:t>
    </dgm:pt>
    <dgm:pt modelId="{ECA67170-3CF7-49DE-8214-958E600583FF}" type="sibTrans" cxnId="{234B6E64-7C77-4260-8EE0-02992CA8AFD0}">
      <dgm:prSet/>
      <dgm:spPr/>
      <dgm:t>
        <a:bodyPr/>
        <a:lstStyle/>
        <a:p>
          <a:endParaRPr lang="en-US"/>
        </a:p>
      </dgm:t>
    </dgm:pt>
    <dgm:pt modelId="{7A075B23-5076-460B-B496-DDC315EEDB27}">
      <dgm:prSet phldrT="[Text]"/>
      <dgm:spPr/>
      <dgm:t>
        <a:bodyPr/>
        <a:lstStyle/>
        <a:p>
          <a:r>
            <a:rPr lang="ar-SA" dirty="0" smtClean="0"/>
            <a:t>التنوع والتكامل في الطرق والأساليب والانشطة</a:t>
          </a:r>
          <a:endParaRPr lang="en-US" dirty="0"/>
        </a:p>
      </dgm:t>
    </dgm:pt>
    <dgm:pt modelId="{D1198783-44B3-46F6-9072-8A9C3D7D8CA1}" type="parTrans" cxnId="{D82D4310-4E2D-4433-B5A4-E9360E971F98}">
      <dgm:prSet/>
      <dgm:spPr/>
      <dgm:t>
        <a:bodyPr/>
        <a:lstStyle/>
        <a:p>
          <a:endParaRPr lang="en-US"/>
        </a:p>
      </dgm:t>
    </dgm:pt>
    <dgm:pt modelId="{E59C5303-370C-4C25-AFDB-91686519E8D4}" type="sibTrans" cxnId="{D82D4310-4E2D-4433-B5A4-E9360E971F98}">
      <dgm:prSet/>
      <dgm:spPr/>
      <dgm:t>
        <a:bodyPr/>
        <a:lstStyle/>
        <a:p>
          <a:endParaRPr lang="en-US"/>
        </a:p>
      </dgm:t>
    </dgm:pt>
    <dgm:pt modelId="{3E8C559C-5C41-4673-BFA9-921576380B5F}">
      <dgm:prSet phldrT="[Text]"/>
      <dgm:spPr/>
      <dgm:t>
        <a:bodyPr/>
        <a:lstStyle/>
        <a:p>
          <a:r>
            <a:rPr lang="ar-SA" dirty="0" smtClean="0"/>
            <a:t>الإعتماد على ميل الطفل الطبيعي نحو الإكتشاف واللعب </a:t>
          </a:r>
          <a:endParaRPr lang="en-US" dirty="0"/>
        </a:p>
      </dgm:t>
    </dgm:pt>
    <dgm:pt modelId="{1FDCDC72-23D5-4FA1-BFFC-DC65E83BA147}" type="parTrans" cxnId="{48652F85-80D6-44F6-A0C8-D88789069C06}">
      <dgm:prSet/>
      <dgm:spPr/>
      <dgm:t>
        <a:bodyPr/>
        <a:lstStyle/>
        <a:p>
          <a:endParaRPr lang="en-US"/>
        </a:p>
      </dgm:t>
    </dgm:pt>
    <dgm:pt modelId="{D3FCD3D0-A72B-401C-B18D-82F8912CA519}" type="sibTrans" cxnId="{48652F85-80D6-44F6-A0C8-D88789069C06}">
      <dgm:prSet/>
      <dgm:spPr/>
      <dgm:t>
        <a:bodyPr/>
        <a:lstStyle/>
        <a:p>
          <a:endParaRPr lang="en-US"/>
        </a:p>
      </dgm:t>
    </dgm:pt>
    <dgm:pt modelId="{83CCEDAC-4446-4F32-888E-B277EAF24F14}">
      <dgm:prSet phldrT="[Text]"/>
      <dgm:spPr/>
      <dgm:t>
        <a:bodyPr/>
        <a:lstStyle/>
        <a:p>
          <a:r>
            <a:rPr lang="ar-SA" dirty="0" smtClean="0"/>
            <a:t>تأكيد أهمية المبادرة الذاتية والإبتكار والبعد عن التلقين </a:t>
          </a:r>
          <a:endParaRPr lang="en-US" dirty="0"/>
        </a:p>
      </dgm:t>
    </dgm:pt>
    <dgm:pt modelId="{3039DCE9-0CBF-4E65-894D-CB80507869D9}" type="parTrans" cxnId="{2889E575-6FC7-4F30-A708-D9F2F9B1C5E7}">
      <dgm:prSet/>
      <dgm:spPr/>
      <dgm:t>
        <a:bodyPr/>
        <a:lstStyle/>
        <a:p>
          <a:endParaRPr lang="en-US"/>
        </a:p>
      </dgm:t>
    </dgm:pt>
    <dgm:pt modelId="{09CF5305-6022-4F1D-A1DA-2445D35C110B}" type="sibTrans" cxnId="{2889E575-6FC7-4F30-A708-D9F2F9B1C5E7}">
      <dgm:prSet/>
      <dgm:spPr/>
      <dgm:t>
        <a:bodyPr/>
        <a:lstStyle/>
        <a:p>
          <a:endParaRPr lang="en-US"/>
        </a:p>
      </dgm:t>
    </dgm:pt>
    <dgm:pt modelId="{4A211C17-DC70-4FEC-ACC9-72E4F52DEF28}">
      <dgm:prSet phldrT="[Text]"/>
      <dgm:spPr/>
      <dgm:t>
        <a:bodyPr/>
        <a:lstStyle/>
        <a:p>
          <a:r>
            <a:rPr lang="ar-SA" dirty="0" smtClean="0"/>
            <a:t>مراعاة المرونة والتدرج من السهل إلى الصعب </a:t>
          </a:r>
          <a:endParaRPr lang="en-US" dirty="0"/>
        </a:p>
      </dgm:t>
    </dgm:pt>
    <dgm:pt modelId="{6499BFD9-3E1A-4B67-851F-7D0A6CA1B023}" type="parTrans" cxnId="{FCA53C12-E9FD-4EF0-9EFB-2432CB5B0312}">
      <dgm:prSet/>
      <dgm:spPr/>
      <dgm:t>
        <a:bodyPr/>
        <a:lstStyle/>
        <a:p>
          <a:endParaRPr lang="en-US"/>
        </a:p>
      </dgm:t>
    </dgm:pt>
    <dgm:pt modelId="{74405E0D-4C55-4045-8DCE-5485384C8976}" type="sibTrans" cxnId="{FCA53C12-E9FD-4EF0-9EFB-2432CB5B0312}">
      <dgm:prSet/>
      <dgm:spPr/>
      <dgm:t>
        <a:bodyPr/>
        <a:lstStyle/>
        <a:p>
          <a:endParaRPr lang="en-US"/>
        </a:p>
      </dgm:t>
    </dgm:pt>
    <dgm:pt modelId="{574431EA-F4E5-4097-B91E-17641540E724}">
      <dgm:prSet phldrT="[Text]"/>
      <dgm:spPr/>
      <dgm:t>
        <a:bodyPr/>
        <a:lstStyle/>
        <a:p>
          <a:r>
            <a:rPr lang="ar-SA" dirty="0" smtClean="0"/>
            <a:t>الإهتمام</a:t>
          </a:r>
          <a:r>
            <a:rPr lang="ar-SA" baseline="0" dirty="0" smtClean="0"/>
            <a:t> بالإسلوب الفردي والخبرات الجماعية </a:t>
          </a:r>
          <a:endParaRPr lang="en-US" dirty="0"/>
        </a:p>
      </dgm:t>
    </dgm:pt>
    <dgm:pt modelId="{35CDF366-1C6E-496D-B9C6-734BF1432E9B}" type="parTrans" cxnId="{29F5E311-7DC5-4E1A-9EB0-F439583D1504}">
      <dgm:prSet/>
      <dgm:spPr/>
      <dgm:t>
        <a:bodyPr/>
        <a:lstStyle/>
        <a:p>
          <a:endParaRPr lang="en-US"/>
        </a:p>
      </dgm:t>
    </dgm:pt>
    <dgm:pt modelId="{D509D533-D99B-4DF9-A676-707DEE38D7A0}" type="sibTrans" cxnId="{29F5E311-7DC5-4E1A-9EB0-F439583D1504}">
      <dgm:prSet/>
      <dgm:spPr/>
      <dgm:t>
        <a:bodyPr/>
        <a:lstStyle/>
        <a:p>
          <a:endParaRPr lang="en-US"/>
        </a:p>
      </dgm:t>
    </dgm:pt>
    <dgm:pt modelId="{825F7DF2-9A17-4117-8600-D15EF880C757}" type="pres">
      <dgm:prSet presAssocID="{FADC9791-A1E3-4ABE-8D12-1891B992272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A999D5B-66E1-4F1F-BF6A-561EF191EC0A}" type="pres">
      <dgm:prSet presAssocID="{81B121F7-9E45-4BD8-8177-17E5BA6D514A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DF0BF943-EF42-42D9-8026-F0E9DB2CDDC7}" type="pres">
      <dgm:prSet presAssocID="{2326A0E9-2BAE-4621-9504-6CAA6007D249}" presName="Accent1" presStyleCnt="0"/>
      <dgm:spPr/>
    </dgm:pt>
    <dgm:pt modelId="{CCEAAA51-9219-43E2-9F1D-A0C087C018A3}" type="pres">
      <dgm:prSet presAssocID="{2326A0E9-2BAE-4621-9504-6CAA6007D249}" presName="Accent" presStyleLbl="bgShp" presStyleIdx="0" presStyleCnt="6"/>
      <dgm:spPr/>
    </dgm:pt>
    <dgm:pt modelId="{7E7B3F0C-B5F3-404D-A397-ED5518A436B4}" type="pres">
      <dgm:prSet presAssocID="{2326A0E9-2BAE-4621-9504-6CAA6007D249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110671-D0A2-4FA2-B9A0-1F408524C2D6}" type="pres">
      <dgm:prSet presAssocID="{7A075B23-5076-460B-B496-DDC315EEDB27}" presName="Accent2" presStyleCnt="0"/>
      <dgm:spPr/>
    </dgm:pt>
    <dgm:pt modelId="{57712EE9-ADDB-44CD-8E27-28331BA76876}" type="pres">
      <dgm:prSet presAssocID="{7A075B23-5076-460B-B496-DDC315EEDB27}" presName="Accent" presStyleLbl="bgShp" presStyleIdx="1" presStyleCnt="6"/>
      <dgm:spPr/>
    </dgm:pt>
    <dgm:pt modelId="{01EA2E16-5489-418C-8DCA-6F069FB0B6F0}" type="pres">
      <dgm:prSet presAssocID="{7A075B23-5076-460B-B496-DDC315EEDB27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8C29A1-1252-4D43-A7E8-7321C2E264CA}" type="pres">
      <dgm:prSet presAssocID="{3E8C559C-5C41-4673-BFA9-921576380B5F}" presName="Accent3" presStyleCnt="0"/>
      <dgm:spPr/>
    </dgm:pt>
    <dgm:pt modelId="{4D33295E-936A-455C-8C1A-225B534FFC40}" type="pres">
      <dgm:prSet presAssocID="{3E8C559C-5C41-4673-BFA9-921576380B5F}" presName="Accent" presStyleLbl="bgShp" presStyleIdx="2" presStyleCnt="6"/>
      <dgm:spPr/>
    </dgm:pt>
    <dgm:pt modelId="{813E035F-49C2-437D-B36B-3E773246FBB9}" type="pres">
      <dgm:prSet presAssocID="{3E8C559C-5C41-4673-BFA9-921576380B5F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5F751-D62E-4076-B03A-D67D2879A300}" type="pres">
      <dgm:prSet presAssocID="{83CCEDAC-4446-4F32-888E-B277EAF24F14}" presName="Accent4" presStyleCnt="0"/>
      <dgm:spPr/>
    </dgm:pt>
    <dgm:pt modelId="{6BBA250B-D716-4347-856B-EACBE57A7781}" type="pres">
      <dgm:prSet presAssocID="{83CCEDAC-4446-4F32-888E-B277EAF24F14}" presName="Accent" presStyleLbl="bgShp" presStyleIdx="3" presStyleCnt="6"/>
      <dgm:spPr/>
    </dgm:pt>
    <dgm:pt modelId="{83837D07-D242-4A9E-9BAF-9C7214794615}" type="pres">
      <dgm:prSet presAssocID="{83CCEDAC-4446-4F32-888E-B277EAF24F14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D6BD58-C8F4-4697-B986-FA07C6461F9B}" type="pres">
      <dgm:prSet presAssocID="{4A211C17-DC70-4FEC-ACC9-72E4F52DEF28}" presName="Accent5" presStyleCnt="0"/>
      <dgm:spPr/>
    </dgm:pt>
    <dgm:pt modelId="{902C6808-06DD-4BA9-B1F9-9E27EE6ABF5F}" type="pres">
      <dgm:prSet presAssocID="{4A211C17-DC70-4FEC-ACC9-72E4F52DEF28}" presName="Accent" presStyleLbl="bgShp" presStyleIdx="4" presStyleCnt="6"/>
      <dgm:spPr/>
    </dgm:pt>
    <dgm:pt modelId="{3281C901-DDBA-4538-A687-DA9603E21F3F}" type="pres">
      <dgm:prSet presAssocID="{4A211C17-DC70-4FEC-ACC9-72E4F52DEF28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2B86B-0EB9-4E51-B4E2-668E338C8AE1}" type="pres">
      <dgm:prSet presAssocID="{574431EA-F4E5-4097-B91E-17641540E724}" presName="Accent6" presStyleCnt="0"/>
      <dgm:spPr/>
    </dgm:pt>
    <dgm:pt modelId="{1A7C5DC6-4C0E-4EEA-A032-3DE894B7E08B}" type="pres">
      <dgm:prSet presAssocID="{574431EA-F4E5-4097-B91E-17641540E724}" presName="Accent" presStyleLbl="bgShp" presStyleIdx="5" presStyleCnt="6"/>
      <dgm:spPr/>
    </dgm:pt>
    <dgm:pt modelId="{8A6FE539-292D-45CE-B3F1-E8ABAC56E3ED}" type="pres">
      <dgm:prSet presAssocID="{574431EA-F4E5-4097-B91E-17641540E724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22F0FA-EE9E-472C-BEA0-A9520F826FE7}" type="presOf" srcId="{574431EA-F4E5-4097-B91E-17641540E724}" destId="{8A6FE539-292D-45CE-B3F1-E8ABAC56E3ED}" srcOrd="0" destOrd="0" presId="urn:microsoft.com/office/officeart/2011/layout/HexagonRadial"/>
    <dgm:cxn modelId="{9A9D1281-8CD3-4431-9F82-CFFACD1BAB2E}" type="presOf" srcId="{81B121F7-9E45-4BD8-8177-17E5BA6D514A}" destId="{2A999D5B-66E1-4F1F-BF6A-561EF191EC0A}" srcOrd="0" destOrd="0" presId="urn:microsoft.com/office/officeart/2011/layout/HexagonRadial"/>
    <dgm:cxn modelId="{FCA53C12-E9FD-4EF0-9EFB-2432CB5B0312}" srcId="{81B121F7-9E45-4BD8-8177-17E5BA6D514A}" destId="{4A211C17-DC70-4FEC-ACC9-72E4F52DEF28}" srcOrd="4" destOrd="0" parTransId="{6499BFD9-3E1A-4B67-851F-7D0A6CA1B023}" sibTransId="{74405E0D-4C55-4045-8DCE-5485384C8976}"/>
    <dgm:cxn modelId="{29F5E311-7DC5-4E1A-9EB0-F439583D1504}" srcId="{81B121F7-9E45-4BD8-8177-17E5BA6D514A}" destId="{574431EA-F4E5-4097-B91E-17641540E724}" srcOrd="5" destOrd="0" parTransId="{35CDF366-1C6E-496D-B9C6-734BF1432E9B}" sibTransId="{D509D533-D99B-4DF9-A676-707DEE38D7A0}"/>
    <dgm:cxn modelId="{A0893591-9FF5-4F6A-8865-A5CAFD823B53}" type="presOf" srcId="{FADC9791-A1E3-4ABE-8D12-1891B992272E}" destId="{825F7DF2-9A17-4117-8600-D15EF880C757}" srcOrd="0" destOrd="0" presId="urn:microsoft.com/office/officeart/2011/layout/HexagonRadial"/>
    <dgm:cxn modelId="{B3FBCF37-FD1F-4E06-BD49-CEC0C0D58491}" type="presOf" srcId="{7A075B23-5076-460B-B496-DDC315EEDB27}" destId="{01EA2E16-5489-418C-8DCA-6F069FB0B6F0}" srcOrd="0" destOrd="0" presId="urn:microsoft.com/office/officeart/2011/layout/HexagonRadial"/>
    <dgm:cxn modelId="{234B6E64-7C77-4260-8EE0-02992CA8AFD0}" srcId="{81B121F7-9E45-4BD8-8177-17E5BA6D514A}" destId="{2326A0E9-2BAE-4621-9504-6CAA6007D249}" srcOrd="0" destOrd="0" parTransId="{EF1947D8-DCB1-4028-8FD2-D3C08D311DB5}" sibTransId="{ECA67170-3CF7-49DE-8214-958E600583FF}"/>
    <dgm:cxn modelId="{2889E575-6FC7-4F30-A708-D9F2F9B1C5E7}" srcId="{81B121F7-9E45-4BD8-8177-17E5BA6D514A}" destId="{83CCEDAC-4446-4F32-888E-B277EAF24F14}" srcOrd="3" destOrd="0" parTransId="{3039DCE9-0CBF-4E65-894D-CB80507869D9}" sibTransId="{09CF5305-6022-4F1D-A1DA-2445D35C110B}"/>
    <dgm:cxn modelId="{48652F85-80D6-44F6-A0C8-D88789069C06}" srcId="{81B121F7-9E45-4BD8-8177-17E5BA6D514A}" destId="{3E8C559C-5C41-4673-BFA9-921576380B5F}" srcOrd="2" destOrd="0" parTransId="{1FDCDC72-23D5-4FA1-BFFC-DC65E83BA147}" sibTransId="{D3FCD3D0-A72B-401C-B18D-82F8912CA519}"/>
    <dgm:cxn modelId="{60F7411D-7201-4A6B-BA23-37C1950186B7}" type="presOf" srcId="{2326A0E9-2BAE-4621-9504-6CAA6007D249}" destId="{7E7B3F0C-B5F3-404D-A397-ED5518A436B4}" srcOrd="0" destOrd="0" presId="urn:microsoft.com/office/officeart/2011/layout/HexagonRadial"/>
    <dgm:cxn modelId="{D82D4310-4E2D-4433-B5A4-E9360E971F98}" srcId="{81B121F7-9E45-4BD8-8177-17E5BA6D514A}" destId="{7A075B23-5076-460B-B496-DDC315EEDB27}" srcOrd="1" destOrd="0" parTransId="{D1198783-44B3-46F6-9072-8A9C3D7D8CA1}" sibTransId="{E59C5303-370C-4C25-AFDB-91686519E8D4}"/>
    <dgm:cxn modelId="{6BD7B949-8F0B-49FE-9A1F-5691E37C09A5}" type="presOf" srcId="{83CCEDAC-4446-4F32-888E-B277EAF24F14}" destId="{83837D07-D242-4A9E-9BAF-9C7214794615}" srcOrd="0" destOrd="0" presId="urn:microsoft.com/office/officeart/2011/layout/HexagonRadial"/>
    <dgm:cxn modelId="{0F46989D-92A2-446E-B58E-12C2BA0495D9}" srcId="{FADC9791-A1E3-4ABE-8D12-1891B992272E}" destId="{81B121F7-9E45-4BD8-8177-17E5BA6D514A}" srcOrd="0" destOrd="0" parTransId="{2700E317-4209-49FD-89A3-845294A1289D}" sibTransId="{477E0BB7-CACB-4F1F-99E9-2C5FC692C613}"/>
    <dgm:cxn modelId="{D9495764-0392-4F0D-B7EA-E6DC22E01141}" type="presOf" srcId="{4A211C17-DC70-4FEC-ACC9-72E4F52DEF28}" destId="{3281C901-DDBA-4538-A687-DA9603E21F3F}" srcOrd="0" destOrd="0" presId="urn:microsoft.com/office/officeart/2011/layout/HexagonRadial"/>
    <dgm:cxn modelId="{77CCE639-F2C2-4A54-B7FD-33DF0607175E}" type="presOf" srcId="{3E8C559C-5C41-4673-BFA9-921576380B5F}" destId="{813E035F-49C2-437D-B36B-3E773246FBB9}" srcOrd="0" destOrd="0" presId="urn:microsoft.com/office/officeart/2011/layout/HexagonRadial"/>
    <dgm:cxn modelId="{F7B092D6-2344-4414-A038-1456A58C4D68}" type="presParOf" srcId="{825F7DF2-9A17-4117-8600-D15EF880C757}" destId="{2A999D5B-66E1-4F1F-BF6A-561EF191EC0A}" srcOrd="0" destOrd="0" presId="urn:microsoft.com/office/officeart/2011/layout/HexagonRadial"/>
    <dgm:cxn modelId="{3683DB67-F5F6-40C8-B2F0-D0FBA9A50608}" type="presParOf" srcId="{825F7DF2-9A17-4117-8600-D15EF880C757}" destId="{DF0BF943-EF42-42D9-8026-F0E9DB2CDDC7}" srcOrd="1" destOrd="0" presId="urn:microsoft.com/office/officeart/2011/layout/HexagonRadial"/>
    <dgm:cxn modelId="{10A31B66-3216-4D5F-B9D5-CBB9A5156F35}" type="presParOf" srcId="{DF0BF943-EF42-42D9-8026-F0E9DB2CDDC7}" destId="{CCEAAA51-9219-43E2-9F1D-A0C087C018A3}" srcOrd="0" destOrd="0" presId="urn:microsoft.com/office/officeart/2011/layout/HexagonRadial"/>
    <dgm:cxn modelId="{CB9C574F-2EAD-4E4D-8E6D-3ED123EE11F4}" type="presParOf" srcId="{825F7DF2-9A17-4117-8600-D15EF880C757}" destId="{7E7B3F0C-B5F3-404D-A397-ED5518A436B4}" srcOrd="2" destOrd="0" presId="urn:microsoft.com/office/officeart/2011/layout/HexagonRadial"/>
    <dgm:cxn modelId="{B5ED79EF-EF01-4877-94A0-4B26288D2961}" type="presParOf" srcId="{825F7DF2-9A17-4117-8600-D15EF880C757}" destId="{EA110671-D0A2-4FA2-B9A0-1F408524C2D6}" srcOrd="3" destOrd="0" presId="urn:microsoft.com/office/officeart/2011/layout/HexagonRadial"/>
    <dgm:cxn modelId="{DECBF918-3FDB-4818-B09F-8606918DBAA1}" type="presParOf" srcId="{EA110671-D0A2-4FA2-B9A0-1F408524C2D6}" destId="{57712EE9-ADDB-44CD-8E27-28331BA76876}" srcOrd="0" destOrd="0" presId="urn:microsoft.com/office/officeart/2011/layout/HexagonRadial"/>
    <dgm:cxn modelId="{491D74D6-3961-4D20-9955-3A47400ABDC5}" type="presParOf" srcId="{825F7DF2-9A17-4117-8600-D15EF880C757}" destId="{01EA2E16-5489-418C-8DCA-6F069FB0B6F0}" srcOrd="4" destOrd="0" presId="urn:microsoft.com/office/officeart/2011/layout/HexagonRadial"/>
    <dgm:cxn modelId="{FEEAF6A3-5678-43CB-9B7E-D23AD36FA405}" type="presParOf" srcId="{825F7DF2-9A17-4117-8600-D15EF880C757}" destId="{BB8C29A1-1252-4D43-A7E8-7321C2E264CA}" srcOrd="5" destOrd="0" presId="urn:microsoft.com/office/officeart/2011/layout/HexagonRadial"/>
    <dgm:cxn modelId="{D548C960-F75A-44D7-A317-10DB04B83336}" type="presParOf" srcId="{BB8C29A1-1252-4D43-A7E8-7321C2E264CA}" destId="{4D33295E-936A-455C-8C1A-225B534FFC40}" srcOrd="0" destOrd="0" presId="urn:microsoft.com/office/officeart/2011/layout/HexagonRadial"/>
    <dgm:cxn modelId="{0D46783A-68B3-40A3-BEC2-319E8E0FB902}" type="presParOf" srcId="{825F7DF2-9A17-4117-8600-D15EF880C757}" destId="{813E035F-49C2-437D-B36B-3E773246FBB9}" srcOrd="6" destOrd="0" presId="urn:microsoft.com/office/officeart/2011/layout/HexagonRadial"/>
    <dgm:cxn modelId="{208C7317-EB6A-4748-BC06-80B537D6D06D}" type="presParOf" srcId="{825F7DF2-9A17-4117-8600-D15EF880C757}" destId="{9DF5F751-D62E-4076-B03A-D67D2879A300}" srcOrd="7" destOrd="0" presId="urn:microsoft.com/office/officeart/2011/layout/HexagonRadial"/>
    <dgm:cxn modelId="{C218132F-F879-4915-8EB1-6CF79886A656}" type="presParOf" srcId="{9DF5F751-D62E-4076-B03A-D67D2879A300}" destId="{6BBA250B-D716-4347-856B-EACBE57A7781}" srcOrd="0" destOrd="0" presId="urn:microsoft.com/office/officeart/2011/layout/HexagonRadial"/>
    <dgm:cxn modelId="{237B5CF0-6802-4B3C-AD18-5FE8B6A02810}" type="presParOf" srcId="{825F7DF2-9A17-4117-8600-D15EF880C757}" destId="{83837D07-D242-4A9E-9BAF-9C7214794615}" srcOrd="8" destOrd="0" presId="urn:microsoft.com/office/officeart/2011/layout/HexagonRadial"/>
    <dgm:cxn modelId="{3C0BC552-6E81-4A78-8CA5-3A17326ED298}" type="presParOf" srcId="{825F7DF2-9A17-4117-8600-D15EF880C757}" destId="{71D6BD58-C8F4-4697-B986-FA07C6461F9B}" srcOrd="9" destOrd="0" presId="urn:microsoft.com/office/officeart/2011/layout/HexagonRadial"/>
    <dgm:cxn modelId="{0CDDB0C5-E606-45A0-914D-DFCF87186877}" type="presParOf" srcId="{71D6BD58-C8F4-4697-B986-FA07C6461F9B}" destId="{902C6808-06DD-4BA9-B1F9-9E27EE6ABF5F}" srcOrd="0" destOrd="0" presId="urn:microsoft.com/office/officeart/2011/layout/HexagonRadial"/>
    <dgm:cxn modelId="{712E53EA-3BF8-44F6-8BEB-BA969820F082}" type="presParOf" srcId="{825F7DF2-9A17-4117-8600-D15EF880C757}" destId="{3281C901-DDBA-4538-A687-DA9603E21F3F}" srcOrd="10" destOrd="0" presId="urn:microsoft.com/office/officeart/2011/layout/HexagonRadial"/>
    <dgm:cxn modelId="{5BD21040-BB98-42BA-AF32-1C5BA9E5FA28}" type="presParOf" srcId="{825F7DF2-9A17-4117-8600-D15EF880C757}" destId="{4C82B86B-0EB9-4E51-B4E2-668E338C8AE1}" srcOrd="11" destOrd="0" presId="urn:microsoft.com/office/officeart/2011/layout/HexagonRadial"/>
    <dgm:cxn modelId="{D7A208C2-1953-4B64-BB72-01BDE30B69A8}" type="presParOf" srcId="{4C82B86B-0EB9-4E51-B4E2-668E338C8AE1}" destId="{1A7C5DC6-4C0E-4EEA-A032-3DE894B7E08B}" srcOrd="0" destOrd="0" presId="urn:microsoft.com/office/officeart/2011/layout/HexagonRadial"/>
    <dgm:cxn modelId="{1B09F85F-BAE3-4C1F-9497-7AD367F817A8}" type="presParOf" srcId="{825F7DF2-9A17-4117-8600-D15EF880C757}" destId="{8A6FE539-292D-45CE-B3F1-E8ABAC56E3ED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67B1A4-3813-46AD-9687-EF358122A6BC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C7F3694-DFD6-4791-8E2C-7EC7E770F7A0}">
      <dgm:prSet phldrT="[Text]"/>
      <dgm:spPr/>
      <dgm:t>
        <a:bodyPr/>
        <a:lstStyle/>
        <a:p>
          <a:r>
            <a:rPr lang="ar-SA" dirty="0" smtClean="0"/>
            <a:t>أسلوب المناقشة </a:t>
          </a:r>
          <a:endParaRPr lang="en-US" dirty="0"/>
        </a:p>
      </dgm:t>
    </dgm:pt>
    <dgm:pt modelId="{561E621E-E8D0-4050-A0F0-764CF007783A}" type="parTrans" cxnId="{A542107C-AB38-4563-84A4-870025532C3E}">
      <dgm:prSet/>
      <dgm:spPr/>
      <dgm:t>
        <a:bodyPr/>
        <a:lstStyle/>
        <a:p>
          <a:endParaRPr lang="en-US"/>
        </a:p>
      </dgm:t>
    </dgm:pt>
    <dgm:pt modelId="{9F7DC66A-7CD1-4A9C-8191-941F3ADC89EA}" type="sibTrans" cxnId="{A542107C-AB38-4563-84A4-870025532C3E}">
      <dgm:prSet/>
      <dgm:spPr/>
      <dgm:t>
        <a:bodyPr/>
        <a:lstStyle/>
        <a:p>
          <a:endParaRPr lang="en-US"/>
        </a:p>
      </dgm:t>
    </dgm:pt>
    <dgm:pt modelId="{CA8BC1FF-D638-4B58-B4EE-4C50B41899D4}">
      <dgm:prSet phldrT="[Text]"/>
      <dgm:spPr/>
      <dgm:t>
        <a:bodyPr/>
        <a:lstStyle/>
        <a:p>
          <a:r>
            <a:rPr lang="ar-SA" dirty="0" smtClean="0"/>
            <a:t>أسلوب العصف الذهني </a:t>
          </a:r>
          <a:endParaRPr lang="en-US" dirty="0"/>
        </a:p>
      </dgm:t>
    </dgm:pt>
    <dgm:pt modelId="{F0F3E80D-C924-4E23-9DBF-4ECB06C68E05}" type="parTrans" cxnId="{CC8876D1-7987-4DF0-9F3E-613473B49D45}">
      <dgm:prSet/>
      <dgm:spPr/>
      <dgm:t>
        <a:bodyPr/>
        <a:lstStyle/>
        <a:p>
          <a:endParaRPr lang="en-US"/>
        </a:p>
      </dgm:t>
    </dgm:pt>
    <dgm:pt modelId="{8779D6B4-9625-4615-9A57-9F50D1831877}" type="sibTrans" cxnId="{CC8876D1-7987-4DF0-9F3E-613473B49D45}">
      <dgm:prSet/>
      <dgm:spPr/>
      <dgm:t>
        <a:bodyPr/>
        <a:lstStyle/>
        <a:p>
          <a:endParaRPr lang="en-US"/>
        </a:p>
      </dgm:t>
    </dgm:pt>
    <dgm:pt modelId="{F116168C-40C9-4249-A181-7DDB50450A82}">
      <dgm:prSet phldrT="[Text]"/>
      <dgm:spPr/>
      <dgm:t>
        <a:bodyPr/>
        <a:lstStyle/>
        <a:p>
          <a:r>
            <a:rPr lang="ar-SA" dirty="0" smtClean="0"/>
            <a:t>أسلوب الأناشيد والأغاني </a:t>
          </a:r>
          <a:endParaRPr lang="en-US" dirty="0"/>
        </a:p>
      </dgm:t>
    </dgm:pt>
    <dgm:pt modelId="{D0B2A119-6E7C-4F14-A8F5-FD8CE179712E}" type="parTrans" cxnId="{E21162D6-A271-48D3-AE64-D14C7EDE12CF}">
      <dgm:prSet/>
      <dgm:spPr/>
      <dgm:t>
        <a:bodyPr/>
        <a:lstStyle/>
        <a:p>
          <a:endParaRPr lang="en-US"/>
        </a:p>
      </dgm:t>
    </dgm:pt>
    <dgm:pt modelId="{7DDD56CF-1F14-4054-95FA-CBA80C5800D8}" type="sibTrans" cxnId="{E21162D6-A271-48D3-AE64-D14C7EDE12CF}">
      <dgm:prSet/>
      <dgm:spPr/>
      <dgm:t>
        <a:bodyPr/>
        <a:lstStyle/>
        <a:p>
          <a:endParaRPr lang="en-US"/>
        </a:p>
      </dgm:t>
    </dgm:pt>
    <dgm:pt modelId="{CBBCD26A-42EC-48C9-8A27-211EA21C20D2}">
      <dgm:prSet phldrT="[Text]"/>
      <dgm:spPr/>
      <dgm:t>
        <a:bodyPr/>
        <a:lstStyle/>
        <a:p>
          <a:r>
            <a:rPr lang="ar-SA" dirty="0" smtClean="0"/>
            <a:t>أسلوب الممارسة (الخبرة المباشرة ) </a:t>
          </a:r>
          <a:endParaRPr lang="en-US" dirty="0"/>
        </a:p>
      </dgm:t>
    </dgm:pt>
    <dgm:pt modelId="{C8A942A0-F739-4A59-A2CD-014E86570612}" type="parTrans" cxnId="{D2A27F8F-88FD-4389-9BD5-A918DC73EE35}">
      <dgm:prSet/>
      <dgm:spPr/>
      <dgm:t>
        <a:bodyPr/>
        <a:lstStyle/>
        <a:p>
          <a:endParaRPr lang="en-US"/>
        </a:p>
      </dgm:t>
    </dgm:pt>
    <dgm:pt modelId="{ADE88393-972F-46A3-AE76-9B5508B37BD2}" type="sibTrans" cxnId="{D2A27F8F-88FD-4389-9BD5-A918DC73EE35}">
      <dgm:prSet/>
      <dgm:spPr/>
      <dgm:t>
        <a:bodyPr/>
        <a:lstStyle/>
        <a:p>
          <a:endParaRPr lang="en-US"/>
        </a:p>
      </dgm:t>
    </dgm:pt>
    <dgm:pt modelId="{1F3AA19D-57A0-4A17-8DDC-4EC78C4DBF16}">
      <dgm:prSet phldrT="[Text]"/>
      <dgm:spPr/>
      <dgm:t>
        <a:bodyPr/>
        <a:lstStyle/>
        <a:p>
          <a:r>
            <a:rPr lang="ar-SA" dirty="0" smtClean="0"/>
            <a:t>أسلوب اللعب </a:t>
          </a:r>
          <a:endParaRPr lang="en-US" dirty="0"/>
        </a:p>
      </dgm:t>
    </dgm:pt>
    <dgm:pt modelId="{DC752719-0ECB-4AC7-8781-2E8A64DE2C48}" type="parTrans" cxnId="{3713D8B1-33DF-4E60-A25F-BC54E4FFED3D}">
      <dgm:prSet/>
      <dgm:spPr/>
      <dgm:t>
        <a:bodyPr/>
        <a:lstStyle/>
        <a:p>
          <a:endParaRPr lang="en-US"/>
        </a:p>
      </dgm:t>
    </dgm:pt>
    <dgm:pt modelId="{EE6B60F8-C7D0-4EB4-9B53-0005A5DFC98A}" type="sibTrans" cxnId="{3713D8B1-33DF-4E60-A25F-BC54E4FFED3D}">
      <dgm:prSet/>
      <dgm:spPr/>
      <dgm:t>
        <a:bodyPr/>
        <a:lstStyle/>
        <a:p>
          <a:endParaRPr lang="en-US"/>
        </a:p>
      </dgm:t>
    </dgm:pt>
    <dgm:pt modelId="{1620C02D-14CB-4492-B27D-B3206F77C559}" type="pres">
      <dgm:prSet presAssocID="{A567B1A4-3813-46AD-9687-EF358122A6B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57A405-23CD-4E99-8E60-D03F08F9F788}" type="pres">
      <dgm:prSet presAssocID="{3C7F3694-DFD6-4791-8E2C-7EC7E770F7A0}" presName="dummy" presStyleCnt="0"/>
      <dgm:spPr/>
    </dgm:pt>
    <dgm:pt modelId="{44DA30CA-A9E8-4FAD-936B-60971B39633A}" type="pres">
      <dgm:prSet presAssocID="{3C7F3694-DFD6-4791-8E2C-7EC7E770F7A0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A7778-4F39-4EE4-9408-D2BCBE00E99D}" type="pres">
      <dgm:prSet presAssocID="{9F7DC66A-7CD1-4A9C-8191-941F3ADC89EA}" presName="sibTrans" presStyleLbl="node1" presStyleIdx="0" presStyleCnt="5"/>
      <dgm:spPr/>
      <dgm:t>
        <a:bodyPr/>
        <a:lstStyle/>
        <a:p>
          <a:endParaRPr lang="en-US"/>
        </a:p>
      </dgm:t>
    </dgm:pt>
    <dgm:pt modelId="{8A3AA981-A813-43E8-B544-51C0DD417AB8}" type="pres">
      <dgm:prSet presAssocID="{CA8BC1FF-D638-4B58-B4EE-4C50B41899D4}" presName="dummy" presStyleCnt="0"/>
      <dgm:spPr/>
    </dgm:pt>
    <dgm:pt modelId="{FABDF895-B38A-45CB-9F0B-98E7CD2B34E2}" type="pres">
      <dgm:prSet presAssocID="{CA8BC1FF-D638-4B58-B4EE-4C50B41899D4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B5C51-A8F4-467A-8950-B81102CA68B9}" type="pres">
      <dgm:prSet presAssocID="{8779D6B4-9625-4615-9A57-9F50D1831877}" presName="sibTrans" presStyleLbl="node1" presStyleIdx="1" presStyleCnt="5"/>
      <dgm:spPr/>
      <dgm:t>
        <a:bodyPr/>
        <a:lstStyle/>
        <a:p>
          <a:endParaRPr lang="en-US"/>
        </a:p>
      </dgm:t>
    </dgm:pt>
    <dgm:pt modelId="{BB7D8820-8187-40DD-8BD5-E9F448A26A10}" type="pres">
      <dgm:prSet presAssocID="{F116168C-40C9-4249-A181-7DDB50450A82}" presName="dummy" presStyleCnt="0"/>
      <dgm:spPr/>
    </dgm:pt>
    <dgm:pt modelId="{3AECEE4B-BB9E-40F6-BD4D-A666B5A60FFC}" type="pres">
      <dgm:prSet presAssocID="{F116168C-40C9-4249-A181-7DDB50450A82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D58255-6C93-4A49-AA4F-3A6EE20B1B15}" type="pres">
      <dgm:prSet presAssocID="{7DDD56CF-1F14-4054-95FA-CBA80C5800D8}" presName="sibTrans" presStyleLbl="node1" presStyleIdx="2" presStyleCnt="5"/>
      <dgm:spPr/>
      <dgm:t>
        <a:bodyPr/>
        <a:lstStyle/>
        <a:p>
          <a:endParaRPr lang="en-US"/>
        </a:p>
      </dgm:t>
    </dgm:pt>
    <dgm:pt modelId="{3E6DE71D-1181-4664-A028-39149DBD7E96}" type="pres">
      <dgm:prSet presAssocID="{CBBCD26A-42EC-48C9-8A27-211EA21C20D2}" presName="dummy" presStyleCnt="0"/>
      <dgm:spPr/>
    </dgm:pt>
    <dgm:pt modelId="{9F05E316-F4BF-49B8-839F-8DE6A03F2F2E}" type="pres">
      <dgm:prSet presAssocID="{CBBCD26A-42EC-48C9-8A27-211EA21C20D2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5ABCF-B4FF-4556-A0C7-2EEB46149611}" type="pres">
      <dgm:prSet presAssocID="{ADE88393-972F-46A3-AE76-9B5508B37BD2}" presName="sibTrans" presStyleLbl="node1" presStyleIdx="3" presStyleCnt="5"/>
      <dgm:spPr/>
      <dgm:t>
        <a:bodyPr/>
        <a:lstStyle/>
        <a:p>
          <a:endParaRPr lang="en-US"/>
        </a:p>
      </dgm:t>
    </dgm:pt>
    <dgm:pt modelId="{40E26D65-53A1-42EB-9AAB-9EDC5B125811}" type="pres">
      <dgm:prSet presAssocID="{1F3AA19D-57A0-4A17-8DDC-4EC78C4DBF16}" presName="dummy" presStyleCnt="0"/>
      <dgm:spPr/>
    </dgm:pt>
    <dgm:pt modelId="{B4FB5052-6913-43EF-B4BC-33BB72E3C7C9}" type="pres">
      <dgm:prSet presAssocID="{1F3AA19D-57A0-4A17-8DDC-4EC78C4DBF16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8A6347-67DE-4479-A447-B411F9AE418E}" type="pres">
      <dgm:prSet presAssocID="{EE6B60F8-C7D0-4EB4-9B53-0005A5DFC98A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15074038-BE46-4DC3-B247-6473DCA0781D}" type="presOf" srcId="{1F3AA19D-57A0-4A17-8DDC-4EC78C4DBF16}" destId="{B4FB5052-6913-43EF-B4BC-33BB72E3C7C9}" srcOrd="0" destOrd="0" presId="urn:microsoft.com/office/officeart/2005/8/layout/cycle1"/>
    <dgm:cxn modelId="{CC8876D1-7987-4DF0-9F3E-613473B49D45}" srcId="{A567B1A4-3813-46AD-9687-EF358122A6BC}" destId="{CA8BC1FF-D638-4B58-B4EE-4C50B41899D4}" srcOrd="1" destOrd="0" parTransId="{F0F3E80D-C924-4E23-9DBF-4ECB06C68E05}" sibTransId="{8779D6B4-9625-4615-9A57-9F50D1831877}"/>
    <dgm:cxn modelId="{D31F1C76-E0B9-4498-A1BF-4EEC14763BEC}" type="presOf" srcId="{F116168C-40C9-4249-A181-7DDB50450A82}" destId="{3AECEE4B-BB9E-40F6-BD4D-A666B5A60FFC}" srcOrd="0" destOrd="0" presId="urn:microsoft.com/office/officeart/2005/8/layout/cycle1"/>
    <dgm:cxn modelId="{B2A032F8-A3AD-4C5C-8B40-94CFCAEBB609}" type="presOf" srcId="{CBBCD26A-42EC-48C9-8A27-211EA21C20D2}" destId="{9F05E316-F4BF-49B8-839F-8DE6A03F2F2E}" srcOrd="0" destOrd="0" presId="urn:microsoft.com/office/officeart/2005/8/layout/cycle1"/>
    <dgm:cxn modelId="{B6E6FD95-6954-4545-8EA3-5E60BD7F47C0}" type="presOf" srcId="{8779D6B4-9625-4615-9A57-9F50D1831877}" destId="{088B5C51-A8F4-467A-8950-B81102CA68B9}" srcOrd="0" destOrd="0" presId="urn:microsoft.com/office/officeart/2005/8/layout/cycle1"/>
    <dgm:cxn modelId="{7DABB7B3-A809-4505-8DBD-0ECAB6C417D0}" type="presOf" srcId="{CA8BC1FF-D638-4B58-B4EE-4C50B41899D4}" destId="{FABDF895-B38A-45CB-9F0B-98E7CD2B34E2}" srcOrd="0" destOrd="0" presId="urn:microsoft.com/office/officeart/2005/8/layout/cycle1"/>
    <dgm:cxn modelId="{0FC057E3-7A54-4FEC-8DF7-05AB6056D90D}" type="presOf" srcId="{7DDD56CF-1F14-4054-95FA-CBA80C5800D8}" destId="{05D58255-6C93-4A49-AA4F-3A6EE20B1B15}" srcOrd="0" destOrd="0" presId="urn:microsoft.com/office/officeart/2005/8/layout/cycle1"/>
    <dgm:cxn modelId="{8B87C6D3-5A37-4628-B0D2-6204A50F0667}" type="presOf" srcId="{A567B1A4-3813-46AD-9687-EF358122A6BC}" destId="{1620C02D-14CB-4492-B27D-B3206F77C559}" srcOrd="0" destOrd="0" presId="urn:microsoft.com/office/officeart/2005/8/layout/cycle1"/>
    <dgm:cxn modelId="{D2A27F8F-88FD-4389-9BD5-A918DC73EE35}" srcId="{A567B1A4-3813-46AD-9687-EF358122A6BC}" destId="{CBBCD26A-42EC-48C9-8A27-211EA21C20D2}" srcOrd="3" destOrd="0" parTransId="{C8A942A0-F739-4A59-A2CD-014E86570612}" sibTransId="{ADE88393-972F-46A3-AE76-9B5508B37BD2}"/>
    <dgm:cxn modelId="{A542107C-AB38-4563-84A4-870025532C3E}" srcId="{A567B1A4-3813-46AD-9687-EF358122A6BC}" destId="{3C7F3694-DFD6-4791-8E2C-7EC7E770F7A0}" srcOrd="0" destOrd="0" parTransId="{561E621E-E8D0-4050-A0F0-764CF007783A}" sibTransId="{9F7DC66A-7CD1-4A9C-8191-941F3ADC89EA}"/>
    <dgm:cxn modelId="{3713D8B1-33DF-4E60-A25F-BC54E4FFED3D}" srcId="{A567B1A4-3813-46AD-9687-EF358122A6BC}" destId="{1F3AA19D-57A0-4A17-8DDC-4EC78C4DBF16}" srcOrd="4" destOrd="0" parTransId="{DC752719-0ECB-4AC7-8781-2E8A64DE2C48}" sibTransId="{EE6B60F8-C7D0-4EB4-9B53-0005A5DFC98A}"/>
    <dgm:cxn modelId="{4DC503A2-FCAE-4A9F-AA0A-A568F7293243}" type="presOf" srcId="{3C7F3694-DFD6-4791-8E2C-7EC7E770F7A0}" destId="{44DA30CA-A9E8-4FAD-936B-60971B39633A}" srcOrd="0" destOrd="0" presId="urn:microsoft.com/office/officeart/2005/8/layout/cycle1"/>
    <dgm:cxn modelId="{1656536F-D056-4EEF-9FF7-C5E41791F8C7}" type="presOf" srcId="{9F7DC66A-7CD1-4A9C-8191-941F3ADC89EA}" destId="{265A7778-4F39-4EE4-9408-D2BCBE00E99D}" srcOrd="0" destOrd="0" presId="urn:microsoft.com/office/officeart/2005/8/layout/cycle1"/>
    <dgm:cxn modelId="{BC5F7DCD-3D32-4C8E-B7ED-7EE36D770666}" type="presOf" srcId="{ADE88393-972F-46A3-AE76-9B5508B37BD2}" destId="{C585ABCF-B4FF-4556-A0C7-2EEB46149611}" srcOrd="0" destOrd="0" presId="urn:microsoft.com/office/officeart/2005/8/layout/cycle1"/>
    <dgm:cxn modelId="{B00B94BF-4F19-4910-B433-F66A4F5F07AC}" type="presOf" srcId="{EE6B60F8-C7D0-4EB4-9B53-0005A5DFC98A}" destId="{E48A6347-67DE-4479-A447-B411F9AE418E}" srcOrd="0" destOrd="0" presId="urn:microsoft.com/office/officeart/2005/8/layout/cycle1"/>
    <dgm:cxn modelId="{E21162D6-A271-48D3-AE64-D14C7EDE12CF}" srcId="{A567B1A4-3813-46AD-9687-EF358122A6BC}" destId="{F116168C-40C9-4249-A181-7DDB50450A82}" srcOrd="2" destOrd="0" parTransId="{D0B2A119-6E7C-4F14-A8F5-FD8CE179712E}" sibTransId="{7DDD56CF-1F14-4054-95FA-CBA80C5800D8}"/>
    <dgm:cxn modelId="{40BB0197-4136-44CC-9D51-C76C708F3D64}" type="presParOf" srcId="{1620C02D-14CB-4492-B27D-B3206F77C559}" destId="{CE57A405-23CD-4E99-8E60-D03F08F9F788}" srcOrd="0" destOrd="0" presId="urn:microsoft.com/office/officeart/2005/8/layout/cycle1"/>
    <dgm:cxn modelId="{753C8181-AE51-4B07-83BE-E528E250E4E4}" type="presParOf" srcId="{1620C02D-14CB-4492-B27D-B3206F77C559}" destId="{44DA30CA-A9E8-4FAD-936B-60971B39633A}" srcOrd="1" destOrd="0" presId="urn:microsoft.com/office/officeart/2005/8/layout/cycle1"/>
    <dgm:cxn modelId="{1AA5D95F-78B9-4346-AB68-6DBDFABF7C95}" type="presParOf" srcId="{1620C02D-14CB-4492-B27D-B3206F77C559}" destId="{265A7778-4F39-4EE4-9408-D2BCBE00E99D}" srcOrd="2" destOrd="0" presId="urn:microsoft.com/office/officeart/2005/8/layout/cycle1"/>
    <dgm:cxn modelId="{EAD79C42-629F-419B-9882-074BBF63F131}" type="presParOf" srcId="{1620C02D-14CB-4492-B27D-B3206F77C559}" destId="{8A3AA981-A813-43E8-B544-51C0DD417AB8}" srcOrd="3" destOrd="0" presId="urn:microsoft.com/office/officeart/2005/8/layout/cycle1"/>
    <dgm:cxn modelId="{D372B81F-0EB0-4994-BE27-FCDE2D1DE29A}" type="presParOf" srcId="{1620C02D-14CB-4492-B27D-B3206F77C559}" destId="{FABDF895-B38A-45CB-9F0B-98E7CD2B34E2}" srcOrd="4" destOrd="0" presId="urn:microsoft.com/office/officeart/2005/8/layout/cycle1"/>
    <dgm:cxn modelId="{6A224CFD-518E-40FA-AC86-EE68059BFDF1}" type="presParOf" srcId="{1620C02D-14CB-4492-B27D-B3206F77C559}" destId="{088B5C51-A8F4-467A-8950-B81102CA68B9}" srcOrd="5" destOrd="0" presId="urn:microsoft.com/office/officeart/2005/8/layout/cycle1"/>
    <dgm:cxn modelId="{6637891A-8210-4DFF-86BB-D96B30B184E9}" type="presParOf" srcId="{1620C02D-14CB-4492-B27D-B3206F77C559}" destId="{BB7D8820-8187-40DD-8BD5-E9F448A26A10}" srcOrd="6" destOrd="0" presId="urn:microsoft.com/office/officeart/2005/8/layout/cycle1"/>
    <dgm:cxn modelId="{0EFD11DC-5911-4AEF-92EF-B5D644965D0A}" type="presParOf" srcId="{1620C02D-14CB-4492-B27D-B3206F77C559}" destId="{3AECEE4B-BB9E-40F6-BD4D-A666B5A60FFC}" srcOrd="7" destOrd="0" presId="urn:microsoft.com/office/officeart/2005/8/layout/cycle1"/>
    <dgm:cxn modelId="{3C09C024-F30D-424E-94A0-8D049BEE8AA2}" type="presParOf" srcId="{1620C02D-14CB-4492-B27D-B3206F77C559}" destId="{05D58255-6C93-4A49-AA4F-3A6EE20B1B15}" srcOrd="8" destOrd="0" presId="urn:microsoft.com/office/officeart/2005/8/layout/cycle1"/>
    <dgm:cxn modelId="{E1631C6E-671D-4697-A4D5-0ED90808194B}" type="presParOf" srcId="{1620C02D-14CB-4492-B27D-B3206F77C559}" destId="{3E6DE71D-1181-4664-A028-39149DBD7E96}" srcOrd="9" destOrd="0" presId="urn:microsoft.com/office/officeart/2005/8/layout/cycle1"/>
    <dgm:cxn modelId="{C3298DDD-A336-48FF-9FFD-5751516285FB}" type="presParOf" srcId="{1620C02D-14CB-4492-B27D-B3206F77C559}" destId="{9F05E316-F4BF-49B8-839F-8DE6A03F2F2E}" srcOrd="10" destOrd="0" presId="urn:microsoft.com/office/officeart/2005/8/layout/cycle1"/>
    <dgm:cxn modelId="{4BF0C2F0-4176-4E7F-9477-948723409CF2}" type="presParOf" srcId="{1620C02D-14CB-4492-B27D-B3206F77C559}" destId="{C585ABCF-B4FF-4556-A0C7-2EEB46149611}" srcOrd="11" destOrd="0" presId="urn:microsoft.com/office/officeart/2005/8/layout/cycle1"/>
    <dgm:cxn modelId="{8529801A-894A-410D-8914-4530B8C41203}" type="presParOf" srcId="{1620C02D-14CB-4492-B27D-B3206F77C559}" destId="{40E26D65-53A1-42EB-9AAB-9EDC5B125811}" srcOrd="12" destOrd="0" presId="urn:microsoft.com/office/officeart/2005/8/layout/cycle1"/>
    <dgm:cxn modelId="{CAB0740F-FE9D-4A78-8BEF-FF9C862EC491}" type="presParOf" srcId="{1620C02D-14CB-4492-B27D-B3206F77C559}" destId="{B4FB5052-6913-43EF-B4BC-33BB72E3C7C9}" srcOrd="13" destOrd="0" presId="urn:microsoft.com/office/officeart/2005/8/layout/cycle1"/>
    <dgm:cxn modelId="{1974B111-59BE-44BC-BCC0-92D3BE68EC21}" type="presParOf" srcId="{1620C02D-14CB-4492-B27D-B3206F77C559}" destId="{E48A6347-67DE-4479-A447-B411F9AE418E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CB9490-3A16-4B0B-BFE8-8EB39A98F1DF}" type="doc">
      <dgm:prSet loTypeId="urn:microsoft.com/office/officeart/2005/8/layout/arrow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C482C7B-82D6-4143-916A-62C579705D7E}">
      <dgm:prSet phldrT="[Text]"/>
      <dgm:spPr/>
      <dgm:t>
        <a:bodyPr/>
        <a:lstStyle/>
        <a:p>
          <a:r>
            <a:rPr lang="ar-SA" dirty="0" smtClean="0"/>
            <a:t>يتعلم الطفل من الألعاب الحركية أشياء كثيرة بالإضافة الى تنمية العضلات والانتباه الى كلام المربية وقوة الملاحظة ومحاولة الفوز </a:t>
          </a:r>
          <a:endParaRPr lang="en-US" dirty="0"/>
        </a:p>
      </dgm:t>
    </dgm:pt>
    <dgm:pt modelId="{096B59E8-4CB1-4FAB-B96D-A6FD1D7B3E20}" type="parTrans" cxnId="{85649F61-E752-461E-94C0-1808289CC835}">
      <dgm:prSet/>
      <dgm:spPr/>
      <dgm:t>
        <a:bodyPr/>
        <a:lstStyle/>
        <a:p>
          <a:endParaRPr lang="en-US"/>
        </a:p>
      </dgm:t>
    </dgm:pt>
    <dgm:pt modelId="{7E2E26CF-DD7C-4469-BF3F-84B0E02113D5}" type="sibTrans" cxnId="{85649F61-E752-461E-94C0-1808289CC835}">
      <dgm:prSet/>
      <dgm:spPr/>
      <dgm:t>
        <a:bodyPr/>
        <a:lstStyle/>
        <a:p>
          <a:endParaRPr lang="en-US"/>
        </a:p>
      </dgm:t>
    </dgm:pt>
    <dgm:pt modelId="{E24C4517-87EF-42DC-90C4-07090D7ACCC0}">
      <dgm:prSet phldrT="[Text]"/>
      <dgm:spPr/>
      <dgm:t>
        <a:bodyPr/>
        <a:lstStyle/>
        <a:p>
          <a:r>
            <a:rPr lang="ar-SA" dirty="0" smtClean="0"/>
            <a:t>تهدف الألعاب الحركية إلى تعود الطفل على تناسق الحركات وأدائها على شكل خاص </a:t>
          </a:r>
          <a:endParaRPr lang="en-US" dirty="0"/>
        </a:p>
      </dgm:t>
    </dgm:pt>
    <dgm:pt modelId="{7754E751-9C48-4526-868F-715BB9A05C30}" type="parTrans" cxnId="{A0EC69DD-5EAA-444D-B39D-D93C06538911}">
      <dgm:prSet/>
      <dgm:spPr/>
      <dgm:t>
        <a:bodyPr/>
        <a:lstStyle/>
        <a:p>
          <a:endParaRPr lang="en-US"/>
        </a:p>
      </dgm:t>
    </dgm:pt>
    <dgm:pt modelId="{5C6839E2-2A70-4FBF-98CE-7A28A7EB39D6}" type="sibTrans" cxnId="{A0EC69DD-5EAA-444D-B39D-D93C06538911}">
      <dgm:prSet/>
      <dgm:spPr/>
      <dgm:t>
        <a:bodyPr/>
        <a:lstStyle/>
        <a:p>
          <a:endParaRPr lang="en-US"/>
        </a:p>
      </dgm:t>
    </dgm:pt>
    <dgm:pt modelId="{345C64A3-9F05-487A-9CAB-535E5A214C61}" type="pres">
      <dgm:prSet presAssocID="{81CB9490-3A16-4B0B-BFE8-8EB39A98F1D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88EAAD-9AD7-4DD5-A6A8-C5C6D87DA57A}" type="pres">
      <dgm:prSet presAssocID="{3C482C7B-82D6-4143-916A-62C579705D7E}" presName="arrow" presStyleLbl="node1" presStyleIdx="0" presStyleCnt="2" custScaleX="109319" custScaleY="1109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EBD47A-239A-4579-A869-D8F939FD4933}" type="pres">
      <dgm:prSet presAssocID="{E24C4517-87EF-42DC-90C4-07090D7ACCC0}" presName="arrow" presStyleLbl="node1" presStyleIdx="1" presStyleCnt="2" custScaleX="109319" custScaleY="105368" custRadScaleRad="103421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CFFD30-FEC5-45A3-94C2-2D34B7BE69F5}" type="presOf" srcId="{E24C4517-87EF-42DC-90C4-07090D7ACCC0}" destId="{CDEBD47A-239A-4579-A869-D8F939FD4933}" srcOrd="0" destOrd="0" presId="urn:microsoft.com/office/officeart/2005/8/layout/arrow1"/>
    <dgm:cxn modelId="{85649F61-E752-461E-94C0-1808289CC835}" srcId="{81CB9490-3A16-4B0B-BFE8-8EB39A98F1DF}" destId="{3C482C7B-82D6-4143-916A-62C579705D7E}" srcOrd="0" destOrd="0" parTransId="{096B59E8-4CB1-4FAB-B96D-A6FD1D7B3E20}" sibTransId="{7E2E26CF-DD7C-4469-BF3F-84B0E02113D5}"/>
    <dgm:cxn modelId="{BCBDB768-DAEA-4A25-8FEB-6DBC01289BA7}" type="presOf" srcId="{3C482C7B-82D6-4143-916A-62C579705D7E}" destId="{4588EAAD-9AD7-4DD5-A6A8-C5C6D87DA57A}" srcOrd="0" destOrd="0" presId="urn:microsoft.com/office/officeart/2005/8/layout/arrow1"/>
    <dgm:cxn modelId="{A0EC69DD-5EAA-444D-B39D-D93C06538911}" srcId="{81CB9490-3A16-4B0B-BFE8-8EB39A98F1DF}" destId="{E24C4517-87EF-42DC-90C4-07090D7ACCC0}" srcOrd="1" destOrd="0" parTransId="{7754E751-9C48-4526-868F-715BB9A05C30}" sibTransId="{5C6839E2-2A70-4FBF-98CE-7A28A7EB39D6}"/>
    <dgm:cxn modelId="{68C87A40-EF08-4A25-98DA-E9B4A6CB0F2F}" type="presOf" srcId="{81CB9490-3A16-4B0B-BFE8-8EB39A98F1DF}" destId="{345C64A3-9F05-487A-9CAB-535E5A214C61}" srcOrd="0" destOrd="0" presId="urn:microsoft.com/office/officeart/2005/8/layout/arrow1"/>
    <dgm:cxn modelId="{CFC72918-0577-495C-BA72-78FF8B739363}" type="presParOf" srcId="{345C64A3-9F05-487A-9CAB-535E5A214C61}" destId="{4588EAAD-9AD7-4DD5-A6A8-C5C6D87DA57A}" srcOrd="0" destOrd="0" presId="urn:microsoft.com/office/officeart/2005/8/layout/arrow1"/>
    <dgm:cxn modelId="{53A42E85-7615-4B71-99BC-228F302CC8FA}" type="presParOf" srcId="{345C64A3-9F05-487A-9CAB-535E5A214C61}" destId="{CDEBD47A-239A-4579-A869-D8F939FD4933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6CA7A2-BB1A-418D-AEA1-60AFA0886780}" type="doc">
      <dgm:prSet loTypeId="urn:microsoft.com/office/officeart/2005/8/layout/default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5B04D9E8-30BD-48BA-BA18-E45465DEC692}">
      <dgm:prSet phldrT="[Text]"/>
      <dgm:spPr/>
      <dgm:t>
        <a:bodyPr/>
        <a:lstStyle/>
        <a:p>
          <a:r>
            <a:rPr lang="ar-SA" dirty="0" smtClean="0"/>
            <a:t>تسجل المعلمة كم الاستجابات </a:t>
          </a:r>
          <a:endParaRPr lang="en-US" dirty="0"/>
        </a:p>
      </dgm:t>
    </dgm:pt>
    <dgm:pt modelId="{DC3A5720-155D-4C2C-8DBC-049B378FF685}" type="parTrans" cxnId="{0A3B7AC1-29DB-4DD8-B94B-4E7FA646DAED}">
      <dgm:prSet/>
      <dgm:spPr/>
      <dgm:t>
        <a:bodyPr/>
        <a:lstStyle/>
        <a:p>
          <a:endParaRPr lang="en-US"/>
        </a:p>
      </dgm:t>
    </dgm:pt>
    <dgm:pt modelId="{E9AEA0EF-9E40-4864-9736-4BFBCD7AAD10}" type="sibTrans" cxnId="{0A3B7AC1-29DB-4DD8-B94B-4E7FA646DAED}">
      <dgm:prSet/>
      <dgm:spPr/>
      <dgm:t>
        <a:bodyPr/>
        <a:lstStyle/>
        <a:p>
          <a:endParaRPr lang="en-US"/>
        </a:p>
      </dgm:t>
    </dgm:pt>
    <dgm:pt modelId="{A10A88C1-814F-4942-85CB-D90B062C1854}">
      <dgm:prSet phldrT="[Text]"/>
      <dgm:spPr/>
      <dgm:t>
        <a:bodyPr/>
        <a:lstStyle/>
        <a:p>
          <a:r>
            <a:rPr lang="ar-SA" dirty="0" smtClean="0"/>
            <a:t>استبعاد أي نوع من الحكم </a:t>
          </a:r>
          <a:endParaRPr lang="en-US" dirty="0"/>
        </a:p>
      </dgm:t>
    </dgm:pt>
    <dgm:pt modelId="{F51CD0E2-293D-4E22-AF0C-C236FCB88D3F}" type="parTrans" cxnId="{EA792728-71B8-42EE-88F8-855AB69550BE}">
      <dgm:prSet/>
      <dgm:spPr/>
      <dgm:t>
        <a:bodyPr/>
        <a:lstStyle/>
        <a:p>
          <a:endParaRPr lang="en-US"/>
        </a:p>
      </dgm:t>
    </dgm:pt>
    <dgm:pt modelId="{667C5932-EA51-47DD-8384-99EB8D755948}" type="sibTrans" cxnId="{EA792728-71B8-42EE-88F8-855AB69550BE}">
      <dgm:prSet/>
      <dgm:spPr/>
      <dgm:t>
        <a:bodyPr/>
        <a:lstStyle/>
        <a:p>
          <a:endParaRPr lang="en-US"/>
        </a:p>
      </dgm:t>
    </dgm:pt>
    <dgm:pt modelId="{433D39B3-08BF-4C3A-925B-25F5F73A98A2}">
      <dgm:prSet phldrT="[Text]"/>
      <dgm:spPr/>
      <dgm:t>
        <a:bodyPr/>
        <a:lstStyle/>
        <a:p>
          <a:r>
            <a:rPr lang="ar-SA" dirty="0" smtClean="0"/>
            <a:t>تقبل أي محاولة لتنمية فكرة طفل او إضافة عناصر </a:t>
          </a:r>
          <a:endParaRPr lang="en-US" dirty="0"/>
        </a:p>
      </dgm:t>
    </dgm:pt>
    <dgm:pt modelId="{83F5F1BC-5D63-462F-B96E-BB958AE06E41}" type="parTrans" cxnId="{97F91473-346C-4F41-AD37-8AF6154A8C26}">
      <dgm:prSet/>
      <dgm:spPr/>
      <dgm:t>
        <a:bodyPr/>
        <a:lstStyle/>
        <a:p>
          <a:endParaRPr lang="en-US"/>
        </a:p>
      </dgm:t>
    </dgm:pt>
    <dgm:pt modelId="{2C306652-21DB-473C-8DC0-599C2E3C368F}" type="sibTrans" cxnId="{97F91473-346C-4F41-AD37-8AF6154A8C26}">
      <dgm:prSet/>
      <dgm:spPr/>
      <dgm:t>
        <a:bodyPr/>
        <a:lstStyle/>
        <a:p>
          <a:endParaRPr lang="en-US"/>
        </a:p>
      </dgm:t>
    </dgm:pt>
    <dgm:pt modelId="{D1078930-7CEE-4BED-9CE8-6421CDA51695}">
      <dgm:prSet phldrT="[Text]"/>
      <dgm:spPr/>
      <dgm:t>
        <a:bodyPr/>
        <a:lstStyle/>
        <a:p>
          <a:r>
            <a:rPr lang="ar-SA" dirty="0" smtClean="0"/>
            <a:t>تشجيع التداعي الحر الطليق </a:t>
          </a:r>
          <a:endParaRPr lang="en-US" dirty="0"/>
        </a:p>
      </dgm:t>
    </dgm:pt>
    <dgm:pt modelId="{0E0C4A27-11F8-4D19-8FA4-EC9B93883A64}" type="parTrans" cxnId="{17ED71E5-CA4F-4C16-848E-86E5DC6867A9}">
      <dgm:prSet/>
      <dgm:spPr/>
      <dgm:t>
        <a:bodyPr/>
        <a:lstStyle/>
        <a:p>
          <a:endParaRPr lang="en-US"/>
        </a:p>
      </dgm:t>
    </dgm:pt>
    <dgm:pt modelId="{9C059FC6-A965-4A4A-982B-41E07068535A}" type="sibTrans" cxnId="{17ED71E5-CA4F-4C16-848E-86E5DC6867A9}">
      <dgm:prSet/>
      <dgm:spPr/>
      <dgm:t>
        <a:bodyPr/>
        <a:lstStyle/>
        <a:p>
          <a:endParaRPr lang="en-US"/>
        </a:p>
      </dgm:t>
    </dgm:pt>
    <dgm:pt modelId="{7CEDB0D5-27DC-4F85-9626-E44F83329099}" type="pres">
      <dgm:prSet presAssocID="{CD6CA7A2-BB1A-418D-AEA1-60AFA0886780}" presName="diagram" presStyleCnt="0">
        <dgm:presLayoutVars>
          <dgm:dir/>
          <dgm:resizeHandles val="exact"/>
        </dgm:presLayoutVars>
      </dgm:prSet>
      <dgm:spPr/>
    </dgm:pt>
    <dgm:pt modelId="{27B5D9D1-D6A7-4C9F-A3E8-F8AE1FB78B7C}" type="pres">
      <dgm:prSet presAssocID="{5B04D9E8-30BD-48BA-BA18-E45465DEC692}" presName="node" presStyleLbl="node1" presStyleIdx="0" presStyleCnt="4">
        <dgm:presLayoutVars>
          <dgm:bulletEnabled val="1"/>
        </dgm:presLayoutVars>
      </dgm:prSet>
      <dgm:spPr/>
    </dgm:pt>
    <dgm:pt modelId="{2A718FCD-B22B-448F-AAD8-C4315263FD40}" type="pres">
      <dgm:prSet presAssocID="{E9AEA0EF-9E40-4864-9736-4BFBCD7AAD10}" presName="sibTrans" presStyleCnt="0"/>
      <dgm:spPr/>
    </dgm:pt>
    <dgm:pt modelId="{8A9C2760-058C-4156-9A61-F934FB2E9A47}" type="pres">
      <dgm:prSet presAssocID="{A10A88C1-814F-4942-85CB-D90B062C185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176156-6988-4417-93D6-9ABA71438395}" type="pres">
      <dgm:prSet presAssocID="{667C5932-EA51-47DD-8384-99EB8D755948}" presName="sibTrans" presStyleCnt="0"/>
      <dgm:spPr/>
    </dgm:pt>
    <dgm:pt modelId="{2105D4B6-EEC4-4727-85BB-8C111F60A67E}" type="pres">
      <dgm:prSet presAssocID="{433D39B3-08BF-4C3A-925B-25F5F73A98A2}" presName="node" presStyleLbl="node1" presStyleIdx="2" presStyleCnt="4">
        <dgm:presLayoutVars>
          <dgm:bulletEnabled val="1"/>
        </dgm:presLayoutVars>
      </dgm:prSet>
      <dgm:spPr/>
    </dgm:pt>
    <dgm:pt modelId="{E26CB6C6-9EB0-45C8-8B17-11550D3A1F8E}" type="pres">
      <dgm:prSet presAssocID="{2C306652-21DB-473C-8DC0-599C2E3C368F}" presName="sibTrans" presStyleCnt="0"/>
      <dgm:spPr/>
    </dgm:pt>
    <dgm:pt modelId="{B81C173D-29C9-4980-BA88-C35D30618D10}" type="pres">
      <dgm:prSet presAssocID="{D1078930-7CEE-4BED-9CE8-6421CDA51695}" presName="node" presStyleLbl="node1" presStyleIdx="3" presStyleCnt="4">
        <dgm:presLayoutVars>
          <dgm:bulletEnabled val="1"/>
        </dgm:presLayoutVars>
      </dgm:prSet>
      <dgm:spPr/>
    </dgm:pt>
  </dgm:ptLst>
  <dgm:cxnLst>
    <dgm:cxn modelId="{86B154BC-881D-4BC2-9A87-8630413C5FDD}" type="presOf" srcId="{A10A88C1-814F-4942-85CB-D90B062C1854}" destId="{8A9C2760-058C-4156-9A61-F934FB2E9A47}" srcOrd="0" destOrd="0" presId="urn:microsoft.com/office/officeart/2005/8/layout/default"/>
    <dgm:cxn modelId="{28F64FCA-4F83-4B49-9D17-3718358083F4}" type="presOf" srcId="{433D39B3-08BF-4C3A-925B-25F5F73A98A2}" destId="{2105D4B6-EEC4-4727-85BB-8C111F60A67E}" srcOrd="0" destOrd="0" presId="urn:microsoft.com/office/officeart/2005/8/layout/default"/>
    <dgm:cxn modelId="{93B2561E-0564-4D8C-91D9-387C5C9569ED}" type="presOf" srcId="{CD6CA7A2-BB1A-418D-AEA1-60AFA0886780}" destId="{7CEDB0D5-27DC-4F85-9626-E44F83329099}" srcOrd="0" destOrd="0" presId="urn:microsoft.com/office/officeart/2005/8/layout/default"/>
    <dgm:cxn modelId="{97F91473-346C-4F41-AD37-8AF6154A8C26}" srcId="{CD6CA7A2-BB1A-418D-AEA1-60AFA0886780}" destId="{433D39B3-08BF-4C3A-925B-25F5F73A98A2}" srcOrd="2" destOrd="0" parTransId="{83F5F1BC-5D63-462F-B96E-BB958AE06E41}" sibTransId="{2C306652-21DB-473C-8DC0-599C2E3C368F}"/>
    <dgm:cxn modelId="{EA792728-71B8-42EE-88F8-855AB69550BE}" srcId="{CD6CA7A2-BB1A-418D-AEA1-60AFA0886780}" destId="{A10A88C1-814F-4942-85CB-D90B062C1854}" srcOrd="1" destOrd="0" parTransId="{F51CD0E2-293D-4E22-AF0C-C236FCB88D3F}" sibTransId="{667C5932-EA51-47DD-8384-99EB8D755948}"/>
    <dgm:cxn modelId="{0A3B7AC1-29DB-4DD8-B94B-4E7FA646DAED}" srcId="{CD6CA7A2-BB1A-418D-AEA1-60AFA0886780}" destId="{5B04D9E8-30BD-48BA-BA18-E45465DEC692}" srcOrd="0" destOrd="0" parTransId="{DC3A5720-155D-4C2C-8DBC-049B378FF685}" sibTransId="{E9AEA0EF-9E40-4864-9736-4BFBCD7AAD10}"/>
    <dgm:cxn modelId="{F61605DF-A97B-471F-B533-88C0D1728EDE}" type="presOf" srcId="{5B04D9E8-30BD-48BA-BA18-E45465DEC692}" destId="{27B5D9D1-D6A7-4C9F-A3E8-F8AE1FB78B7C}" srcOrd="0" destOrd="0" presId="urn:microsoft.com/office/officeart/2005/8/layout/default"/>
    <dgm:cxn modelId="{17ED71E5-CA4F-4C16-848E-86E5DC6867A9}" srcId="{CD6CA7A2-BB1A-418D-AEA1-60AFA0886780}" destId="{D1078930-7CEE-4BED-9CE8-6421CDA51695}" srcOrd="3" destOrd="0" parTransId="{0E0C4A27-11F8-4D19-8FA4-EC9B93883A64}" sibTransId="{9C059FC6-A965-4A4A-982B-41E07068535A}"/>
    <dgm:cxn modelId="{D9072033-0257-42F7-954E-BBCA6AACF0BF}" type="presOf" srcId="{D1078930-7CEE-4BED-9CE8-6421CDA51695}" destId="{B81C173D-29C9-4980-BA88-C35D30618D10}" srcOrd="0" destOrd="0" presId="urn:microsoft.com/office/officeart/2005/8/layout/default"/>
    <dgm:cxn modelId="{A5A527BB-0D52-493A-8586-063084A28EED}" type="presParOf" srcId="{7CEDB0D5-27DC-4F85-9626-E44F83329099}" destId="{27B5D9D1-D6A7-4C9F-A3E8-F8AE1FB78B7C}" srcOrd="0" destOrd="0" presId="urn:microsoft.com/office/officeart/2005/8/layout/default"/>
    <dgm:cxn modelId="{3B0F336D-E436-4AC6-A05B-C745632CC813}" type="presParOf" srcId="{7CEDB0D5-27DC-4F85-9626-E44F83329099}" destId="{2A718FCD-B22B-448F-AAD8-C4315263FD40}" srcOrd="1" destOrd="0" presId="urn:microsoft.com/office/officeart/2005/8/layout/default"/>
    <dgm:cxn modelId="{D34483BD-F1CD-4C43-8607-7003801E8FE9}" type="presParOf" srcId="{7CEDB0D5-27DC-4F85-9626-E44F83329099}" destId="{8A9C2760-058C-4156-9A61-F934FB2E9A47}" srcOrd="2" destOrd="0" presId="urn:microsoft.com/office/officeart/2005/8/layout/default"/>
    <dgm:cxn modelId="{03B3DA4C-2B64-4214-8B4C-4F1C20A46649}" type="presParOf" srcId="{7CEDB0D5-27DC-4F85-9626-E44F83329099}" destId="{E0176156-6988-4417-93D6-9ABA71438395}" srcOrd="3" destOrd="0" presId="urn:microsoft.com/office/officeart/2005/8/layout/default"/>
    <dgm:cxn modelId="{2FEB1930-1912-498E-8315-DEA4450CDAA1}" type="presParOf" srcId="{7CEDB0D5-27DC-4F85-9626-E44F83329099}" destId="{2105D4B6-EEC4-4727-85BB-8C111F60A67E}" srcOrd="4" destOrd="0" presId="urn:microsoft.com/office/officeart/2005/8/layout/default"/>
    <dgm:cxn modelId="{2D9A4404-3889-49F9-90E1-EC3424CA326A}" type="presParOf" srcId="{7CEDB0D5-27DC-4F85-9626-E44F83329099}" destId="{E26CB6C6-9EB0-45C8-8B17-11550D3A1F8E}" srcOrd="5" destOrd="0" presId="urn:microsoft.com/office/officeart/2005/8/layout/default"/>
    <dgm:cxn modelId="{51E7BE0C-BAE6-4077-B64E-A2DA7E884781}" type="presParOf" srcId="{7CEDB0D5-27DC-4F85-9626-E44F83329099}" destId="{B81C173D-29C9-4980-BA88-C35D30618D1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49CE61-89E5-4DF0-805E-68915F31D56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BE5587-7CCE-47E3-A30E-C90F1EC9B246}">
      <dgm:prSet phldrT="[Text]"/>
      <dgm:spPr/>
      <dgm:t>
        <a:bodyPr/>
        <a:lstStyle/>
        <a:p>
          <a:r>
            <a:rPr lang="ar-SA" dirty="0" smtClean="0"/>
            <a:t>ان تكون ذات مقاطع قصيرة وكلمات سهلة النطق </a:t>
          </a:r>
          <a:endParaRPr lang="en-US" dirty="0"/>
        </a:p>
      </dgm:t>
    </dgm:pt>
    <dgm:pt modelId="{65CF98D5-D79E-4DC3-A355-77B522CE5946}" type="parTrans" cxnId="{8EABB072-6EA8-4471-9CFC-F84CD6E37574}">
      <dgm:prSet/>
      <dgm:spPr/>
      <dgm:t>
        <a:bodyPr/>
        <a:lstStyle/>
        <a:p>
          <a:endParaRPr lang="en-US"/>
        </a:p>
      </dgm:t>
    </dgm:pt>
    <dgm:pt modelId="{39E54A8F-72D5-43F3-B8CD-65883ADDD565}" type="sibTrans" cxnId="{8EABB072-6EA8-4471-9CFC-F84CD6E37574}">
      <dgm:prSet/>
      <dgm:spPr/>
      <dgm:t>
        <a:bodyPr/>
        <a:lstStyle/>
        <a:p>
          <a:endParaRPr lang="en-US"/>
        </a:p>
      </dgm:t>
    </dgm:pt>
    <dgm:pt modelId="{C85AE125-813B-4BFF-AC9D-9FA60235868B}">
      <dgm:prSet phldrT="[Text]"/>
      <dgm:spPr/>
      <dgm:t>
        <a:bodyPr/>
        <a:lstStyle/>
        <a:p>
          <a:r>
            <a:rPr lang="ar-SA" dirty="0" smtClean="0"/>
            <a:t>يفضل الربط بين الاغنية والنشيد وموضوع الخبرة </a:t>
          </a:r>
          <a:endParaRPr lang="en-US" dirty="0"/>
        </a:p>
      </dgm:t>
    </dgm:pt>
    <dgm:pt modelId="{4F681668-7922-4DA8-BFAC-A0DA5F6E6F04}" type="parTrans" cxnId="{F9CCDB5E-FEAB-4B71-8BDC-1F5655F3695B}">
      <dgm:prSet/>
      <dgm:spPr/>
      <dgm:t>
        <a:bodyPr/>
        <a:lstStyle/>
        <a:p>
          <a:endParaRPr lang="en-US"/>
        </a:p>
      </dgm:t>
    </dgm:pt>
    <dgm:pt modelId="{808EA167-4F6A-4E96-B498-1DE0EC375809}" type="sibTrans" cxnId="{F9CCDB5E-FEAB-4B71-8BDC-1F5655F3695B}">
      <dgm:prSet/>
      <dgm:spPr/>
      <dgm:t>
        <a:bodyPr/>
        <a:lstStyle/>
        <a:p>
          <a:endParaRPr lang="en-US"/>
        </a:p>
      </dgm:t>
    </dgm:pt>
    <dgm:pt modelId="{1A850673-943E-4F61-A972-5FEC59FED696}">
      <dgm:prSet phldrT="[Text]"/>
      <dgm:spPr/>
      <dgm:t>
        <a:bodyPr/>
        <a:lstStyle/>
        <a:p>
          <a:r>
            <a:rPr lang="ar-SA" dirty="0" smtClean="0"/>
            <a:t>يمكن تأدية النشيد بمصاحبة الحركات الايقاعية المعبرة </a:t>
          </a:r>
          <a:endParaRPr lang="en-US" dirty="0"/>
        </a:p>
      </dgm:t>
    </dgm:pt>
    <dgm:pt modelId="{75B594CA-54BC-4585-A6B4-A8C5F259FD3E}" type="parTrans" cxnId="{2B4D7C91-891F-4AFA-B822-FD8D7D015124}">
      <dgm:prSet/>
      <dgm:spPr/>
      <dgm:t>
        <a:bodyPr/>
        <a:lstStyle/>
        <a:p>
          <a:endParaRPr lang="en-US"/>
        </a:p>
      </dgm:t>
    </dgm:pt>
    <dgm:pt modelId="{D47EB579-9F1A-4F01-898E-DB1E1573D77A}" type="sibTrans" cxnId="{2B4D7C91-891F-4AFA-B822-FD8D7D015124}">
      <dgm:prSet/>
      <dgm:spPr/>
      <dgm:t>
        <a:bodyPr/>
        <a:lstStyle/>
        <a:p>
          <a:endParaRPr lang="en-US"/>
        </a:p>
      </dgm:t>
    </dgm:pt>
    <dgm:pt modelId="{8CA1B3DB-1F9A-4ABF-A8D9-CFE9915E2FBB}">
      <dgm:prSet phldrT="[Text]"/>
      <dgm:spPr/>
      <dgm:t>
        <a:bodyPr/>
        <a:lstStyle/>
        <a:p>
          <a:r>
            <a:rPr lang="ar-SA" dirty="0" smtClean="0"/>
            <a:t>يفضل التنويع في الأناشيد بين فردية وجماعية </a:t>
          </a:r>
          <a:endParaRPr lang="en-US" dirty="0"/>
        </a:p>
      </dgm:t>
    </dgm:pt>
    <dgm:pt modelId="{A6D4D031-C1C2-4A56-BDAD-0E011D84EBC8}" type="parTrans" cxnId="{AE7C9139-6C3A-48C8-B991-88B5C6752DD1}">
      <dgm:prSet/>
      <dgm:spPr/>
      <dgm:t>
        <a:bodyPr/>
        <a:lstStyle/>
        <a:p>
          <a:endParaRPr lang="en-US"/>
        </a:p>
      </dgm:t>
    </dgm:pt>
    <dgm:pt modelId="{792BF8FB-2991-4166-B872-4E136EFB0E7C}" type="sibTrans" cxnId="{AE7C9139-6C3A-48C8-B991-88B5C6752DD1}">
      <dgm:prSet/>
      <dgm:spPr/>
      <dgm:t>
        <a:bodyPr/>
        <a:lstStyle/>
        <a:p>
          <a:endParaRPr lang="en-US"/>
        </a:p>
      </dgm:t>
    </dgm:pt>
    <dgm:pt modelId="{C12AEC1D-8CAE-41FF-B21B-4B8CFEFA0F1C}">
      <dgm:prSet phldrT="[Text]"/>
      <dgm:spPr/>
      <dgm:t>
        <a:bodyPr/>
        <a:lstStyle/>
        <a:p>
          <a:r>
            <a:rPr lang="ar-SA" dirty="0" smtClean="0"/>
            <a:t>يجب ان تكون إيجابية وتجنب السلبية </a:t>
          </a:r>
          <a:endParaRPr lang="en-US" dirty="0"/>
        </a:p>
      </dgm:t>
    </dgm:pt>
    <dgm:pt modelId="{CAB550E7-87E1-4AD5-A187-A0F3E82EFDA5}" type="parTrans" cxnId="{DAAE693B-85C7-49BB-A3DC-1B24438F914A}">
      <dgm:prSet/>
      <dgm:spPr/>
      <dgm:t>
        <a:bodyPr/>
        <a:lstStyle/>
        <a:p>
          <a:endParaRPr lang="en-US"/>
        </a:p>
      </dgm:t>
    </dgm:pt>
    <dgm:pt modelId="{96A2D595-88FF-40EC-B613-8875315ECDAD}" type="sibTrans" cxnId="{DAAE693B-85C7-49BB-A3DC-1B24438F914A}">
      <dgm:prSet/>
      <dgm:spPr/>
      <dgm:t>
        <a:bodyPr/>
        <a:lstStyle/>
        <a:p>
          <a:endParaRPr lang="en-US"/>
        </a:p>
      </dgm:t>
    </dgm:pt>
    <dgm:pt modelId="{C01977B9-3100-4724-AC11-F605D9A5F048}" type="pres">
      <dgm:prSet presAssocID="{6949CE61-89E5-4DF0-805E-68915F31D561}" presName="Name0" presStyleCnt="0">
        <dgm:presLayoutVars>
          <dgm:dir/>
          <dgm:resizeHandles val="exact"/>
        </dgm:presLayoutVars>
      </dgm:prSet>
      <dgm:spPr/>
    </dgm:pt>
    <dgm:pt modelId="{158EDCA0-E2FB-4A90-961F-28EBA11E50A9}" type="pres">
      <dgm:prSet presAssocID="{6949CE61-89E5-4DF0-805E-68915F31D561}" presName="cycle" presStyleCnt="0"/>
      <dgm:spPr/>
    </dgm:pt>
    <dgm:pt modelId="{0760A36E-73C7-476A-8E69-0B214D32C503}" type="pres">
      <dgm:prSet presAssocID="{52BE5587-7CCE-47E3-A30E-C90F1EC9B246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620131-FAC6-4215-A294-A20297CD1B1B}" type="pres">
      <dgm:prSet presAssocID="{39E54A8F-72D5-43F3-B8CD-65883ADDD565}" presName="sibTransFirstNode" presStyleLbl="bgShp" presStyleIdx="0" presStyleCnt="1"/>
      <dgm:spPr/>
    </dgm:pt>
    <dgm:pt modelId="{617D1440-D535-4380-8208-7A5013B05A18}" type="pres">
      <dgm:prSet presAssocID="{C85AE125-813B-4BFF-AC9D-9FA60235868B}" presName="nodeFollowingNodes" presStyleLbl="node1" presStyleIdx="1" presStyleCnt="5" custScaleY="136111">
        <dgm:presLayoutVars>
          <dgm:bulletEnabled val="1"/>
        </dgm:presLayoutVars>
      </dgm:prSet>
      <dgm:spPr/>
    </dgm:pt>
    <dgm:pt modelId="{5632160E-3896-4FE7-8329-44F6041E6C70}" type="pres">
      <dgm:prSet presAssocID="{1A850673-943E-4F61-A972-5FEC59FED696}" presName="nodeFollowingNodes" presStyleLbl="node1" presStyleIdx="2" presStyleCnt="5" custScaleY="1086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1A639D-A7BD-4157-8596-F171257CFDAB}" type="pres">
      <dgm:prSet presAssocID="{8CA1B3DB-1F9A-4ABF-A8D9-CFE9915E2FBB}" presName="nodeFollowingNodes" presStyleLbl="node1" presStyleIdx="3" presStyleCnt="5" custScaleY="120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1E9F51-8C92-42FE-B4C5-C7E25DEEAA89}" type="pres">
      <dgm:prSet presAssocID="{C12AEC1D-8CAE-41FF-B21B-4B8CFEFA0F1C}" presName="nodeFollowingNodes" presStyleLbl="node1" presStyleIdx="4" presStyleCnt="5" custScaleY="1260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76C134-6B63-4FBF-85FB-274081D71325}" type="presOf" srcId="{8CA1B3DB-1F9A-4ABF-A8D9-CFE9915E2FBB}" destId="{461A639D-A7BD-4157-8596-F171257CFDAB}" srcOrd="0" destOrd="0" presId="urn:microsoft.com/office/officeart/2005/8/layout/cycle3"/>
    <dgm:cxn modelId="{DAAE693B-85C7-49BB-A3DC-1B24438F914A}" srcId="{6949CE61-89E5-4DF0-805E-68915F31D561}" destId="{C12AEC1D-8CAE-41FF-B21B-4B8CFEFA0F1C}" srcOrd="4" destOrd="0" parTransId="{CAB550E7-87E1-4AD5-A187-A0F3E82EFDA5}" sibTransId="{96A2D595-88FF-40EC-B613-8875315ECDAD}"/>
    <dgm:cxn modelId="{D6349EC3-2F21-4C02-BD2B-7DCDE80C0350}" type="presOf" srcId="{C85AE125-813B-4BFF-AC9D-9FA60235868B}" destId="{617D1440-D535-4380-8208-7A5013B05A18}" srcOrd="0" destOrd="0" presId="urn:microsoft.com/office/officeart/2005/8/layout/cycle3"/>
    <dgm:cxn modelId="{584046A9-586E-4247-BABA-042681AC8BFB}" type="presOf" srcId="{39E54A8F-72D5-43F3-B8CD-65883ADDD565}" destId="{48620131-FAC6-4215-A294-A20297CD1B1B}" srcOrd="0" destOrd="0" presId="urn:microsoft.com/office/officeart/2005/8/layout/cycle3"/>
    <dgm:cxn modelId="{0B034FD2-840F-4F1E-9138-53C3C5EF2816}" type="presOf" srcId="{1A850673-943E-4F61-A972-5FEC59FED696}" destId="{5632160E-3896-4FE7-8329-44F6041E6C70}" srcOrd="0" destOrd="0" presId="urn:microsoft.com/office/officeart/2005/8/layout/cycle3"/>
    <dgm:cxn modelId="{D77DB3B3-5972-434D-9AC7-6E50E9D3BC44}" type="presOf" srcId="{C12AEC1D-8CAE-41FF-B21B-4B8CFEFA0F1C}" destId="{E01E9F51-8C92-42FE-B4C5-C7E25DEEAA89}" srcOrd="0" destOrd="0" presId="urn:microsoft.com/office/officeart/2005/8/layout/cycle3"/>
    <dgm:cxn modelId="{F9CCDB5E-FEAB-4B71-8BDC-1F5655F3695B}" srcId="{6949CE61-89E5-4DF0-805E-68915F31D561}" destId="{C85AE125-813B-4BFF-AC9D-9FA60235868B}" srcOrd="1" destOrd="0" parTransId="{4F681668-7922-4DA8-BFAC-A0DA5F6E6F04}" sibTransId="{808EA167-4F6A-4E96-B498-1DE0EC375809}"/>
    <dgm:cxn modelId="{AE7C9139-6C3A-48C8-B991-88B5C6752DD1}" srcId="{6949CE61-89E5-4DF0-805E-68915F31D561}" destId="{8CA1B3DB-1F9A-4ABF-A8D9-CFE9915E2FBB}" srcOrd="3" destOrd="0" parTransId="{A6D4D031-C1C2-4A56-BDAD-0E011D84EBC8}" sibTransId="{792BF8FB-2991-4166-B872-4E136EFB0E7C}"/>
    <dgm:cxn modelId="{2B4D7C91-891F-4AFA-B822-FD8D7D015124}" srcId="{6949CE61-89E5-4DF0-805E-68915F31D561}" destId="{1A850673-943E-4F61-A972-5FEC59FED696}" srcOrd="2" destOrd="0" parTransId="{75B594CA-54BC-4585-A6B4-A8C5F259FD3E}" sibTransId="{D47EB579-9F1A-4F01-898E-DB1E1573D77A}"/>
    <dgm:cxn modelId="{D9D77E2E-9BD3-4250-9840-36543C3CEEE9}" type="presOf" srcId="{52BE5587-7CCE-47E3-A30E-C90F1EC9B246}" destId="{0760A36E-73C7-476A-8E69-0B214D32C503}" srcOrd="0" destOrd="0" presId="urn:microsoft.com/office/officeart/2005/8/layout/cycle3"/>
    <dgm:cxn modelId="{620CE3ED-3F7D-4542-A69A-A6341C6AF3B5}" type="presOf" srcId="{6949CE61-89E5-4DF0-805E-68915F31D561}" destId="{C01977B9-3100-4724-AC11-F605D9A5F048}" srcOrd="0" destOrd="0" presId="urn:microsoft.com/office/officeart/2005/8/layout/cycle3"/>
    <dgm:cxn modelId="{8EABB072-6EA8-4471-9CFC-F84CD6E37574}" srcId="{6949CE61-89E5-4DF0-805E-68915F31D561}" destId="{52BE5587-7CCE-47E3-A30E-C90F1EC9B246}" srcOrd="0" destOrd="0" parTransId="{65CF98D5-D79E-4DC3-A355-77B522CE5946}" sibTransId="{39E54A8F-72D5-43F3-B8CD-65883ADDD565}"/>
    <dgm:cxn modelId="{0E86EB90-F722-46D8-9302-3E2DE73ECFF9}" type="presParOf" srcId="{C01977B9-3100-4724-AC11-F605D9A5F048}" destId="{158EDCA0-E2FB-4A90-961F-28EBA11E50A9}" srcOrd="0" destOrd="0" presId="urn:microsoft.com/office/officeart/2005/8/layout/cycle3"/>
    <dgm:cxn modelId="{3528126A-3CEA-40B3-8B52-92D720F6E040}" type="presParOf" srcId="{158EDCA0-E2FB-4A90-961F-28EBA11E50A9}" destId="{0760A36E-73C7-476A-8E69-0B214D32C503}" srcOrd="0" destOrd="0" presId="urn:microsoft.com/office/officeart/2005/8/layout/cycle3"/>
    <dgm:cxn modelId="{DA6BE910-F0CE-4B51-8925-4ADC43A584E4}" type="presParOf" srcId="{158EDCA0-E2FB-4A90-961F-28EBA11E50A9}" destId="{48620131-FAC6-4215-A294-A20297CD1B1B}" srcOrd="1" destOrd="0" presId="urn:microsoft.com/office/officeart/2005/8/layout/cycle3"/>
    <dgm:cxn modelId="{D062459E-28CF-432F-ABC7-6DA885DA02FD}" type="presParOf" srcId="{158EDCA0-E2FB-4A90-961F-28EBA11E50A9}" destId="{617D1440-D535-4380-8208-7A5013B05A18}" srcOrd="2" destOrd="0" presId="urn:microsoft.com/office/officeart/2005/8/layout/cycle3"/>
    <dgm:cxn modelId="{AEAB55D0-0AB4-4C4C-A666-ADC80BBF7811}" type="presParOf" srcId="{158EDCA0-E2FB-4A90-961F-28EBA11E50A9}" destId="{5632160E-3896-4FE7-8329-44F6041E6C70}" srcOrd="3" destOrd="0" presId="urn:microsoft.com/office/officeart/2005/8/layout/cycle3"/>
    <dgm:cxn modelId="{7FC6DE9D-C604-4395-8782-CC0D150AF37C}" type="presParOf" srcId="{158EDCA0-E2FB-4A90-961F-28EBA11E50A9}" destId="{461A639D-A7BD-4157-8596-F171257CFDAB}" srcOrd="4" destOrd="0" presId="urn:microsoft.com/office/officeart/2005/8/layout/cycle3"/>
    <dgm:cxn modelId="{5727B84E-F566-4A03-BD49-AA91743C7749}" type="presParOf" srcId="{158EDCA0-E2FB-4A90-961F-28EBA11E50A9}" destId="{E01E9F51-8C92-42FE-B4C5-C7E25DEEAA89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3082CA9-8BCB-4C33-868D-A032F29373BA}" type="doc">
      <dgm:prSet loTypeId="urn:microsoft.com/office/officeart/2005/8/layout/cycle8" loCatId="cycle" qsTypeId="urn:microsoft.com/office/officeart/2005/8/quickstyle/simple3" qsCatId="simple" csTypeId="urn:microsoft.com/office/officeart/2005/8/colors/accent3_3" csCatId="accent3" phldr="1"/>
      <dgm:spPr/>
    </dgm:pt>
    <dgm:pt modelId="{1DD549EE-D9D6-404B-ABF0-0381160164B1}">
      <dgm:prSet phldrT="[Text]" custT="1"/>
      <dgm:spPr/>
      <dgm:t>
        <a:bodyPr/>
        <a:lstStyle/>
        <a:p>
          <a:r>
            <a:rPr lang="ar-SA" sz="2400" dirty="0" smtClean="0"/>
            <a:t>ليست ميسورة دائماً </a:t>
          </a:r>
          <a:endParaRPr lang="en-US" sz="2400" dirty="0"/>
        </a:p>
      </dgm:t>
    </dgm:pt>
    <dgm:pt modelId="{A49EEB28-AB8B-45E9-98D3-210DF3F53D86}" type="parTrans" cxnId="{06BEF426-B53C-4514-959F-CCC0F8D8B5ED}">
      <dgm:prSet/>
      <dgm:spPr/>
      <dgm:t>
        <a:bodyPr/>
        <a:lstStyle/>
        <a:p>
          <a:endParaRPr lang="en-US"/>
        </a:p>
      </dgm:t>
    </dgm:pt>
    <dgm:pt modelId="{9012AA43-041F-4E79-9C4D-DA85BE19316A}" type="sibTrans" cxnId="{06BEF426-B53C-4514-959F-CCC0F8D8B5ED}">
      <dgm:prSet/>
      <dgm:spPr/>
      <dgm:t>
        <a:bodyPr/>
        <a:lstStyle/>
        <a:p>
          <a:endParaRPr lang="en-US"/>
        </a:p>
      </dgm:t>
    </dgm:pt>
    <dgm:pt modelId="{083EC326-B9C4-49D6-917F-74CB73E7BC45}">
      <dgm:prSet phldrT="[Text]" custT="1"/>
      <dgm:spPr/>
      <dgm:t>
        <a:bodyPr/>
        <a:lstStyle/>
        <a:p>
          <a:r>
            <a:rPr lang="ar-SA" sz="2400" dirty="0" smtClean="0"/>
            <a:t>مكلفة اقتصادياً </a:t>
          </a:r>
          <a:endParaRPr lang="en-US" sz="2400" dirty="0"/>
        </a:p>
      </dgm:t>
    </dgm:pt>
    <dgm:pt modelId="{917EA4F7-1DDE-4D7C-8DF0-514776930C83}" type="parTrans" cxnId="{352F1F4B-C06B-401C-9BEC-E532748A1C4A}">
      <dgm:prSet/>
      <dgm:spPr/>
      <dgm:t>
        <a:bodyPr/>
        <a:lstStyle/>
        <a:p>
          <a:endParaRPr lang="en-US"/>
        </a:p>
      </dgm:t>
    </dgm:pt>
    <dgm:pt modelId="{79D0FB30-CA62-48F6-B372-74A7FF8BD45A}" type="sibTrans" cxnId="{352F1F4B-C06B-401C-9BEC-E532748A1C4A}">
      <dgm:prSet/>
      <dgm:spPr/>
      <dgm:t>
        <a:bodyPr/>
        <a:lstStyle/>
        <a:p>
          <a:endParaRPr lang="en-US"/>
        </a:p>
      </dgm:t>
    </dgm:pt>
    <dgm:pt modelId="{A4DDEB50-529C-4778-9CEC-0256EEBC727C}">
      <dgm:prSet phldrT="[Text]" custT="1"/>
      <dgm:spPr/>
      <dgm:t>
        <a:bodyPr/>
        <a:lstStyle/>
        <a:p>
          <a:r>
            <a:rPr lang="ar-SA" sz="2000" dirty="0" smtClean="0"/>
            <a:t>يخشى منها ان تحدد دائرة مايكتسبه الطفل في اطار ضيق المعلومات </a:t>
          </a:r>
          <a:endParaRPr lang="en-US" sz="2000" dirty="0"/>
        </a:p>
      </dgm:t>
    </dgm:pt>
    <dgm:pt modelId="{0D4B6421-34AE-4077-9463-58B3C78F8931}" type="parTrans" cxnId="{530A31E2-58C3-4856-A602-C81D00207F37}">
      <dgm:prSet/>
      <dgm:spPr/>
      <dgm:t>
        <a:bodyPr/>
        <a:lstStyle/>
        <a:p>
          <a:endParaRPr lang="en-US"/>
        </a:p>
      </dgm:t>
    </dgm:pt>
    <dgm:pt modelId="{A5DD718D-1A15-4CDB-AF7C-7A2D6FCAB3CA}" type="sibTrans" cxnId="{530A31E2-58C3-4856-A602-C81D00207F37}">
      <dgm:prSet/>
      <dgm:spPr/>
      <dgm:t>
        <a:bodyPr/>
        <a:lstStyle/>
        <a:p>
          <a:endParaRPr lang="en-US"/>
        </a:p>
      </dgm:t>
    </dgm:pt>
    <dgm:pt modelId="{0C865A8B-6577-48DC-AE81-CC0A47FE2DBB}" type="pres">
      <dgm:prSet presAssocID="{C3082CA9-8BCB-4C33-868D-A032F29373BA}" presName="compositeShape" presStyleCnt="0">
        <dgm:presLayoutVars>
          <dgm:chMax val="7"/>
          <dgm:dir/>
          <dgm:resizeHandles val="exact"/>
        </dgm:presLayoutVars>
      </dgm:prSet>
      <dgm:spPr/>
    </dgm:pt>
    <dgm:pt modelId="{AE7BBC7E-B7C3-49D2-A55A-571471EE4689}" type="pres">
      <dgm:prSet presAssocID="{C3082CA9-8BCB-4C33-868D-A032F29373BA}" presName="wedge1" presStyleLbl="node1" presStyleIdx="0" presStyleCnt="3" custScaleX="101010" custScaleY="107710"/>
      <dgm:spPr/>
    </dgm:pt>
    <dgm:pt modelId="{DBD1CEFA-20F6-40EE-9EE8-1679CF703123}" type="pres">
      <dgm:prSet presAssocID="{C3082CA9-8BCB-4C33-868D-A032F29373BA}" presName="dummy1a" presStyleCnt="0"/>
      <dgm:spPr/>
    </dgm:pt>
    <dgm:pt modelId="{E87561B6-4744-4BF3-952B-77EE7FC9C8CE}" type="pres">
      <dgm:prSet presAssocID="{C3082CA9-8BCB-4C33-868D-A032F29373BA}" presName="dummy1b" presStyleCnt="0"/>
      <dgm:spPr/>
    </dgm:pt>
    <dgm:pt modelId="{E9397279-72FA-4FF7-B43F-924C1BE6AE03}" type="pres">
      <dgm:prSet presAssocID="{C3082CA9-8BCB-4C33-868D-A032F29373B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E883312-AA11-4536-AD55-D1FA6F10C3E4}" type="pres">
      <dgm:prSet presAssocID="{C3082CA9-8BCB-4C33-868D-A032F29373BA}" presName="wedge2" presStyleLbl="node1" presStyleIdx="1" presStyleCnt="3" custScaleX="97571"/>
      <dgm:spPr/>
    </dgm:pt>
    <dgm:pt modelId="{9262FCA9-2DB9-46B8-AF45-0B7C1E6CEC64}" type="pres">
      <dgm:prSet presAssocID="{C3082CA9-8BCB-4C33-868D-A032F29373BA}" presName="dummy2a" presStyleCnt="0"/>
      <dgm:spPr/>
    </dgm:pt>
    <dgm:pt modelId="{14CFDA74-B1E9-4F5D-A67F-5ADB37675F5C}" type="pres">
      <dgm:prSet presAssocID="{C3082CA9-8BCB-4C33-868D-A032F29373BA}" presName="dummy2b" presStyleCnt="0"/>
      <dgm:spPr/>
    </dgm:pt>
    <dgm:pt modelId="{417F9660-C2BC-4736-A1E0-7D4CEAC3CD23}" type="pres">
      <dgm:prSet presAssocID="{C3082CA9-8BCB-4C33-868D-A032F29373B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C9D9EC9-FB22-42DE-B2F9-0FDC9784E4F5}" type="pres">
      <dgm:prSet presAssocID="{C3082CA9-8BCB-4C33-868D-A032F29373BA}" presName="wedge3" presStyleLbl="node1" presStyleIdx="2" presStyleCnt="3" custScaleY="103930"/>
      <dgm:spPr/>
      <dgm:t>
        <a:bodyPr/>
        <a:lstStyle/>
        <a:p>
          <a:endParaRPr lang="en-US"/>
        </a:p>
      </dgm:t>
    </dgm:pt>
    <dgm:pt modelId="{47FC5EA1-4C36-4425-8A6B-472733B99A6E}" type="pres">
      <dgm:prSet presAssocID="{C3082CA9-8BCB-4C33-868D-A032F29373BA}" presName="dummy3a" presStyleCnt="0"/>
      <dgm:spPr/>
    </dgm:pt>
    <dgm:pt modelId="{C1B41D4C-4226-4388-B18C-B3434CC9CF03}" type="pres">
      <dgm:prSet presAssocID="{C3082CA9-8BCB-4C33-868D-A032F29373BA}" presName="dummy3b" presStyleCnt="0"/>
      <dgm:spPr/>
    </dgm:pt>
    <dgm:pt modelId="{1ECA8F7F-5F96-4B88-A665-74D912668750}" type="pres">
      <dgm:prSet presAssocID="{C3082CA9-8BCB-4C33-868D-A032F29373B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2C8EE0-2BB9-4A4A-9443-D200DAF4480F}" type="pres">
      <dgm:prSet presAssocID="{9012AA43-041F-4E79-9C4D-DA85BE19316A}" presName="arrowWedge1" presStyleLbl="fgSibTrans2D1" presStyleIdx="0" presStyleCnt="3" custScaleX="96748"/>
      <dgm:spPr/>
    </dgm:pt>
    <dgm:pt modelId="{96DE39DA-E402-4E27-AD98-E8A4B1B483C4}" type="pres">
      <dgm:prSet presAssocID="{79D0FB30-CA62-48F6-B372-74A7FF8BD45A}" presName="arrowWedge2" presStyleLbl="fgSibTrans2D1" presStyleIdx="1" presStyleCnt="3"/>
      <dgm:spPr/>
    </dgm:pt>
    <dgm:pt modelId="{3C985363-ACBF-45F3-85E6-3BA1DBEFA4DD}" type="pres">
      <dgm:prSet presAssocID="{A5DD718D-1A15-4CDB-AF7C-7A2D6FCAB3CA}" presName="arrowWedge3" presStyleLbl="fgSibTrans2D1" presStyleIdx="2" presStyleCnt="3"/>
      <dgm:spPr/>
    </dgm:pt>
  </dgm:ptLst>
  <dgm:cxnLst>
    <dgm:cxn modelId="{06BEF426-B53C-4514-959F-CCC0F8D8B5ED}" srcId="{C3082CA9-8BCB-4C33-868D-A032F29373BA}" destId="{1DD549EE-D9D6-404B-ABF0-0381160164B1}" srcOrd="0" destOrd="0" parTransId="{A49EEB28-AB8B-45E9-98D3-210DF3F53D86}" sibTransId="{9012AA43-041F-4E79-9C4D-DA85BE19316A}"/>
    <dgm:cxn modelId="{1896A812-53F1-4BBB-8C48-892FE385FD7C}" type="presOf" srcId="{C3082CA9-8BCB-4C33-868D-A032F29373BA}" destId="{0C865A8B-6577-48DC-AE81-CC0A47FE2DBB}" srcOrd="0" destOrd="0" presId="urn:microsoft.com/office/officeart/2005/8/layout/cycle8"/>
    <dgm:cxn modelId="{2EC54294-A4AB-4FFC-9FF0-365E7C3C4CBD}" type="presOf" srcId="{A4DDEB50-529C-4778-9CEC-0256EEBC727C}" destId="{2C9D9EC9-FB22-42DE-B2F9-0FDC9784E4F5}" srcOrd="0" destOrd="0" presId="urn:microsoft.com/office/officeart/2005/8/layout/cycle8"/>
    <dgm:cxn modelId="{6DAB7683-919E-4D12-AD37-F049117ACB76}" type="presOf" srcId="{1DD549EE-D9D6-404B-ABF0-0381160164B1}" destId="{E9397279-72FA-4FF7-B43F-924C1BE6AE03}" srcOrd="1" destOrd="0" presId="urn:microsoft.com/office/officeart/2005/8/layout/cycle8"/>
    <dgm:cxn modelId="{25B4B67F-0D58-4648-93EE-625128185966}" type="presOf" srcId="{1DD549EE-D9D6-404B-ABF0-0381160164B1}" destId="{AE7BBC7E-B7C3-49D2-A55A-571471EE4689}" srcOrd="0" destOrd="0" presId="urn:microsoft.com/office/officeart/2005/8/layout/cycle8"/>
    <dgm:cxn modelId="{530A31E2-58C3-4856-A602-C81D00207F37}" srcId="{C3082CA9-8BCB-4C33-868D-A032F29373BA}" destId="{A4DDEB50-529C-4778-9CEC-0256EEBC727C}" srcOrd="2" destOrd="0" parTransId="{0D4B6421-34AE-4077-9463-58B3C78F8931}" sibTransId="{A5DD718D-1A15-4CDB-AF7C-7A2D6FCAB3CA}"/>
    <dgm:cxn modelId="{831A1E27-9270-4FA7-BDF7-46B9EE81E61B}" type="presOf" srcId="{A4DDEB50-529C-4778-9CEC-0256EEBC727C}" destId="{1ECA8F7F-5F96-4B88-A665-74D912668750}" srcOrd="1" destOrd="0" presId="urn:microsoft.com/office/officeart/2005/8/layout/cycle8"/>
    <dgm:cxn modelId="{CC6A4401-8746-47EF-A3BD-CB0417D71D13}" type="presOf" srcId="{083EC326-B9C4-49D6-917F-74CB73E7BC45}" destId="{417F9660-C2BC-4736-A1E0-7D4CEAC3CD23}" srcOrd="1" destOrd="0" presId="urn:microsoft.com/office/officeart/2005/8/layout/cycle8"/>
    <dgm:cxn modelId="{352F1F4B-C06B-401C-9BEC-E532748A1C4A}" srcId="{C3082CA9-8BCB-4C33-868D-A032F29373BA}" destId="{083EC326-B9C4-49D6-917F-74CB73E7BC45}" srcOrd="1" destOrd="0" parTransId="{917EA4F7-1DDE-4D7C-8DF0-514776930C83}" sibTransId="{79D0FB30-CA62-48F6-B372-74A7FF8BD45A}"/>
    <dgm:cxn modelId="{2D52B98D-909C-47E7-BE77-1B01B9EE12AF}" type="presOf" srcId="{083EC326-B9C4-49D6-917F-74CB73E7BC45}" destId="{0E883312-AA11-4536-AD55-D1FA6F10C3E4}" srcOrd="0" destOrd="0" presId="urn:microsoft.com/office/officeart/2005/8/layout/cycle8"/>
    <dgm:cxn modelId="{0947E2D0-75DA-410A-B7AC-102441A54A0B}" type="presParOf" srcId="{0C865A8B-6577-48DC-AE81-CC0A47FE2DBB}" destId="{AE7BBC7E-B7C3-49D2-A55A-571471EE4689}" srcOrd="0" destOrd="0" presId="urn:microsoft.com/office/officeart/2005/8/layout/cycle8"/>
    <dgm:cxn modelId="{B823C160-C1BA-479C-A4E3-4F33B9153540}" type="presParOf" srcId="{0C865A8B-6577-48DC-AE81-CC0A47FE2DBB}" destId="{DBD1CEFA-20F6-40EE-9EE8-1679CF703123}" srcOrd="1" destOrd="0" presId="urn:microsoft.com/office/officeart/2005/8/layout/cycle8"/>
    <dgm:cxn modelId="{C0BE7472-CAA6-4BF4-9A35-196263C516C5}" type="presParOf" srcId="{0C865A8B-6577-48DC-AE81-CC0A47FE2DBB}" destId="{E87561B6-4744-4BF3-952B-77EE7FC9C8CE}" srcOrd="2" destOrd="0" presId="urn:microsoft.com/office/officeart/2005/8/layout/cycle8"/>
    <dgm:cxn modelId="{2D48E9B7-3A87-4377-A7D0-7A2A5224393C}" type="presParOf" srcId="{0C865A8B-6577-48DC-AE81-CC0A47FE2DBB}" destId="{E9397279-72FA-4FF7-B43F-924C1BE6AE03}" srcOrd="3" destOrd="0" presId="urn:microsoft.com/office/officeart/2005/8/layout/cycle8"/>
    <dgm:cxn modelId="{9437E17B-F041-4504-A69A-33B55EC7E02A}" type="presParOf" srcId="{0C865A8B-6577-48DC-AE81-CC0A47FE2DBB}" destId="{0E883312-AA11-4536-AD55-D1FA6F10C3E4}" srcOrd="4" destOrd="0" presId="urn:microsoft.com/office/officeart/2005/8/layout/cycle8"/>
    <dgm:cxn modelId="{C428CB5C-454B-4EDB-B8F5-E5F59506EF38}" type="presParOf" srcId="{0C865A8B-6577-48DC-AE81-CC0A47FE2DBB}" destId="{9262FCA9-2DB9-46B8-AF45-0B7C1E6CEC64}" srcOrd="5" destOrd="0" presId="urn:microsoft.com/office/officeart/2005/8/layout/cycle8"/>
    <dgm:cxn modelId="{EB42F6C3-E17D-4333-9E6B-1A0E82A1677A}" type="presParOf" srcId="{0C865A8B-6577-48DC-AE81-CC0A47FE2DBB}" destId="{14CFDA74-B1E9-4F5D-A67F-5ADB37675F5C}" srcOrd="6" destOrd="0" presId="urn:microsoft.com/office/officeart/2005/8/layout/cycle8"/>
    <dgm:cxn modelId="{9743118D-7FA2-4EE3-9664-63C652BFD616}" type="presParOf" srcId="{0C865A8B-6577-48DC-AE81-CC0A47FE2DBB}" destId="{417F9660-C2BC-4736-A1E0-7D4CEAC3CD23}" srcOrd="7" destOrd="0" presId="urn:microsoft.com/office/officeart/2005/8/layout/cycle8"/>
    <dgm:cxn modelId="{0CC6201C-275D-4739-9D4A-0985364A9915}" type="presParOf" srcId="{0C865A8B-6577-48DC-AE81-CC0A47FE2DBB}" destId="{2C9D9EC9-FB22-42DE-B2F9-0FDC9784E4F5}" srcOrd="8" destOrd="0" presId="urn:microsoft.com/office/officeart/2005/8/layout/cycle8"/>
    <dgm:cxn modelId="{5D101247-C8CA-4E09-BC9E-10F041F25F3C}" type="presParOf" srcId="{0C865A8B-6577-48DC-AE81-CC0A47FE2DBB}" destId="{47FC5EA1-4C36-4425-8A6B-472733B99A6E}" srcOrd="9" destOrd="0" presId="urn:microsoft.com/office/officeart/2005/8/layout/cycle8"/>
    <dgm:cxn modelId="{DE095D30-1BA5-4BF0-A273-5AA50A911A26}" type="presParOf" srcId="{0C865A8B-6577-48DC-AE81-CC0A47FE2DBB}" destId="{C1B41D4C-4226-4388-B18C-B3434CC9CF03}" srcOrd="10" destOrd="0" presId="urn:microsoft.com/office/officeart/2005/8/layout/cycle8"/>
    <dgm:cxn modelId="{C153BD3F-5488-4A79-8557-C9EBB2F71461}" type="presParOf" srcId="{0C865A8B-6577-48DC-AE81-CC0A47FE2DBB}" destId="{1ECA8F7F-5F96-4B88-A665-74D912668750}" srcOrd="11" destOrd="0" presId="urn:microsoft.com/office/officeart/2005/8/layout/cycle8"/>
    <dgm:cxn modelId="{1EBB96D2-F590-48FF-A10E-BF471F4D3FED}" type="presParOf" srcId="{0C865A8B-6577-48DC-AE81-CC0A47FE2DBB}" destId="{0C2C8EE0-2BB9-4A4A-9443-D200DAF4480F}" srcOrd="12" destOrd="0" presId="urn:microsoft.com/office/officeart/2005/8/layout/cycle8"/>
    <dgm:cxn modelId="{530AE819-FF5F-4E87-9AEA-EFE3835DF49F}" type="presParOf" srcId="{0C865A8B-6577-48DC-AE81-CC0A47FE2DBB}" destId="{96DE39DA-E402-4E27-AD98-E8A4B1B483C4}" srcOrd="13" destOrd="0" presId="urn:microsoft.com/office/officeart/2005/8/layout/cycle8"/>
    <dgm:cxn modelId="{2688902C-906E-4587-A486-1195723BAECA}" type="presParOf" srcId="{0C865A8B-6577-48DC-AE81-CC0A47FE2DBB}" destId="{3C985363-ACBF-45F3-85E6-3BA1DBEFA4DD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99D5B-66E1-4F1F-BF6A-561EF191EC0A}">
      <dsp:nvSpPr>
        <dsp:cNvPr id="0" name=""/>
        <dsp:cNvSpPr/>
      </dsp:nvSpPr>
      <dsp:spPr>
        <a:xfrm>
          <a:off x="3086463" y="1917405"/>
          <a:ext cx="2437105" cy="210819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يتوجب من المعلمة الأهتمام بالتالي :</a:t>
          </a:r>
          <a:endParaRPr lang="en-US" sz="1800" kern="1200" dirty="0"/>
        </a:p>
      </dsp:txBody>
      <dsp:txXfrm>
        <a:off x="3490325" y="2266762"/>
        <a:ext cx="1629381" cy="1409480"/>
      </dsp:txXfrm>
    </dsp:sp>
    <dsp:sp modelId="{57712EE9-ADDB-44CD-8E27-28331BA76876}">
      <dsp:nvSpPr>
        <dsp:cNvPr id="0" name=""/>
        <dsp:cNvSpPr/>
      </dsp:nvSpPr>
      <dsp:spPr>
        <a:xfrm>
          <a:off x="4612560" y="908776"/>
          <a:ext cx="919512" cy="79228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7B3F0C-B5F3-404D-A397-ED5518A436B4}">
      <dsp:nvSpPr>
        <dsp:cNvPr id="0" name=""/>
        <dsp:cNvSpPr/>
      </dsp:nvSpPr>
      <dsp:spPr>
        <a:xfrm>
          <a:off x="3310956" y="0"/>
          <a:ext cx="1997190" cy="1727804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إستخدام التقنيات التربوية الحديثة </a:t>
          </a:r>
          <a:endParaRPr lang="en-US" sz="1800" kern="1200" dirty="0"/>
        </a:p>
      </dsp:txBody>
      <dsp:txXfrm>
        <a:off x="3641933" y="286334"/>
        <a:ext cx="1335236" cy="1155136"/>
      </dsp:txXfrm>
    </dsp:sp>
    <dsp:sp modelId="{4D33295E-936A-455C-8C1A-225B534FFC40}">
      <dsp:nvSpPr>
        <dsp:cNvPr id="0" name=""/>
        <dsp:cNvSpPr/>
      </dsp:nvSpPr>
      <dsp:spPr>
        <a:xfrm>
          <a:off x="5685702" y="2389921"/>
          <a:ext cx="919512" cy="79228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2E16-5489-418C-8DCA-6F069FB0B6F0}">
      <dsp:nvSpPr>
        <dsp:cNvPr id="0" name=""/>
        <dsp:cNvSpPr/>
      </dsp:nvSpPr>
      <dsp:spPr>
        <a:xfrm>
          <a:off x="5142612" y="1062715"/>
          <a:ext cx="1997190" cy="1727804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-147445"/>
            <a:satOff val="17734"/>
            <a:lumOff val="2039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التنوع والتكامل في الطرق والأساليب والانشطة</a:t>
          </a:r>
          <a:endParaRPr lang="en-US" sz="1800" kern="1200" dirty="0"/>
        </a:p>
      </dsp:txBody>
      <dsp:txXfrm>
        <a:off x="5473589" y="1349049"/>
        <a:ext cx="1335236" cy="1155136"/>
      </dsp:txXfrm>
    </dsp:sp>
    <dsp:sp modelId="{6BBA250B-D716-4347-856B-EACBE57A7781}">
      <dsp:nvSpPr>
        <dsp:cNvPr id="0" name=""/>
        <dsp:cNvSpPr/>
      </dsp:nvSpPr>
      <dsp:spPr>
        <a:xfrm>
          <a:off x="4940228" y="4061856"/>
          <a:ext cx="919512" cy="79228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3E035F-49C2-437D-B36B-3E773246FBB9}">
      <dsp:nvSpPr>
        <dsp:cNvPr id="0" name=""/>
        <dsp:cNvSpPr/>
      </dsp:nvSpPr>
      <dsp:spPr>
        <a:xfrm>
          <a:off x="5142612" y="3151891"/>
          <a:ext cx="1997190" cy="1727804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-294890"/>
            <a:satOff val="35468"/>
            <a:lumOff val="4078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الإعتماد على ميل الطفل الطبيعي نحو الإكتشاف واللعب </a:t>
          </a:r>
          <a:endParaRPr lang="en-US" sz="1800" kern="1200" dirty="0"/>
        </a:p>
      </dsp:txBody>
      <dsp:txXfrm>
        <a:off x="5473589" y="3438225"/>
        <a:ext cx="1335236" cy="1155136"/>
      </dsp:txXfrm>
    </dsp:sp>
    <dsp:sp modelId="{902C6808-06DD-4BA9-B1F9-9E27EE6ABF5F}">
      <dsp:nvSpPr>
        <dsp:cNvPr id="0" name=""/>
        <dsp:cNvSpPr/>
      </dsp:nvSpPr>
      <dsp:spPr>
        <a:xfrm>
          <a:off x="3090998" y="4235409"/>
          <a:ext cx="919512" cy="79228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837D07-D242-4A9E-9BAF-9C7214794615}">
      <dsp:nvSpPr>
        <dsp:cNvPr id="0" name=""/>
        <dsp:cNvSpPr/>
      </dsp:nvSpPr>
      <dsp:spPr>
        <a:xfrm>
          <a:off x="3310956" y="4215795"/>
          <a:ext cx="1997190" cy="1727804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-442336"/>
            <a:satOff val="53202"/>
            <a:lumOff val="6118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تأكيد أهمية المبادرة الذاتية والإبتكار والبعد عن التلقين </a:t>
          </a:r>
          <a:endParaRPr lang="en-US" sz="1800" kern="1200" dirty="0"/>
        </a:p>
      </dsp:txBody>
      <dsp:txXfrm>
        <a:off x="3641933" y="4502129"/>
        <a:ext cx="1335236" cy="1155136"/>
      </dsp:txXfrm>
    </dsp:sp>
    <dsp:sp modelId="{1A7C5DC6-4C0E-4EEA-A032-3DE894B7E08B}">
      <dsp:nvSpPr>
        <dsp:cNvPr id="0" name=""/>
        <dsp:cNvSpPr/>
      </dsp:nvSpPr>
      <dsp:spPr>
        <a:xfrm>
          <a:off x="2000282" y="2754858"/>
          <a:ext cx="919512" cy="79228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81C901-DDBA-4538-A687-DA9603E21F3F}">
      <dsp:nvSpPr>
        <dsp:cNvPr id="0" name=""/>
        <dsp:cNvSpPr/>
      </dsp:nvSpPr>
      <dsp:spPr>
        <a:xfrm>
          <a:off x="1470797" y="3153079"/>
          <a:ext cx="1997190" cy="1727804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-589781"/>
            <a:satOff val="70936"/>
            <a:lumOff val="8157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مراعاة المرونة والتدرج من السهل إلى الصعب </a:t>
          </a:r>
          <a:endParaRPr lang="en-US" sz="1800" kern="1200" dirty="0"/>
        </a:p>
      </dsp:txBody>
      <dsp:txXfrm>
        <a:off x="1801774" y="3439413"/>
        <a:ext cx="1335236" cy="1155136"/>
      </dsp:txXfrm>
    </dsp:sp>
    <dsp:sp modelId="{8A6FE539-292D-45CE-B3F1-E8ABAC56E3ED}">
      <dsp:nvSpPr>
        <dsp:cNvPr id="0" name=""/>
        <dsp:cNvSpPr/>
      </dsp:nvSpPr>
      <dsp:spPr>
        <a:xfrm>
          <a:off x="1470797" y="1060338"/>
          <a:ext cx="1997190" cy="1727804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-737226"/>
            <a:satOff val="88670"/>
            <a:lumOff val="10196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dirty="0" smtClean="0"/>
            <a:t>الإهتمام</a:t>
          </a:r>
          <a:r>
            <a:rPr lang="ar-SA" sz="1800" kern="1200" baseline="0" dirty="0" smtClean="0"/>
            <a:t> بالإسلوب الفردي والخبرات الجماعية </a:t>
          </a:r>
          <a:endParaRPr lang="en-US" sz="1800" kern="1200" dirty="0"/>
        </a:p>
      </dsp:txBody>
      <dsp:txXfrm>
        <a:off x="1801774" y="1346672"/>
        <a:ext cx="1335236" cy="11551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A30CA-A9E8-4FAD-936B-60971B39633A}">
      <dsp:nvSpPr>
        <dsp:cNvPr id="0" name=""/>
        <dsp:cNvSpPr/>
      </dsp:nvSpPr>
      <dsp:spPr>
        <a:xfrm>
          <a:off x="4792738" y="33335"/>
          <a:ext cx="1131545" cy="1131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أسلوب المناقشة </a:t>
          </a:r>
          <a:endParaRPr lang="en-US" sz="2000" kern="1200" dirty="0"/>
        </a:p>
      </dsp:txBody>
      <dsp:txXfrm>
        <a:off x="4792738" y="33335"/>
        <a:ext cx="1131545" cy="1131545"/>
      </dsp:txXfrm>
    </dsp:sp>
    <dsp:sp modelId="{265A7778-4F39-4EE4-9408-D2BCBE00E99D}">
      <dsp:nvSpPr>
        <dsp:cNvPr id="0" name=""/>
        <dsp:cNvSpPr/>
      </dsp:nvSpPr>
      <dsp:spPr>
        <a:xfrm>
          <a:off x="2130773" y="580"/>
          <a:ext cx="4242691" cy="4242691"/>
        </a:xfrm>
        <a:prstGeom prst="circularArrow">
          <a:avLst>
            <a:gd name="adj1" fmla="val 5201"/>
            <a:gd name="adj2" fmla="val 335955"/>
            <a:gd name="adj3" fmla="val 21293069"/>
            <a:gd name="adj4" fmla="val 19766390"/>
            <a:gd name="adj5" fmla="val 606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BDF895-B38A-45CB-9F0B-98E7CD2B34E2}">
      <dsp:nvSpPr>
        <dsp:cNvPr id="0" name=""/>
        <dsp:cNvSpPr/>
      </dsp:nvSpPr>
      <dsp:spPr>
        <a:xfrm>
          <a:off x="5476526" y="2137817"/>
          <a:ext cx="1131545" cy="1131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أسلوب العصف الذهني </a:t>
          </a:r>
          <a:endParaRPr lang="en-US" sz="2000" kern="1200" dirty="0"/>
        </a:p>
      </dsp:txBody>
      <dsp:txXfrm>
        <a:off x="5476526" y="2137817"/>
        <a:ext cx="1131545" cy="1131545"/>
      </dsp:txXfrm>
    </dsp:sp>
    <dsp:sp modelId="{088B5C51-A8F4-467A-8950-B81102CA68B9}">
      <dsp:nvSpPr>
        <dsp:cNvPr id="0" name=""/>
        <dsp:cNvSpPr/>
      </dsp:nvSpPr>
      <dsp:spPr>
        <a:xfrm>
          <a:off x="2130773" y="580"/>
          <a:ext cx="4242691" cy="4242691"/>
        </a:xfrm>
        <a:prstGeom prst="circularArrow">
          <a:avLst>
            <a:gd name="adj1" fmla="val 5201"/>
            <a:gd name="adj2" fmla="val 335955"/>
            <a:gd name="adj3" fmla="val 4014519"/>
            <a:gd name="adj4" fmla="val 2253597"/>
            <a:gd name="adj5" fmla="val 606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CEE4B-BB9E-40F6-BD4D-A666B5A60FFC}">
      <dsp:nvSpPr>
        <dsp:cNvPr id="0" name=""/>
        <dsp:cNvSpPr/>
      </dsp:nvSpPr>
      <dsp:spPr>
        <a:xfrm>
          <a:off x="3686346" y="3438459"/>
          <a:ext cx="1131545" cy="1131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أسلوب الأناشيد والأغاني </a:t>
          </a:r>
          <a:endParaRPr lang="en-US" sz="2000" kern="1200" dirty="0"/>
        </a:p>
      </dsp:txBody>
      <dsp:txXfrm>
        <a:off x="3686346" y="3438459"/>
        <a:ext cx="1131545" cy="1131545"/>
      </dsp:txXfrm>
    </dsp:sp>
    <dsp:sp modelId="{05D58255-6C93-4A49-AA4F-3A6EE20B1B15}">
      <dsp:nvSpPr>
        <dsp:cNvPr id="0" name=""/>
        <dsp:cNvSpPr/>
      </dsp:nvSpPr>
      <dsp:spPr>
        <a:xfrm>
          <a:off x="2130773" y="580"/>
          <a:ext cx="4242691" cy="4242691"/>
        </a:xfrm>
        <a:prstGeom prst="circularArrow">
          <a:avLst>
            <a:gd name="adj1" fmla="val 5201"/>
            <a:gd name="adj2" fmla="val 335955"/>
            <a:gd name="adj3" fmla="val 8210448"/>
            <a:gd name="adj4" fmla="val 6449525"/>
            <a:gd name="adj5" fmla="val 606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05E316-F4BF-49B8-839F-8DE6A03F2F2E}">
      <dsp:nvSpPr>
        <dsp:cNvPr id="0" name=""/>
        <dsp:cNvSpPr/>
      </dsp:nvSpPr>
      <dsp:spPr>
        <a:xfrm>
          <a:off x="1896166" y="2137817"/>
          <a:ext cx="1131545" cy="1131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أسلوب الممارسة (الخبرة المباشرة ) </a:t>
          </a:r>
          <a:endParaRPr lang="en-US" sz="2000" kern="1200" dirty="0"/>
        </a:p>
      </dsp:txBody>
      <dsp:txXfrm>
        <a:off x="1896166" y="2137817"/>
        <a:ext cx="1131545" cy="1131545"/>
      </dsp:txXfrm>
    </dsp:sp>
    <dsp:sp modelId="{C585ABCF-B4FF-4556-A0C7-2EEB46149611}">
      <dsp:nvSpPr>
        <dsp:cNvPr id="0" name=""/>
        <dsp:cNvSpPr/>
      </dsp:nvSpPr>
      <dsp:spPr>
        <a:xfrm>
          <a:off x="2130773" y="580"/>
          <a:ext cx="4242691" cy="4242691"/>
        </a:xfrm>
        <a:prstGeom prst="circularArrow">
          <a:avLst>
            <a:gd name="adj1" fmla="val 5201"/>
            <a:gd name="adj2" fmla="val 335955"/>
            <a:gd name="adj3" fmla="val 12297655"/>
            <a:gd name="adj4" fmla="val 10770975"/>
            <a:gd name="adj5" fmla="val 606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FB5052-6913-43EF-B4BC-33BB72E3C7C9}">
      <dsp:nvSpPr>
        <dsp:cNvPr id="0" name=""/>
        <dsp:cNvSpPr/>
      </dsp:nvSpPr>
      <dsp:spPr>
        <a:xfrm>
          <a:off x="2579954" y="33335"/>
          <a:ext cx="1131545" cy="1131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أسلوب اللعب </a:t>
          </a:r>
          <a:endParaRPr lang="en-US" sz="2000" kern="1200" dirty="0"/>
        </a:p>
      </dsp:txBody>
      <dsp:txXfrm>
        <a:off x="2579954" y="33335"/>
        <a:ext cx="1131545" cy="1131545"/>
      </dsp:txXfrm>
    </dsp:sp>
    <dsp:sp modelId="{E48A6347-67DE-4479-A447-B411F9AE418E}">
      <dsp:nvSpPr>
        <dsp:cNvPr id="0" name=""/>
        <dsp:cNvSpPr/>
      </dsp:nvSpPr>
      <dsp:spPr>
        <a:xfrm>
          <a:off x="2130773" y="580"/>
          <a:ext cx="4242691" cy="4242691"/>
        </a:xfrm>
        <a:prstGeom prst="circularArrow">
          <a:avLst>
            <a:gd name="adj1" fmla="val 5201"/>
            <a:gd name="adj2" fmla="val 335955"/>
            <a:gd name="adj3" fmla="val 16865508"/>
            <a:gd name="adj4" fmla="val 15198536"/>
            <a:gd name="adj5" fmla="val 606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8EAAD-9AD7-4DD5-A6A8-C5C6D87DA57A}">
      <dsp:nvSpPr>
        <dsp:cNvPr id="0" name=""/>
        <dsp:cNvSpPr/>
      </dsp:nvSpPr>
      <dsp:spPr>
        <a:xfrm rot="16200000">
          <a:off x="-188293" y="40295"/>
          <a:ext cx="4425942" cy="4491408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يتعلم الطفل من الألعاب الحركية أشياء كثيرة بالإضافة الى تنمية العضلات والانتباه الى كلام المربية وقوة الملاحظة ومحاولة الفوز </a:t>
          </a:r>
          <a:endParaRPr lang="en-US" sz="2700" kern="1200" dirty="0"/>
        </a:p>
      </dsp:txBody>
      <dsp:txXfrm rot="5400000">
        <a:off x="553515" y="1179512"/>
        <a:ext cx="3716868" cy="2212971"/>
      </dsp:txXfrm>
    </dsp:sp>
    <dsp:sp modelId="{CDEBD47A-239A-4579-A869-D8F939FD4933}">
      <dsp:nvSpPr>
        <dsp:cNvPr id="0" name=""/>
        <dsp:cNvSpPr/>
      </dsp:nvSpPr>
      <dsp:spPr>
        <a:xfrm rot="5400000">
          <a:off x="4266589" y="153010"/>
          <a:ext cx="4425942" cy="4265979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 smtClean="0"/>
            <a:t>تهدف الألعاب الحركية إلى تعود الطفل على تناسق الحركات وأدائها على شكل خاص </a:t>
          </a:r>
          <a:endParaRPr lang="en-US" sz="2700" kern="1200" dirty="0"/>
        </a:p>
      </dsp:txBody>
      <dsp:txXfrm rot="-5400000">
        <a:off x="4346571" y="1179515"/>
        <a:ext cx="3519433" cy="22129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B5D9D1-D6A7-4C9F-A3E8-F8AE1FB78B7C}">
      <dsp:nvSpPr>
        <dsp:cNvPr id="0" name=""/>
        <dsp:cNvSpPr/>
      </dsp:nvSpPr>
      <dsp:spPr>
        <a:xfrm>
          <a:off x="563488" y="2562"/>
          <a:ext cx="3512981" cy="2107788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تسجل المعلمة كم الاستجابات </a:t>
          </a:r>
          <a:endParaRPr lang="en-US" sz="4400" kern="1200" dirty="0"/>
        </a:p>
      </dsp:txBody>
      <dsp:txXfrm>
        <a:off x="563488" y="2562"/>
        <a:ext cx="3512981" cy="2107788"/>
      </dsp:txXfrm>
    </dsp:sp>
    <dsp:sp modelId="{8A9C2760-058C-4156-9A61-F934FB2E9A47}">
      <dsp:nvSpPr>
        <dsp:cNvPr id="0" name=""/>
        <dsp:cNvSpPr/>
      </dsp:nvSpPr>
      <dsp:spPr>
        <a:xfrm>
          <a:off x="4427768" y="2562"/>
          <a:ext cx="3512981" cy="2107788"/>
        </a:xfrm>
        <a:prstGeom prst="rect">
          <a:avLst/>
        </a:prstGeom>
        <a:solidFill>
          <a:schemeClr val="accent3">
            <a:shade val="80000"/>
            <a:hueOff val="-257245"/>
            <a:satOff val="0"/>
            <a:lumOff val="11292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استبعاد أي نوع من الحكم </a:t>
          </a:r>
          <a:endParaRPr lang="en-US" sz="4400" kern="1200" dirty="0"/>
        </a:p>
      </dsp:txBody>
      <dsp:txXfrm>
        <a:off x="4427768" y="2562"/>
        <a:ext cx="3512981" cy="2107788"/>
      </dsp:txXfrm>
    </dsp:sp>
    <dsp:sp modelId="{2105D4B6-EEC4-4727-85BB-8C111F60A67E}">
      <dsp:nvSpPr>
        <dsp:cNvPr id="0" name=""/>
        <dsp:cNvSpPr/>
      </dsp:nvSpPr>
      <dsp:spPr>
        <a:xfrm>
          <a:off x="563488" y="2461649"/>
          <a:ext cx="3512981" cy="2107788"/>
        </a:xfrm>
        <a:prstGeom prst="rect">
          <a:avLst/>
        </a:prstGeom>
        <a:solidFill>
          <a:schemeClr val="accent3">
            <a:shade val="80000"/>
            <a:hueOff val="-514490"/>
            <a:satOff val="0"/>
            <a:lumOff val="22583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تقبل أي محاولة لتنمية فكرة طفل او إضافة عناصر </a:t>
          </a:r>
          <a:endParaRPr lang="en-US" sz="4400" kern="1200" dirty="0"/>
        </a:p>
      </dsp:txBody>
      <dsp:txXfrm>
        <a:off x="563488" y="2461649"/>
        <a:ext cx="3512981" cy="2107788"/>
      </dsp:txXfrm>
    </dsp:sp>
    <dsp:sp modelId="{B81C173D-29C9-4980-BA88-C35D30618D10}">
      <dsp:nvSpPr>
        <dsp:cNvPr id="0" name=""/>
        <dsp:cNvSpPr/>
      </dsp:nvSpPr>
      <dsp:spPr>
        <a:xfrm>
          <a:off x="4427768" y="2461649"/>
          <a:ext cx="3512981" cy="2107788"/>
        </a:xfrm>
        <a:prstGeom prst="rect">
          <a:avLst/>
        </a:prstGeom>
        <a:solidFill>
          <a:schemeClr val="accent3">
            <a:shade val="80000"/>
            <a:hueOff val="-771735"/>
            <a:satOff val="0"/>
            <a:lumOff val="33875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/>
            <a:t>تشجيع التداعي الحر الطليق </a:t>
          </a:r>
          <a:endParaRPr lang="en-US" sz="4400" kern="1200" dirty="0"/>
        </a:p>
      </dsp:txBody>
      <dsp:txXfrm>
        <a:off x="4427768" y="2461649"/>
        <a:ext cx="3512981" cy="21077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20131-FAC6-4215-A294-A20297CD1B1B}">
      <dsp:nvSpPr>
        <dsp:cNvPr id="0" name=""/>
        <dsp:cNvSpPr/>
      </dsp:nvSpPr>
      <dsp:spPr>
        <a:xfrm>
          <a:off x="717193" y="-85457"/>
          <a:ext cx="4890213" cy="4890213"/>
        </a:xfrm>
        <a:prstGeom prst="circularArrow">
          <a:avLst>
            <a:gd name="adj1" fmla="val 5544"/>
            <a:gd name="adj2" fmla="val 330680"/>
            <a:gd name="adj3" fmla="val 13811802"/>
            <a:gd name="adj4" fmla="val 1736416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60A36E-73C7-476A-8E69-0B214D32C503}">
      <dsp:nvSpPr>
        <dsp:cNvPr id="0" name=""/>
        <dsp:cNvSpPr/>
      </dsp:nvSpPr>
      <dsp:spPr>
        <a:xfrm>
          <a:off x="2035112" y="-56811"/>
          <a:ext cx="2254374" cy="11271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ان تكون ذات مقاطع قصيرة وكلمات سهلة النطق </a:t>
          </a:r>
          <a:endParaRPr lang="en-US" sz="2100" kern="1200" dirty="0"/>
        </a:p>
      </dsp:txBody>
      <dsp:txXfrm>
        <a:off x="2090137" y="-1786"/>
        <a:ext cx="2144324" cy="1017137"/>
      </dsp:txXfrm>
    </dsp:sp>
    <dsp:sp modelId="{617D1440-D535-4380-8208-7A5013B05A18}">
      <dsp:nvSpPr>
        <dsp:cNvPr id="0" name=""/>
        <dsp:cNvSpPr/>
      </dsp:nvSpPr>
      <dsp:spPr>
        <a:xfrm>
          <a:off x="4018426" y="1180630"/>
          <a:ext cx="2254374" cy="15342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يفضل الربط بين الاغنية والنشيد وموضوع الخبرة </a:t>
          </a:r>
          <a:endParaRPr lang="en-US" sz="2100" kern="1200" dirty="0"/>
        </a:p>
      </dsp:txBody>
      <dsp:txXfrm>
        <a:off x="4093321" y="1255525"/>
        <a:ext cx="2104584" cy="1384435"/>
      </dsp:txXfrm>
    </dsp:sp>
    <dsp:sp modelId="{5632160E-3896-4FE7-8329-44F6041E6C70}">
      <dsp:nvSpPr>
        <dsp:cNvPr id="0" name=""/>
        <dsp:cNvSpPr/>
      </dsp:nvSpPr>
      <dsp:spPr>
        <a:xfrm>
          <a:off x="3260867" y="3666658"/>
          <a:ext cx="2254374" cy="12252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يمكن تأدية النشيد بمصاحبة الحركات الايقاعية المعبرة </a:t>
          </a:r>
          <a:endParaRPr lang="en-US" sz="2100" kern="1200" dirty="0"/>
        </a:p>
      </dsp:txBody>
      <dsp:txXfrm>
        <a:off x="3320677" y="3726468"/>
        <a:ext cx="2134754" cy="1105598"/>
      </dsp:txXfrm>
    </dsp:sp>
    <dsp:sp modelId="{461A639D-A7BD-4157-8596-F171257CFDAB}">
      <dsp:nvSpPr>
        <dsp:cNvPr id="0" name=""/>
        <dsp:cNvSpPr/>
      </dsp:nvSpPr>
      <dsp:spPr>
        <a:xfrm>
          <a:off x="809357" y="3599523"/>
          <a:ext cx="2254374" cy="13594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يفضل التنويع في الأناشيد بين فردية وجماعية </a:t>
          </a:r>
          <a:endParaRPr lang="en-US" sz="2100" kern="1200" dirty="0"/>
        </a:p>
      </dsp:txBody>
      <dsp:txXfrm>
        <a:off x="875722" y="3665888"/>
        <a:ext cx="2121644" cy="1226758"/>
      </dsp:txXfrm>
    </dsp:sp>
    <dsp:sp modelId="{E01E9F51-8C92-42FE-B4C5-C7E25DEEAA89}">
      <dsp:nvSpPr>
        <dsp:cNvPr id="0" name=""/>
        <dsp:cNvSpPr/>
      </dsp:nvSpPr>
      <dsp:spPr>
        <a:xfrm>
          <a:off x="51799" y="1237327"/>
          <a:ext cx="2254374" cy="1420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kern="1200" dirty="0" smtClean="0"/>
            <a:t>يجب ان تكون إيجابية وتجنب السلبية </a:t>
          </a:r>
          <a:endParaRPr lang="en-US" sz="2100" kern="1200" dirty="0"/>
        </a:p>
      </dsp:txBody>
      <dsp:txXfrm>
        <a:off x="121158" y="1306686"/>
        <a:ext cx="2115656" cy="12821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BBC7E-B7C3-49D2-A55A-571471EE4689}">
      <dsp:nvSpPr>
        <dsp:cNvPr id="0" name=""/>
        <dsp:cNvSpPr/>
      </dsp:nvSpPr>
      <dsp:spPr>
        <a:xfrm>
          <a:off x="2455852" y="228594"/>
          <a:ext cx="4073232" cy="4343410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ليست ميسورة دائماً </a:t>
          </a:r>
          <a:endParaRPr lang="en-US" sz="2400" kern="1200" dirty="0"/>
        </a:p>
      </dsp:txBody>
      <dsp:txXfrm>
        <a:off x="4602542" y="1148984"/>
        <a:ext cx="1454725" cy="1292681"/>
      </dsp:txXfrm>
    </dsp:sp>
    <dsp:sp modelId="{0E883312-AA11-4536-AD55-D1FA6F10C3E4}">
      <dsp:nvSpPr>
        <dsp:cNvPr id="0" name=""/>
        <dsp:cNvSpPr/>
      </dsp:nvSpPr>
      <dsp:spPr>
        <a:xfrm>
          <a:off x="2442140" y="528065"/>
          <a:ext cx="3934554" cy="4032504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shade val="80000"/>
            <a:hueOff val="-385868"/>
            <a:satOff val="0"/>
            <a:lumOff val="16938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مكلفة اقتصادياً </a:t>
          </a:r>
          <a:endParaRPr lang="en-US" sz="2400" kern="1200" dirty="0"/>
        </a:p>
      </dsp:txBody>
      <dsp:txXfrm>
        <a:off x="3378939" y="3144393"/>
        <a:ext cx="2107797" cy="1056132"/>
      </dsp:txXfrm>
    </dsp:sp>
    <dsp:sp modelId="{2C9D9EC9-FB22-42DE-B2F9-0FDC9784E4F5}">
      <dsp:nvSpPr>
        <dsp:cNvPr id="0" name=""/>
        <dsp:cNvSpPr/>
      </dsp:nvSpPr>
      <dsp:spPr>
        <a:xfrm>
          <a:off x="2310115" y="304809"/>
          <a:ext cx="4032504" cy="4190981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shade val="80000"/>
            <a:hueOff val="-771735"/>
            <a:satOff val="0"/>
            <a:lumOff val="33875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يخشى منها ان تحدد دائرة مايكتسبه الطفل في اطار ضيق المعلومات </a:t>
          </a:r>
          <a:endParaRPr lang="en-US" sz="2000" kern="1200" dirty="0"/>
        </a:p>
      </dsp:txBody>
      <dsp:txXfrm>
        <a:off x="2777213" y="1192898"/>
        <a:ext cx="1440180" cy="1247315"/>
      </dsp:txXfrm>
    </dsp:sp>
    <dsp:sp modelId="{0C2C8EE0-2BB9-4A4A-9443-D200DAF4480F}">
      <dsp:nvSpPr>
        <dsp:cNvPr id="0" name=""/>
        <dsp:cNvSpPr/>
      </dsp:nvSpPr>
      <dsp:spPr>
        <a:xfrm>
          <a:off x="2300420" y="132921"/>
          <a:ext cx="4384393" cy="453176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6DE39DA-E402-4E27-AD98-E8A4B1B483C4}">
      <dsp:nvSpPr>
        <dsp:cNvPr id="0" name=""/>
        <dsp:cNvSpPr/>
      </dsp:nvSpPr>
      <dsp:spPr>
        <a:xfrm>
          <a:off x="2143961" y="278179"/>
          <a:ext cx="4531766" cy="453176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shade val="90000"/>
            <a:hueOff val="-389015"/>
            <a:satOff val="0"/>
            <a:lumOff val="15729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C985363-ACBF-45F3-85E6-3BA1DBEFA4DD}">
      <dsp:nvSpPr>
        <dsp:cNvPr id="0" name=""/>
        <dsp:cNvSpPr/>
      </dsp:nvSpPr>
      <dsp:spPr>
        <a:xfrm>
          <a:off x="2060151" y="133681"/>
          <a:ext cx="4531766" cy="453176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3">
            <a:shade val="90000"/>
            <a:hueOff val="-778030"/>
            <a:satOff val="0"/>
            <a:lumOff val="31458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A6E9781-5716-4550-85BC-1F1D560335C3}" type="datetimeFigureOut">
              <a:rPr lang="en-US" smtClean="0"/>
              <a:t>11/2/2013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3EC062-FA5E-4A6A-A1CD-96E2FDEE222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/>
              <a:t>أساليب تربية الطفل ماقبل المدرسة 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6000" dirty="0" smtClean="0"/>
              <a:t>المحاضرة السابعة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4222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000" dirty="0" smtClean="0"/>
              <a:t>المقدمة</a:t>
            </a:r>
            <a:endParaRPr lang="en-US" sz="4000" dirty="0"/>
          </a:p>
        </p:txBody>
      </p:sp>
      <p:sp>
        <p:nvSpPr>
          <p:cNvPr id="5" name="Oval 4"/>
          <p:cNvSpPr/>
          <p:nvPr/>
        </p:nvSpPr>
        <p:spPr>
          <a:xfrm>
            <a:off x="1813560" y="1994654"/>
            <a:ext cx="5715000" cy="3505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00400" y="243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531536"/>
            <a:ext cx="38252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 smtClean="0"/>
              <a:t>أساليب تربية الطفل ماقبل المدرسة أحد الأبعاد الرئيسية لمهج الأطفال ويستلزم ذلك مراعاة مربية الأطفال لها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97402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63813485"/>
              </p:ext>
            </p:extLst>
          </p:nvPr>
        </p:nvGraphicFramePr>
        <p:xfrm>
          <a:off x="152400" y="228600"/>
          <a:ext cx="86106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409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الأساليب الهامة لتربية طفل الروضة 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91591132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406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580738" y="888403"/>
            <a:ext cx="6931600" cy="4388683"/>
            <a:chOff x="709264" y="1513082"/>
            <a:chExt cx="6931600" cy="3727775"/>
          </a:xfrm>
        </p:grpSpPr>
        <p:sp>
          <p:nvSpPr>
            <p:cNvPr id="19" name="Freeform 18"/>
            <p:cNvSpPr/>
            <p:nvPr/>
          </p:nvSpPr>
          <p:spPr>
            <a:xfrm>
              <a:off x="709264" y="2960240"/>
              <a:ext cx="1603374" cy="801687"/>
            </a:xfrm>
            <a:custGeom>
              <a:avLst/>
              <a:gdLst>
                <a:gd name="connsiteX0" fmla="*/ 0 w 1603374"/>
                <a:gd name="connsiteY0" fmla="*/ 80169 h 801687"/>
                <a:gd name="connsiteX1" fmla="*/ 80169 w 1603374"/>
                <a:gd name="connsiteY1" fmla="*/ 0 h 801687"/>
                <a:gd name="connsiteX2" fmla="*/ 1523205 w 1603374"/>
                <a:gd name="connsiteY2" fmla="*/ 0 h 801687"/>
                <a:gd name="connsiteX3" fmla="*/ 1603374 w 1603374"/>
                <a:gd name="connsiteY3" fmla="*/ 80169 h 801687"/>
                <a:gd name="connsiteX4" fmla="*/ 1603374 w 1603374"/>
                <a:gd name="connsiteY4" fmla="*/ 721518 h 801687"/>
                <a:gd name="connsiteX5" fmla="*/ 1523205 w 1603374"/>
                <a:gd name="connsiteY5" fmla="*/ 801687 h 801687"/>
                <a:gd name="connsiteX6" fmla="*/ 80169 w 1603374"/>
                <a:gd name="connsiteY6" fmla="*/ 801687 h 801687"/>
                <a:gd name="connsiteX7" fmla="*/ 0 w 1603374"/>
                <a:gd name="connsiteY7" fmla="*/ 721518 h 801687"/>
                <a:gd name="connsiteX8" fmla="*/ 0 w 1603374"/>
                <a:gd name="connsiteY8" fmla="*/ 80169 h 80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3374" h="801687">
                  <a:moveTo>
                    <a:pt x="0" y="80169"/>
                  </a:moveTo>
                  <a:cubicBezTo>
                    <a:pt x="0" y="35893"/>
                    <a:pt x="35893" y="0"/>
                    <a:pt x="80169" y="0"/>
                  </a:cubicBezTo>
                  <a:lnTo>
                    <a:pt x="1523205" y="0"/>
                  </a:lnTo>
                  <a:cubicBezTo>
                    <a:pt x="1567481" y="0"/>
                    <a:pt x="1603374" y="35893"/>
                    <a:pt x="1603374" y="80169"/>
                  </a:cubicBezTo>
                  <a:lnTo>
                    <a:pt x="1603374" y="721518"/>
                  </a:lnTo>
                  <a:cubicBezTo>
                    <a:pt x="1603374" y="765794"/>
                    <a:pt x="1567481" y="801687"/>
                    <a:pt x="1523205" y="801687"/>
                  </a:cubicBezTo>
                  <a:lnTo>
                    <a:pt x="80169" y="801687"/>
                  </a:lnTo>
                  <a:cubicBezTo>
                    <a:pt x="35893" y="801687"/>
                    <a:pt x="0" y="765794"/>
                    <a:pt x="0" y="721518"/>
                  </a:cubicBezTo>
                  <a:lnTo>
                    <a:pt x="0" y="8016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86" tIns="50786" rIns="50786" bIns="50786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3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 rot="18770822">
              <a:off x="2011442" y="2454362"/>
              <a:ext cx="943101" cy="35507"/>
            </a:xfrm>
            <a:custGeom>
              <a:avLst/>
              <a:gdLst>
                <a:gd name="connsiteX0" fmla="*/ 0 w 943101"/>
                <a:gd name="connsiteY0" fmla="*/ 17753 h 35507"/>
                <a:gd name="connsiteX1" fmla="*/ 943101 w 943101"/>
                <a:gd name="connsiteY1" fmla="*/ 17753 h 3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3101" h="35507">
                  <a:moveTo>
                    <a:pt x="0" y="17753"/>
                  </a:moveTo>
                  <a:lnTo>
                    <a:pt x="943101" y="17753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0672" tIns="-5824" rIns="460673" bIns="-5825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2921854" y="1513082"/>
              <a:ext cx="1672821" cy="801687"/>
            </a:xfrm>
            <a:custGeom>
              <a:avLst/>
              <a:gdLst>
                <a:gd name="connsiteX0" fmla="*/ 0 w 1603374"/>
                <a:gd name="connsiteY0" fmla="*/ 80169 h 801687"/>
                <a:gd name="connsiteX1" fmla="*/ 80169 w 1603374"/>
                <a:gd name="connsiteY1" fmla="*/ 0 h 801687"/>
                <a:gd name="connsiteX2" fmla="*/ 1523205 w 1603374"/>
                <a:gd name="connsiteY2" fmla="*/ 0 h 801687"/>
                <a:gd name="connsiteX3" fmla="*/ 1603374 w 1603374"/>
                <a:gd name="connsiteY3" fmla="*/ 80169 h 801687"/>
                <a:gd name="connsiteX4" fmla="*/ 1603374 w 1603374"/>
                <a:gd name="connsiteY4" fmla="*/ 721518 h 801687"/>
                <a:gd name="connsiteX5" fmla="*/ 1523205 w 1603374"/>
                <a:gd name="connsiteY5" fmla="*/ 801687 h 801687"/>
                <a:gd name="connsiteX6" fmla="*/ 80169 w 1603374"/>
                <a:gd name="connsiteY6" fmla="*/ 801687 h 801687"/>
                <a:gd name="connsiteX7" fmla="*/ 0 w 1603374"/>
                <a:gd name="connsiteY7" fmla="*/ 721518 h 801687"/>
                <a:gd name="connsiteX8" fmla="*/ 0 w 1603374"/>
                <a:gd name="connsiteY8" fmla="*/ 80169 h 80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3374" h="801687">
                  <a:moveTo>
                    <a:pt x="0" y="80169"/>
                  </a:moveTo>
                  <a:cubicBezTo>
                    <a:pt x="0" y="35893"/>
                    <a:pt x="35893" y="0"/>
                    <a:pt x="80169" y="0"/>
                  </a:cubicBezTo>
                  <a:lnTo>
                    <a:pt x="1523205" y="0"/>
                  </a:lnTo>
                  <a:cubicBezTo>
                    <a:pt x="1567481" y="0"/>
                    <a:pt x="1603374" y="35893"/>
                    <a:pt x="1603374" y="80169"/>
                  </a:cubicBezTo>
                  <a:lnTo>
                    <a:pt x="1603374" y="721518"/>
                  </a:lnTo>
                  <a:cubicBezTo>
                    <a:pt x="1603374" y="765794"/>
                    <a:pt x="1567481" y="801687"/>
                    <a:pt x="1523205" y="801687"/>
                  </a:cubicBezTo>
                  <a:lnTo>
                    <a:pt x="80169" y="801687"/>
                  </a:lnTo>
                  <a:cubicBezTo>
                    <a:pt x="35893" y="801687"/>
                    <a:pt x="0" y="765794"/>
                    <a:pt x="0" y="721518"/>
                  </a:cubicBezTo>
                  <a:lnTo>
                    <a:pt x="0" y="8016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86" tIns="50786" rIns="50786" bIns="50786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3200" kern="1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العاب الداخل </a:t>
              </a:r>
              <a:endParaRPr lang="en-US" sz="3200" kern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 rot="19457599">
              <a:off x="4648026" y="1675344"/>
              <a:ext cx="789824" cy="38834"/>
            </a:xfrm>
            <a:custGeom>
              <a:avLst/>
              <a:gdLst>
                <a:gd name="connsiteX0" fmla="*/ 0 w 789824"/>
                <a:gd name="connsiteY0" fmla="*/ 17753 h 35507"/>
                <a:gd name="connsiteX1" fmla="*/ 789824 w 789824"/>
                <a:gd name="connsiteY1" fmla="*/ 17753 h 3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9824" h="35507">
                  <a:moveTo>
                    <a:pt x="0" y="17753"/>
                  </a:moveTo>
                  <a:lnTo>
                    <a:pt x="789824" y="1775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7865" tIns="-1993" rIns="387867" bIns="-1992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5679989" y="2136807"/>
              <a:ext cx="1603374" cy="754603"/>
            </a:xfrm>
            <a:custGeom>
              <a:avLst/>
              <a:gdLst>
                <a:gd name="connsiteX0" fmla="*/ 0 w 1603374"/>
                <a:gd name="connsiteY0" fmla="*/ 80169 h 801687"/>
                <a:gd name="connsiteX1" fmla="*/ 80169 w 1603374"/>
                <a:gd name="connsiteY1" fmla="*/ 0 h 801687"/>
                <a:gd name="connsiteX2" fmla="*/ 1523205 w 1603374"/>
                <a:gd name="connsiteY2" fmla="*/ 0 h 801687"/>
                <a:gd name="connsiteX3" fmla="*/ 1603374 w 1603374"/>
                <a:gd name="connsiteY3" fmla="*/ 80169 h 801687"/>
                <a:gd name="connsiteX4" fmla="*/ 1603374 w 1603374"/>
                <a:gd name="connsiteY4" fmla="*/ 721518 h 801687"/>
                <a:gd name="connsiteX5" fmla="*/ 1523205 w 1603374"/>
                <a:gd name="connsiteY5" fmla="*/ 801687 h 801687"/>
                <a:gd name="connsiteX6" fmla="*/ 80169 w 1603374"/>
                <a:gd name="connsiteY6" fmla="*/ 801687 h 801687"/>
                <a:gd name="connsiteX7" fmla="*/ 0 w 1603374"/>
                <a:gd name="connsiteY7" fmla="*/ 721518 h 801687"/>
                <a:gd name="connsiteX8" fmla="*/ 0 w 1603374"/>
                <a:gd name="connsiteY8" fmla="*/ 80169 h 80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3374" h="801687">
                  <a:moveTo>
                    <a:pt x="0" y="80169"/>
                  </a:moveTo>
                  <a:cubicBezTo>
                    <a:pt x="0" y="35893"/>
                    <a:pt x="35893" y="0"/>
                    <a:pt x="80169" y="0"/>
                  </a:cubicBezTo>
                  <a:lnTo>
                    <a:pt x="1523205" y="0"/>
                  </a:lnTo>
                  <a:cubicBezTo>
                    <a:pt x="1567481" y="0"/>
                    <a:pt x="1603374" y="35893"/>
                    <a:pt x="1603374" y="80169"/>
                  </a:cubicBezTo>
                  <a:lnTo>
                    <a:pt x="1603374" y="721518"/>
                  </a:lnTo>
                  <a:cubicBezTo>
                    <a:pt x="1603374" y="765794"/>
                    <a:pt x="1567481" y="801687"/>
                    <a:pt x="1523205" y="801687"/>
                  </a:cubicBezTo>
                  <a:lnTo>
                    <a:pt x="80169" y="801687"/>
                  </a:lnTo>
                  <a:cubicBezTo>
                    <a:pt x="35893" y="801687"/>
                    <a:pt x="0" y="765794"/>
                    <a:pt x="0" y="721518"/>
                  </a:cubicBezTo>
                  <a:lnTo>
                    <a:pt x="0" y="8016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86" tIns="50786" rIns="50786" bIns="50786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kern="1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الألعاب الحركية </a:t>
              </a:r>
              <a:endParaRPr lang="en-US" sz="2000" kern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3216739">
              <a:off x="4584918" y="2463625"/>
              <a:ext cx="670881" cy="46946"/>
            </a:xfrm>
            <a:custGeom>
              <a:avLst/>
              <a:gdLst>
                <a:gd name="connsiteX0" fmla="*/ 0 w 789824"/>
                <a:gd name="connsiteY0" fmla="*/ 17753 h 35507"/>
                <a:gd name="connsiteX1" fmla="*/ 789824 w 789824"/>
                <a:gd name="connsiteY1" fmla="*/ 17753 h 3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9824" h="35507">
                  <a:moveTo>
                    <a:pt x="0" y="17753"/>
                  </a:moveTo>
                  <a:lnTo>
                    <a:pt x="789824" y="1775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7866" tIns="-1991" rIns="387866" bIns="-1994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5686916" y="3024346"/>
              <a:ext cx="1603374" cy="753683"/>
            </a:xfrm>
            <a:custGeom>
              <a:avLst/>
              <a:gdLst>
                <a:gd name="connsiteX0" fmla="*/ 0 w 1603374"/>
                <a:gd name="connsiteY0" fmla="*/ 80169 h 801687"/>
                <a:gd name="connsiteX1" fmla="*/ 80169 w 1603374"/>
                <a:gd name="connsiteY1" fmla="*/ 0 h 801687"/>
                <a:gd name="connsiteX2" fmla="*/ 1523205 w 1603374"/>
                <a:gd name="connsiteY2" fmla="*/ 0 h 801687"/>
                <a:gd name="connsiteX3" fmla="*/ 1603374 w 1603374"/>
                <a:gd name="connsiteY3" fmla="*/ 80169 h 801687"/>
                <a:gd name="connsiteX4" fmla="*/ 1603374 w 1603374"/>
                <a:gd name="connsiteY4" fmla="*/ 721518 h 801687"/>
                <a:gd name="connsiteX5" fmla="*/ 1523205 w 1603374"/>
                <a:gd name="connsiteY5" fmla="*/ 801687 h 801687"/>
                <a:gd name="connsiteX6" fmla="*/ 80169 w 1603374"/>
                <a:gd name="connsiteY6" fmla="*/ 801687 h 801687"/>
                <a:gd name="connsiteX7" fmla="*/ 0 w 1603374"/>
                <a:gd name="connsiteY7" fmla="*/ 721518 h 801687"/>
                <a:gd name="connsiteX8" fmla="*/ 0 w 1603374"/>
                <a:gd name="connsiteY8" fmla="*/ 80169 h 80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3374" h="801687">
                  <a:moveTo>
                    <a:pt x="0" y="80169"/>
                  </a:moveTo>
                  <a:cubicBezTo>
                    <a:pt x="0" y="35893"/>
                    <a:pt x="35893" y="0"/>
                    <a:pt x="80169" y="0"/>
                  </a:cubicBezTo>
                  <a:lnTo>
                    <a:pt x="1523205" y="0"/>
                  </a:lnTo>
                  <a:cubicBezTo>
                    <a:pt x="1567481" y="0"/>
                    <a:pt x="1603374" y="35893"/>
                    <a:pt x="1603374" y="80169"/>
                  </a:cubicBezTo>
                  <a:lnTo>
                    <a:pt x="1603374" y="721518"/>
                  </a:lnTo>
                  <a:cubicBezTo>
                    <a:pt x="1603374" y="765794"/>
                    <a:pt x="1567481" y="801687"/>
                    <a:pt x="1523205" y="801687"/>
                  </a:cubicBezTo>
                  <a:lnTo>
                    <a:pt x="80169" y="801687"/>
                  </a:lnTo>
                  <a:cubicBezTo>
                    <a:pt x="35893" y="801687"/>
                    <a:pt x="0" y="765794"/>
                    <a:pt x="0" y="721518"/>
                  </a:cubicBezTo>
                  <a:lnTo>
                    <a:pt x="0" y="8016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86" tIns="50786" rIns="50786" bIns="50786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000" kern="1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الألعاب الارادية </a:t>
              </a:r>
              <a:endParaRPr lang="en-US" sz="2000" kern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 rot="2829178">
              <a:off x="2037670" y="4209269"/>
              <a:ext cx="943101" cy="35507"/>
            </a:xfrm>
            <a:custGeom>
              <a:avLst/>
              <a:gdLst>
                <a:gd name="connsiteX0" fmla="*/ 0 w 943101"/>
                <a:gd name="connsiteY0" fmla="*/ 17753 h 35507"/>
                <a:gd name="connsiteX1" fmla="*/ 943101 w 943101"/>
                <a:gd name="connsiteY1" fmla="*/ 17753 h 3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3101" h="35507">
                  <a:moveTo>
                    <a:pt x="0" y="17753"/>
                  </a:moveTo>
                  <a:lnTo>
                    <a:pt x="943101" y="17753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0673" tIns="-5824" rIns="460672" bIns="-5825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2991301" y="4439169"/>
              <a:ext cx="1603374" cy="801687"/>
            </a:xfrm>
            <a:custGeom>
              <a:avLst/>
              <a:gdLst>
                <a:gd name="connsiteX0" fmla="*/ 0 w 1603374"/>
                <a:gd name="connsiteY0" fmla="*/ 80169 h 801687"/>
                <a:gd name="connsiteX1" fmla="*/ 80169 w 1603374"/>
                <a:gd name="connsiteY1" fmla="*/ 0 h 801687"/>
                <a:gd name="connsiteX2" fmla="*/ 1523205 w 1603374"/>
                <a:gd name="connsiteY2" fmla="*/ 0 h 801687"/>
                <a:gd name="connsiteX3" fmla="*/ 1603374 w 1603374"/>
                <a:gd name="connsiteY3" fmla="*/ 80169 h 801687"/>
                <a:gd name="connsiteX4" fmla="*/ 1603374 w 1603374"/>
                <a:gd name="connsiteY4" fmla="*/ 721518 h 801687"/>
                <a:gd name="connsiteX5" fmla="*/ 1523205 w 1603374"/>
                <a:gd name="connsiteY5" fmla="*/ 801687 h 801687"/>
                <a:gd name="connsiteX6" fmla="*/ 80169 w 1603374"/>
                <a:gd name="connsiteY6" fmla="*/ 801687 h 801687"/>
                <a:gd name="connsiteX7" fmla="*/ 0 w 1603374"/>
                <a:gd name="connsiteY7" fmla="*/ 721518 h 801687"/>
                <a:gd name="connsiteX8" fmla="*/ 0 w 1603374"/>
                <a:gd name="connsiteY8" fmla="*/ 80169 h 80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3374" h="801687">
                  <a:moveTo>
                    <a:pt x="0" y="80169"/>
                  </a:moveTo>
                  <a:cubicBezTo>
                    <a:pt x="0" y="35893"/>
                    <a:pt x="35893" y="0"/>
                    <a:pt x="80169" y="0"/>
                  </a:cubicBezTo>
                  <a:lnTo>
                    <a:pt x="1523205" y="0"/>
                  </a:lnTo>
                  <a:cubicBezTo>
                    <a:pt x="1567481" y="0"/>
                    <a:pt x="1603374" y="35893"/>
                    <a:pt x="1603374" y="80169"/>
                  </a:cubicBezTo>
                  <a:lnTo>
                    <a:pt x="1603374" y="721518"/>
                  </a:lnTo>
                  <a:cubicBezTo>
                    <a:pt x="1603374" y="765794"/>
                    <a:pt x="1567481" y="801687"/>
                    <a:pt x="1523205" y="801687"/>
                  </a:cubicBezTo>
                  <a:lnTo>
                    <a:pt x="80169" y="801687"/>
                  </a:lnTo>
                  <a:cubicBezTo>
                    <a:pt x="35893" y="801687"/>
                    <a:pt x="0" y="765794"/>
                    <a:pt x="0" y="721518"/>
                  </a:cubicBezTo>
                  <a:lnTo>
                    <a:pt x="0" y="8016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86" tIns="50786" rIns="50786" bIns="50786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3200" kern="1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العاب الخارج</a:t>
              </a:r>
              <a:endParaRPr lang="en-US" sz="3200" kern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flipV="1">
              <a:off x="4793451" y="4843668"/>
              <a:ext cx="1019704" cy="38834"/>
            </a:xfrm>
            <a:custGeom>
              <a:avLst/>
              <a:gdLst>
                <a:gd name="connsiteX0" fmla="*/ 0 w 641350"/>
                <a:gd name="connsiteY0" fmla="*/ 17753 h 35507"/>
                <a:gd name="connsiteX1" fmla="*/ 641350 w 641350"/>
                <a:gd name="connsiteY1" fmla="*/ 17753 h 3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1350" h="35507">
                  <a:moveTo>
                    <a:pt x="0" y="17753"/>
                  </a:moveTo>
                  <a:lnTo>
                    <a:pt x="641350" y="1775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7341" tIns="1720" rIns="317342" bIns="172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6037490" y="4439170"/>
              <a:ext cx="1603374" cy="801687"/>
            </a:xfrm>
            <a:custGeom>
              <a:avLst/>
              <a:gdLst>
                <a:gd name="connsiteX0" fmla="*/ 0 w 1603374"/>
                <a:gd name="connsiteY0" fmla="*/ 80169 h 801687"/>
                <a:gd name="connsiteX1" fmla="*/ 80169 w 1603374"/>
                <a:gd name="connsiteY1" fmla="*/ 0 h 801687"/>
                <a:gd name="connsiteX2" fmla="*/ 1523205 w 1603374"/>
                <a:gd name="connsiteY2" fmla="*/ 0 h 801687"/>
                <a:gd name="connsiteX3" fmla="*/ 1603374 w 1603374"/>
                <a:gd name="connsiteY3" fmla="*/ 80169 h 801687"/>
                <a:gd name="connsiteX4" fmla="*/ 1603374 w 1603374"/>
                <a:gd name="connsiteY4" fmla="*/ 721518 h 801687"/>
                <a:gd name="connsiteX5" fmla="*/ 1523205 w 1603374"/>
                <a:gd name="connsiteY5" fmla="*/ 801687 h 801687"/>
                <a:gd name="connsiteX6" fmla="*/ 80169 w 1603374"/>
                <a:gd name="connsiteY6" fmla="*/ 801687 h 801687"/>
                <a:gd name="connsiteX7" fmla="*/ 0 w 1603374"/>
                <a:gd name="connsiteY7" fmla="*/ 721518 h 801687"/>
                <a:gd name="connsiteX8" fmla="*/ 0 w 1603374"/>
                <a:gd name="connsiteY8" fmla="*/ 80169 h 80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3374" h="801687">
                  <a:moveTo>
                    <a:pt x="0" y="80169"/>
                  </a:moveTo>
                  <a:cubicBezTo>
                    <a:pt x="0" y="35893"/>
                    <a:pt x="35893" y="0"/>
                    <a:pt x="80169" y="0"/>
                  </a:cubicBezTo>
                  <a:lnTo>
                    <a:pt x="1523205" y="0"/>
                  </a:lnTo>
                  <a:cubicBezTo>
                    <a:pt x="1567481" y="0"/>
                    <a:pt x="1603374" y="35893"/>
                    <a:pt x="1603374" y="80169"/>
                  </a:cubicBezTo>
                  <a:lnTo>
                    <a:pt x="1603374" y="721518"/>
                  </a:lnTo>
                  <a:cubicBezTo>
                    <a:pt x="1603374" y="765794"/>
                    <a:pt x="1567481" y="801687"/>
                    <a:pt x="1523205" y="801687"/>
                  </a:cubicBezTo>
                  <a:lnTo>
                    <a:pt x="80169" y="801687"/>
                  </a:lnTo>
                  <a:cubicBezTo>
                    <a:pt x="35893" y="801687"/>
                    <a:pt x="0" y="765794"/>
                    <a:pt x="0" y="721518"/>
                  </a:cubicBezTo>
                  <a:lnTo>
                    <a:pt x="0" y="8016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86" tIns="50786" rIns="50786" bIns="50786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kern="1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اللعب بالرمل والماء </a:t>
              </a:r>
              <a:endParaRPr lang="en-US" sz="2400" kern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7265207" y="1622710"/>
            <a:ext cx="1595046" cy="944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 smtClean="0"/>
              <a:t>العاب الأصابع </a:t>
            </a:r>
            <a:endParaRPr lang="en-US" sz="2000" dirty="0"/>
          </a:p>
        </p:txBody>
      </p:sp>
      <p:sp>
        <p:nvSpPr>
          <p:cNvPr id="31" name="Rounded Rectangle 30"/>
          <p:cNvSpPr/>
          <p:nvPr/>
        </p:nvSpPr>
        <p:spPr>
          <a:xfrm>
            <a:off x="7301719" y="2667604"/>
            <a:ext cx="1558534" cy="9333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 smtClean="0"/>
              <a:t>الألعاب اللفظية </a:t>
            </a:r>
            <a:endParaRPr lang="en-US" sz="2000" dirty="0"/>
          </a:p>
        </p:txBody>
      </p:sp>
      <p:sp>
        <p:nvSpPr>
          <p:cNvPr id="32" name="Rounded Rectangle 31"/>
          <p:cNvSpPr/>
          <p:nvPr/>
        </p:nvSpPr>
        <p:spPr>
          <a:xfrm>
            <a:off x="5586100" y="630383"/>
            <a:ext cx="1568738" cy="8544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الألعاب التعليمية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301719" y="609601"/>
            <a:ext cx="1558533" cy="8977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 smtClean="0"/>
              <a:t>الألعاب الانشائية </a:t>
            </a:r>
            <a:endParaRPr lang="en-US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580738" y="2819400"/>
            <a:ext cx="1603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أسلوب اللعب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521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اولاً : أسلوب </a:t>
            </a:r>
            <a:r>
              <a:rPr lang="ar-SA" dirty="0" smtClean="0"/>
              <a:t>اللعب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/>
            <a:endParaRPr lang="ar-SA" dirty="0" smtClean="0"/>
          </a:p>
          <a:p>
            <a:pPr algn="r"/>
            <a:r>
              <a:rPr lang="ar-SA" sz="3600" dirty="0" smtClean="0"/>
              <a:t>فروبل : الأطفال يتميزون برغبة فطرية للنشاط واللعب </a:t>
            </a:r>
          </a:p>
          <a:p>
            <a:pPr algn="r"/>
            <a:endParaRPr lang="ar-SA" dirty="0" smtClean="0"/>
          </a:p>
          <a:p>
            <a:pPr marL="0" indent="0" algn="r">
              <a:buNone/>
            </a:pPr>
            <a:r>
              <a:rPr lang="ar-SA" sz="3600" dirty="0" smtClean="0"/>
              <a:t>تياجية : أكد على أهمية إدراك أسلوب اللعب كمدخل وركيزة أساسية لعملية التعليم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2915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أ_ألعاب الداخل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8839200" cy="5105400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SA" dirty="0" smtClean="0"/>
              <a:t>يمارسها الأطفال داخل القاعات او غرف النشاط وهي إما جماعية أو فردية  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من ألعاب الداخل : ألعاب المنافسة والأصابع والاختيار والتمثيل والأحاجي وألعاب التقليد أو المحاكاة وألعاب التمارين الفكرية 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لعب الأطفال اما ان تكون حرة يختارها الطفل دون توجيه أو إجبار من المعلمة أو أن تكون موجهة بتوجيه من المعلمة  نحو أداء العاب معينة وتسمى باللعب الموجهة 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على المعلمة توفير المواد والأدوات التي يجب ان تتوفر لممارسة الألعاب الحرة الموجهة  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96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ar-SA" sz="36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وهي الألعاب الموجهة المقصودة تبعاً لخطط وبرامج وأدوات يقوم المربون بإعدادها وتجربتها ثم توجيه الأطفال نحو ممارستها لتحقيق اهداف محددة </a:t>
            </a:r>
            <a:endParaRPr lang="en-US" sz="36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الألعاب التعليمية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2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اللعب التعليمي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هو كل لعب يهدف الى تحقيق هدف خاص ويكون الغرض منه تنمية مهارات واستعدادات الطفل وتوسيع افقه بشكل عام 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يجب ان تكون الألعاب التعليمية متوازنة في بنائها 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وجود رغبة الطفل في اللعب باللعبة التعليمية قبل استخدامه لها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4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2362200" cy="1219200"/>
          </a:xfrm>
        </p:spPr>
        <p:txBody>
          <a:bodyPr/>
          <a:lstStyle/>
          <a:p>
            <a:pPr algn="ctr"/>
            <a:r>
              <a:rPr lang="ar-SA" sz="3600" dirty="0" smtClean="0"/>
              <a:t>فوائد اللعب التعليمي 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إشباع رغبة الطفل في اللعب وإدخال السرور إلى قلبه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توسيع أفاق المعرفة لدى الطفل وزيادة معلوماته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تنمية حواس وعضلات الطفل الدقيقة خاصة والكبيرة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تساعد الطفل على اكتساب أنماط السلوك الجيدة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مساعدة الطفل على اكتساب الأسلوب العلمي في التفكير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تنمية القدرة على التركيز والانتباه لدى الأطفال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يتعرف الطفل على خطئه واخطاء الآخرين من خلال اللعب الجماعي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39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الألعاب الحركية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55276726"/>
              </p:ext>
            </p:extLst>
          </p:nvPr>
        </p:nvGraphicFramePr>
        <p:xfrm>
          <a:off x="381000" y="1524000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058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يراعى عند تطبيق الألعاب الحركية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مراعاة خصائص المرحلة النمائية للطفل </a:t>
            </a:r>
          </a:p>
          <a:p>
            <a:pPr algn="r" rtl="1"/>
            <a:endParaRPr lang="ar-SA" dirty="0"/>
          </a:p>
          <a:p>
            <a:pPr algn="r" rtl="1"/>
            <a:r>
              <a:rPr lang="ar-SA" dirty="0" smtClean="0"/>
              <a:t>ان يتضمن البرامج اليومية أنشطة عملية يميل اليها الطفل </a:t>
            </a:r>
          </a:p>
          <a:p>
            <a:pPr algn="r" rtl="1"/>
            <a:endParaRPr lang="ar-SA" dirty="0"/>
          </a:p>
          <a:p>
            <a:pPr algn="r" rtl="1"/>
            <a:r>
              <a:rPr lang="ar-SA" dirty="0" smtClean="0"/>
              <a:t>ان تكون الأنشطة من النوع الذي يتطلب حركة  ومهارات حس حركية</a:t>
            </a:r>
          </a:p>
          <a:p>
            <a:pPr algn="r" rtl="1"/>
            <a:endParaRPr lang="ar-SA" dirty="0"/>
          </a:p>
          <a:p>
            <a:pPr algn="r" rtl="1"/>
            <a:r>
              <a:rPr lang="ar-SA" dirty="0" smtClean="0"/>
              <a:t>الحد من التعليمات التيتقدمها المعلمة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6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الألعاب الارادية </a:t>
            </a:r>
            <a:endParaRPr lang="en-US" dirty="0"/>
          </a:p>
        </p:txBody>
      </p:sp>
      <p:sp>
        <p:nvSpPr>
          <p:cNvPr id="4" name="Snip Diagonal Corner Rectangle 3"/>
          <p:cNvSpPr/>
          <p:nvPr/>
        </p:nvSpPr>
        <p:spPr>
          <a:xfrm>
            <a:off x="1676400" y="2819400"/>
            <a:ext cx="5867400" cy="2438400"/>
          </a:xfrm>
          <a:prstGeom prst="snip2Diag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6400" y="3048000"/>
            <a:ext cx="5638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 smtClean="0">
                <a:solidFill>
                  <a:schemeClr val="bg1"/>
                </a:solidFill>
              </a:rPr>
              <a:t>تهدف الى تدريب قوة إرادة الطفل والتحكم في تصرفاته وانفعالاته </a:t>
            </a:r>
          </a:p>
          <a:p>
            <a:pPr algn="r"/>
            <a:r>
              <a:rPr lang="ar-SA" sz="3200" dirty="0" smtClean="0">
                <a:solidFill>
                  <a:schemeClr val="bg1"/>
                </a:solidFill>
              </a:rPr>
              <a:t>مثل : لعبة كتمان الضحك </a:t>
            </a:r>
          </a:p>
          <a:p>
            <a:pPr algn="r"/>
            <a:r>
              <a:rPr lang="ar-SA" sz="3200" dirty="0" smtClean="0">
                <a:solidFill>
                  <a:schemeClr val="bg1"/>
                </a:solidFill>
              </a:rPr>
              <a:t>لعبة التمثال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24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2362200" cy="1676400"/>
          </a:xfrm>
        </p:spPr>
        <p:txBody>
          <a:bodyPr/>
          <a:lstStyle/>
          <a:p>
            <a:pPr algn="ctr"/>
            <a:r>
              <a:rPr lang="ar-SA" sz="4800" dirty="0" smtClean="0"/>
              <a:t>الألعاب اللفظية 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تساعد على النطق الجيد واللفظ الصحيح (الالوان والحيوانات )</a:t>
            </a:r>
          </a:p>
          <a:p>
            <a:pPr algn="r" rtl="1"/>
            <a:r>
              <a:rPr lang="ar-SA" dirty="0" smtClean="0"/>
              <a:t>التمييز بين الحروف والكلمات ومعرفة المتشابه والمختلف </a:t>
            </a:r>
          </a:p>
          <a:p>
            <a:pPr algn="r" rtl="1"/>
            <a:r>
              <a:rPr lang="ar-SA" dirty="0" smtClean="0"/>
              <a:t>تهدف الى تدريب الأطفال على الاصغاء الجيد (لعبة الهمس ) </a:t>
            </a:r>
          </a:p>
          <a:p>
            <a:pPr algn="r" rtl="1"/>
            <a:r>
              <a:rPr lang="ar-SA" dirty="0" smtClean="0"/>
              <a:t>تعتمد على كيفية استعمال الطفل للألفاظ </a:t>
            </a:r>
          </a:p>
          <a:p>
            <a:pPr algn="r" rtl="1"/>
            <a:r>
              <a:rPr lang="ar-SA" dirty="0" smtClean="0"/>
              <a:t>التمييز بين الألفاظ التي تحتوي على الفعل او الاسم 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49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يطابق الطفل حركات أصابعه مع احداث القصة او نشيد او تقليد الحيوان مع الغناء في نفس الوقت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العاب الأصابع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72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861174" cy="1673225"/>
          </a:xfrm>
        </p:spPr>
        <p:txBody>
          <a:bodyPr>
            <a:no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3200" dirty="0" smtClean="0"/>
              <a:t>تعتمد على مجموعة من الأدوات والمواد التي يستعملها الطفل لتصمييم او تشكيل شيء ما وتعتمد على المواد الانشائية والمستهلكات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3200" dirty="0" smtClean="0"/>
              <a:t>يستطيع الطفل عمل أشياء منها واشكال حسب خياله وتفكيره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الألعاب الانشائية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241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200" dirty="0" smtClean="0"/>
              <a:t>اهم اهداف الألعاب الانشائية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تنمية الرغبة لدى الطفل في الإنجاز والاتقان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  تشجيع الأطفال على التفكير والابتكار والابداع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مساعدة الأطفال على اكتساب بعض المفاهيم العلميه والرياضية واللغوية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التذوق الفني والجمالي لدى الأطفال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الانطلاق بخيال الطفل وتصوراته عن البيئة التي يعيش فيها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تحفيز الأطفال نحو الرغبة في التعلم الذاتي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يعتمد اللعب الانشائي على اللعب الفردي او الجماعي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893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ب_ العاب الخارج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ar-SA" sz="3600" dirty="0" smtClean="0"/>
              <a:t>تلك الألعاب التي يمارسها الأطفال خارج غرفة النشاط وفي فناء الروضة وتكون اما فردية او جماعية وهي نوعان </a:t>
            </a:r>
          </a:p>
          <a:p>
            <a:pPr algn="r" rtl="1"/>
            <a:r>
              <a:rPr lang="ar-SA" sz="3600" dirty="0" smtClean="0"/>
              <a:t>العاب حرة : دور المعلمة فيها هو الملاحظة والتدخل عند الضرورة مثل : العاب القفز والتسابق والجري</a:t>
            </a:r>
          </a:p>
          <a:p>
            <a:pPr algn="r" rtl="1"/>
            <a:r>
              <a:rPr lang="ar-SA" sz="3600" dirty="0" smtClean="0"/>
              <a:t>الألعاب الموجهة : دور المعلمة فيها الاشراف والتوجيه والإرشاد مثل : التمارين الجسمية والألعاب التمثيلية والغنائية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3139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2362200" cy="990600"/>
          </a:xfrm>
        </p:spPr>
        <p:txBody>
          <a:bodyPr/>
          <a:lstStyle/>
          <a:p>
            <a:pPr algn="ctr"/>
            <a:r>
              <a:rPr lang="ar-SA" sz="3600" dirty="0" smtClean="0"/>
              <a:t>اللعب بالرمل والماء 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يعتبر من الألعاب المحببه لجميع الأطفال </a:t>
            </a:r>
          </a:p>
          <a:p>
            <a:pPr algn="r" rtl="1"/>
            <a:r>
              <a:rPr lang="ar-SA" dirty="0" smtClean="0"/>
              <a:t>تنمو فيه العضلات الصغيرة والدقيقة وكذلك الكبيرة دون تلقي إرشادات من اشخاص آخرين</a:t>
            </a:r>
          </a:p>
          <a:p>
            <a:pPr algn="r" rtl="1"/>
            <a:r>
              <a:rPr lang="ar-SA" dirty="0" smtClean="0"/>
              <a:t>يكتسب بعض المفاهيم العلمية عن طريق التعلم الذاتي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اهم فوائده : معرفة الطفل لخواص بعض المواد مثل : صلب , سائل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الموازنة والمقارنة بين الأشياء مثل : مفهوم الطفو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يكتشف قيمة الماء 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A" dirty="0" smtClean="0"/>
              <a:t>يتكون لديه مفهوم الهواء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35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62000" y="2667000"/>
            <a:ext cx="8001000" cy="350520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ar-SA" sz="3200" dirty="0" smtClean="0"/>
              <a:t>أسلوب أساسي يشترك مع جميع الأساليب الأخرى في التربية </a:t>
            </a:r>
          </a:p>
          <a:p>
            <a:pPr algn="r"/>
            <a:endParaRPr lang="ar-SA" sz="3200" dirty="0" smtClean="0"/>
          </a:p>
          <a:p>
            <a:pPr algn="r"/>
            <a:r>
              <a:rPr lang="ar-SA" sz="3200" dirty="0" smtClean="0"/>
              <a:t>وهو احد الأساليب الهامة لتنمية اللغة عند الطفل وزيادة ثروته اللغوية </a:t>
            </a:r>
          </a:p>
          <a:p>
            <a:pPr algn="r"/>
            <a:endParaRPr lang="ar-SA" sz="3200" dirty="0" smtClean="0"/>
          </a:p>
          <a:p>
            <a:pPr algn="r"/>
            <a:r>
              <a:rPr lang="ar-SA" sz="3200" dirty="0" smtClean="0"/>
              <a:t>وتساعد على تنمية الأسلوب العلمي للتفكير لديه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ثانياَ : أسلوب </a:t>
            </a:r>
            <a:r>
              <a:rPr lang="ar-SA" dirty="0" smtClean="0"/>
              <a:t>المناقشة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65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/>
        </p:nvSpPr>
        <p:spPr>
          <a:xfrm>
            <a:off x="777240" y="1828800"/>
            <a:ext cx="7620000" cy="44196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الشروط الواجب توافرها في أسلوب المناقشة :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981199"/>
            <a:ext cx="7467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ان تكون ذات اهداف محددة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تعتمد على المحسوسات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استخدام الأساليب المبسطة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يجب ان تكون المناقشة بلغة ولهجة مفهومة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يجب ان يرتبط موضوع المناقشة بموضوع الأهداف ( الخبرة )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إعطاء كل طفل داخل المجموعة الفرصة للمشاركة في المناقشة الحرة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يجب مراعاة الحركة والنشاط مع المناقشة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492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47800" y="3124200"/>
            <a:ext cx="6400800" cy="2423160"/>
          </a:xfrm>
        </p:spPr>
        <p:txBody>
          <a:bodyPr>
            <a:noAutofit/>
          </a:bodyPr>
          <a:lstStyle/>
          <a:p>
            <a:r>
              <a:rPr lang="ar-S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وهي الطريقة التي ابتكرها أوزبون عام 1953 وتتكون من جلسة العصف الذهني من جماعة من الأطفال يتراوح عددها مابين 6_12 طفل يجلسون حول مائدة مستديرة ويتوصلون تلقائياً من خلال مناقشتهم الى أفكار ترتبط بحل مشكلة معينة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ثالثاً : العصف الذهني </a:t>
            </a:r>
            <a:endParaRPr lang="en-US" dirty="0"/>
          </a:p>
        </p:txBody>
      </p:sp>
      <p:sp>
        <p:nvSpPr>
          <p:cNvPr id="5" name="Frame 4"/>
          <p:cNvSpPr/>
          <p:nvPr/>
        </p:nvSpPr>
        <p:spPr>
          <a:xfrm>
            <a:off x="685800" y="2743200"/>
            <a:ext cx="7924800" cy="3429000"/>
          </a:xfrm>
          <a:prstGeom prst="frame">
            <a:avLst>
              <a:gd name="adj1" fmla="val 8269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78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يجب ان يتوافر في جلسة العصف الذهني 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33934240"/>
              </p:ext>
            </p:extLst>
          </p:nvPr>
        </p:nvGraphicFramePr>
        <p:xfrm>
          <a:off x="457200" y="1600200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6144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3200400"/>
          </a:xfrm>
        </p:spPr>
        <p:txBody>
          <a:bodyPr>
            <a:normAutofit/>
          </a:bodyPr>
          <a:lstStyle/>
          <a:p>
            <a:r>
              <a:rPr lang="ar-SA" sz="2800" dirty="0" smtClean="0"/>
              <a:t>يميل الطفل ميلاً طبيعياً للموسيقى والغناء والاناشيد ويتجلى ذلك في الألعاب الشعبية ويمكن للمربية الاستفادة من الميل الطبيعي للموسيقى والانشاد لدى الطفل وذلك لتقديم أناشيد بسيطة 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رابعاً : الأناشيد</a:t>
            </a:r>
            <a:br>
              <a:rPr lang="ar-SA" dirty="0" smtClean="0"/>
            </a:br>
            <a:r>
              <a:rPr lang="ar-SA" dirty="0" smtClean="0"/>
              <a:t> والأغاني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يراعى في تقديم الأناشيد :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90999913"/>
              </p:ext>
            </p:extLst>
          </p:nvPr>
        </p:nvGraphicFramePr>
        <p:xfrm>
          <a:off x="1447800" y="1447800"/>
          <a:ext cx="6324600" cy="490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93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        </a:t>
            </a:r>
            <a:r>
              <a:rPr lang="ar-SA" dirty="0"/>
              <a:t>دور </a:t>
            </a:r>
            <a:r>
              <a:rPr lang="ar-SA" dirty="0" smtClean="0"/>
              <a:t>الأناشيد</a:t>
            </a:r>
            <a:r>
              <a:rPr lang="ar-SA" dirty="0"/>
              <a:t> </a:t>
            </a:r>
            <a:r>
              <a:rPr lang="ar-SA" dirty="0" smtClean="0"/>
              <a:t>والاغاني والموسيقى في تربية طفل الرياض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286000"/>
            <a:ext cx="8503920" cy="4572000"/>
          </a:xfrm>
        </p:spPr>
        <p:txBody>
          <a:bodyPr>
            <a:normAutofit/>
          </a:bodyPr>
          <a:lstStyle/>
          <a:p>
            <a:pPr algn="ctr" rtl="1"/>
            <a:r>
              <a:rPr lang="ar-SA" sz="3200" dirty="0" smtClean="0"/>
              <a:t>للغناء والاناشيد والموسيقى أهميتها فهي احد الأساليب الهامة لتربية الطفل والتي تساعد معلمة الرياض على اعداد الأنشطة المختلفة التي يمارسها الطفل داخل الروضة بشكل متكامل 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9010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اهم الأهداف التربوية لاسلوب الأغاني والاناشيد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432560"/>
            <a:ext cx="8610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تسمية الطفل الأشياء المحيطة حولة والتعرف على خصائصها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القدرة على اصدار الكلمات بدقة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تحسين نطق الكلمات ومخارجها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زيادة مفردات الثروة اللغوية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علاج بعض حالات الخجل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بث الشعور بالمرح والسعادة لدى الأطفال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تقوية الروح للجماعية والتعاون بين الأطفال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تنمية التمييز السمعي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مساعدة الطفل على إطالة فترة الانتباه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تعتبر وسيل هامة لجذب حب الأطفال للروضة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توطيد العلاققة بين الأطفال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يربط الطفل ببيئته الاجتماعية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تأكيد اكتساب الطفل للمفاهيم المختلفة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400" dirty="0" smtClean="0"/>
              <a:t>تمييز الأطفال بين الأصوات بدرجاتها المتنوعة </a:t>
            </a:r>
          </a:p>
          <a:p>
            <a:pPr marL="342900" indent="-342900" algn="r" rtl="1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31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خامساً : الممارسة (الخبرة المباشرة)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يكتسب الأطفال خبرات جديدة في اتجاهات مختلفة عن طريق ما يبذلونه  من نشاط  نتيجة لرغبة في انفسهم لاداء ذلك النشاط </a:t>
            </a:r>
          </a:p>
          <a:p>
            <a:pPr algn="r" rtl="1"/>
            <a:r>
              <a:rPr lang="ar-SA" dirty="0" smtClean="0"/>
              <a:t>بستالوتزي : يبدأ التعليم بإدراك الأشياء المادية واثراء الاعمال المادية </a:t>
            </a:r>
          </a:p>
          <a:p>
            <a:pPr algn="r" rtl="1"/>
            <a:r>
              <a:rPr lang="ar-SA" dirty="0" smtClean="0"/>
              <a:t>فرويل : تعلم الأشياء في الحياة عن طريق العمل أفضل كثيراً  في نمو الطفل وتنميته وتقويته عما لو تعلمها عن طريق الالفاظ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2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838200"/>
            <a:ext cx="2362200" cy="2667000"/>
          </a:xfrm>
        </p:spPr>
        <p:txBody>
          <a:bodyPr/>
          <a:lstStyle/>
          <a:p>
            <a:pPr algn="ctr"/>
            <a:r>
              <a:rPr lang="ar-SA" sz="3200" dirty="0" smtClean="0"/>
              <a:t>هناك ثلاثة ابعاد رئيسية للخبرات الأساسية الازمة لاكتساب جوانب الخبرة 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r" rtl="1"/>
            <a:r>
              <a:rPr lang="ar-SA" dirty="0" smtClean="0">
                <a:solidFill>
                  <a:schemeClr val="accent3"/>
                </a:solidFill>
              </a:rPr>
              <a:t>الخبرة المباشرة </a:t>
            </a:r>
            <a:r>
              <a:rPr lang="ar-SA" dirty="0" smtClean="0"/>
              <a:t>: قيام الأطفال بالممارسة الفعلية أي النشاط الإيجابي العملي </a:t>
            </a:r>
          </a:p>
          <a:p>
            <a:pPr algn="r" rtl="1"/>
            <a:r>
              <a:rPr lang="ar-SA" dirty="0" smtClean="0">
                <a:solidFill>
                  <a:schemeClr val="accent3"/>
                </a:solidFill>
              </a:rPr>
              <a:t>الخبرات المصورة </a:t>
            </a:r>
            <a:r>
              <a:rPr lang="ar-SA" dirty="0" smtClean="0"/>
              <a:t>: فالمفاهيم تتكون هنا لدى الطفل عن طريق مشاهدة فيلم أي ان الطفل هنا لايقوم هنا بممارسة فعلية ولاكنه ولكنه يكون مفاهيم بصرية </a:t>
            </a:r>
          </a:p>
          <a:p>
            <a:pPr algn="r" rtl="1"/>
            <a:r>
              <a:rPr lang="ar-SA" dirty="0" smtClean="0">
                <a:solidFill>
                  <a:schemeClr val="accent3"/>
                </a:solidFill>
              </a:rPr>
              <a:t>الخبرات المجردة </a:t>
            </a:r>
            <a:r>
              <a:rPr lang="ar-SA" dirty="0" smtClean="0"/>
              <a:t>: الطفل يكون المفاهيم لديه من خلال سماعه لالفاظ مجردة او لرؤيته كلمات ليس فيها صفات الأشياء التي تدل عليها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8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خصائص الخبرات الهادفة المباشرة :</a:t>
            </a:r>
            <a:endParaRPr lang="en-US" dirty="0"/>
          </a:p>
        </p:txBody>
      </p:sp>
      <p:sp>
        <p:nvSpPr>
          <p:cNvPr id="3" name="Flowchart: Alternate Process 2"/>
          <p:cNvSpPr/>
          <p:nvPr/>
        </p:nvSpPr>
        <p:spPr>
          <a:xfrm>
            <a:off x="451757" y="1600200"/>
            <a:ext cx="8382000" cy="45720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1981200"/>
            <a:ext cx="7696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وصول الأطفال الى تعميمات  مثل : نفخ بالون في الهواء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الإيجابية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الغرضية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الوصول الى تطبقات انشائية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تحمل المسؤلية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الواقعية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2800" dirty="0" smtClean="0"/>
              <a:t>خصائص أخرى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056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نواحي القصور في الخبرات الهادفة المباشرة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44649921"/>
              </p:ext>
            </p:extLst>
          </p:nvPr>
        </p:nvGraphicFramePr>
        <p:xfrm>
          <a:off x="20782" y="1600200"/>
          <a:ext cx="8839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280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1219</TotalTime>
  <Words>1179</Words>
  <Application>Microsoft Office PowerPoint</Application>
  <PresentationFormat>On-screen Show (4:3)</PresentationFormat>
  <Paragraphs>168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Civic</vt:lpstr>
      <vt:lpstr>المحاضرة السابعة</vt:lpstr>
      <vt:lpstr>المقدمة</vt:lpstr>
      <vt:lpstr>PowerPoint Presentation</vt:lpstr>
      <vt:lpstr>الأساليب الهامة لتربية طفل الروضة :</vt:lpstr>
      <vt:lpstr>PowerPoint Presentation</vt:lpstr>
      <vt:lpstr>اولاً : أسلوب اللعب </vt:lpstr>
      <vt:lpstr>أ_ألعاب الداخل </vt:lpstr>
      <vt:lpstr>الألعاب التعليمية </vt:lpstr>
      <vt:lpstr>اللعب التعليمي :</vt:lpstr>
      <vt:lpstr>فوائد اللعب التعليمي </vt:lpstr>
      <vt:lpstr>الألعاب الحركية</vt:lpstr>
      <vt:lpstr>يراعى عند تطبيق الألعاب الحركية </vt:lpstr>
      <vt:lpstr>الألعاب الارادية </vt:lpstr>
      <vt:lpstr>الألعاب اللفظية </vt:lpstr>
      <vt:lpstr>العاب الأصابع </vt:lpstr>
      <vt:lpstr>الألعاب الانشائية </vt:lpstr>
      <vt:lpstr>اهم اهداف الألعاب الانشائية </vt:lpstr>
      <vt:lpstr>ب_ العاب الخارج </vt:lpstr>
      <vt:lpstr>اللعب بالرمل والماء </vt:lpstr>
      <vt:lpstr>ثانياَ : أسلوب المناقشة </vt:lpstr>
      <vt:lpstr>الشروط الواجب توافرها في أسلوب المناقشة :</vt:lpstr>
      <vt:lpstr>ثالثاً : العصف الذهني </vt:lpstr>
      <vt:lpstr>يجب ان يتوافر في جلسة العصف الذهني :</vt:lpstr>
      <vt:lpstr>رابعاً : الأناشيد  والأغاني </vt:lpstr>
      <vt:lpstr>يراعى في تقديم الأناشيد :</vt:lpstr>
      <vt:lpstr>          دور الأناشيد والاغاني والموسيقى في تربية طفل الرياض </vt:lpstr>
      <vt:lpstr>اهم الأهداف التربوية لاسلوب الأغاني والاناشيد </vt:lpstr>
      <vt:lpstr>خامساً : الممارسة (الخبرة المباشرة) </vt:lpstr>
      <vt:lpstr>هناك ثلاثة ابعاد رئيسية للخبرات الأساسية الازمة لاكتساب جوانب الخبرة </vt:lpstr>
      <vt:lpstr>خصائص الخبرات الهادفة المباشرة :</vt:lpstr>
      <vt:lpstr>نواحي القصور في الخبرات الهادفة المباشرة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السابعة</dc:title>
  <dc:creator>yousif alkhlaiwy</dc:creator>
  <cp:lastModifiedBy>yousif alkhlaiwy</cp:lastModifiedBy>
  <cp:revision>22</cp:revision>
  <dcterms:created xsi:type="dcterms:W3CDTF">2013-11-01T22:30:19Z</dcterms:created>
  <dcterms:modified xsi:type="dcterms:W3CDTF">2013-11-02T20:32:09Z</dcterms:modified>
</cp:coreProperties>
</file>