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3" r:id="rId9"/>
    <p:sldId id="266" r:id="rId10"/>
    <p:sldId id="264" r:id="rId11"/>
    <p:sldId id="267" r:id="rId12"/>
    <p:sldId id="268" r:id="rId13"/>
    <p:sldId id="269" r:id="rId14"/>
    <p:sldId id="270" r:id="rId15"/>
    <p:sldId id="271" r:id="rId16"/>
    <p:sldId id="277"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AB1E2C-6428-4AE5-935D-C766925D5C2D}"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en-US"/>
        </a:p>
      </dgm:t>
    </dgm:pt>
    <dgm:pt modelId="{57DD041B-C16E-4F2C-B178-AA0489EDCBDB}">
      <dgm:prSet phldrT="[Text]"/>
      <dgm:spPr/>
      <dgm:t>
        <a:bodyPr/>
        <a:lstStyle/>
        <a:p>
          <a:r>
            <a:rPr lang="ar-SA" dirty="0" smtClean="0"/>
            <a:t>يتميز الكمبيوتر بأنه يقدم الكثير من المثيرات للطفل لذلك من الضروري:</a:t>
          </a:r>
          <a:endParaRPr lang="en-US" dirty="0"/>
        </a:p>
      </dgm:t>
    </dgm:pt>
    <dgm:pt modelId="{28B2E034-050B-46CE-AA4B-821BD39167F8}" type="parTrans" cxnId="{2BB472AD-BA28-4281-BBE0-F81EFFEAEF1B}">
      <dgm:prSet/>
      <dgm:spPr/>
      <dgm:t>
        <a:bodyPr/>
        <a:lstStyle/>
        <a:p>
          <a:endParaRPr lang="en-US"/>
        </a:p>
      </dgm:t>
    </dgm:pt>
    <dgm:pt modelId="{6425A96F-CD00-40A0-9915-F4B764ABAC30}" type="sibTrans" cxnId="{2BB472AD-BA28-4281-BBE0-F81EFFEAEF1B}">
      <dgm:prSet/>
      <dgm:spPr/>
      <dgm:t>
        <a:bodyPr/>
        <a:lstStyle/>
        <a:p>
          <a:endParaRPr lang="en-US"/>
        </a:p>
      </dgm:t>
    </dgm:pt>
    <dgm:pt modelId="{98A91D2F-084F-41EC-B53A-078895213EBD}">
      <dgm:prSet phldrT="[Text]"/>
      <dgm:spPr/>
      <dgm:t>
        <a:bodyPr/>
        <a:lstStyle/>
        <a:p>
          <a:r>
            <a:rPr lang="ar-SA" dirty="0" smtClean="0"/>
            <a:t>دراسة انسب شكل ووقت لتقديمه للطفل</a:t>
          </a:r>
          <a:endParaRPr lang="en-US" dirty="0"/>
        </a:p>
      </dgm:t>
    </dgm:pt>
    <dgm:pt modelId="{190F91F2-8D06-423B-B611-377561099A7D}" type="parTrans" cxnId="{147A1037-8BBB-49CD-8C1B-3A6061FD5311}">
      <dgm:prSet/>
      <dgm:spPr/>
      <dgm:t>
        <a:bodyPr/>
        <a:lstStyle/>
        <a:p>
          <a:endParaRPr lang="en-US"/>
        </a:p>
      </dgm:t>
    </dgm:pt>
    <dgm:pt modelId="{21612DEA-0A2D-42C2-8A8B-0812B74A7A77}" type="sibTrans" cxnId="{147A1037-8BBB-49CD-8C1B-3A6061FD5311}">
      <dgm:prSet/>
      <dgm:spPr/>
      <dgm:t>
        <a:bodyPr/>
        <a:lstStyle/>
        <a:p>
          <a:endParaRPr lang="en-US"/>
        </a:p>
      </dgm:t>
    </dgm:pt>
    <dgm:pt modelId="{F8ECE51D-BDE5-4F05-938E-158B377F581B}">
      <dgm:prSet/>
      <dgm:spPr/>
      <dgm:t>
        <a:bodyPr/>
        <a:lstStyle/>
        <a:p>
          <a:r>
            <a:rPr lang="ar-SA" smtClean="0"/>
            <a:t>يوظف لاكساب الطفل مفاهيم محددة لغوية او رياضية وغيرها</a:t>
          </a:r>
          <a:endParaRPr lang="en-US" dirty="0"/>
        </a:p>
      </dgm:t>
    </dgm:pt>
    <dgm:pt modelId="{E7F67851-6AD4-4E04-8869-3871C7F6A224}" type="parTrans" cxnId="{82C291D4-A4CC-4305-87A2-446E96A6ECDD}">
      <dgm:prSet/>
      <dgm:spPr/>
      <dgm:t>
        <a:bodyPr/>
        <a:lstStyle/>
        <a:p>
          <a:endParaRPr lang="en-US"/>
        </a:p>
      </dgm:t>
    </dgm:pt>
    <dgm:pt modelId="{1FE0542A-B5AE-4CCF-AB7D-343888A6207F}" type="sibTrans" cxnId="{82C291D4-A4CC-4305-87A2-446E96A6ECDD}">
      <dgm:prSet/>
      <dgm:spPr/>
      <dgm:t>
        <a:bodyPr/>
        <a:lstStyle/>
        <a:p>
          <a:endParaRPr lang="en-US"/>
        </a:p>
      </dgm:t>
    </dgm:pt>
    <dgm:pt modelId="{006A4FBC-6428-4347-A81F-6D7CBCB60506}">
      <dgm:prSet/>
      <dgm:spPr/>
      <dgm:t>
        <a:bodyPr/>
        <a:lstStyle/>
        <a:p>
          <a:r>
            <a:rPr lang="ar-SA" dirty="0" smtClean="0"/>
            <a:t>تقنين استخدامه حتى لا ينصرف اليه الطفل ويهمل مجالات اللعب الاخرى</a:t>
          </a:r>
          <a:endParaRPr lang="en-US" dirty="0"/>
        </a:p>
      </dgm:t>
    </dgm:pt>
    <dgm:pt modelId="{52810F7B-06D0-4585-8529-40A8F86824F9}" type="parTrans" cxnId="{3DF57B70-56E5-446A-BE3B-F264FD94C939}">
      <dgm:prSet/>
      <dgm:spPr/>
      <dgm:t>
        <a:bodyPr/>
        <a:lstStyle/>
        <a:p>
          <a:endParaRPr lang="en-US"/>
        </a:p>
      </dgm:t>
    </dgm:pt>
    <dgm:pt modelId="{DF422624-0B47-4345-BBCD-0196E30DCF07}" type="sibTrans" cxnId="{3DF57B70-56E5-446A-BE3B-F264FD94C939}">
      <dgm:prSet/>
      <dgm:spPr/>
      <dgm:t>
        <a:bodyPr/>
        <a:lstStyle/>
        <a:p>
          <a:endParaRPr lang="en-US"/>
        </a:p>
      </dgm:t>
    </dgm:pt>
    <dgm:pt modelId="{B9A95B2E-8DD9-4F75-B15A-F86477EC9440}" type="pres">
      <dgm:prSet presAssocID="{F5AB1E2C-6428-4AE5-935D-C766925D5C2D}" presName="composite" presStyleCnt="0">
        <dgm:presLayoutVars>
          <dgm:chMax val="1"/>
          <dgm:dir/>
          <dgm:resizeHandles val="exact"/>
        </dgm:presLayoutVars>
      </dgm:prSet>
      <dgm:spPr/>
      <dgm:t>
        <a:bodyPr/>
        <a:lstStyle/>
        <a:p>
          <a:endParaRPr lang="en-US"/>
        </a:p>
      </dgm:t>
    </dgm:pt>
    <dgm:pt modelId="{C476B8F7-9D11-4C35-9929-BD7B4A6C35B6}" type="pres">
      <dgm:prSet presAssocID="{57DD041B-C16E-4F2C-B178-AA0489EDCBDB}" presName="roof" presStyleLbl="dkBgShp" presStyleIdx="0" presStyleCnt="2" custScaleY="83721"/>
      <dgm:spPr/>
      <dgm:t>
        <a:bodyPr/>
        <a:lstStyle/>
        <a:p>
          <a:endParaRPr lang="en-US"/>
        </a:p>
      </dgm:t>
    </dgm:pt>
    <dgm:pt modelId="{2311AAC6-D556-4ED0-816A-5463868A5088}" type="pres">
      <dgm:prSet presAssocID="{57DD041B-C16E-4F2C-B178-AA0489EDCBDB}" presName="pillars" presStyleCnt="0"/>
      <dgm:spPr/>
    </dgm:pt>
    <dgm:pt modelId="{B7F3BC4E-DAA2-427C-8375-58D22CA9FDFC}" type="pres">
      <dgm:prSet presAssocID="{57DD041B-C16E-4F2C-B178-AA0489EDCBDB}" presName="pillar1" presStyleLbl="node1" presStyleIdx="0" presStyleCnt="3">
        <dgm:presLayoutVars>
          <dgm:bulletEnabled val="1"/>
        </dgm:presLayoutVars>
      </dgm:prSet>
      <dgm:spPr/>
      <dgm:t>
        <a:bodyPr/>
        <a:lstStyle/>
        <a:p>
          <a:endParaRPr lang="en-US"/>
        </a:p>
      </dgm:t>
    </dgm:pt>
    <dgm:pt modelId="{2836511C-53FC-4E1C-9CC1-2F43D486DD64}" type="pres">
      <dgm:prSet presAssocID="{006A4FBC-6428-4347-A81F-6D7CBCB60506}" presName="pillarX" presStyleLbl="node1" presStyleIdx="1" presStyleCnt="3">
        <dgm:presLayoutVars>
          <dgm:bulletEnabled val="1"/>
        </dgm:presLayoutVars>
      </dgm:prSet>
      <dgm:spPr/>
      <dgm:t>
        <a:bodyPr/>
        <a:lstStyle/>
        <a:p>
          <a:endParaRPr lang="en-US"/>
        </a:p>
      </dgm:t>
    </dgm:pt>
    <dgm:pt modelId="{7B7A204C-8606-4A98-B1F1-A3033D713E69}" type="pres">
      <dgm:prSet presAssocID="{F8ECE51D-BDE5-4F05-938E-158B377F581B}" presName="pillarX" presStyleLbl="node1" presStyleIdx="2" presStyleCnt="3">
        <dgm:presLayoutVars>
          <dgm:bulletEnabled val="1"/>
        </dgm:presLayoutVars>
      </dgm:prSet>
      <dgm:spPr/>
      <dgm:t>
        <a:bodyPr/>
        <a:lstStyle/>
        <a:p>
          <a:endParaRPr lang="en-US"/>
        </a:p>
      </dgm:t>
    </dgm:pt>
    <dgm:pt modelId="{EB873856-4F6D-4DF1-9259-6DDD8193D207}" type="pres">
      <dgm:prSet presAssocID="{57DD041B-C16E-4F2C-B178-AA0489EDCBDB}" presName="base" presStyleLbl="dkBgShp" presStyleIdx="1" presStyleCnt="2"/>
      <dgm:spPr/>
    </dgm:pt>
  </dgm:ptLst>
  <dgm:cxnLst>
    <dgm:cxn modelId="{7622F85A-7657-44BD-8FE5-EF4307334569}" type="presOf" srcId="{006A4FBC-6428-4347-A81F-6D7CBCB60506}" destId="{2836511C-53FC-4E1C-9CC1-2F43D486DD64}" srcOrd="0" destOrd="0" presId="urn:microsoft.com/office/officeart/2005/8/layout/hList3"/>
    <dgm:cxn modelId="{147A1037-8BBB-49CD-8C1B-3A6061FD5311}" srcId="{57DD041B-C16E-4F2C-B178-AA0489EDCBDB}" destId="{98A91D2F-084F-41EC-B53A-078895213EBD}" srcOrd="0" destOrd="0" parTransId="{190F91F2-8D06-423B-B611-377561099A7D}" sibTransId="{21612DEA-0A2D-42C2-8A8B-0812B74A7A77}"/>
    <dgm:cxn modelId="{2BB472AD-BA28-4281-BBE0-F81EFFEAEF1B}" srcId="{F5AB1E2C-6428-4AE5-935D-C766925D5C2D}" destId="{57DD041B-C16E-4F2C-B178-AA0489EDCBDB}" srcOrd="0" destOrd="0" parTransId="{28B2E034-050B-46CE-AA4B-821BD39167F8}" sibTransId="{6425A96F-CD00-40A0-9915-F4B764ABAC30}"/>
    <dgm:cxn modelId="{82C291D4-A4CC-4305-87A2-446E96A6ECDD}" srcId="{57DD041B-C16E-4F2C-B178-AA0489EDCBDB}" destId="{F8ECE51D-BDE5-4F05-938E-158B377F581B}" srcOrd="2" destOrd="0" parTransId="{E7F67851-6AD4-4E04-8869-3871C7F6A224}" sibTransId="{1FE0542A-B5AE-4CCF-AB7D-343888A6207F}"/>
    <dgm:cxn modelId="{C983CC18-133F-47BA-909E-76496C764E60}" type="presOf" srcId="{57DD041B-C16E-4F2C-B178-AA0489EDCBDB}" destId="{C476B8F7-9D11-4C35-9929-BD7B4A6C35B6}" srcOrd="0" destOrd="0" presId="urn:microsoft.com/office/officeart/2005/8/layout/hList3"/>
    <dgm:cxn modelId="{B0B265CD-3B73-47E1-8D8A-67AEBE2F29B7}" type="presOf" srcId="{F5AB1E2C-6428-4AE5-935D-C766925D5C2D}" destId="{B9A95B2E-8DD9-4F75-B15A-F86477EC9440}" srcOrd="0" destOrd="0" presId="urn:microsoft.com/office/officeart/2005/8/layout/hList3"/>
    <dgm:cxn modelId="{B103B6FA-4906-4A4E-AA5D-0455A8A007BD}" type="presOf" srcId="{F8ECE51D-BDE5-4F05-938E-158B377F581B}" destId="{7B7A204C-8606-4A98-B1F1-A3033D713E69}" srcOrd="0" destOrd="0" presId="urn:microsoft.com/office/officeart/2005/8/layout/hList3"/>
    <dgm:cxn modelId="{3DF57B70-56E5-446A-BE3B-F264FD94C939}" srcId="{57DD041B-C16E-4F2C-B178-AA0489EDCBDB}" destId="{006A4FBC-6428-4347-A81F-6D7CBCB60506}" srcOrd="1" destOrd="0" parTransId="{52810F7B-06D0-4585-8529-40A8F86824F9}" sibTransId="{DF422624-0B47-4345-BBCD-0196E30DCF07}"/>
    <dgm:cxn modelId="{133DAE41-77C3-4703-9FE9-2FC0CF00B445}" type="presOf" srcId="{98A91D2F-084F-41EC-B53A-078895213EBD}" destId="{B7F3BC4E-DAA2-427C-8375-58D22CA9FDFC}" srcOrd="0" destOrd="0" presId="urn:microsoft.com/office/officeart/2005/8/layout/hList3"/>
    <dgm:cxn modelId="{719F288C-5EC5-4956-8EAD-F16DE91A4C63}" type="presParOf" srcId="{B9A95B2E-8DD9-4F75-B15A-F86477EC9440}" destId="{C476B8F7-9D11-4C35-9929-BD7B4A6C35B6}" srcOrd="0" destOrd="0" presId="urn:microsoft.com/office/officeart/2005/8/layout/hList3"/>
    <dgm:cxn modelId="{D02BAEF1-EC10-497E-9D79-DD200E42B60A}" type="presParOf" srcId="{B9A95B2E-8DD9-4F75-B15A-F86477EC9440}" destId="{2311AAC6-D556-4ED0-816A-5463868A5088}" srcOrd="1" destOrd="0" presId="urn:microsoft.com/office/officeart/2005/8/layout/hList3"/>
    <dgm:cxn modelId="{3D3AAD49-8233-42BA-A065-60F1C3DC2A19}" type="presParOf" srcId="{2311AAC6-D556-4ED0-816A-5463868A5088}" destId="{B7F3BC4E-DAA2-427C-8375-58D22CA9FDFC}" srcOrd="0" destOrd="0" presId="urn:microsoft.com/office/officeart/2005/8/layout/hList3"/>
    <dgm:cxn modelId="{31C92E67-F68F-4D22-89EB-B487C972A790}" type="presParOf" srcId="{2311AAC6-D556-4ED0-816A-5463868A5088}" destId="{2836511C-53FC-4E1C-9CC1-2F43D486DD64}" srcOrd="1" destOrd="0" presId="urn:microsoft.com/office/officeart/2005/8/layout/hList3"/>
    <dgm:cxn modelId="{5741EC2F-CE0C-4535-B6D9-46B288436D49}" type="presParOf" srcId="{2311AAC6-D556-4ED0-816A-5463868A5088}" destId="{7B7A204C-8606-4A98-B1F1-A3033D713E69}" srcOrd="2" destOrd="0" presId="urn:microsoft.com/office/officeart/2005/8/layout/hList3"/>
    <dgm:cxn modelId="{084CF810-33EE-4B64-8F1A-9C5535760272}" type="presParOf" srcId="{B9A95B2E-8DD9-4F75-B15A-F86477EC9440}" destId="{EB873856-4F6D-4DF1-9259-6DDD8193D207}"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8BF127-DDFF-40BE-A54D-EC4B52FE5CFC}" type="doc">
      <dgm:prSet loTypeId="urn:microsoft.com/office/officeart/2008/layout/HorizontalMultiLevelHierarchy" loCatId="hierarchy" qsTypeId="urn:microsoft.com/office/officeart/2005/8/quickstyle/simple1" qsCatId="simple" csTypeId="urn:microsoft.com/office/officeart/2005/8/colors/colorful4" csCatId="colorful" phldr="1"/>
      <dgm:spPr/>
      <dgm:t>
        <a:bodyPr/>
        <a:lstStyle/>
        <a:p>
          <a:endParaRPr lang="en-US"/>
        </a:p>
      </dgm:t>
    </dgm:pt>
    <dgm:pt modelId="{22FEB2D5-F415-4BD1-9790-CC9133596083}">
      <dgm:prSet phldrT="[Text]"/>
      <dgm:spPr/>
      <dgm:t>
        <a:bodyPr/>
        <a:lstStyle/>
        <a:p>
          <a:r>
            <a:rPr lang="ar-SA" dirty="0" smtClean="0"/>
            <a:t>المؤيدون</a:t>
          </a:r>
          <a:endParaRPr lang="en-US" dirty="0"/>
        </a:p>
      </dgm:t>
    </dgm:pt>
    <dgm:pt modelId="{561A7142-1D19-4ADD-B560-C96665A7B929}" type="parTrans" cxnId="{25EB81BC-FE5A-47CE-B68E-EFE26A1A50AD}">
      <dgm:prSet/>
      <dgm:spPr/>
      <dgm:t>
        <a:bodyPr/>
        <a:lstStyle/>
        <a:p>
          <a:endParaRPr lang="en-US"/>
        </a:p>
      </dgm:t>
    </dgm:pt>
    <dgm:pt modelId="{6D18357E-C14A-4622-8D97-3FB427D38DBB}" type="sibTrans" cxnId="{25EB81BC-FE5A-47CE-B68E-EFE26A1A50AD}">
      <dgm:prSet/>
      <dgm:spPr/>
      <dgm:t>
        <a:bodyPr/>
        <a:lstStyle/>
        <a:p>
          <a:endParaRPr lang="en-US"/>
        </a:p>
      </dgm:t>
    </dgm:pt>
    <dgm:pt modelId="{5EA324D2-C663-48E2-9212-02CC6FE647D7}">
      <dgm:prSet phldrT="[Text]"/>
      <dgm:spPr/>
      <dgm:t>
        <a:bodyPr/>
        <a:lstStyle/>
        <a:p>
          <a:r>
            <a:rPr lang="ar-SA" dirty="0" smtClean="0"/>
            <a:t>الكمبيوتر اصبح جزء  من حياتنا اليومية</a:t>
          </a:r>
          <a:endParaRPr lang="en-US" dirty="0"/>
        </a:p>
      </dgm:t>
    </dgm:pt>
    <dgm:pt modelId="{43A770A9-46EE-4975-8696-CC9E8C78342F}" type="parTrans" cxnId="{125F6A36-725C-40FB-970D-FE720F4EB3C0}">
      <dgm:prSet/>
      <dgm:spPr/>
      <dgm:t>
        <a:bodyPr/>
        <a:lstStyle/>
        <a:p>
          <a:endParaRPr lang="en-US"/>
        </a:p>
      </dgm:t>
    </dgm:pt>
    <dgm:pt modelId="{BFD27C77-4438-4E2C-A9B3-298E25DC73F0}" type="sibTrans" cxnId="{125F6A36-725C-40FB-970D-FE720F4EB3C0}">
      <dgm:prSet/>
      <dgm:spPr/>
      <dgm:t>
        <a:bodyPr/>
        <a:lstStyle/>
        <a:p>
          <a:endParaRPr lang="en-US"/>
        </a:p>
      </dgm:t>
    </dgm:pt>
    <dgm:pt modelId="{9E586759-207A-4637-BD8B-15837E9D9C73}">
      <dgm:prSet phldrT="[Text]"/>
      <dgm:spPr/>
      <dgm:t>
        <a:bodyPr/>
        <a:lstStyle/>
        <a:p>
          <a:r>
            <a:rPr lang="ar-SA" dirty="0" smtClean="0"/>
            <a:t>يتيح للطفل الفرصة لان يشعر بالالفة ويتعامل معه كجزء من بيته وحياته</a:t>
          </a:r>
          <a:endParaRPr lang="en-US" dirty="0"/>
        </a:p>
      </dgm:t>
    </dgm:pt>
    <dgm:pt modelId="{49557937-2D4A-4B1E-A10E-2AEF318E914B}" type="parTrans" cxnId="{95C04F9A-94FD-4329-B06C-3409249BACFE}">
      <dgm:prSet/>
      <dgm:spPr/>
      <dgm:t>
        <a:bodyPr/>
        <a:lstStyle/>
        <a:p>
          <a:endParaRPr lang="en-US"/>
        </a:p>
      </dgm:t>
    </dgm:pt>
    <dgm:pt modelId="{BD77FD25-70A2-47A5-A921-11328043EE39}" type="sibTrans" cxnId="{95C04F9A-94FD-4329-B06C-3409249BACFE}">
      <dgm:prSet/>
      <dgm:spPr/>
      <dgm:t>
        <a:bodyPr/>
        <a:lstStyle/>
        <a:p>
          <a:endParaRPr lang="en-US"/>
        </a:p>
      </dgm:t>
    </dgm:pt>
    <dgm:pt modelId="{44B57A46-4432-4F22-A6DA-B224E9FD9047}">
      <dgm:prSet phldrT="[Text]"/>
      <dgm:spPr/>
      <dgm:t>
        <a:bodyPr/>
        <a:lstStyle/>
        <a:p>
          <a:r>
            <a:rPr lang="ar-SA" dirty="0" smtClean="0"/>
            <a:t>يستطيع في المستقبل ان يتقن التعامل مع الاشكال الاحدث للكمبيوتر</a:t>
          </a:r>
          <a:endParaRPr lang="en-US" dirty="0"/>
        </a:p>
      </dgm:t>
    </dgm:pt>
    <dgm:pt modelId="{441779F4-6798-4AFA-B774-52ED3D727972}" type="parTrans" cxnId="{D9FF7521-A7AA-40B7-BADE-0883638B2D84}">
      <dgm:prSet/>
      <dgm:spPr/>
      <dgm:t>
        <a:bodyPr/>
        <a:lstStyle/>
        <a:p>
          <a:endParaRPr lang="en-US"/>
        </a:p>
      </dgm:t>
    </dgm:pt>
    <dgm:pt modelId="{55EBBB65-9ED6-4349-8C83-7A3050AFA379}" type="sibTrans" cxnId="{D9FF7521-A7AA-40B7-BADE-0883638B2D84}">
      <dgm:prSet/>
      <dgm:spPr/>
      <dgm:t>
        <a:bodyPr/>
        <a:lstStyle/>
        <a:p>
          <a:endParaRPr lang="en-US"/>
        </a:p>
      </dgm:t>
    </dgm:pt>
    <dgm:pt modelId="{76C1D855-5842-4B92-8190-50B46F329112}">
      <dgm:prSet/>
      <dgm:spPr/>
      <dgm:t>
        <a:bodyPr/>
        <a:lstStyle/>
        <a:p>
          <a:r>
            <a:rPr lang="ar-SA" dirty="0" smtClean="0"/>
            <a:t> </a:t>
          </a:r>
          <a:r>
            <a:rPr lang="en-US" dirty="0" smtClean="0"/>
            <a:t>soft-ware</a:t>
          </a:r>
          <a:r>
            <a:rPr lang="ar-SA" dirty="0" smtClean="0"/>
            <a:t> التزايد من برامج الكمبيوتر </a:t>
          </a:r>
        </a:p>
        <a:p>
          <a:r>
            <a:rPr lang="ar-SA" dirty="0" smtClean="0"/>
            <a:t>صممت على شكل العاب يكتسب من خلالها الكثير من المفاهيم والمهارات</a:t>
          </a:r>
          <a:endParaRPr lang="en-US" dirty="0"/>
        </a:p>
      </dgm:t>
    </dgm:pt>
    <dgm:pt modelId="{DE2E5811-3A4C-426C-B79D-52C54B3816B9}" type="parTrans" cxnId="{9CE48117-C610-483C-A170-1DC689B1889E}">
      <dgm:prSet/>
      <dgm:spPr/>
      <dgm:t>
        <a:bodyPr/>
        <a:lstStyle/>
        <a:p>
          <a:endParaRPr lang="en-US"/>
        </a:p>
      </dgm:t>
    </dgm:pt>
    <dgm:pt modelId="{B00C6299-DD58-45A7-B021-F063ABBD0D74}" type="sibTrans" cxnId="{9CE48117-C610-483C-A170-1DC689B1889E}">
      <dgm:prSet/>
      <dgm:spPr/>
      <dgm:t>
        <a:bodyPr/>
        <a:lstStyle/>
        <a:p>
          <a:endParaRPr lang="en-US"/>
        </a:p>
      </dgm:t>
    </dgm:pt>
    <dgm:pt modelId="{DDDA84AC-346B-4BB5-9DDD-69D668C13A90}" type="pres">
      <dgm:prSet presAssocID="{8E8BF127-DDFF-40BE-A54D-EC4B52FE5CFC}" presName="Name0" presStyleCnt="0">
        <dgm:presLayoutVars>
          <dgm:chPref val="1"/>
          <dgm:dir/>
          <dgm:animOne val="branch"/>
          <dgm:animLvl val="lvl"/>
          <dgm:resizeHandles val="exact"/>
        </dgm:presLayoutVars>
      </dgm:prSet>
      <dgm:spPr/>
      <dgm:t>
        <a:bodyPr/>
        <a:lstStyle/>
        <a:p>
          <a:endParaRPr lang="en-US"/>
        </a:p>
      </dgm:t>
    </dgm:pt>
    <dgm:pt modelId="{08F4B4AD-16D8-4C84-9F09-723F5B9A423A}" type="pres">
      <dgm:prSet presAssocID="{22FEB2D5-F415-4BD1-9790-CC9133596083}" presName="root1" presStyleCnt="0"/>
      <dgm:spPr/>
    </dgm:pt>
    <dgm:pt modelId="{BD537E2B-F8E2-4330-BA02-218E755CA6B0}" type="pres">
      <dgm:prSet presAssocID="{22FEB2D5-F415-4BD1-9790-CC9133596083}" presName="LevelOneTextNode" presStyleLbl="node0" presStyleIdx="0" presStyleCnt="1">
        <dgm:presLayoutVars>
          <dgm:chPref val="3"/>
        </dgm:presLayoutVars>
      </dgm:prSet>
      <dgm:spPr/>
      <dgm:t>
        <a:bodyPr/>
        <a:lstStyle/>
        <a:p>
          <a:endParaRPr lang="en-US"/>
        </a:p>
      </dgm:t>
    </dgm:pt>
    <dgm:pt modelId="{C7C20DD2-A7E4-4619-B83D-049599E2CD15}" type="pres">
      <dgm:prSet presAssocID="{22FEB2D5-F415-4BD1-9790-CC9133596083}" presName="level2hierChild" presStyleCnt="0"/>
      <dgm:spPr/>
    </dgm:pt>
    <dgm:pt modelId="{06354E46-3AEC-42B9-B88F-BA2A182C19FA}" type="pres">
      <dgm:prSet presAssocID="{43A770A9-46EE-4975-8696-CC9E8C78342F}" presName="conn2-1" presStyleLbl="parChTrans1D2" presStyleIdx="0" presStyleCnt="4"/>
      <dgm:spPr/>
      <dgm:t>
        <a:bodyPr/>
        <a:lstStyle/>
        <a:p>
          <a:endParaRPr lang="en-US"/>
        </a:p>
      </dgm:t>
    </dgm:pt>
    <dgm:pt modelId="{0C539604-4E97-4E5E-8FC1-F2DF7B84D96B}" type="pres">
      <dgm:prSet presAssocID="{43A770A9-46EE-4975-8696-CC9E8C78342F}" presName="connTx" presStyleLbl="parChTrans1D2" presStyleIdx="0" presStyleCnt="4"/>
      <dgm:spPr/>
      <dgm:t>
        <a:bodyPr/>
        <a:lstStyle/>
        <a:p>
          <a:endParaRPr lang="en-US"/>
        </a:p>
      </dgm:t>
    </dgm:pt>
    <dgm:pt modelId="{2EFE18D1-9A23-4404-9948-197191BEA8F9}" type="pres">
      <dgm:prSet presAssocID="{5EA324D2-C663-48E2-9212-02CC6FE647D7}" presName="root2" presStyleCnt="0"/>
      <dgm:spPr/>
    </dgm:pt>
    <dgm:pt modelId="{3C5D170B-20F5-44CA-B855-1936C7A42568}" type="pres">
      <dgm:prSet presAssocID="{5EA324D2-C663-48E2-9212-02CC6FE647D7}" presName="LevelTwoTextNode" presStyleLbl="node2" presStyleIdx="0" presStyleCnt="4">
        <dgm:presLayoutVars>
          <dgm:chPref val="3"/>
        </dgm:presLayoutVars>
      </dgm:prSet>
      <dgm:spPr/>
      <dgm:t>
        <a:bodyPr/>
        <a:lstStyle/>
        <a:p>
          <a:endParaRPr lang="en-US"/>
        </a:p>
      </dgm:t>
    </dgm:pt>
    <dgm:pt modelId="{AF2B3645-8C12-4BEF-B013-13B433A7D97F}" type="pres">
      <dgm:prSet presAssocID="{5EA324D2-C663-48E2-9212-02CC6FE647D7}" presName="level3hierChild" presStyleCnt="0"/>
      <dgm:spPr/>
    </dgm:pt>
    <dgm:pt modelId="{8AE0D6F1-8011-4784-8FA5-8224612E8A5C}" type="pres">
      <dgm:prSet presAssocID="{49557937-2D4A-4B1E-A10E-2AEF318E914B}" presName="conn2-1" presStyleLbl="parChTrans1D2" presStyleIdx="1" presStyleCnt="4"/>
      <dgm:spPr/>
      <dgm:t>
        <a:bodyPr/>
        <a:lstStyle/>
        <a:p>
          <a:endParaRPr lang="en-US"/>
        </a:p>
      </dgm:t>
    </dgm:pt>
    <dgm:pt modelId="{2534C0F0-FA20-4EF0-8317-343FF2FB4DEC}" type="pres">
      <dgm:prSet presAssocID="{49557937-2D4A-4B1E-A10E-2AEF318E914B}" presName="connTx" presStyleLbl="parChTrans1D2" presStyleIdx="1" presStyleCnt="4"/>
      <dgm:spPr/>
      <dgm:t>
        <a:bodyPr/>
        <a:lstStyle/>
        <a:p>
          <a:endParaRPr lang="en-US"/>
        </a:p>
      </dgm:t>
    </dgm:pt>
    <dgm:pt modelId="{0F65DB68-4345-43E3-A35F-26F79D6910B1}" type="pres">
      <dgm:prSet presAssocID="{9E586759-207A-4637-BD8B-15837E9D9C73}" presName="root2" presStyleCnt="0"/>
      <dgm:spPr/>
    </dgm:pt>
    <dgm:pt modelId="{399FA54B-C174-400C-8F6F-5279EDEAEAAB}" type="pres">
      <dgm:prSet presAssocID="{9E586759-207A-4637-BD8B-15837E9D9C73}" presName="LevelTwoTextNode" presStyleLbl="node2" presStyleIdx="1" presStyleCnt="4">
        <dgm:presLayoutVars>
          <dgm:chPref val="3"/>
        </dgm:presLayoutVars>
      </dgm:prSet>
      <dgm:spPr/>
      <dgm:t>
        <a:bodyPr/>
        <a:lstStyle/>
        <a:p>
          <a:endParaRPr lang="en-US"/>
        </a:p>
      </dgm:t>
    </dgm:pt>
    <dgm:pt modelId="{CA4B2D21-0E6D-45CA-8174-C0DC6973A0DB}" type="pres">
      <dgm:prSet presAssocID="{9E586759-207A-4637-BD8B-15837E9D9C73}" presName="level3hierChild" presStyleCnt="0"/>
      <dgm:spPr/>
    </dgm:pt>
    <dgm:pt modelId="{5BED2A88-9698-42AC-92ED-45D811B2BF25}" type="pres">
      <dgm:prSet presAssocID="{441779F4-6798-4AFA-B774-52ED3D727972}" presName="conn2-1" presStyleLbl="parChTrans1D2" presStyleIdx="2" presStyleCnt="4"/>
      <dgm:spPr/>
      <dgm:t>
        <a:bodyPr/>
        <a:lstStyle/>
        <a:p>
          <a:endParaRPr lang="en-US"/>
        </a:p>
      </dgm:t>
    </dgm:pt>
    <dgm:pt modelId="{F683DEBA-9B91-498A-9726-A083E64356BD}" type="pres">
      <dgm:prSet presAssocID="{441779F4-6798-4AFA-B774-52ED3D727972}" presName="connTx" presStyleLbl="parChTrans1D2" presStyleIdx="2" presStyleCnt="4"/>
      <dgm:spPr/>
      <dgm:t>
        <a:bodyPr/>
        <a:lstStyle/>
        <a:p>
          <a:endParaRPr lang="en-US"/>
        </a:p>
      </dgm:t>
    </dgm:pt>
    <dgm:pt modelId="{A063B071-C96B-435E-8744-52039E39B529}" type="pres">
      <dgm:prSet presAssocID="{44B57A46-4432-4F22-A6DA-B224E9FD9047}" presName="root2" presStyleCnt="0"/>
      <dgm:spPr/>
    </dgm:pt>
    <dgm:pt modelId="{A9C69A0A-D2FB-4490-A8CB-4F432E34E35A}" type="pres">
      <dgm:prSet presAssocID="{44B57A46-4432-4F22-A6DA-B224E9FD9047}" presName="LevelTwoTextNode" presStyleLbl="node2" presStyleIdx="2" presStyleCnt="4">
        <dgm:presLayoutVars>
          <dgm:chPref val="3"/>
        </dgm:presLayoutVars>
      </dgm:prSet>
      <dgm:spPr/>
      <dgm:t>
        <a:bodyPr/>
        <a:lstStyle/>
        <a:p>
          <a:endParaRPr lang="en-US"/>
        </a:p>
      </dgm:t>
    </dgm:pt>
    <dgm:pt modelId="{E0850BEA-C121-40C3-8426-223FF84D7050}" type="pres">
      <dgm:prSet presAssocID="{44B57A46-4432-4F22-A6DA-B224E9FD9047}" presName="level3hierChild" presStyleCnt="0"/>
      <dgm:spPr/>
    </dgm:pt>
    <dgm:pt modelId="{9838D951-596A-428C-9927-825A174E619E}" type="pres">
      <dgm:prSet presAssocID="{DE2E5811-3A4C-426C-B79D-52C54B3816B9}" presName="conn2-1" presStyleLbl="parChTrans1D2" presStyleIdx="3" presStyleCnt="4"/>
      <dgm:spPr/>
      <dgm:t>
        <a:bodyPr/>
        <a:lstStyle/>
        <a:p>
          <a:endParaRPr lang="en-US"/>
        </a:p>
      </dgm:t>
    </dgm:pt>
    <dgm:pt modelId="{C186CAFE-157B-46B9-8C85-47E8740AECEE}" type="pres">
      <dgm:prSet presAssocID="{DE2E5811-3A4C-426C-B79D-52C54B3816B9}" presName="connTx" presStyleLbl="parChTrans1D2" presStyleIdx="3" presStyleCnt="4"/>
      <dgm:spPr/>
      <dgm:t>
        <a:bodyPr/>
        <a:lstStyle/>
        <a:p>
          <a:endParaRPr lang="en-US"/>
        </a:p>
      </dgm:t>
    </dgm:pt>
    <dgm:pt modelId="{C5ED633B-5558-4F3C-9E54-A0FD0C894255}" type="pres">
      <dgm:prSet presAssocID="{76C1D855-5842-4B92-8190-50B46F329112}" presName="root2" presStyleCnt="0"/>
      <dgm:spPr/>
    </dgm:pt>
    <dgm:pt modelId="{A77E717A-5899-488B-A8F1-CD8098465262}" type="pres">
      <dgm:prSet presAssocID="{76C1D855-5842-4B92-8190-50B46F329112}" presName="LevelTwoTextNode" presStyleLbl="node2" presStyleIdx="3" presStyleCnt="4">
        <dgm:presLayoutVars>
          <dgm:chPref val="3"/>
        </dgm:presLayoutVars>
      </dgm:prSet>
      <dgm:spPr/>
      <dgm:t>
        <a:bodyPr/>
        <a:lstStyle/>
        <a:p>
          <a:endParaRPr lang="en-US"/>
        </a:p>
      </dgm:t>
    </dgm:pt>
    <dgm:pt modelId="{42238508-CD57-4B0C-A978-CCBC98A4334C}" type="pres">
      <dgm:prSet presAssocID="{76C1D855-5842-4B92-8190-50B46F329112}" presName="level3hierChild" presStyleCnt="0"/>
      <dgm:spPr/>
    </dgm:pt>
  </dgm:ptLst>
  <dgm:cxnLst>
    <dgm:cxn modelId="{D5FB5867-CCAF-4D83-8E4F-BFA6B899010C}" type="presOf" srcId="{9E586759-207A-4637-BD8B-15837E9D9C73}" destId="{399FA54B-C174-400C-8F6F-5279EDEAEAAB}" srcOrd="0" destOrd="0" presId="urn:microsoft.com/office/officeart/2008/layout/HorizontalMultiLevelHierarchy"/>
    <dgm:cxn modelId="{888EC02E-8639-4E1B-A170-21B194C1F739}" type="presOf" srcId="{22FEB2D5-F415-4BD1-9790-CC9133596083}" destId="{BD537E2B-F8E2-4330-BA02-218E755CA6B0}" srcOrd="0" destOrd="0" presId="urn:microsoft.com/office/officeart/2008/layout/HorizontalMultiLevelHierarchy"/>
    <dgm:cxn modelId="{95C04F9A-94FD-4329-B06C-3409249BACFE}" srcId="{22FEB2D5-F415-4BD1-9790-CC9133596083}" destId="{9E586759-207A-4637-BD8B-15837E9D9C73}" srcOrd="1" destOrd="0" parTransId="{49557937-2D4A-4B1E-A10E-2AEF318E914B}" sibTransId="{BD77FD25-70A2-47A5-A921-11328043EE39}"/>
    <dgm:cxn modelId="{1E64E557-9CB1-40E2-8071-980DE7967703}" type="presOf" srcId="{43A770A9-46EE-4975-8696-CC9E8C78342F}" destId="{06354E46-3AEC-42B9-B88F-BA2A182C19FA}" srcOrd="0" destOrd="0" presId="urn:microsoft.com/office/officeart/2008/layout/HorizontalMultiLevelHierarchy"/>
    <dgm:cxn modelId="{0BE410F7-0716-47B9-8C5C-5264B163EB82}" type="presOf" srcId="{5EA324D2-C663-48E2-9212-02CC6FE647D7}" destId="{3C5D170B-20F5-44CA-B855-1936C7A42568}" srcOrd="0" destOrd="0" presId="urn:microsoft.com/office/officeart/2008/layout/HorizontalMultiLevelHierarchy"/>
    <dgm:cxn modelId="{87E630B3-EA69-4C6E-8551-61BBDF761E5F}" type="presOf" srcId="{441779F4-6798-4AFA-B774-52ED3D727972}" destId="{F683DEBA-9B91-498A-9726-A083E64356BD}" srcOrd="1" destOrd="0" presId="urn:microsoft.com/office/officeart/2008/layout/HorizontalMultiLevelHierarchy"/>
    <dgm:cxn modelId="{036E0A2C-3A04-429B-B581-DADD5C47172E}" type="presOf" srcId="{DE2E5811-3A4C-426C-B79D-52C54B3816B9}" destId="{9838D951-596A-428C-9927-825A174E619E}" srcOrd="0" destOrd="0" presId="urn:microsoft.com/office/officeart/2008/layout/HorizontalMultiLevelHierarchy"/>
    <dgm:cxn modelId="{8DD1473A-8FA3-432B-9726-324F029E8031}" type="presOf" srcId="{44B57A46-4432-4F22-A6DA-B224E9FD9047}" destId="{A9C69A0A-D2FB-4490-A8CB-4F432E34E35A}" srcOrd="0" destOrd="0" presId="urn:microsoft.com/office/officeart/2008/layout/HorizontalMultiLevelHierarchy"/>
    <dgm:cxn modelId="{25EB81BC-FE5A-47CE-B68E-EFE26A1A50AD}" srcId="{8E8BF127-DDFF-40BE-A54D-EC4B52FE5CFC}" destId="{22FEB2D5-F415-4BD1-9790-CC9133596083}" srcOrd="0" destOrd="0" parTransId="{561A7142-1D19-4ADD-B560-C96665A7B929}" sibTransId="{6D18357E-C14A-4622-8D97-3FB427D38DBB}"/>
    <dgm:cxn modelId="{B6F195A7-40D0-45E5-BA6A-E0DFC4F52321}" type="presOf" srcId="{76C1D855-5842-4B92-8190-50B46F329112}" destId="{A77E717A-5899-488B-A8F1-CD8098465262}" srcOrd="0" destOrd="0" presId="urn:microsoft.com/office/officeart/2008/layout/HorizontalMultiLevelHierarchy"/>
    <dgm:cxn modelId="{DBE0826A-82DB-4219-94E2-D6F4E91C4CBD}" type="presOf" srcId="{49557937-2D4A-4B1E-A10E-2AEF318E914B}" destId="{8AE0D6F1-8011-4784-8FA5-8224612E8A5C}" srcOrd="0" destOrd="0" presId="urn:microsoft.com/office/officeart/2008/layout/HorizontalMultiLevelHierarchy"/>
    <dgm:cxn modelId="{12AFA0D9-D625-4F9E-A6DE-0979ACF9C72F}" type="presOf" srcId="{43A770A9-46EE-4975-8696-CC9E8C78342F}" destId="{0C539604-4E97-4E5E-8FC1-F2DF7B84D96B}" srcOrd="1" destOrd="0" presId="urn:microsoft.com/office/officeart/2008/layout/HorizontalMultiLevelHierarchy"/>
    <dgm:cxn modelId="{D9FF7521-A7AA-40B7-BADE-0883638B2D84}" srcId="{22FEB2D5-F415-4BD1-9790-CC9133596083}" destId="{44B57A46-4432-4F22-A6DA-B224E9FD9047}" srcOrd="2" destOrd="0" parTransId="{441779F4-6798-4AFA-B774-52ED3D727972}" sibTransId="{55EBBB65-9ED6-4349-8C83-7A3050AFA379}"/>
    <dgm:cxn modelId="{9CE48117-C610-483C-A170-1DC689B1889E}" srcId="{22FEB2D5-F415-4BD1-9790-CC9133596083}" destId="{76C1D855-5842-4B92-8190-50B46F329112}" srcOrd="3" destOrd="0" parTransId="{DE2E5811-3A4C-426C-B79D-52C54B3816B9}" sibTransId="{B00C6299-DD58-45A7-B021-F063ABBD0D74}"/>
    <dgm:cxn modelId="{38E9A3B1-18E8-4FC3-8D15-333003930FBD}" type="presOf" srcId="{8E8BF127-DDFF-40BE-A54D-EC4B52FE5CFC}" destId="{DDDA84AC-346B-4BB5-9DDD-69D668C13A90}" srcOrd="0" destOrd="0" presId="urn:microsoft.com/office/officeart/2008/layout/HorizontalMultiLevelHierarchy"/>
    <dgm:cxn modelId="{981F1430-5426-4E1E-8363-428F1273CE24}" type="presOf" srcId="{DE2E5811-3A4C-426C-B79D-52C54B3816B9}" destId="{C186CAFE-157B-46B9-8C85-47E8740AECEE}" srcOrd="1" destOrd="0" presId="urn:microsoft.com/office/officeart/2008/layout/HorizontalMultiLevelHierarchy"/>
    <dgm:cxn modelId="{125F6A36-725C-40FB-970D-FE720F4EB3C0}" srcId="{22FEB2D5-F415-4BD1-9790-CC9133596083}" destId="{5EA324D2-C663-48E2-9212-02CC6FE647D7}" srcOrd="0" destOrd="0" parTransId="{43A770A9-46EE-4975-8696-CC9E8C78342F}" sibTransId="{BFD27C77-4438-4E2C-A9B3-298E25DC73F0}"/>
    <dgm:cxn modelId="{BABD93F7-9D89-43CB-B0BF-B5523D7A6F37}" type="presOf" srcId="{441779F4-6798-4AFA-B774-52ED3D727972}" destId="{5BED2A88-9698-42AC-92ED-45D811B2BF25}" srcOrd="0" destOrd="0" presId="urn:microsoft.com/office/officeart/2008/layout/HorizontalMultiLevelHierarchy"/>
    <dgm:cxn modelId="{FD53A3FE-F75F-497E-9860-BDED1FD4F5EF}" type="presOf" srcId="{49557937-2D4A-4B1E-A10E-2AEF318E914B}" destId="{2534C0F0-FA20-4EF0-8317-343FF2FB4DEC}" srcOrd="1" destOrd="0" presId="urn:microsoft.com/office/officeart/2008/layout/HorizontalMultiLevelHierarchy"/>
    <dgm:cxn modelId="{9D5E3D0A-7F50-48EA-83D1-5E3853718215}" type="presParOf" srcId="{DDDA84AC-346B-4BB5-9DDD-69D668C13A90}" destId="{08F4B4AD-16D8-4C84-9F09-723F5B9A423A}" srcOrd="0" destOrd="0" presId="urn:microsoft.com/office/officeart/2008/layout/HorizontalMultiLevelHierarchy"/>
    <dgm:cxn modelId="{791E0F9B-BA6E-4C00-8598-4B8DDE867A75}" type="presParOf" srcId="{08F4B4AD-16D8-4C84-9F09-723F5B9A423A}" destId="{BD537E2B-F8E2-4330-BA02-218E755CA6B0}" srcOrd="0" destOrd="0" presId="urn:microsoft.com/office/officeart/2008/layout/HorizontalMultiLevelHierarchy"/>
    <dgm:cxn modelId="{EFD2AA10-937E-4F14-AAF0-A79D320A1D84}" type="presParOf" srcId="{08F4B4AD-16D8-4C84-9F09-723F5B9A423A}" destId="{C7C20DD2-A7E4-4619-B83D-049599E2CD15}" srcOrd="1" destOrd="0" presId="urn:microsoft.com/office/officeart/2008/layout/HorizontalMultiLevelHierarchy"/>
    <dgm:cxn modelId="{8F53FFB3-676A-4608-AFCB-44BD8A9444EF}" type="presParOf" srcId="{C7C20DD2-A7E4-4619-B83D-049599E2CD15}" destId="{06354E46-3AEC-42B9-B88F-BA2A182C19FA}" srcOrd="0" destOrd="0" presId="urn:microsoft.com/office/officeart/2008/layout/HorizontalMultiLevelHierarchy"/>
    <dgm:cxn modelId="{68EAE542-5FFD-4418-96E4-B46C615FCDEC}" type="presParOf" srcId="{06354E46-3AEC-42B9-B88F-BA2A182C19FA}" destId="{0C539604-4E97-4E5E-8FC1-F2DF7B84D96B}" srcOrd="0" destOrd="0" presId="urn:microsoft.com/office/officeart/2008/layout/HorizontalMultiLevelHierarchy"/>
    <dgm:cxn modelId="{1A0D9661-F0EE-4411-859E-AFBB8F3FCA02}" type="presParOf" srcId="{C7C20DD2-A7E4-4619-B83D-049599E2CD15}" destId="{2EFE18D1-9A23-4404-9948-197191BEA8F9}" srcOrd="1" destOrd="0" presId="urn:microsoft.com/office/officeart/2008/layout/HorizontalMultiLevelHierarchy"/>
    <dgm:cxn modelId="{920E7EE8-D304-46D2-98C5-9C7488D5E301}" type="presParOf" srcId="{2EFE18D1-9A23-4404-9948-197191BEA8F9}" destId="{3C5D170B-20F5-44CA-B855-1936C7A42568}" srcOrd="0" destOrd="0" presId="urn:microsoft.com/office/officeart/2008/layout/HorizontalMultiLevelHierarchy"/>
    <dgm:cxn modelId="{C1A8EEEC-64B5-430E-B478-386B7B0C8BC9}" type="presParOf" srcId="{2EFE18D1-9A23-4404-9948-197191BEA8F9}" destId="{AF2B3645-8C12-4BEF-B013-13B433A7D97F}" srcOrd="1" destOrd="0" presId="urn:microsoft.com/office/officeart/2008/layout/HorizontalMultiLevelHierarchy"/>
    <dgm:cxn modelId="{39D47B74-AC4C-4146-8D4E-5AD607F088EE}" type="presParOf" srcId="{C7C20DD2-A7E4-4619-B83D-049599E2CD15}" destId="{8AE0D6F1-8011-4784-8FA5-8224612E8A5C}" srcOrd="2" destOrd="0" presId="urn:microsoft.com/office/officeart/2008/layout/HorizontalMultiLevelHierarchy"/>
    <dgm:cxn modelId="{01DAFDDE-3B4C-4A4A-B49A-0A80655B118D}" type="presParOf" srcId="{8AE0D6F1-8011-4784-8FA5-8224612E8A5C}" destId="{2534C0F0-FA20-4EF0-8317-343FF2FB4DEC}" srcOrd="0" destOrd="0" presId="urn:microsoft.com/office/officeart/2008/layout/HorizontalMultiLevelHierarchy"/>
    <dgm:cxn modelId="{4806182A-ED94-4475-8747-2CF2974C44B2}" type="presParOf" srcId="{C7C20DD2-A7E4-4619-B83D-049599E2CD15}" destId="{0F65DB68-4345-43E3-A35F-26F79D6910B1}" srcOrd="3" destOrd="0" presId="urn:microsoft.com/office/officeart/2008/layout/HorizontalMultiLevelHierarchy"/>
    <dgm:cxn modelId="{2A5BDC51-8F1C-445D-AC4B-7BD2B5D222DA}" type="presParOf" srcId="{0F65DB68-4345-43E3-A35F-26F79D6910B1}" destId="{399FA54B-C174-400C-8F6F-5279EDEAEAAB}" srcOrd="0" destOrd="0" presId="urn:microsoft.com/office/officeart/2008/layout/HorizontalMultiLevelHierarchy"/>
    <dgm:cxn modelId="{B64CFD4F-3100-47BE-8B8A-C9BA6B5C77D7}" type="presParOf" srcId="{0F65DB68-4345-43E3-A35F-26F79D6910B1}" destId="{CA4B2D21-0E6D-45CA-8174-C0DC6973A0DB}" srcOrd="1" destOrd="0" presId="urn:microsoft.com/office/officeart/2008/layout/HorizontalMultiLevelHierarchy"/>
    <dgm:cxn modelId="{31AEA09D-CD6F-4F7B-8190-8288F98C04FA}" type="presParOf" srcId="{C7C20DD2-A7E4-4619-B83D-049599E2CD15}" destId="{5BED2A88-9698-42AC-92ED-45D811B2BF25}" srcOrd="4" destOrd="0" presId="urn:microsoft.com/office/officeart/2008/layout/HorizontalMultiLevelHierarchy"/>
    <dgm:cxn modelId="{09221F07-2698-45EA-847F-BA1DA06C6183}" type="presParOf" srcId="{5BED2A88-9698-42AC-92ED-45D811B2BF25}" destId="{F683DEBA-9B91-498A-9726-A083E64356BD}" srcOrd="0" destOrd="0" presId="urn:microsoft.com/office/officeart/2008/layout/HorizontalMultiLevelHierarchy"/>
    <dgm:cxn modelId="{195F422F-3352-482E-9A95-02C10894B312}" type="presParOf" srcId="{C7C20DD2-A7E4-4619-B83D-049599E2CD15}" destId="{A063B071-C96B-435E-8744-52039E39B529}" srcOrd="5" destOrd="0" presId="urn:microsoft.com/office/officeart/2008/layout/HorizontalMultiLevelHierarchy"/>
    <dgm:cxn modelId="{7D9EB89B-F16C-4579-A2A6-B0B6FC9E0B1D}" type="presParOf" srcId="{A063B071-C96B-435E-8744-52039E39B529}" destId="{A9C69A0A-D2FB-4490-A8CB-4F432E34E35A}" srcOrd="0" destOrd="0" presId="urn:microsoft.com/office/officeart/2008/layout/HorizontalMultiLevelHierarchy"/>
    <dgm:cxn modelId="{E955DA42-DF36-4D15-BADD-6A7BA34BFB0A}" type="presParOf" srcId="{A063B071-C96B-435E-8744-52039E39B529}" destId="{E0850BEA-C121-40C3-8426-223FF84D7050}" srcOrd="1" destOrd="0" presId="urn:microsoft.com/office/officeart/2008/layout/HorizontalMultiLevelHierarchy"/>
    <dgm:cxn modelId="{D09DD2F5-1564-43C6-BA06-5E53E7488A1D}" type="presParOf" srcId="{C7C20DD2-A7E4-4619-B83D-049599E2CD15}" destId="{9838D951-596A-428C-9927-825A174E619E}" srcOrd="6" destOrd="0" presId="urn:microsoft.com/office/officeart/2008/layout/HorizontalMultiLevelHierarchy"/>
    <dgm:cxn modelId="{012B3A4A-3955-48F9-86DB-5C5C7C2C4FEC}" type="presParOf" srcId="{9838D951-596A-428C-9927-825A174E619E}" destId="{C186CAFE-157B-46B9-8C85-47E8740AECEE}" srcOrd="0" destOrd="0" presId="urn:microsoft.com/office/officeart/2008/layout/HorizontalMultiLevelHierarchy"/>
    <dgm:cxn modelId="{3F6D78A4-C1DE-4CF0-B5A2-D47C3BCDFE39}" type="presParOf" srcId="{C7C20DD2-A7E4-4619-B83D-049599E2CD15}" destId="{C5ED633B-5558-4F3C-9E54-A0FD0C894255}" srcOrd="7" destOrd="0" presId="urn:microsoft.com/office/officeart/2008/layout/HorizontalMultiLevelHierarchy"/>
    <dgm:cxn modelId="{2F532E03-5E09-431F-902E-4925FC2ADC87}" type="presParOf" srcId="{C5ED633B-5558-4F3C-9E54-A0FD0C894255}" destId="{A77E717A-5899-488B-A8F1-CD8098465262}" srcOrd="0" destOrd="0" presId="urn:microsoft.com/office/officeart/2008/layout/HorizontalMultiLevelHierarchy"/>
    <dgm:cxn modelId="{6060ECDD-C8FF-4E7F-B79B-E38B10312DEE}" type="presParOf" srcId="{C5ED633B-5558-4F3C-9E54-A0FD0C894255}" destId="{42238508-CD57-4B0C-A978-CCBC98A4334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4613D9-5D0B-4ADA-8A2F-A64BF8BC1233}"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US"/>
        </a:p>
      </dgm:t>
    </dgm:pt>
    <dgm:pt modelId="{2AB21AF8-244C-4DD8-B5CB-970314DC4FE4}">
      <dgm:prSet phldrT="[Text]"/>
      <dgm:spPr/>
      <dgm:t>
        <a:bodyPr/>
        <a:lstStyle/>
        <a:p>
          <a:r>
            <a:rPr lang="ar-SA" dirty="0" smtClean="0"/>
            <a:t>المعارضون</a:t>
          </a:r>
          <a:endParaRPr lang="en-US" dirty="0"/>
        </a:p>
      </dgm:t>
    </dgm:pt>
    <dgm:pt modelId="{E99C05A4-5A37-4CA2-B207-38A0304D0220}" type="parTrans" cxnId="{7FBBE00E-0DB9-4C10-8A9E-C976A4714221}">
      <dgm:prSet/>
      <dgm:spPr/>
      <dgm:t>
        <a:bodyPr/>
        <a:lstStyle/>
        <a:p>
          <a:endParaRPr lang="en-US"/>
        </a:p>
      </dgm:t>
    </dgm:pt>
    <dgm:pt modelId="{84EC7130-A77E-41FB-B1EE-AF190520D5C0}" type="sibTrans" cxnId="{7FBBE00E-0DB9-4C10-8A9E-C976A4714221}">
      <dgm:prSet/>
      <dgm:spPr/>
      <dgm:t>
        <a:bodyPr/>
        <a:lstStyle/>
        <a:p>
          <a:endParaRPr lang="en-US"/>
        </a:p>
      </dgm:t>
    </dgm:pt>
    <dgm:pt modelId="{DAB4FEE5-D05E-4D63-B4FA-DF2A146090CB}">
      <dgm:prSet phldrT="[Text]"/>
      <dgm:spPr/>
      <dgm:t>
        <a:bodyPr/>
        <a:lstStyle/>
        <a:p>
          <a:r>
            <a:rPr lang="ar-SA" dirty="0" smtClean="0"/>
            <a:t>عدم استعداد الطفال لاستخدام هذه التكنلوجيا</a:t>
          </a:r>
          <a:endParaRPr lang="en-US" dirty="0"/>
        </a:p>
      </dgm:t>
    </dgm:pt>
    <dgm:pt modelId="{280F5B6E-B701-477A-8245-6C36A8C7F85C}" type="parTrans" cxnId="{3DDB06A8-A07F-44AF-8B4A-3281BDA1A74B}">
      <dgm:prSet/>
      <dgm:spPr/>
      <dgm:t>
        <a:bodyPr/>
        <a:lstStyle/>
        <a:p>
          <a:endParaRPr lang="en-US"/>
        </a:p>
      </dgm:t>
    </dgm:pt>
    <dgm:pt modelId="{CE08AFCE-7A9A-4EB8-9D82-C2872583BA20}" type="sibTrans" cxnId="{3DDB06A8-A07F-44AF-8B4A-3281BDA1A74B}">
      <dgm:prSet/>
      <dgm:spPr/>
      <dgm:t>
        <a:bodyPr/>
        <a:lstStyle/>
        <a:p>
          <a:endParaRPr lang="en-US"/>
        </a:p>
      </dgm:t>
    </dgm:pt>
    <dgm:pt modelId="{D9ADBEC2-A7D2-4498-9F6B-512F14D804ED}">
      <dgm:prSet phldrT="[Text]"/>
      <dgm:spPr/>
      <dgm:t>
        <a:bodyPr/>
        <a:lstStyle/>
        <a:p>
          <a:r>
            <a:rPr lang="ar-SA" dirty="0" smtClean="0"/>
            <a:t>يعرض الاطفال لارهاق جسمي وحسي وتركيز ذهني وبصري واشعاع قد يؤثر على نموه السليم</a:t>
          </a:r>
          <a:endParaRPr lang="en-US" dirty="0"/>
        </a:p>
      </dgm:t>
    </dgm:pt>
    <dgm:pt modelId="{05A88274-6CF4-4FF2-AA5A-F62DE2FAA4F1}" type="parTrans" cxnId="{CBE2A27D-37D5-4BFE-8AA0-B59F888AB465}">
      <dgm:prSet/>
      <dgm:spPr/>
      <dgm:t>
        <a:bodyPr/>
        <a:lstStyle/>
        <a:p>
          <a:endParaRPr lang="en-US"/>
        </a:p>
      </dgm:t>
    </dgm:pt>
    <dgm:pt modelId="{13FDD427-0103-4774-8560-9B069349E759}" type="sibTrans" cxnId="{CBE2A27D-37D5-4BFE-8AA0-B59F888AB465}">
      <dgm:prSet/>
      <dgm:spPr/>
      <dgm:t>
        <a:bodyPr/>
        <a:lstStyle/>
        <a:p>
          <a:endParaRPr lang="en-US"/>
        </a:p>
      </dgm:t>
    </dgm:pt>
    <dgm:pt modelId="{1E8BB988-7A16-4563-9AEA-A33707991E01}">
      <dgm:prSet phldrT="[Text]"/>
      <dgm:spPr/>
      <dgm:t>
        <a:bodyPr/>
        <a:lstStyle/>
        <a:p>
          <a:r>
            <a:rPr lang="ar-SA" dirty="0" smtClean="0"/>
            <a:t>يحرمه من فرصة الانطلاق في الهواء الطلق وممارسة انشطة تستخدم فيها الاشياء الطبيعية</a:t>
          </a:r>
          <a:endParaRPr lang="en-US" dirty="0"/>
        </a:p>
      </dgm:t>
    </dgm:pt>
    <dgm:pt modelId="{A5EFFE02-2F2C-444F-9BBD-210FCCD3CD08}" type="parTrans" cxnId="{B128A467-CA77-427C-BE67-2F83004B0274}">
      <dgm:prSet/>
      <dgm:spPr/>
      <dgm:t>
        <a:bodyPr/>
        <a:lstStyle/>
        <a:p>
          <a:endParaRPr lang="en-US"/>
        </a:p>
      </dgm:t>
    </dgm:pt>
    <dgm:pt modelId="{673EA18D-0487-4AC7-8CA9-98698F978F91}" type="sibTrans" cxnId="{B128A467-CA77-427C-BE67-2F83004B0274}">
      <dgm:prSet/>
      <dgm:spPr/>
      <dgm:t>
        <a:bodyPr/>
        <a:lstStyle/>
        <a:p>
          <a:endParaRPr lang="en-US"/>
        </a:p>
      </dgm:t>
    </dgm:pt>
    <dgm:pt modelId="{CA67E24A-22A9-44D3-8492-E7E49F020434}" type="pres">
      <dgm:prSet presAssocID="{494613D9-5D0B-4ADA-8A2F-A64BF8BC1233}" presName="Name0" presStyleCnt="0">
        <dgm:presLayoutVars>
          <dgm:chPref val="1"/>
          <dgm:dir/>
          <dgm:animOne val="branch"/>
          <dgm:animLvl val="lvl"/>
          <dgm:resizeHandles val="exact"/>
        </dgm:presLayoutVars>
      </dgm:prSet>
      <dgm:spPr/>
      <dgm:t>
        <a:bodyPr/>
        <a:lstStyle/>
        <a:p>
          <a:endParaRPr lang="en-US"/>
        </a:p>
      </dgm:t>
    </dgm:pt>
    <dgm:pt modelId="{9A7BA984-7A0A-4F08-A5F2-BF3B6511B0B4}" type="pres">
      <dgm:prSet presAssocID="{2AB21AF8-244C-4DD8-B5CB-970314DC4FE4}" presName="root1" presStyleCnt="0"/>
      <dgm:spPr/>
    </dgm:pt>
    <dgm:pt modelId="{41902360-3577-4F9C-B835-0D69D765BE65}" type="pres">
      <dgm:prSet presAssocID="{2AB21AF8-244C-4DD8-B5CB-970314DC4FE4}" presName="LevelOneTextNode" presStyleLbl="node0" presStyleIdx="0" presStyleCnt="1">
        <dgm:presLayoutVars>
          <dgm:chPref val="3"/>
        </dgm:presLayoutVars>
      </dgm:prSet>
      <dgm:spPr/>
      <dgm:t>
        <a:bodyPr/>
        <a:lstStyle/>
        <a:p>
          <a:endParaRPr lang="en-US"/>
        </a:p>
      </dgm:t>
    </dgm:pt>
    <dgm:pt modelId="{C3F43628-7F30-4E6B-8707-B26405554E2D}" type="pres">
      <dgm:prSet presAssocID="{2AB21AF8-244C-4DD8-B5CB-970314DC4FE4}" presName="level2hierChild" presStyleCnt="0"/>
      <dgm:spPr/>
    </dgm:pt>
    <dgm:pt modelId="{C9735718-F60A-4FAB-996E-9327FA00653F}" type="pres">
      <dgm:prSet presAssocID="{280F5B6E-B701-477A-8245-6C36A8C7F85C}" presName="conn2-1" presStyleLbl="parChTrans1D2" presStyleIdx="0" presStyleCnt="3"/>
      <dgm:spPr/>
      <dgm:t>
        <a:bodyPr/>
        <a:lstStyle/>
        <a:p>
          <a:endParaRPr lang="en-US"/>
        </a:p>
      </dgm:t>
    </dgm:pt>
    <dgm:pt modelId="{14D7F272-22A0-4834-A85F-D882370FEB8A}" type="pres">
      <dgm:prSet presAssocID="{280F5B6E-B701-477A-8245-6C36A8C7F85C}" presName="connTx" presStyleLbl="parChTrans1D2" presStyleIdx="0" presStyleCnt="3"/>
      <dgm:spPr/>
      <dgm:t>
        <a:bodyPr/>
        <a:lstStyle/>
        <a:p>
          <a:endParaRPr lang="en-US"/>
        </a:p>
      </dgm:t>
    </dgm:pt>
    <dgm:pt modelId="{9A910E9E-FA44-49EA-83F0-A330655BE554}" type="pres">
      <dgm:prSet presAssocID="{DAB4FEE5-D05E-4D63-B4FA-DF2A146090CB}" presName="root2" presStyleCnt="0"/>
      <dgm:spPr/>
    </dgm:pt>
    <dgm:pt modelId="{14031180-FAE4-48C2-894C-D1D79163DA4E}" type="pres">
      <dgm:prSet presAssocID="{DAB4FEE5-D05E-4D63-B4FA-DF2A146090CB}" presName="LevelTwoTextNode" presStyleLbl="node2" presStyleIdx="0" presStyleCnt="3">
        <dgm:presLayoutVars>
          <dgm:chPref val="3"/>
        </dgm:presLayoutVars>
      </dgm:prSet>
      <dgm:spPr/>
      <dgm:t>
        <a:bodyPr/>
        <a:lstStyle/>
        <a:p>
          <a:endParaRPr lang="en-US"/>
        </a:p>
      </dgm:t>
    </dgm:pt>
    <dgm:pt modelId="{0A5EC841-E785-4AE3-A340-376013829FAE}" type="pres">
      <dgm:prSet presAssocID="{DAB4FEE5-D05E-4D63-B4FA-DF2A146090CB}" presName="level3hierChild" presStyleCnt="0"/>
      <dgm:spPr/>
    </dgm:pt>
    <dgm:pt modelId="{06C3833A-19EC-4002-94E2-9202FE94754C}" type="pres">
      <dgm:prSet presAssocID="{05A88274-6CF4-4FF2-AA5A-F62DE2FAA4F1}" presName="conn2-1" presStyleLbl="parChTrans1D2" presStyleIdx="1" presStyleCnt="3"/>
      <dgm:spPr/>
      <dgm:t>
        <a:bodyPr/>
        <a:lstStyle/>
        <a:p>
          <a:endParaRPr lang="en-US"/>
        </a:p>
      </dgm:t>
    </dgm:pt>
    <dgm:pt modelId="{FCD527AA-2946-4477-B7D6-2B3B9EC94543}" type="pres">
      <dgm:prSet presAssocID="{05A88274-6CF4-4FF2-AA5A-F62DE2FAA4F1}" presName="connTx" presStyleLbl="parChTrans1D2" presStyleIdx="1" presStyleCnt="3"/>
      <dgm:spPr/>
      <dgm:t>
        <a:bodyPr/>
        <a:lstStyle/>
        <a:p>
          <a:endParaRPr lang="en-US"/>
        </a:p>
      </dgm:t>
    </dgm:pt>
    <dgm:pt modelId="{3DB2368F-8AEB-43AB-9B13-55ECEAE0F232}" type="pres">
      <dgm:prSet presAssocID="{D9ADBEC2-A7D2-4498-9F6B-512F14D804ED}" presName="root2" presStyleCnt="0"/>
      <dgm:spPr/>
    </dgm:pt>
    <dgm:pt modelId="{262E50C5-ECF2-430B-8DBA-4AC10CF9C367}" type="pres">
      <dgm:prSet presAssocID="{D9ADBEC2-A7D2-4498-9F6B-512F14D804ED}" presName="LevelTwoTextNode" presStyleLbl="node2" presStyleIdx="1" presStyleCnt="3">
        <dgm:presLayoutVars>
          <dgm:chPref val="3"/>
        </dgm:presLayoutVars>
      </dgm:prSet>
      <dgm:spPr/>
      <dgm:t>
        <a:bodyPr/>
        <a:lstStyle/>
        <a:p>
          <a:endParaRPr lang="en-US"/>
        </a:p>
      </dgm:t>
    </dgm:pt>
    <dgm:pt modelId="{92692897-BEAB-4929-85DE-059CEF1C38AC}" type="pres">
      <dgm:prSet presAssocID="{D9ADBEC2-A7D2-4498-9F6B-512F14D804ED}" presName="level3hierChild" presStyleCnt="0"/>
      <dgm:spPr/>
    </dgm:pt>
    <dgm:pt modelId="{8B7E5A4B-3B8D-4D9D-9DA4-7C2351551E30}" type="pres">
      <dgm:prSet presAssocID="{A5EFFE02-2F2C-444F-9BBD-210FCCD3CD08}" presName="conn2-1" presStyleLbl="parChTrans1D2" presStyleIdx="2" presStyleCnt="3"/>
      <dgm:spPr/>
      <dgm:t>
        <a:bodyPr/>
        <a:lstStyle/>
        <a:p>
          <a:endParaRPr lang="en-US"/>
        </a:p>
      </dgm:t>
    </dgm:pt>
    <dgm:pt modelId="{A43AA243-A9B9-4311-A043-261EBD42DBE5}" type="pres">
      <dgm:prSet presAssocID="{A5EFFE02-2F2C-444F-9BBD-210FCCD3CD08}" presName="connTx" presStyleLbl="parChTrans1D2" presStyleIdx="2" presStyleCnt="3"/>
      <dgm:spPr/>
      <dgm:t>
        <a:bodyPr/>
        <a:lstStyle/>
        <a:p>
          <a:endParaRPr lang="en-US"/>
        </a:p>
      </dgm:t>
    </dgm:pt>
    <dgm:pt modelId="{9D5C6636-C905-4644-ABA4-48180E44E9FE}" type="pres">
      <dgm:prSet presAssocID="{1E8BB988-7A16-4563-9AEA-A33707991E01}" presName="root2" presStyleCnt="0"/>
      <dgm:spPr/>
    </dgm:pt>
    <dgm:pt modelId="{DEC37F09-847B-4309-A134-FF0B9DD5F46F}" type="pres">
      <dgm:prSet presAssocID="{1E8BB988-7A16-4563-9AEA-A33707991E01}" presName="LevelTwoTextNode" presStyleLbl="node2" presStyleIdx="2" presStyleCnt="3">
        <dgm:presLayoutVars>
          <dgm:chPref val="3"/>
        </dgm:presLayoutVars>
      </dgm:prSet>
      <dgm:spPr/>
      <dgm:t>
        <a:bodyPr/>
        <a:lstStyle/>
        <a:p>
          <a:endParaRPr lang="en-US"/>
        </a:p>
      </dgm:t>
    </dgm:pt>
    <dgm:pt modelId="{55047881-BCDD-4804-80DC-3E7698852681}" type="pres">
      <dgm:prSet presAssocID="{1E8BB988-7A16-4563-9AEA-A33707991E01}" presName="level3hierChild" presStyleCnt="0"/>
      <dgm:spPr/>
    </dgm:pt>
  </dgm:ptLst>
  <dgm:cxnLst>
    <dgm:cxn modelId="{CAA4645F-92CC-4E8F-9228-5D955B50D474}" type="presOf" srcId="{A5EFFE02-2F2C-444F-9BBD-210FCCD3CD08}" destId="{8B7E5A4B-3B8D-4D9D-9DA4-7C2351551E30}" srcOrd="0" destOrd="0" presId="urn:microsoft.com/office/officeart/2008/layout/HorizontalMultiLevelHierarchy"/>
    <dgm:cxn modelId="{CBE2A27D-37D5-4BFE-8AA0-B59F888AB465}" srcId="{2AB21AF8-244C-4DD8-B5CB-970314DC4FE4}" destId="{D9ADBEC2-A7D2-4498-9F6B-512F14D804ED}" srcOrd="1" destOrd="0" parTransId="{05A88274-6CF4-4FF2-AA5A-F62DE2FAA4F1}" sibTransId="{13FDD427-0103-4774-8560-9B069349E759}"/>
    <dgm:cxn modelId="{3CC4DE1C-18EF-4BBA-AE0B-137DE0CDCC7C}" type="presOf" srcId="{A5EFFE02-2F2C-444F-9BBD-210FCCD3CD08}" destId="{A43AA243-A9B9-4311-A043-261EBD42DBE5}" srcOrd="1" destOrd="0" presId="urn:microsoft.com/office/officeart/2008/layout/HorizontalMultiLevelHierarchy"/>
    <dgm:cxn modelId="{9C266E4D-39C1-46C3-811D-658A06F6263F}" type="presOf" srcId="{05A88274-6CF4-4FF2-AA5A-F62DE2FAA4F1}" destId="{FCD527AA-2946-4477-B7D6-2B3B9EC94543}" srcOrd="1" destOrd="0" presId="urn:microsoft.com/office/officeart/2008/layout/HorizontalMultiLevelHierarchy"/>
    <dgm:cxn modelId="{D3C7B6DB-09CC-420F-9BEC-0122926F2795}" type="presOf" srcId="{D9ADBEC2-A7D2-4498-9F6B-512F14D804ED}" destId="{262E50C5-ECF2-430B-8DBA-4AC10CF9C367}" srcOrd="0" destOrd="0" presId="urn:microsoft.com/office/officeart/2008/layout/HorizontalMultiLevelHierarchy"/>
    <dgm:cxn modelId="{6D2F291C-EE8F-4533-8AA4-F05FFCC826E5}" type="presOf" srcId="{1E8BB988-7A16-4563-9AEA-A33707991E01}" destId="{DEC37F09-847B-4309-A134-FF0B9DD5F46F}" srcOrd="0" destOrd="0" presId="urn:microsoft.com/office/officeart/2008/layout/HorizontalMultiLevelHierarchy"/>
    <dgm:cxn modelId="{7FBBE00E-0DB9-4C10-8A9E-C976A4714221}" srcId="{494613D9-5D0B-4ADA-8A2F-A64BF8BC1233}" destId="{2AB21AF8-244C-4DD8-B5CB-970314DC4FE4}" srcOrd="0" destOrd="0" parTransId="{E99C05A4-5A37-4CA2-B207-38A0304D0220}" sibTransId="{84EC7130-A77E-41FB-B1EE-AF190520D5C0}"/>
    <dgm:cxn modelId="{3EAC5B8D-8BC6-4DC5-A403-0F53CE9B4801}" type="presOf" srcId="{494613D9-5D0B-4ADA-8A2F-A64BF8BC1233}" destId="{CA67E24A-22A9-44D3-8492-E7E49F020434}" srcOrd="0" destOrd="0" presId="urn:microsoft.com/office/officeart/2008/layout/HorizontalMultiLevelHierarchy"/>
    <dgm:cxn modelId="{C569E33E-18AF-4B7C-A722-5514FEC0A691}" type="presOf" srcId="{280F5B6E-B701-477A-8245-6C36A8C7F85C}" destId="{C9735718-F60A-4FAB-996E-9327FA00653F}" srcOrd="0" destOrd="0" presId="urn:microsoft.com/office/officeart/2008/layout/HorizontalMultiLevelHierarchy"/>
    <dgm:cxn modelId="{2082E319-AA74-4BAD-8702-F470B5798C1B}" type="presOf" srcId="{280F5B6E-B701-477A-8245-6C36A8C7F85C}" destId="{14D7F272-22A0-4834-A85F-D882370FEB8A}" srcOrd="1" destOrd="0" presId="urn:microsoft.com/office/officeart/2008/layout/HorizontalMultiLevelHierarchy"/>
    <dgm:cxn modelId="{B77DFDBD-D5DE-4DAC-B9F5-C555EBBD4E25}" type="presOf" srcId="{05A88274-6CF4-4FF2-AA5A-F62DE2FAA4F1}" destId="{06C3833A-19EC-4002-94E2-9202FE94754C}" srcOrd="0" destOrd="0" presId="urn:microsoft.com/office/officeart/2008/layout/HorizontalMultiLevelHierarchy"/>
    <dgm:cxn modelId="{802ED7B3-974C-4804-B9B7-A5C62240F1A9}" type="presOf" srcId="{2AB21AF8-244C-4DD8-B5CB-970314DC4FE4}" destId="{41902360-3577-4F9C-B835-0D69D765BE65}" srcOrd="0" destOrd="0" presId="urn:microsoft.com/office/officeart/2008/layout/HorizontalMultiLevelHierarchy"/>
    <dgm:cxn modelId="{B128A467-CA77-427C-BE67-2F83004B0274}" srcId="{2AB21AF8-244C-4DD8-B5CB-970314DC4FE4}" destId="{1E8BB988-7A16-4563-9AEA-A33707991E01}" srcOrd="2" destOrd="0" parTransId="{A5EFFE02-2F2C-444F-9BBD-210FCCD3CD08}" sibTransId="{673EA18D-0487-4AC7-8CA9-98698F978F91}"/>
    <dgm:cxn modelId="{3DDB06A8-A07F-44AF-8B4A-3281BDA1A74B}" srcId="{2AB21AF8-244C-4DD8-B5CB-970314DC4FE4}" destId="{DAB4FEE5-D05E-4D63-B4FA-DF2A146090CB}" srcOrd="0" destOrd="0" parTransId="{280F5B6E-B701-477A-8245-6C36A8C7F85C}" sibTransId="{CE08AFCE-7A9A-4EB8-9D82-C2872583BA20}"/>
    <dgm:cxn modelId="{2036EE36-0299-4325-B95E-2924A2822A52}" type="presOf" srcId="{DAB4FEE5-D05E-4D63-B4FA-DF2A146090CB}" destId="{14031180-FAE4-48C2-894C-D1D79163DA4E}" srcOrd="0" destOrd="0" presId="urn:microsoft.com/office/officeart/2008/layout/HorizontalMultiLevelHierarchy"/>
    <dgm:cxn modelId="{588BFAD5-F5BF-437D-9527-7C11E9D20C6C}" type="presParOf" srcId="{CA67E24A-22A9-44D3-8492-E7E49F020434}" destId="{9A7BA984-7A0A-4F08-A5F2-BF3B6511B0B4}" srcOrd="0" destOrd="0" presId="urn:microsoft.com/office/officeart/2008/layout/HorizontalMultiLevelHierarchy"/>
    <dgm:cxn modelId="{786DA9D4-0296-4C70-9B17-457BEDF66B2F}" type="presParOf" srcId="{9A7BA984-7A0A-4F08-A5F2-BF3B6511B0B4}" destId="{41902360-3577-4F9C-B835-0D69D765BE65}" srcOrd="0" destOrd="0" presId="urn:microsoft.com/office/officeart/2008/layout/HorizontalMultiLevelHierarchy"/>
    <dgm:cxn modelId="{9B6A5DD2-7DC8-4CD2-82E6-F796A8253A41}" type="presParOf" srcId="{9A7BA984-7A0A-4F08-A5F2-BF3B6511B0B4}" destId="{C3F43628-7F30-4E6B-8707-B26405554E2D}" srcOrd="1" destOrd="0" presId="urn:microsoft.com/office/officeart/2008/layout/HorizontalMultiLevelHierarchy"/>
    <dgm:cxn modelId="{5BBE7A36-0756-4E29-8A11-89BF7798F421}" type="presParOf" srcId="{C3F43628-7F30-4E6B-8707-B26405554E2D}" destId="{C9735718-F60A-4FAB-996E-9327FA00653F}" srcOrd="0" destOrd="0" presId="urn:microsoft.com/office/officeart/2008/layout/HorizontalMultiLevelHierarchy"/>
    <dgm:cxn modelId="{9A48C22E-CB7C-46AD-B6CE-6F4CD878EA5F}" type="presParOf" srcId="{C9735718-F60A-4FAB-996E-9327FA00653F}" destId="{14D7F272-22A0-4834-A85F-D882370FEB8A}" srcOrd="0" destOrd="0" presId="urn:microsoft.com/office/officeart/2008/layout/HorizontalMultiLevelHierarchy"/>
    <dgm:cxn modelId="{1DC39924-E064-4BBA-A45E-E552DCA5A2A4}" type="presParOf" srcId="{C3F43628-7F30-4E6B-8707-B26405554E2D}" destId="{9A910E9E-FA44-49EA-83F0-A330655BE554}" srcOrd="1" destOrd="0" presId="urn:microsoft.com/office/officeart/2008/layout/HorizontalMultiLevelHierarchy"/>
    <dgm:cxn modelId="{7D5A620F-48B3-42B1-BEE8-7530C3BF118A}" type="presParOf" srcId="{9A910E9E-FA44-49EA-83F0-A330655BE554}" destId="{14031180-FAE4-48C2-894C-D1D79163DA4E}" srcOrd="0" destOrd="0" presId="urn:microsoft.com/office/officeart/2008/layout/HorizontalMultiLevelHierarchy"/>
    <dgm:cxn modelId="{E36C618E-6F1B-4D4C-BED9-3B5646D2D789}" type="presParOf" srcId="{9A910E9E-FA44-49EA-83F0-A330655BE554}" destId="{0A5EC841-E785-4AE3-A340-376013829FAE}" srcOrd="1" destOrd="0" presId="urn:microsoft.com/office/officeart/2008/layout/HorizontalMultiLevelHierarchy"/>
    <dgm:cxn modelId="{B7E269D2-5C03-4E2A-9E52-649EEA67B2AE}" type="presParOf" srcId="{C3F43628-7F30-4E6B-8707-B26405554E2D}" destId="{06C3833A-19EC-4002-94E2-9202FE94754C}" srcOrd="2" destOrd="0" presId="urn:microsoft.com/office/officeart/2008/layout/HorizontalMultiLevelHierarchy"/>
    <dgm:cxn modelId="{D41E4131-3DC4-4CAB-AC82-05F8DEF4F781}" type="presParOf" srcId="{06C3833A-19EC-4002-94E2-9202FE94754C}" destId="{FCD527AA-2946-4477-B7D6-2B3B9EC94543}" srcOrd="0" destOrd="0" presId="urn:microsoft.com/office/officeart/2008/layout/HorizontalMultiLevelHierarchy"/>
    <dgm:cxn modelId="{628805F0-5D9D-4BE3-948A-31E0BCC9EFAF}" type="presParOf" srcId="{C3F43628-7F30-4E6B-8707-B26405554E2D}" destId="{3DB2368F-8AEB-43AB-9B13-55ECEAE0F232}" srcOrd="3" destOrd="0" presId="urn:microsoft.com/office/officeart/2008/layout/HorizontalMultiLevelHierarchy"/>
    <dgm:cxn modelId="{D14BB75D-8860-49E9-B40B-9585C5594CA2}" type="presParOf" srcId="{3DB2368F-8AEB-43AB-9B13-55ECEAE0F232}" destId="{262E50C5-ECF2-430B-8DBA-4AC10CF9C367}" srcOrd="0" destOrd="0" presId="urn:microsoft.com/office/officeart/2008/layout/HorizontalMultiLevelHierarchy"/>
    <dgm:cxn modelId="{C2BAA3FA-96B1-494B-8019-73308F9FDC68}" type="presParOf" srcId="{3DB2368F-8AEB-43AB-9B13-55ECEAE0F232}" destId="{92692897-BEAB-4929-85DE-059CEF1C38AC}" srcOrd="1" destOrd="0" presId="urn:microsoft.com/office/officeart/2008/layout/HorizontalMultiLevelHierarchy"/>
    <dgm:cxn modelId="{7127060D-98D1-481A-B573-9B998A029F1E}" type="presParOf" srcId="{C3F43628-7F30-4E6B-8707-B26405554E2D}" destId="{8B7E5A4B-3B8D-4D9D-9DA4-7C2351551E30}" srcOrd="4" destOrd="0" presId="urn:microsoft.com/office/officeart/2008/layout/HorizontalMultiLevelHierarchy"/>
    <dgm:cxn modelId="{776D6290-B13D-4833-9427-FDFF5A2F6C93}" type="presParOf" srcId="{8B7E5A4B-3B8D-4D9D-9DA4-7C2351551E30}" destId="{A43AA243-A9B9-4311-A043-261EBD42DBE5}" srcOrd="0" destOrd="0" presId="urn:microsoft.com/office/officeart/2008/layout/HorizontalMultiLevelHierarchy"/>
    <dgm:cxn modelId="{FCFD00AC-8585-4E37-A3B5-34D682D7AD25}" type="presParOf" srcId="{C3F43628-7F30-4E6B-8707-B26405554E2D}" destId="{9D5C6636-C905-4644-ABA4-48180E44E9FE}" srcOrd="5" destOrd="0" presId="urn:microsoft.com/office/officeart/2008/layout/HorizontalMultiLevelHierarchy"/>
    <dgm:cxn modelId="{407DBAFD-F1E9-4834-8D12-D3952187E705}" type="presParOf" srcId="{9D5C6636-C905-4644-ABA4-48180E44E9FE}" destId="{DEC37F09-847B-4309-A134-FF0B9DD5F46F}" srcOrd="0" destOrd="0" presId="urn:microsoft.com/office/officeart/2008/layout/HorizontalMultiLevelHierarchy"/>
    <dgm:cxn modelId="{17F64FCE-AD7E-45A4-A628-06BC8353A979}" type="presParOf" srcId="{9D5C6636-C905-4644-ABA4-48180E44E9FE}" destId="{55047881-BCDD-4804-80DC-3E769885268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6B8F7-9D11-4C35-9929-BD7B4A6C35B6}">
      <dsp:nvSpPr>
        <dsp:cNvPr id="0" name=""/>
        <dsp:cNvSpPr/>
      </dsp:nvSpPr>
      <dsp:spPr>
        <a:xfrm>
          <a:off x="0" y="66674"/>
          <a:ext cx="7315200" cy="1371601"/>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ar-SA" sz="4000" kern="1200" dirty="0" smtClean="0"/>
            <a:t>يتميز الكمبيوتر بأنه يقدم الكثير من المثيرات للطفل لذلك من الضروري:</a:t>
          </a:r>
          <a:endParaRPr lang="en-US" sz="4000" kern="1200" dirty="0"/>
        </a:p>
      </dsp:txBody>
      <dsp:txXfrm>
        <a:off x="0" y="66674"/>
        <a:ext cx="7315200" cy="1371601"/>
      </dsp:txXfrm>
    </dsp:sp>
    <dsp:sp modelId="{B7F3BC4E-DAA2-427C-8375-58D22CA9FDFC}">
      <dsp:nvSpPr>
        <dsp:cNvPr id="0" name=""/>
        <dsp:cNvSpPr/>
      </dsp:nvSpPr>
      <dsp:spPr>
        <a:xfrm>
          <a:off x="3571" y="1571625"/>
          <a:ext cx="2436018" cy="344043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SA" sz="3600" kern="1200" dirty="0" smtClean="0"/>
            <a:t>دراسة انسب شكل ووقت لتقديمه للطفل</a:t>
          </a:r>
          <a:endParaRPr lang="en-US" sz="3600" kern="1200" dirty="0"/>
        </a:p>
      </dsp:txBody>
      <dsp:txXfrm>
        <a:off x="3571" y="1571625"/>
        <a:ext cx="2436018" cy="3440430"/>
      </dsp:txXfrm>
    </dsp:sp>
    <dsp:sp modelId="{2836511C-53FC-4E1C-9CC1-2F43D486DD64}">
      <dsp:nvSpPr>
        <dsp:cNvPr id="0" name=""/>
        <dsp:cNvSpPr/>
      </dsp:nvSpPr>
      <dsp:spPr>
        <a:xfrm>
          <a:off x="2439590" y="1571625"/>
          <a:ext cx="2436018" cy="344043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SA" sz="3600" kern="1200" dirty="0" smtClean="0"/>
            <a:t>تقنين استخدامه حتى لا ينصرف اليه الطفل ويهمل مجالات اللعب الاخرى</a:t>
          </a:r>
          <a:endParaRPr lang="en-US" sz="3600" kern="1200" dirty="0"/>
        </a:p>
      </dsp:txBody>
      <dsp:txXfrm>
        <a:off x="2439590" y="1571625"/>
        <a:ext cx="2436018" cy="3440430"/>
      </dsp:txXfrm>
    </dsp:sp>
    <dsp:sp modelId="{7B7A204C-8606-4A98-B1F1-A3033D713E69}">
      <dsp:nvSpPr>
        <dsp:cNvPr id="0" name=""/>
        <dsp:cNvSpPr/>
      </dsp:nvSpPr>
      <dsp:spPr>
        <a:xfrm>
          <a:off x="4875609" y="1571625"/>
          <a:ext cx="2436018" cy="344043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SA" sz="3600" kern="1200" smtClean="0"/>
            <a:t>يوظف لاكساب الطفل مفاهيم محددة لغوية او رياضية وغيرها</a:t>
          </a:r>
          <a:endParaRPr lang="en-US" sz="3600" kern="1200" dirty="0"/>
        </a:p>
      </dsp:txBody>
      <dsp:txXfrm>
        <a:off x="4875609" y="1571625"/>
        <a:ext cx="2436018" cy="3440430"/>
      </dsp:txXfrm>
    </dsp:sp>
    <dsp:sp modelId="{EB873856-4F6D-4DF1-9259-6DDD8193D207}">
      <dsp:nvSpPr>
        <dsp:cNvPr id="0" name=""/>
        <dsp:cNvSpPr/>
      </dsp:nvSpPr>
      <dsp:spPr>
        <a:xfrm>
          <a:off x="0" y="5012055"/>
          <a:ext cx="7315200" cy="382270"/>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8D951-596A-428C-9927-825A174E619E}">
      <dsp:nvSpPr>
        <dsp:cNvPr id="0" name=""/>
        <dsp:cNvSpPr/>
      </dsp:nvSpPr>
      <dsp:spPr>
        <a:xfrm>
          <a:off x="2131740" y="2667000"/>
          <a:ext cx="664829" cy="1900237"/>
        </a:xfrm>
        <a:custGeom>
          <a:avLst/>
          <a:gdLst/>
          <a:ahLst/>
          <a:cxnLst/>
          <a:rect l="0" t="0" r="0" b="0"/>
          <a:pathLst>
            <a:path>
              <a:moveTo>
                <a:pt x="0" y="0"/>
              </a:moveTo>
              <a:lnTo>
                <a:pt x="332414" y="0"/>
              </a:lnTo>
              <a:lnTo>
                <a:pt x="332414" y="1900237"/>
              </a:lnTo>
              <a:lnTo>
                <a:pt x="664829" y="1900237"/>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413826" y="3566789"/>
        <a:ext cx="100659" cy="100659"/>
      </dsp:txXfrm>
    </dsp:sp>
    <dsp:sp modelId="{5BED2A88-9698-42AC-92ED-45D811B2BF25}">
      <dsp:nvSpPr>
        <dsp:cNvPr id="0" name=""/>
        <dsp:cNvSpPr/>
      </dsp:nvSpPr>
      <dsp:spPr>
        <a:xfrm>
          <a:off x="2131740" y="2667000"/>
          <a:ext cx="664829" cy="633412"/>
        </a:xfrm>
        <a:custGeom>
          <a:avLst/>
          <a:gdLst/>
          <a:ahLst/>
          <a:cxnLst/>
          <a:rect l="0" t="0" r="0" b="0"/>
          <a:pathLst>
            <a:path>
              <a:moveTo>
                <a:pt x="0" y="0"/>
              </a:moveTo>
              <a:lnTo>
                <a:pt x="332414" y="0"/>
              </a:lnTo>
              <a:lnTo>
                <a:pt x="332414" y="633412"/>
              </a:lnTo>
              <a:lnTo>
                <a:pt x="664829" y="633412"/>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41198" y="2960749"/>
        <a:ext cx="45913" cy="45913"/>
      </dsp:txXfrm>
    </dsp:sp>
    <dsp:sp modelId="{8AE0D6F1-8011-4784-8FA5-8224612E8A5C}">
      <dsp:nvSpPr>
        <dsp:cNvPr id="0" name=""/>
        <dsp:cNvSpPr/>
      </dsp:nvSpPr>
      <dsp:spPr>
        <a:xfrm>
          <a:off x="2131740" y="2033587"/>
          <a:ext cx="664829" cy="633412"/>
        </a:xfrm>
        <a:custGeom>
          <a:avLst/>
          <a:gdLst/>
          <a:ahLst/>
          <a:cxnLst/>
          <a:rect l="0" t="0" r="0" b="0"/>
          <a:pathLst>
            <a:path>
              <a:moveTo>
                <a:pt x="0" y="633412"/>
              </a:moveTo>
              <a:lnTo>
                <a:pt x="332414" y="633412"/>
              </a:lnTo>
              <a:lnTo>
                <a:pt x="332414" y="0"/>
              </a:lnTo>
              <a:lnTo>
                <a:pt x="664829" y="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41198" y="2327337"/>
        <a:ext cx="45913" cy="45913"/>
      </dsp:txXfrm>
    </dsp:sp>
    <dsp:sp modelId="{06354E46-3AEC-42B9-B88F-BA2A182C19FA}">
      <dsp:nvSpPr>
        <dsp:cNvPr id="0" name=""/>
        <dsp:cNvSpPr/>
      </dsp:nvSpPr>
      <dsp:spPr>
        <a:xfrm>
          <a:off x="2131740" y="766762"/>
          <a:ext cx="664829" cy="1900237"/>
        </a:xfrm>
        <a:custGeom>
          <a:avLst/>
          <a:gdLst/>
          <a:ahLst/>
          <a:cxnLst/>
          <a:rect l="0" t="0" r="0" b="0"/>
          <a:pathLst>
            <a:path>
              <a:moveTo>
                <a:pt x="0" y="1900237"/>
              </a:moveTo>
              <a:lnTo>
                <a:pt x="332414" y="1900237"/>
              </a:lnTo>
              <a:lnTo>
                <a:pt x="332414" y="0"/>
              </a:lnTo>
              <a:lnTo>
                <a:pt x="664829" y="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413826" y="1666551"/>
        <a:ext cx="100659" cy="100659"/>
      </dsp:txXfrm>
    </dsp:sp>
    <dsp:sp modelId="{BD537E2B-F8E2-4330-BA02-218E755CA6B0}">
      <dsp:nvSpPr>
        <dsp:cNvPr id="0" name=""/>
        <dsp:cNvSpPr/>
      </dsp:nvSpPr>
      <dsp:spPr>
        <a:xfrm rot="16200000">
          <a:off x="-1041989" y="2160269"/>
          <a:ext cx="5334000" cy="101346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ar-SA" sz="6500" kern="1200" dirty="0" smtClean="0"/>
            <a:t>المؤيدون</a:t>
          </a:r>
          <a:endParaRPr lang="en-US" sz="6500" kern="1200" dirty="0"/>
        </a:p>
      </dsp:txBody>
      <dsp:txXfrm>
        <a:off x="-1041989" y="2160269"/>
        <a:ext cx="5334000" cy="1013460"/>
      </dsp:txXfrm>
    </dsp:sp>
    <dsp:sp modelId="{3C5D170B-20F5-44CA-B855-1936C7A42568}">
      <dsp:nvSpPr>
        <dsp:cNvPr id="0" name=""/>
        <dsp:cNvSpPr/>
      </dsp:nvSpPr>
      <dsp:spPr>
        <a:xfrm>
          <a:off x="2796570" y="260032"/>
          <a:ext cx="3324148" cy="10134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الكمبيوتر اصبح جزء  من حياتنا اليومية</a:t>
          </a:r>
          <a:endParaRPr lang="en-US" sz="2000" kern="1200" dirty="0"/>
        </a:p>
      </dsp:txBody>
      <dsp:txXfrm>
        <a:off x="2796570" y="260032"/>
        <a:ext cx="3324148" cy="1013460"/>
      </dsp:txXfrm>
    </dsp:sp>
    <dsp:sp modelId="{399FA54B-C174-400C-8F6F-5279EDEAEAAB}">
      <dsp:nvSpPr>
        <dsp:cNvPr id="0" name=""/>
        <dsp:cNvSpPr/>
      </dsp:nvSpPr>
      <dsp:spPr>
        <a:xfrm>
          <a:off x="2796570" y="1526857"/>
          <a:ext cx="3324148" cy="10134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يتيح للطفل الفرصة لان يشعر بالالفة ويتعامل معه كجزء من بيته وحياته</a:t>
          </a:r>
          <a:endParaRPr lang="en-US" sz="2000" kern="1200" dirty="0"/>
        </a:p>
      </dsp:txBody>
      <dsp:txXfrm>
        <a:off x="2796570" y="1526857"/>
        <a:ext cx="3324148" cy="1013460"/>
      </dsp:txXfrm>
    </dsp:sp>
    <dsp:sp modelId="{A9C69A0A-D2FB-4490-A8CB-4F432E34E35A}">
      <dsp:nvSpPr>
        <dsp:cNvPr id="0" name=""/>
        <dsp:cNvSpPr/>
      </dsp:nvSpPr>
      <dsp:spPr>
        <a:xfrm>
          <a:off x="2796570" y="2793682"/>
          <a:ext cx="3324148" cy="10134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يستطيع في المستقبل ان يتقن التعامل مع الاشكال الاحدث للكمبيوتر</a:t>
          </a:r>
          <a:endParaRPr lang="en-US" sz="2000" kern="1200" dirty="0"/>
        </a:p>
      </dsp:txBody>
      <dsp:txXfrm>
        <a:off x="2796570" y="2793682"/>
        <a:ext cx="3324148" cy="1013460"/>
      </dsp:txXfrm>
    </dsp:sp>
    <dsp:sp modelId="{A77E717A-5899-488B-A8F1-CD8098465262}">
      <dsp:nvSpPr>
        <dsp:cNvPr id="0" name=""/>
        <dsp:cNvSpPr/>
      </dsp:nvSpPr>
      <dsp:spPr>
        <a:xfrm>
          <a:off x="2796570" y="4060507"/>
          <a:ext cx="3324148" cy="10134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 </a:t>
          </a:r>
          <a:r>
            <a:rPr lang="en-US" sz="2000" kern="1200" dirty="0" smtClean="0"/>
            <a:t>soft-ware</a:t>
          </a:r>
          <a:r>
            <a:rPr lang="ar-SA" sz="2000" kern="1200" dirty="0" smtClean="0"/>
            <a:t> التزايد من برامج الكمبيوتر </a:t>
          </a:r>
        </a:p>
        <a:p>
          <a:pPr lvl="0" algn="ctr" defTabSz="889000">
            <a:lnSpc>
              <a:spcPct val="90000"/>
            </a:lnSpc>
            <a:spcBef>
              <a:spcPct val="0"/>
            </a:spcBef>
            <a:spcAft>
              <a:spcPct val="35000"/>
            </a:spcAft>
          </a:pPr>
          <a:r>
            <a:rPr lang="ar-SA" sz="2000" kern="1200" dirty="0" smtClean="0"/>
            <a:t>صممت على شكل العاب يكتسب من خلالها الكثير من المفاهيم والمهارات</a:t>
          </a:r>
          <a:endParaRPr lang="en-US" sz="2000" kern="1200" dirty="0"/>
        </a:p>
      </dsp:txBody>
      <dsp:txXfrm>
        <a:off x="2796570" y="4060507"/>
        <a:ext cx="3324148" cy="1013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E5A4B-3B8D-4D9D-9DA4-7C2351551E30}">
      <dsp:nvSpPr>
        <dsp:cNvPr id="0" name=""/>
        <dsp:cNvSpPr/>
      </dsp:nvSpPr>
      <dsp:spPr>
        <a:xfrm>
          <a:off x="2224787" y="2705100"/>
          <a:ext cx="674327" cy="1284922"/>
        </a:xfrm>
        <a:custGeom>
          <a:avLst/>
          <a:gdLst/>
          <a:ahLst/>
          <a:cxnLst/>
          <a:rect l="0" t="0" r="0" b="0"/>
          <a:pathLst>
            <a:path>
              <a:moveTo>
                <a:pt x="0" y="0"/>
              </a:moveTo>
              <a:lnTo>
                <a:pt x="337163" y="0"/>
              </a:lnTo>
              <a:lnTo>
                <a:pt x="337163" y="1284922"/>
              </a:lnTo>
              <a:lnTo>
                <a:pt x="674327" y="1284922"/>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25672" y="3311283"/>
        <a:ext cx="72555" cy="72555"/>
      </dsp:txXfrm>
    </dsp:sp>
    <dsp:sp modelId="{06C3833A-19EC-4002-94E2-9202FE94754C}">
      <dsp:nvSpPr>
        <dsp:cNvPr id="0" name=""/>
        <dsp:cNvSpPr/>
      </dsp:nvSpPr>
      <dsp:spPr>
        <a:xfrm>
          <a:off x="2224787" y="2659380"/>
          <a:ext cx="674327" cy="91440"/>
        </a:xfrm>
        <a:custGeom>
          <a:avLst/>
          <a:gdLst/>
          <a:ahLst/>
          <a:cxnLst/>
          <a:rect l="0" t="0" r="0" b="0"/>
          <a:pathLst>
            <a:path>
              <a:moveTo>
                <a:pt x="0" y="45720"/>
              </a:moveTo>
              <a:lnTo>
                <a:pt x="674327" y="45720"/>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45092" y="2688241"/>
        <a:ext cx="33716" cy="33716"/>
      </dsp:txXfrm>
    </dsp:sp>
    <dsp:sp modelId="{C9735718-F60A-4FAB-996E-9327FA00653F}">
      <dsp:nvSpPr>
        <dsp:cNvPr id="0" name=""/>
        <dsp:cNvSpPr/>
      </dsp:nvSpPr>
      <dsp:spPr>
        <a:xfrm>
          <a:off x="2224787" y="1420177"/>
          <a:ext cx="674327" cy="1284922"/>
        </a:xfrm>
        <a:custGeom>
          <a:avLst/>
          <a:gdLst/>
          <a:ahLst/>
          <a:cxnLst/>
          <a:rect l="0" t="0" r="0" b="0"/>
          <a:pathLst>
            <a:path>
              <a:moveTo>
                <a:pt x="0" y="1284922"/>
              </a:moveTo>
              <a:lnTo>
                <a:pt x="337163" y="1284922"/>
              </a:lnTo>
              <a:lnTo>
                <a:pt x="337163" y="0"/>
              </a:lnTo>
              <a:lnTo>
                <a:pt x="674327" y="0"/>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25672" y="2026360"/>
        <a:ext cx="72555" cy="72555"/>
      </dsp:txXfrm>
    </dsp:sp>
    <dsp:sp modelId="{41902360-3577-4F9C-B835-0D69D765BE65}">
      <dsp:nvSpPr>
        <dsp:cNvPr id="0" name=""/>
        <dsp:cNvSpPr/>
      </dsp:nvSpPr>
      <dsp:spPr>
        <a:xfrm rot="16200000">
          <a:off x="-994281" y="2191131"/>
          <a:ext cx="5410200" cy="102793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ar-SA" sz="6500" kern="1200" dirty="0" smtClean="0"/>
            <a:t>المعارضون</a:t>
          </a:r>
          <a:endParaRPr lang="en-US" sz="6500" kern="1200" dirty="0"/>
        </a:p>
      </dsp:txBody>
      <dsp:txXfrm>
        <a:off x="-994281" y="2191131"/>
        <a:ext cx="5410200" cy="1027938"/>
      </dsp:txXfrm>
    </dsp:sp>
    <dsp:sp modelId="{14031180-FAE4-48C2-894C-D1D79163DA4E}">
      <dsp:nvSpPr>
        <dsp:cNvPr id="0" name=""/>
        <dsp:cNvSpPr/>
      </dsp:nvSpPr>
      <dsp:spPr>
        <a:xfrm>
          <a:off x="2899114" y="906208"/>
          <a:ext cx="3371636" cy="102793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SA" sz="2500" kern="1200" dirty="0" smtClean="0"/>
            <a:t>عدم استعداد الطفال لاستخدام هذه التكنلوجيا</a:t>
          </a:r>
          <a:endParaRPr lang="en-US" sz="2500" kern="1200" dirty="0"/>
        </a:p>
      </dsp:txBody>
      <dsp:txXfrm>
        <a:off x="2899114" y="906208"/>
        <a:ext cx="3371636" cy="1027938"/>
      </dsp:txXfrm>
    </dsp:sp>
    <dsp:sp modelId="{262E50C5-ECF2-430B-8DBA-4AC10CF9C367}">
      <dsp:nvSpPr>
        <dsp:cNvPr id="0" name=""/>
        <dsp:cNvSpPr/>
      </dsp:nvSpPr>
      <dsp:spPr>
        <a:xfrm>
          <a:off x="2899114" y="2191130"/>
          <a:ext cx="3371636" cy="102793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SA" sz="2500" kern="1200" dirty="0" smtClean="0"/>
            <a:t>يعرض الاطفال لارهاق جسمي وحسي وتركيز ذهني وبصري واشعاع قد يؤثر على نموه السليم</a:t>
          </a:r>
          <a:endParaRPr lang="en-US" sz="2500" kern="1200" dirty="0"/>
        </a:p>
      </dsp:txBody>
      <dsp:txXfrm>
        <a:off x="2899114" y="2191130"/>
        <a:ext cx="3371636" cy="1027938"/>
      </dsp:txXfrm>
    </dsp:sp>
    <dsp:sp modelId="{DEC37F09-847B-4309-A134-FF0B9DD5F46F}">
      <dsp:nvSpPr>
        <dsp:cNvPr id="0" name=""/>
        <dsp:cNvSpPr/>
      </dsp:nvSpPr>
      <dsp:spPr>
        <a:xfrm>
          <a:off x="2899114" y="3476053"/>
          <a:ext cx="3371636" cy="102793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SA" sz="2500" kern="1200" dirty="0" smtClean="0"/>
            <a:t>يحرمه من فرصة الانطلاق في الهواء الطلق وممارسة انشطة تستخدم فيها الاشياء الطبيعية</a:t>
          </a:r>
          <a:endParaRPr lang="en-US" sz="2500" kern="1200" dirty="0"/>
        </a:p>
      </dsp:txBody>
      <dsp:txXfrm>
        <a:off x="2899114" y="3476053"/>
        <a:ext cx="3371636" cy="1027938"/>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E3FF9412-ED9C-480D-8F9A-19E7E3FBB5B7}" type="datetimeFigureOut">
              <a:rPr lang="en-US" smtClean="0"/>
              <a:t>11/24/2013</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4DEACD0-F753-4B14-961A-A8F5BD63A83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F9412-ED9C-480D-8F9A-19E7E3FBB5B7}"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FF9412-ED9C-480D-8F9A-19E7E3FBB5B7}"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3FF9412-ED9C-480D-8F9A-19E7E3FBB5B7}" type="datetimeFigureOut">
              <a:rPr lang="en-US" smtClean="0"/>
              <a:t>11/24/2013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EACD0-F753-4B14-961A-A8F5BD63A838}"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3FF9412-ED9C-480D-8F9A-19E7E3FBB5B7}" type="datetimeFigureOut">
              <a:rPr lang="en-US" smtClean="0"/>
              <a:t>11/24/2013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DEACD0-F753-4B14-961A-A8F5BD63A838}"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FF9412-ED9C-480D-8F9A-19E7E3FBB5B7}" type="datetimeFigureOut">
              <a:rPr lang="en-US" smtClean="0"/>
              <a:t>11/24/2013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FF9412-ED9C-480D-8F9A-19E7E3FBB5B7}" type="datetimeFigureOut">
              <a:rPr lang="en-US" smtClean="0"/>
              <a:t>11/24/2013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E3FF9412-ED9C-480D-8F9A-19E7E3FBB5B7}" type="datetimeFigureOut">
              <a:rPr lang="en-US" smtClean="0"/>
              <a:t>11/24/2013</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A4DEACD0-F753-4B14-961A-A8F5BD63A8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E3FF9412-ED9C-480D-8F9A-19E7E3FBB5B7}" type="datetimeFigureOut">
              <a:rPr lang="en-US" smtClean="0"/>
              <a:t>11/24/2013</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A4DEACD0-F753-4B14-961A-A8F5BD63A8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F9412-ED9C-480D-8F9A-19E7E3FBB5B7}"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F9412-ED9C-480D-8F9A-19E7E3FBB5B7}"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ACD0-F753-4B14-961A-A8F5BD63A8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E3FF9412-ED9C-480D-8F9A-19E7E3FBB5B7}" type="datetimeFigureOut">
              <a:rPr lang="en-US" smtClean="0"/>
              <a:t>11/24/2013</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4DEACD0-F753-4B14-961A-A8F5BD63A83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ar-SA" sz="4000" dirty="0" smtClean="0"/>
              <a:t>الكمبيوتر في الطفولة المبكرة</a:t>
            </a:r>
            <a:endParaRPr lang="en-US" sz="4000" dirty="0"/>
          </a:p>
        </p:txBody>
      </p:sp>
      <p:sp>
        <p:nvSpPr>
          <p:cNvPr id="3" name="Subtitle 2"/>
          <p:cNvSpPr>
            <a:spLocks noGrp="1"/>
          </p:cNvSpPr>
          <p:nvPr>
            <p:ph type="subTitle" idx="1"/>
          </p:nvPr>
        </p:nvSpPr>
        <p:spPr/>
        <p:txBody>
          <a:bodyPr>
            <a:normAutofit/>
          </a:bodyPr>
          <a:lstStyle/>
          <a:p>
            <a:pPr algn="ctr"/>
            <a:r>
              <a:rPr lang="ar-SA" sz="3600" dirty="0" smtClean="0"/>
              <a:t>المحاضرة التاسعة</a:t>
            </a:r>
            <a:endParaRPr lang="en-US" sz="3600" dirty="0"/>
          </a:p>
        </p:txBody>
      </p:sp>
    </p:spTree>
    <p:extLst>
      <p:ext uri="{BB962C8B-B14F-4D97-AF65-F5344CB8AC3E}">
        <p14:creationId xmlns:p14="http://schemas.microsoft.com/office/powerpoint/2010/main" val="2448290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219200" y="1066800"/>
            <a:ext cx="4953000" cy="91440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524000" y="1295400"/>
            <a:ext cx="4495800" cy="584775"/>
          </a:xfrm>
          <a:prstGeom prst="rect">
            <a:avLst/>
          </a:prstGeom>
          <a:noFill/>
        </p:spPr>
        <p:txBody>
          <a:bodyPr wrap="square" rtlCol="0">
            <a:spAutoFit/>
          </a:bodyPr>
          <a:lstStyle/>
          <a:p>
            <a:pPr algn="ctr"/>
            <a:r>
              <a:rPr lang="ar-SA" sz="3200" dirty="0" smtClean="0"/>
              <a:t>الكمبيوتر كوسيط للتعلم</a:t>
            </a:r>
            <a:endParaRPr lang="en-US" sz="3200" dirty="0"/>
          </a:p>
        </p:txBody>
      </p:sp>
      <p:sp>
        <p:nvSpPr>
          <p:cNvPr id="4" name="TextBox 3"/>
          <p:cNvSpPr txBox="1"/>
          <p:nvPr/>
        </p:nvSpPr>
        <p:spPr>
          <a:xfrm>
            <a:off x="1544782" y="2209800"/>
            <a:ext cx="6096000" cy="3108543"/>
          </a:xfrm>
          <a:prstGeom prst="rect">
            <a:avLst/>
          </a:prstGeom>
          <a:noFill/>
        </p:spPr>
        <p:txBody>
          <a:bodyPr wrap="square" rtlCol="0">
            <a:spAutoFit/>
          </a:bodyPr>
          <a:lstStyle/>
          <a:p>
            <a:pPr marL="285750" indent="-285750" algn="r">
              <a:buFontTx/>
              <a:buChar char="-"/>
            </a:pPr>
            <a:r>
              <a:rPr lang="ar-SA" sz="2800" dirty="0" smtClean="0">
                <a:solidFill>
                  <a:schemeClr val="tx2">
                    <a:lumMod val="75000"/>
                  </a:schemeClr>
                </a:solidFill>
              </a:rPr>
              <a:t>أجمع المربون ان الاطفال يظهرون سعادة كبيره وينجحون في محاولاتهم للتعلم عندما تقدم لهم الاشياء المحسوسة يقلبونها بأيدهم ويكتسبون من خلالها الكثير من المفاهيم.</a:t>
            </a:r>
          </a:p>
          <a:p>
            <a:pPr marL="285750" indent="-285750" algn="r">
              <a:buFontTx/>
              <a:buChar char="-"/>
            </a:pPr>
            <a:endParaRPr lang="ar-SA" sz="2800" dirty="0">
              <a:solidFill>
                <a:schemeClr val="tx2">
                  <a:lumMod val="75000"/>
                </a:schemeClr>
              </a:solidFill>
            </a:endParaRPr>
          </a:p>
          <a:p>
            <a:pPr marL="285750" indent="-285750" algn="r">
              <a:buFontTx/>
              <a:buChar char="-"/>
            </a:pPr>
            <a:r>
              <a:rPr lang="ar-SA" sz="2800" dirty="0" smtClean="0">
                <a:solidFill>
                  <a:schemeClr val="tx2">
                    <a:lumMod val="75000"/>
                  </a:schemeClr>
                </a:solidFill>
              </a:rPr>
              <a:t>مع الثورة الحديثة في تكنولوجيا المعلومات‘ مكان </a:t>
            </a:r>
          </a:p>
          <a:p>
            <a:pPr algn="r"/>
            <a:r>
              <a:rPr lang="ar-SA" sz="2800" dirty="0" smtClean="0">
                <a:solidFill>
                  <a:schemeClr val="tx2">
                    <a:lumMod val="75000"/>
                  </a:schemeClr>
                </a:solidFill>
              </a:rPr>
              <a:t>الكمبيوتر اثار قضية في تربية الطفولة المبكرة</a:t>
            </a:r>
          </a:p>
        </p:txBody>
      </p:sp>
    </p:spTree>
    <p:extLst>
      <p:ext uri="{BB962C8B-B14F-4D97-AF65-F5344CB8AC3E}">
        <p14:creationId xmlns:p14="http://schemas.microsoft.com/office/powerpoint/2010/main" val="2203738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2133600"/>
            <a:ext cx="6172200" cy="2308324"/>
          </a:xfrm>
          <a:prstGeom prst="rect">
            <a:avLst/>
          </a:prstGeom>
          <a:noFill/>
        </p:spPr>
        <p:txBody>
          <a:bodyPr wrap="square" rtlCol="0">
            <a:spAutoFit/>
          </a:bodyPr>
          <a:lstStyle/>
          <a:p>
            <a:pPr algn="r"/>
            <a:r>
              <a:rPr lang="ar-SA" sz="4800" dirty="0" smtClean="0">
                <a:solidFill>
                  <a:schemeClr val="tx2">
                    <a:lumMod val="75000"/>
                  </a:schemeClr>
                </a:solidFill>
              </a:rPr>
              <a:t>هل بالامكان ادخال الكمبيوتر ضمن الوسائط المحسوسة وتوفير فرص للتعلم من خلاله؟</a:t>
            </a:r>
            <a:endParaRPr lang="en-US" sz="4800" dirty="0">
              <a:solidFill>
                <a:schemeClr val="tx2">
                  <a:lumMod val="75000"/>
                </a:schemeClr>
              </a:solidFill>
            </a:endParaRPr>
          </a:p>
        </p:txBody>
      </p:sp>
      <p:sp>
        <p:nvSpPr>
          <p:cNvPr id="3" name="Oval 2"/>
          <p:cNvSpPr/>
          <p:nvPr/>
        </p:nvSpPr>
        <p:spPr>
          <a:xfrm>
            <a:off x="3775363" y="866321"/>
            <a:ext cx="3962400" cy="9906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505200" y="918139"/>
            <a:ext cx="4197927" cy="830997"/>
          </a:xfrm>
          <a:prstGeom prst="rect">
            <a:avLst/>
          </a:prstGeom>
          <a:noFill/>
        </p:spPr>
        <p:txBody>
          <a:bodyPr wrap="square" rtlCol="0">
            <a:spAutoFit/>
          </a:bodyPr>
          <a:lstStyle/>
          <a:p>
            <a:pPr algn="ctr"/>
            <a:r>
              <a:rPr lang="ar-SA" sz="4800" dirty="0" smtClean="0"/>
              <a:t>سؤال؟</a:t>
            </a:r>
            <a:endParaRPr lang="en-US" sz="4800" dirty="0"/>
          </a:p>
        </p:txBody>
      </p:sp>
    </p:spTree>
    <p:extLst>
      <p:ext uri="{BB962C8B-B14F-4D97-AF65-F5344CB8AC3E}">
        <p14:creationId xmlns:p14="http://schemas.microsoft.com/office/powerpoint/2010/main" val="3122475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038454125"/>
              </p:ext>
            </p:extLst>
          </p:nvPr>
        </p:nvGraphicFramePr>
        <p:xfrm>
          <a:off x="914400" y="762000"/>
          <a:ext cx="73152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6140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6600" dirty="0" smtClean="0">
                <a:solidFill>
                  <a:schemeClr val="tx2">
                    <a:lumMod val="75000"/>
                  </a:schemeClr>
                </a:solidFill>
              </a:rPr>
              <a:t>النتيجة!!</a:t>
            </a:r>
            <a:endParaRPr lang="en-US" sz="66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lgn="r">
              <a:buNone/>
            </a:pPr>
            <a:r>
              <a:rPr lang="ar-SA" sz="2800" dirty="0" smtClean="0">
                <a:solidFill>
                  <a:schemeClr val="tx2">
                    <a:lumMod val="75000"/>
                  </a:schemeClr>
                </a:solidFill>
              </a:rPr>
              <a:t>انتاج وفرة من برامج الكمبيوتر باستخدام الاقراص المدجمة</a:t>
            </a:r>
          </a:p>
          <a:p>
            <a:pPr marL="0" indent="0" algn="r">
              <a:buNone/>
            </a:pPr>
            <a:r>
              <a:rPr lang="en-US" sz="2800" dirty="0">
                <a:solidFill>
                  <a:schemeClr val="tx2">
                    <a:lumMod val="75000"/>
                  </a:schemeClr>
                </a:solidFill>
              </a:rPr>
              <a:t>( </a:t>
            </a:r>
            <a:r>
              <a:rPr lang="en-US" sz="2800" dirty="0" smtClean="0">
                <a:solidFill>
                  <a:schemeClr val="tx2">
                    <a:lumMod val="75000"/>
                  </a:schemeClr>
                </a:solidFill>
              </a:rPr>
              <a:t>CD’s</a:t>
            </a:r>
            <a:r>
              <a:rPr lang="ar-SA" sz="2800" dirty="0" smtClean="0">
                <a:solidFill>
                  <a:schemeClr val="tx2">
                    <a:lumMod val="75000"/>
                  </a:schemeClr>
                </a:solidFill>
              </a:rPr>
              <a:t>(</a:t>
            </a:r>
            <a:r>
              <a:rPr lang="en-US" sz="2800" dirty="0" smtClean="0">
                <a:solidFill>
                  <a:schemeClr val="tx2">
                    <a:lumMod val="75000"/>
                  </a:schemeClr>
                </a:solidFill>
              </a:rPr>
              <a:t> </a:t>
            </a:r>
            <a:r>
              <a:rPr lang="ar-SA" sz="2800" dirty="0" smtClean="0">
                <a:solidFill>
                  <a:schemeClr val="tx2">
                    <a:lumMod val="75000"/>
                  </a:schemeClr>
                </a:solidFill>
              </a:rPr>
              <a:t>  </a:t>
            </a:r>
          </a:p>
          <a:p>
            <a:pPr marL="0" indent="0" algn="r">
              <a:buNone/>
            </a:pPr>
            <a:r>
              <a:rPr lang="ar-SA" sz="2800" dirty="0" smtClean="0">
                <a:solidFill>
                  <a:schemeClr val="tx2">
                    <a:lumMod val="75000"/>
                  </a:schemeClr>
                </a:solidFill>
              </a:rPr>
              <a:t>في المجالات التعليمية المختلفة لاطفال ما قبل المدرسة بامكان معلمة الروضة الاستعانه بها كاحدث الوسائط المتعددة</a:t>
            </a:r>
            <a:endParaRPr lang="en-US" sz="2800" dirty="0">
              <a:solidFill>
                <a:schemeClr val="tx2">
                  <a:lumMod val="75000"/>
                </a:schemeClr>
              </a:solidFill>
            </a:endParaRPr>
          </a:p>
        </p:txBody>
      </p:sp>
    </p:spTree>
    <p:extLst>
      <p:ext uri="{BB962C8B-B14F-4D97-AF65-F5344CB8AC3E}">
        <p14:creationId xmlns:p14="http://schemas.microsoft.com/office/powerpoint/2010/main" val="2246588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solidFill>
                  <a:schemeClr val="accent6">
                    <a:lumMod val="50000"/>
                  </a:schemeClr>
                </a:solidFill>
              </a:rPr>
              <a:t>آ</a:t>
            </a:r>
            <a:r>
              <a:rPr lang="ar-SA" dirty="0" smtClean="0">
                <a:solidFill>
                  <a:schemeClr val="accent6">
                    <a:lumMod val="50000"/>
                  </a:schemeClr>
                </a:solidFill>
              </a:rPr>
              <a:t>راء قيلت في الكمبيوتر</a:t>
            </a:r>
            <a:endParaRPr lang="en-US" dirty="0">
              <a:solidFill>
                <a:schemeClr val="accent6">
                  <a:lumMod val="50000"/>
                </a:schemeClr>
              </a:solidFill>
            </a:endParaRPr>
          </a:p>
        </p:txBody>
      </p:sp>
      <p:sp>
        <p:nvSpPr>
          <p:cNvPr id="3" name="Content Placeholder 2"/>
          <p:cNvSpPr>
            <a:spLocks noGrp="1"/>
          </p:cNvSpPr>
          <p:nvPr>
            <p:ph idx="1"/>
          </p:nvPr>
        </p:nvSpPr>
        <p:spPr/>
        <p:txBody>
          <a:bodyPr/>
          <a:lstStyle/>
          <a:p>
            <a:pPr marL="0" indent="0" algn="r">
              <a:buNone/>
            </a:pPr>
            <a:r>
              <a:rPr lang="ar-SA" dirty="0" smtClean="0">
                <a:solidFill>
                  <a:schemeClr val="tx2"/>
                </a:solidFill>
              </a:rPr>
              <a:t>* هناك من يؤيد وجود الكمبيوتر في حياة الطفل وهناك من يعارض ذلك:</a:t>
            </a:r>
          </a:p>
          <a:p>
            <a:pPr marL="0" indent="0" algn="r">
              <a:buNone/>
            </a:pPr>
            <a:endParaRPr lang="en-US" dirty="0"/>
          </a:p>
        </p:txBody>
      </p:sp>
    </p:spTree>
    <p:extLst>
      <p:ext uri="{BB962C8B-B14F-4D97-AF65-F5344CB8AC3E}">
        <p14:creationId xmlns:p14="http://schemas.microsoft.com/office/powerpoint/2010/main" val="3036535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62356323"/>
              </p:ext>
            </p:extLst>
          </p:nvPr>
        </p:nvGraphicFramePr>
        <p:xfrm>
          <a:off x="990600" y="838200"/>
          <a:ext cx="7239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9176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72890764"/>
              </p:ext>
            </p:extLst>
          </p:nvPr>
        </p:nvGraphicFramePr>
        <p:xfrm>
          <a:off x="838200" y="685800"/>
          <a:ext cx="7467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2372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447800" y="1600200"/>
            <a:ext cx="6019800" cy="3505200"/>
          </a:xfrm>
          <a:prstGeom prst="ellipse">
            <a:avLst/>
          </a:prstGeom>
          <a:solidFill>
            <a:schemeClr val="accent4">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09800" y="2286000"/>
            <a:ext cx="4495800" cy="1754326"/>
          </a:xfrm>
          <a:prstGeom prst="rect">
            <a:avLst/>
          </a:prstGeom>
          <a:noFill/>
        </p:spPr>
        <p:txBody>
          <a:bodyPr wrap="square" rtlCol="0">
            <a:spAutoFit/>
          </a:bodyPr>
          <a:lstStyle/>
          <a:p>
            <a:pPr algn="ctr"/>
            <a:r>
              <a:rPr lang="ar-SA" sz="5400" dirty="0" smtClean="0">
                <a:solidFill>
                  <a:schemeClr val="tx2"/>
                </a:solidFill>
              </a:rPr>
              <a:t>في أي صف انت ولماذا؟</a:t>
            </a:r>
            <a:endParaRPr lang="en-US" sz="5400" dirty="0">
              <a:solidFill>
                <a:schemeClr val="tx2"/>
              </a:solidFill>
            </a:endParaRPr>
          </a:p>
        </p:txBody>
      </p:sp>
    </p:spTree>
    <p:extLst>
      <p:ext uri="{BB962C8B-B14F-4D97-AF65-F5344CB8AC3E}">
        <p14:creationId xmlns:p14="http://schemas.microsoft.com/office/powerpoint/2010/main" val="673036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solidFill>
                  <a:schemeClr val="accent2"/>
                </a:solidFill>
              </a:rPr>
              <a:t>نصائح للاباء لضبط استخدام الكمبيوتر في المنزل منها</a:t>
            </a:r>
            <a:r>
              <a:rPr lang="ar-SA" dirty="0" smtClean="0"/>
              <a:t>:</a:t>
            </a:r>
            <a:endParaRPr lang="en-US" dirty="0"/>
          </a:p>
        </p:txBody>
      </p:sp>
      <p:sp>
        <p:nvSpPr>
          <p:cNvPr id="3" name="Content Placeholder 2"/>
          <p:cNvSpPr>
            <a:spLocks noGrp="1"/>
          </p:cNvSpPr>
          <p:nvPr>
            <p:ph idx="1"/>
          </p:nvPr>
        </p:nvSpPr>
        <p:spPr/>
        <p:txBody>
          <a:bodyPr>
            <a:normAutofit lnSpcReduction="10000"/>
          </a:bodyPr>
          <a:lstStyle/>
          <a:p>
            <a:pPr marL="0" indent="0" algn="r">
              <a:buNone/>
            </a:pPr>
            <a:r>
              <a:rPr lang="ar-SA" dirty="0" smtClean="0">
                <a:solidFill>
                  <a:schemeClr val="tx2">
                    <a:lumMod val="75000"/>
                  </a:schemeClr>
                </a:solidFill>
              </a:rPr>
              <a:t>1- عدم صرف اكثر من نصف ساعه على الكمبيوتر</a:t>
            </a:r>
          </a:p>
          <a:p>
            <a:pPr marL="0" indent="0" algn="r">
              <a:buNone/>
            </a:pPr>
            <a:r>
              <a:rPr lang="ar-SA" dirty="0" smtClean="0">
                <a:solidFill>
                  <a:schemeClr val="tx2">
                    <a:lumMod val="75000"/>
                  </a:schemeClr>
                </a:solidFill>
              </a:rPr>
              <a:t>2- التفكير جيدا قبل شراء كمبيوتر لطفل دون السابعة</a:t>
            </a:r>
          </a:p>
          <a:p>
            <a:pPr marL="0" indent="0" algn="r">
              <a:buNone/>
            </a:pPr>
            <a:r>
              <a:rPr lang="ar-SA" dirty="0" smtClean="0">
                <a:solidFill>
                  <a:schemeClr val="tx2">
                    <a:lumMod val="75000"/>
                  </a:schemeClr>
                </a:solidFill>
              </a:rPr>
              <a:t>3- عدم وضع الكمبيوتر في غرفة الطفل, واذا استخدم كمبيوتر العائلة فيكون تحت اشراف</a:t>
            </a:r>
          </a:p>
          <a:p>
            <a:pPr marL="0" indent="0" algn="r">
              <a:buNone/>
            </a:pPr>
            <a:r>
              <a:rPr lang="ar-SA" dirty="0" smtClean="0">
                <a:solidFill>
                  <a:schemeClr val="tx2">
                    <a:lumMod val="75000"/>
                  </a:schemeClr>
                </a:solidFill>
              </a:rPr>
              <a:t>4- وضع كرسي الى جوار الطفل وهو يجلس الى الكمبيوتر</a:t>
            </a:r>
          </a:p>
          <a:p>
            <a:pPr marL="0" indent="0" algn="r">
              <a:buNone/>
            </a:pPr>
            <a:r>
              <a:rPr lang="ar-SA" dirty="0">
                <a:solidFill>
                  <a:schemeClr val="tx2">
                    <a:lumMod val="75000"/>
                  </a:schemeClr>
                </a:solidFill>
              </a:rPr>
              <a:t> </a:t>
            </a:r>
            <a:r>
              <a:rPr lang="ar-SA" dirty="0" smtClean="0">
                <a:solidFill>
                  <a:schemeClr val="tx2">
                    <a:lumMod val="75000"/>
                  </a:schemeClr>
                </a:solidFill>
              </a:rPr>
              <a:t>5- عدم السماح للطفل بالدخول الى شبكة الاتصالات الدوليه دون التاكد من طبيعة المواقع التي يزورها</a:t>
            </a:r>
          </a:p>
          <a:p>
            <a:pPr marL="0" indent="0" algn="r">
              <a:buNone/>
            </a:pPr>
            <a:r>
              <a:rPr lang="ar-SA" dirty="0" smtClean="0">
                <a:solidFill>
                  <a:schemeClr val="tx2">
                    <a:lumMod val="75000"/>
                  </a:schemeClr>
                </a:solidFill>
              </a:rPr>
              <a:t>6- التحدث للطفل عن الكمبيوتر  وافهامه بانه مسخر لخدمة الانسان وانه يتلقى التعليمات منه</a:t>
            </a:r>
            <a:endParaRPr lang="en-US" dirty="0">
              <a:solidFill>
                <a:schemeClr val="tx2">
                  <a:lumMod val="75000"/>
                </a:schemeClr>
              </a:solidFill>
            </a:endParaRPr>
          </a:p>
        </p:txBody>
      </p:sp>
    </p:spTree>
    <p:extLst>
      <p:ext uri="{BB962C8B-B14F-4D97-AF65-F5344CB8AC3E}">
        <p14:creationId xmlns:p14="http://schemas.microsoft.com/office/powerpoint/2010/main" val="229895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موقف اساتذة التربية من التكنولوجيا المتطورة</a:t>
            </a:r>
            <a:endParaRPr lang="en-US" dirty="0"/>
          </a:p>
        </p:txBody>
      </p:sp>
      <p:sp>
        <p:nvSpPr>
          <p:cNvPr id="3" name="Content Placeholder 2"/>
          <p:cNvSpPr>
            <a:spLocks noGrp="1"/>
          </p:cNvSpPr>
          <p:nvPr>
            <p:ph idx="1"/>
          </p:nvPr>
        </p:nvSpPr>
        <p:spPr/>
        <p:txBody>
          <a:bodyPr>
            <a:noAutofit/>
          </a:bodyPr>
          <a:lstStyle/>
          <a:p>
            <a:pPr marL="0" indent="0" algn="r">
              <a:buNone/>
            </a:pPr>
            <a:r>
              <a:rPr lang="ar-SA" sz="2800" dirty="0" smtClean="0">
                <a:solidFill>
                  <a:schemeClr val="accent1">
                    <a:lumMod val="75000"/>
                  </a:schemeClr>
                </a:solidFill>
              </a:rPr>
              <a:t>لفهم الاتجاه الذي يسير فيه مستقبل التكنولوجيا في التعليم ، يكفي الرجوع الى التقدم السريع بالنسبة لثلاثة امور:</a:t>
            </a:r>
          </a:p>
          <a:p>
            <a:pPr marL="0" indent="0" algn="r">
              <a:buNone/>
            </a:pPr>
            <a:r>
              <a:rPr lang="ar-SA" sz="2800" dirty="0" smtClean="0">
                <a:solidFill>
                  <a:schemeClr val="tx2"/>
                </a:solidFill>
              </a:rPr>
              <a:t>1- امكانية وصول التلاميذ الى التكنولوجيا واستخدامها في المدرسة</a:t>
            </a:r>
          </a:p>
          <a:p>
            <a:pPr marL="0" indent="0" algn="r">
              <a:buNone/>
            </a:pPr>
            <a:r>
              <a:rPr lang="ar-SA" sz="2800" dirty="0" smtClean="0">
                <a:solidFill>
                  <a:schemeClr val="tx2"/>
                </a:solidFill>
              </a:rPr>
              <a:t>2- امكانية وصول التلاميذ الى التكنولوجيا واستخدامها في البيت</a:t>
            </a:r>
          </a:p>
          <a:p>
            <a:pPr marL="0" indent="0" algn="r">
              <a:buNone/>
            </a:pPr>
            <a:r>
              <a:rPr lang="ar-SA" sz="2800" dirty="0" smtClean="0">
                <a:solidFill>
                  <a:schemeClr val="tx2"/>
                </a:solidFill>
              </a:rPr>
              <a:t>3- تاثير التكنولوجيا على التعلم الذي يحققه التلاميذ</a:t>
            </a:r>
            <a:endParaRPr lang="en-US" sz="2800" dirty="0">
              <a:solidFill>
                <a:schemeClr val="tx2"/>
              </a:solidFill>
            </a:endParaRPr>
          </a:p>
        </p:txBody>
      </p:sp>
    </p:spTree>
    <p:extLst>
      <p:ext uri="{BB962C8B-B14F-4D97-AF65-F5344CB8AC3E}">
        <p14:creationId xmlns:p14="http://schemas.microsoft.com/office/powerpoint/2010/main" val="4082193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يتبع</a:t>
            </a:r>
            <a:endParaRPr lang="en-US" dirty="0"/>
          </a:p>
        </p:txBody>
      </p:sp>
      <p:sp>
        <p:nvSpPr>
          <p:cNvPr id="3" name="Content Placeholder 2"/>
          <p:cNvSpPr>
            <a:spLocks noGrp="1"/>
          </p:cNvSpPr>
          <p:nvPr>
            <p:ph idx="1"/>
          </p:nvPr>
        </p:nvSpPr>
        <p:spPr/>
        <p:txBody>
          <a:bodyPr>
            <a:normAutofit fontScale="77500" lnSpcReduction="20000"/>
          </a:bodyPr>
          <a:lstStyle/>
          <a:p>
            <a:pPr marL="0" indent="0" algn="r">
              <a:buNone/>
            </a:pPr>
            <a:r>
              <a:rPr lang="ar-SA" sz="2800" dirty="0" smtClean="0">
                <a:solidFill>
                  <a:schemeClr val="accent1">
                    <a:lumMod val="75000"/>
                  </a:schemeClr>
                </a:solidFill>
              </a:rPr>
              <a:t>يقول المتحمسون لاستخدام الكمبيوتر:</a:t>
            </a:r>
          </a:p>
          <a:p>
            <a:pPr algn="r">
              <a:buFontTx/>
              <a:buChar char="-"/>
            </a:pPr>
            <a:r>
              <a:rPr lang="ar-SA" sz="2800" dirty="0" smtClean="0"/>
              <a:t>-الكمبيوتر يمثل الثورة الثالثة في التعليم</a:t>
            </a:r>
          </a:p>
          <a:p>
            <a:pPr algn="r">
              <a:buFontTx/>
              <a:buChar char="-"/>
            </a:pPr>
            <a:r>
              <a:rPr lang="ar-SA" sz="2800" dirty="0" smtClean="0">
                <a:solidFill>
                  <a:schemeClr val="accent1">
                    <a:lumMod val="75000"/>
                  </a:schemeClr>
                </a:solidFill>
              </a:rPr>
              <a:t>التعليم </a:t>
            </a:r>
            <a:r>
              <a:rPr lang="ar-SA" sz="2800" dirty="0" smtClean="0">
                <a:solidFill>
                  <a:schemeClr val="accent1">
                    <a:lumMod val="75000"/>
                  </a:schemeClr>
                </a:solidFill>
              </a:rPr>
              <a:t>القائم على </a:t>
            </a:r>
            <a:r>
              <a:rPr lang="ar-SA" sz="2800" dirty="0" smtClean="0">
                <a:solidFill>
                  <a:schemeClr val="accent1">
                    <a:lumMod val="75000"/>
                  </a:schemeClr>
                </a:solidFill>
              </a:rPr>
              <a:t>الكمبيوتر :</a:t>
            </a:r>
          </a:p>
          <a:p>
            <a:pPr algn="r">
              <a:buFontTx/>
              <a:buChar char="-"/>
            </a:pPr>
            <a:r>
              <a:rPr lang="ar-SA" sz="2800" dirty="0" smtClean="0"/>
              <a:t>- يحسن كثير من نظريات التعلم والمعرفه وتطبيقاتها التربوية</a:t>
            </a:r>
          </a:p>
          <a:p>
            <a:pPr algn="r">
              <a:buFontTx/>
              <a:buChar char="-"/>
            </a:pPr>
            <a:r>
              <a:rPr lang="ar-SA" sz="2800" dirty="0" smtClean="0"/>
              <a:t>- اقتصادية</a:t>
            </a:r>
            <a:endParaRPr lang="ar-SA" sz="2800" dirty="0" smtClean="0"/>
          </a:p>
          <a:p>
            <a:pPr algn="r">
              <a:buFontTx/>
              <a:buChar char="-"/>
            </a:pPr>
            <a:r>
              <a:rPr lang="ar-SA" sz="2800" dirty="0" smtClean="0"/>
              <a:t> -يستطيع التاثير في ماذا وكيف واين ومتى ولمن، يتحقق التعليم والتعلم</a:t>
            </a:r>
          </a:p>
          <a:p>
            <a:pPr algn="r">
              <a:buFontTx/>
              <a:buChar char="-"/>
            </a:pPr>
            <a:r>
              <a:rPr lang="ar-SA" sz="2800" dirty="0" smtClean="0"/>
              <a:t>- توفير المساعدة اللازمه لحل المشكلات</a:t>
            </a:r>
          </a:p>
          <a:p>
            <a:pPr algn="r">
              <a:buFontTx/>
              <a:buChar char="-"/>
            </a:pPr>
            <a:r>
              <a:rPr lang="ar-SA" sz="2800" dirty="0" smtClean="0"/>
              <a:t>- تعديل السرعة والمحتوى والصعوبة</a:t>
            </a:r>
          </a:p>
          <a:p>
            <a:pPr algn="r">
              <a:buFontTx/>
              <a:buChar char="-"/>
            </a:pPr>
            <a:r>
              <a:rPr lang="ar-SA" sz="2800" dirty="0" smtClean="0"/>
              <a:t>- اعادة تنظيم المحتوى وطريقة عرضه على المتعلم الفرد بما يتناسب مع احتياجاته</a:t>
            </a:r>
          </a:p>
        </p:txBody>
      </p:sp>
    </p:spTree>
    <p:extLst>
      <p:ext uri="{BB962C8B-B14F-4D97-AF65-F5344CB8AC3E}">
        <p14:creationId xmlns:p14="http://schemas.microsoft.com/office/powerpoint/2010/main" val="3401562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نستنتج من ذلك:</a:t>
            </a:r>
            <a:endParaRPr lang="en-US" dirty="0"/>
          </a:p>
        </p:txBody>
      </p:sp>
      <p:sp>
        <p:nvSpPr>
          <p:cNvPr id="3" name="Content Placeholder 2"/>
          <p:cNvSpPr>
            <a:spLocks noGrp="1"/>
          </p:cNvSpPr>
          <p:nvPr>
            <p:ph idx="1"/>
          </p:nvPr>
        </p:nvSpPr>
        <p:spPr/>
        <p:txBody>
          <a:bodyPr/>
          <a:lstStyle/>
          <a:p>
            <a:pPr marL="0" indent="0" algn="r">
              <a:buNone/>
            </a:pPr>
            <a:r>
              <a:rPr lang="ar-SA" sz="4400" b="1" dirty="0" smtClean="0">
                <a:solidFill>
                  <a:schemeClr val="accent2">
                    <a:lumMod val="75000"/>
                  </a:schemeClr>
                </a:solidFill>
              </a:rPr>
              <a:t>المفتاح لتحسين التعليم هو تفريده</a:t>
            </a:r>
          </a:p>
          <a:p>
            <a:pPr marL="0" indent="0" algn="r">
              <a:buNone/>
            </a:pPr>
            <a:endParaRPr lang="ar-SA" dirty="0"/>
          </a:p>
          <a:p>
            <a:pPr marL="0" indent="0" algn="r">
              <a:buNone/>
            </a:pPr>
            <a:r>
              <a:rPr lang="ar-SA" sz="3200" dirty="0" smtClean="0"/>
              <a:t>الجهود يجب ان تنصب على تحقيق ذلك باستخدام التكنولوجيا بحيث يتم تفصيل التتابع والنمط والمحتوى والسرعة التي يتم فيها تقديم التعليم للمتعلم الفرد</a:t>
            </a:r>
            <a:endParaRPr lang="en-US" sz="3200" dirty="0"/>
          </a:p>
        </p:txBody>
      </p:sp>
    </p:spTree>
    <p:extLst>
      <p:ext uri="{BB962C8B-B14F-4D97-AF65-F5344CB8AC3E}">
        <p14:creationId xmlns:p14="http://schemas.microsoft.com/office/powerpoint/2010/main" val="2129197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موقف الاتحاد القومي لتربية الطفولة المبكرة</a:t>
            </a:r>
            <a:endParaRPr lang="en-US" dirty="0"/>
          </a:p>
        </p:txBody>
      </p:sp>
      <p:sp>
        <p:nvSpPr>
          <p:cNvPr id="3" name="Content Placeholder 2"/>
          <p:cNvSpPr>
            <a:spLocks noGrp="1"/>
          </p:cNvSpPr>
          <p:nvPr>
            <p:ph idx="1"/>
          </p:nvPr>
        </p:nvSpPr>
        <p:spPr/>
        <p:txBody>
          <a:bodyPr>
            <a:normAutofit fontScale="92500" lnSpcReduction="10000"/>
          </a:bodyPr>
          <a:lstStyle/>
          <a:p>
            <a:pPr marL="0" indent="0" algn="r">
              <a:buNone/>
            </a:pPr>
            <a:r>
              <a:rPr lang="ar-SA" dirty="0" smtClean="0">
                <a:solidFill>
                  <a:schemeClr val="accent2">
                    <a:lumMod val="75000"/>
                  </a:schemeClr>
                </a:solidFill>
              </a:rPr>
              <a:t>الاتحاد القومي لتربية الطفولة المبكرة اصدر وثيقة حدد فيها موقفه من التكنولوجيا بالنسبه للاطفال من سن 3 الى 8 سنوات تتلخص في الاتي:</a:t>
            </a:r>
          </a:p>
          <a:p>
            <a:pPr marL="0" indent="0" algn="r">
              <a:buNone/>
            </a:pPr>
            <a:r>
              <a:rPr lang="ar-SA" dirty="0" smtClean="0">
                <a:solidFill>
                  <a:schemeClr val="tx2"/>
                </a:solidFill>
              </a:rPr>
              <a:t>1- تستخدم كلمة تكنولوجيا في هذه الوثيقة للاشارة الى تكنولوجيا الكمبيوتر.</a:t>
            </a:r>
          </a:p>
          <a:p>
            <a:pPr marL="0" indent="0" algn="r">
              <a:buNone/>
            </a:pPr>
            <a:r>
              <a:rPr lang="ar-SA" dirty="0" smtClean="0">
                <a:solidFill>
                  <a:schemeClr val="tx2"/>
                </a:solidFill>
              </a:rPr>
              <a:t>2- سيزداد استخدام الاطفال الصغار للتكنولوجيا مع تحقيق السهولة في التشغيل والازدهار في المنتجات من برامج الكومبيوتر    </a:t>
            </a:r>
            <a:endParaRPr lang="en-US" dirty="0">
              <a:solidFill>
                <a:schemeClr val="tx2"/>
              </a:solidFill>
            </a:endParaRPr>
          </a:p>
          <a:p>
            <a:pPr marL="0" indent="0" algn="r">
              <a:buNone/>
            </a:pPr>
            <a:r>
              <a:rPr lang="ar-SA" dirty="0" smtClean="0">
                <a:solidFill>
                  <a:schemeClr val="tx2"/>
                </a:solidFill>
              </a:rPr>
              <a:t>3- اعتبار الكمبيوتر مكملا وليس بديلا للانشطة والادوات ذات  القيمه العالية في تربية الطفولة المبكرة مثل الفن الرمل والماء </a:t>
            </a:r>
          </a:p>
          <a:p>
            <a:pPr marL="0" indent="0" algn="r">
              <a:buNone/>
            </a:pPr>
            <a:r>
              <a:rPr lang="ar-SA" dirty="0">
                <a:solidFill>
                  <a:schemeClr val="tx2"/>
                </a:solidFill>
              </a:rPr>
              <a:t> </a:t>
            </a:r>
            <a:r>
              <a:rPr lang="ar-SA" dirty="0" smtClean="0">
                <a:solidFill>
                  <a:schemeClr val="tx2"/>
                </a:solidFill>
              </a:rPr>
              <a:t>4- استخدام الكمبيوتر بطرق مناسبة لنمو الاطفال</a:t>
            </a:r>
            <a:endParaRPr lang="en-US" dirty="0">
              <a:solidFill>
                <a:schemeClr val="tx2"/>
              </a:solidFill>
            </a:endParaRPr>
          </a:p>
        </p:txBody>
      </p:sp>
    </p:spTree>
    <p:extLst>
      <p:ext uri="{BB962C8B-B14F-4D97-AF65-F5344CB8AC3E}">
        <p14:creationId xmlns:p14="http://schemas.microsoft.com/office/powerpoint/2010/main" val="1669970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A" sz="2800" dirty="0" smtClean="0">
                <a:solidFill>
                  <a:schemeClr val="accent1">
                    <a:lumMod val="75000"/>
                  </a:schemeClr>
                </a:solidFill>
              </a:rPr>
              <a:t>المبادئ التي اقرها الاتحاد للمارسات المناسبه لنمو الاطفال فيما يتعلق باستخدام التكنولوجيا:</a:t>
            </a:r>
            <a:endParaRPr lang="en-US" sz="2800" dirty="0">
              <a:solidFill>
                <a:schemeClr val="accent1">
                  <a:lumMod val="75000"/>
                </a:schemeClr>
              </a:solidFill>
            </a:endParaRPr>
          </a:p>
        </p:txBody>
      </p:sp>
      <p:sp>
        <p:nvSpPr>
          <p:cNvPr id="3" name="Content Placeholder 2"/>
          <p:cNvSpPr>
            <a:spLocks noGrp="1"/>
          </p:cNvSpPr>
          <p:nvPr>
            <p:ph idx="1"/>
          </p:nvPr>
        </p:nvSpPr>
        <p:spPr/>
        <p:txBody>
          <a:bodyPr>
            <a:normAutofit/>
          </a:bodyPr>
          <a:lstStyle/>
          <a:p>
            <a:pPr marL="0" indent="0" algn="r">
              <a:buNone/>
            </a:pPr>
            <a:r>
              <a:rPr lang="ar-SA" dirty="0" smtClean="0"/>
              <a:t>1- على المعلم ان يصدر حكمه المهني فيما اذا كان استخدام الطفل للتكنولوجيا مناسب من حيث السن، الاستخدام الشخصي، الناحية الثقافية</a:t>
            </a:r>
          </a:p>
          <a:p>
            <a:pPr marL="0" indent="0" algn="r">
              <a:buNone/>
            </a:pPr>
            <a:r>
              <a:rPr lang="ar-SA" dirty="0" smtClean="0"/>
              <a:t>2- اذا استخدمت بشكل مناسب، يمكن ان تسهم التكنولوجيا في نمو القدرات المعرفية الاجتماعية</a:t>
            </a:r>
          </a:p>
          <a:p>
            <a:pPr marL="0" indent="0" algn="r">
              <a:buNone/>
            </a:pPr>
            <a:endParaRPr lang="en-US" dirty="0">
              <a:solidFill>
                <a:schemeClr val="accent1">
                  <a:lumMod val="75000"/>
                </a:schemeClr>
              </a:solidFill>
            </a:endParaRPr>
          </a:p>
        </p:txBody>
      </p:sp>
    </p:spTree>
    <p:extLst>
      <p:ext uri="{BB962C8B-B14F-4D97-AF65-F5344CB8AC3E}">
        <p14:creationId xmlns:p14="http://schemas.microsoft.com/office/powerpoint/2010/main" val="678911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يتبع</a:t>
            </a:r>
            <a:endParaRPr lang="en-US" dirty="0"/>
          </a:p>
        </p:txBody>
      </p:sp>
      <p:sp>
        <p:nvSpPr>
          <p:cNvPr id="3" name="Content Placeholder 2"/>
          <p:cNvSpPr>
            <a:spLocks noGrp="1"/>
          </p:cNvSpPr>
          <p:nvPr>
            <p:ph idx="1"/>
          </p:nvPr>
        </p:nvSpPr>
        <p:spPr/>
        <p:txBody>
          <a:bodyPr>
            <a:normAutofit lnSpcReduction="10000"/>
          </a:bodyPr>
          <a:lstStyle/>
          <a:p>
            <a:pPr marL="0" indent="0" algn="r">
              <a:buNone/>
            </a:pPr>
            <a:r>
              <a:rPr lang="ar-SA" dirty="0" smtClean="0"/>
              <a:t>3- دمج </a:t>
            </a:r>
            <a:r>
              <a:rPr lang="ar-SA" dirty="0"/>
              <a:t>التكنولوجيا في اطار البيئة التعليمية الطبيعية وتمثل واحدة من مجموعة بدائل تدعم تعلم الاطفال ويمكن ان يتم ذلك باكثر من طريقة : </a:t>
            </a:r>
          </a:p>
          <a:p>
            <a:pPr algn="r">
              <a:buFontTx/>
              <a:buChar char="-"/>
            </a:pPr>
            <a:r>
              <a:rPr lang="ar-SA" dirty="0"/>
              <a:t>وضع الكمبيوتر في غرفة الفصل</a:t>
            </a:r>
          </a:p>
          <a:p>
            <a:pPr algn="r">
              <a:buFontTx/>
              <a:buChar char="-"/>
            </a:pPr>
            <a:r>
              <a:rPr lang="ar-SA" dirty="0"/>
              <a:t>- </a:t>
            </a:r>
            <a:r>
              <a:rPr lang="ar-SA" dirty="0">
                <a:solidFill>
                  <a:schemeClr val="accent1">
                    <a:lumMod val="75000"/>
                  </a:schemeClr>
                </a:solidFill>
              </a:rPr>
              <a:t>دمج التكنولوجيا بالروتين اليومي للانشطة الصفية</a:t>
            </a:r>
          </a:p>
          <a:p>
            <a:pPr algn="r">
              <a:buFontTx/>
              <a:buChar char="-"/>
            </a:pPr>
            <a:r>
              <a:rPr lang="ar-SA" dirty="0">
                <a:solidFill>
                  <a:schemeClr val="accent1">
                    <a:lumMod val="75000"/>
                  </a:schemeClr>
                </a:solidFill>
              </a:rPr>
              <a:t>- اختيار برامج كمبيوتر تثري محتوى المنهج والانشطة</a:t>
            </a:r>
          </a:p>
          <a:p>
            <a:pPr algn="r">
              <a:buFontTx/>
              <a:buChar char="-"/>
            </a:pPr>
            <a:r>
              <a:rPr lang="ar-SA" dirty="0">
                <a:solidFill>
                  <a:schemeClr val="accent1">
                    <a:lumMod val="75000"/>
                  </a:schemeClr>
                </a:solidFill>
              </a:rPr>
              <a:t>- الاستفادة من التكنولوجيا في ربط المجالات المختلفة للمواد العلمية</a:t>
            </a:r>
          </a:p>
          <a:p>
            <a:pPr algn="r">
              <a:buFontTx/>
              <a:buChar char="-"/>
            </a:pPr>
            <a:r>
              <a:rPr lang="ar-SA" dirty="0">
                <a:solidFill>
                  <a:schemeClr val="accent1">
                    <a:lumMod val="75000"/>
                  </a:schemeClr>
                </a:solidFill>
              </a:rPr>
              <a:t>- توسيع المنهج بفتح افاق جديدة من خلال التكنولوجيا</a:t>
            </a:r>
            <a:endParaRPr lang="en-US" dirty="0"/>
          </a:p>
        </p:txBody>
      </p:sp>
    </p:spTree>
    <p:extLst>
      <p:ext uri="{BB962C8B-B14F-4D97-AF65-F5344CB8AC3E}">
        <p14:creationId xmlns:p14="http://schemas.microsoft.com/office/powerpoint/2010/main" val="1711579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يتبع</a:t>
            </a:r>
            <a:endParaRPr lang="en-US" dirty="0"/>
          </a:p>
        </p:txBody>
      </p:sp>
      <p:sp>
        <p:nvSpPr>
          <p:cNvPr id="3" name="Content Placeholder 2"/>
          <p:cNvSpPr>
            <a:spLocks noGrp="1"/>
          </p:cNvSpPr>
          <p:nvPr>
            <p:ph idx="1"/>
          </p:nvPr>
        </p:nvSpPr>
        <p:spPr/>
        <p:txBody>
          <a:bodyPr>
            <a:normAutofit fontScale="85000" lnSpcReduction="10000"/>
          </a:bodyPr>
          <a:lstStyle/>
          <a:p>
            <a:pPr marL="0" indent="0" algn="r">
              <a:buNone/>
            </a:pPr>
            <a:r>
              <a:rPr lang="ar-SA" dirty="0" smtClean="0"/>
              <a:t>4- توفير فرص متكافئة للوصول للتكنولوجيا لجميع الاطفال واعطاء فرص اككثر للاطفال ذوي الاحتياجات الخاصة حيث ان هناك تفاوت واضح في الفرص المتاحة لاستخدام الكمبيوتر بناء على النوع او الطبقة الاجتماعية  تتلخص هذه الفروق في الاتي: </a:t>
            </a:r>
          </a:p>
          <a:p>
            <a:pPr marL="0" indent="0" algn="r">
              <a:buNone/>
            </a:pPr>
            <a:r>
              <a:rPr lang="ar-SA" dirty="0" smtClean="0">
                <a:solidFill>
                  <a:schemeClr val="accent1">
                    <a:lumMod val="75000"/>
                  </a:schemeClr>
                </a:solidFill>
              </a:rPr>
              <a:t>-يستخدم البنات الكمبيوتر اقل من الاولاد</a:t>
            </a:r>
          </a:p>
          <a:p>
            <a:pPr algn="r">
              <a:buFontTx/>
              <a:buChar char="-"/>
            </a:pPr>
            <a:r>
              <a:rPr lang="ar-SA" dirty="0" smtClean="0">
                <a:solidFill>
                  <a:schemeClr val="accent1">
                    <a:lumMod val="75000"/>
                  </a:schemeClr>
                </a:solidFill>
              </a:rPr>
              <a:t>تقل فرص وصول التلاميذ من اصل افريقي عن التلاميذ البيض</a:t>
            </a:r>
          </a:p>
          <a:p>
            <a:pPr algn="r">
              <a:buFontTx/>
              <a:buChar char="-"/>
            </a:pPr>
            <a:r>
              <a:rPr lang="ar-SA" dirty="0" smtClean="0">
                <a:solidFill>
                  <a:schemeClr val="accent1">
                    <a:lumMod val="75000"/>
                  </a:schemeClr>
                </a:solidFill>
              </a:rPr>
              <a:t> - لايعني وجود الكمبيوتر ، ان بامكان التلاميذ الوصول اليها واستخدامها</a:t>
            </a:r>
          </a:p>
          <a:p>
            <a:pPr algn="r">
              <a:buFontTx/>
              <a:buChar char="-"/>
            </a:pPr>
            <a:r>
              <a:rPr lang="ar-SA" dirty="0" smtClean="0">
                <a:solidFill>
                  <a:schemeClr val="accent1">
                    <a:lumMod val="75000"/>
                  </a:schemeClr>
                </a:solidFill>
              </a:rPr>
              <a:t>- بعض معتقدات واتجاهات المعلمين تحول دون الوصول للكمبيوتر </a:t>
            </a:r>
          </a:p>
          <a:p>
            <a:pPr algn="r">
              <a:buFontTx/>
              <a:buChar char="-"/>
            </a:pPr>
            <a:r>
              <a:rPr lang="ar-SA" dirty="0">
                <a:solidFill>
                  <a:schemeClr val="accent1">
                    <a:lumMod val="75000"/>
                  </a:schemeClr>
                </a:solidFill>
              </a:rPr>
              <a:t> </a:t>
            </a:r>
            <a:r>
              <a:rPr lang="ar-SA" dirty="0" smtClean="0">
                <a:solidFill>
                  <a:schemeClr val="accent1">
                    <a:lumMod val="75000"/>
                  </a:schemeClr>
                </a:solidFill>
              </a:rPr>
              <a:t>- باستطاعة المدارس الاكثر ثراء شراء اجهزة باعداد اكبر ومن النوعية المتطورة باهضة الثمن</a:t>
            </a:r>
            <a:endParaRPr lang="en-US" dirty="0">
              <a:solidFill>
                <a:schemeClr val="accent1">
                  <a:lumMod val="75000"/>
                </a:schemeClr>
              </a:solidFill>
            </a:endParaRPr>
          </a:p>
        </p:txBody>
      </p:sp>
    </p:spTree>
    <p:extLst>
      <p:ext uri="{BB962C8B-B14F-4D97-AF65-F5344CB8AC3E}">
        <p14:creationId xmlns:p14="http://schemas.microsoft.com/office/powerpoint/2010/main" val="395789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مقترحات لتجاوز عدم المساواة في فرص الاستفادة من الكمبيوتر</a:t>
            </a:r>
            <a:endParaRPr lang="en-US" dirty="0"/>
          </a:p>
        </p:txBody>
      </p:sp>
      <p:sp>
        <p:nvSpPr>
          <p:cNvPr id="3" name="Content Placeholder 2"/>
          <p:cNvSpPr>
            <a:spLocks noGrp="1"/>
          </p:cNvSpPr>
          <p:nvPr>
            <p:ph idx="1"/>
          </p:nvPr>
        </p:nvSpPr>
        <p:spPr/>
        <p:txBody>
          <a:bodyPr/>
          <a:lstStyle/>
          <a:p>
            <a:pPr algn="r"/>
            <a:r>
              <a:rPr lang="ar-SA" dirty="0" smtClean="0">
                <a:solidFill>
                  <a:schemeClr val="tx2"/>
                </a:solidFill>
              </a:rPr>
              <a:t>- يتم اختيار برامج يقبل عليها الفتيات</a:t>
            </a:r>
          </a:p>
          <a:p>
            <a:pPr algn="r"/>
            <a:r>
              <a:rPr lang="ar-SA" dirty="0" smtClean="0">
                <a:solidFill>
                  <a:schemeClr val="tx2"/>
                </a:solidFill>
              </a:rPr>
              <a:t>- تخصيص وقت للبنات فقط لاستخدام الكمبيوتر دون منافسة البنين لهن</a:t>
            </a:r>
          </a:p>
          <a:p>
            <a:pPr algn="r"/>
            <a:r>
              <a:rPr lang="ar-SA" dirty="0" smtClean="0">
                <a:solidFill>
                  <a:schemeClr val="tx2"/>
                </a:solidFill>
              </a:rPr>
              <a:t>- اتاحة وقت اطول للتلاميذ الذين ياتون من بيئات محرومة من اجهزة الكمبيوتر في منازلهم وتزويدهم ببرامج على المهارات الاساسيه كالكتابة</a:t>
            </a:r>
          </a:p>
          <a:p>
            <a:pPr marL="0" indent="0" algn="r">
              <a:buNone/>
            </a:pPr>
            <a:endParaRPr lang="en-US" dirty="0">
              <a:solidFill>
                <a:schemeClr val="tx2"/>
              </a:solidFill>
            </a:endParaRPr>
          </a:p>
        </p:txBody>
      </p:sp>
    </p:spTree>
    <p:extLst>
      <p:ext uri="{BB962C8B-B14F-4D97-AF65-F5344CB8AC3E}">
        <p14:creationId xmlns:p14="http://schemas.microsoft.com/office/powerpoint/2010/main" val="42609785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مزايا التكنولوجيا بالنسبة لذوي الاحتياجات الخاصة</a:t>
            </a:r>
            <a:endParaRPr lang="en-US" dirty="0"/>
          </a:p>
        </p:txBody>
      </p:sp>
      <p:sp>
        <p:nvSpPr>
          <p:cNvPr id="3" name="Content Placeholder 2"/>
          <p:cNvSpPr>
            <a:spLocks noGrp="1"/>
          </p:cNvSpPr>
          <p:nvPr>
            <p:ph idx="1"/>
          </p:nvPr>
        </p:nvSpPr>
        <p:spPr/>
        <p:txBody>
          <a:bodyPr/>
          <a:lstStyle/>
          <a:p>
            <a:pPr algn="r">
              <a:buFontTx/>
              <a:buChar char="-"/>
            </a:pPr>
            <a:r>
              <a:rPr lang="ar-SA" dirty="0" smtClean="0"/>
              <a:t>-</a:t>
            </a:r>
            <a:r>
              <a:rPr lang="ar-SA" sz="2800" dirty="0" smtClean="0">
                <a:solidFill>
                  <a:schemeClr val="tx2"/>
                </a:solidFill>
              </a:rPr>
              <a:t>يثير حواس معينه  او يخفف من التشتت</a:t>
            </a:r>
          </a:p>
          <a:p>
            <a:pPr algn="r">
              <a:buFontTx/>
              <a:buChar char="-"/>
            </a:pPr>
            <a:r>
              <a:rPr lang="ar-SA" sz="2800" dirty="0" smtClean="0">
                <a:solidFill>
                  <a:schemeClr val="tx2"/>
                </a:solidFill>
              </a:rPr>
              <a:t>- يدعم عمليات التفكير ويحفز التذكر</a:t>
            </a:r>
          </a:p>
          <a:p>
            <a:pPr algn="r">
              <a:buFontTx/>
              <a:buChar char="-"/>
            </a:pPr>
            <a:r>
              <a:rPr lang="ar-SA" sz="2800" dirty="0" smtClean="0">
                <a:solidFill>
                  <a:schemeClr val="tx2"/>
                </a:solidFill>
              </a:rPr>
              <a:t>- يكون بمثابة مدرس خصوصي يمكن المتعلم من العمل المستقل</a:t>
            </a:r>
            <a:endParaRPr lang="en-US" sz="2800" dirty="0">
              <a:solidFill>
                <a:schemeClr val="tx2"/>
              </a:solidFill>
            </a:endParaRPr>
          </a:p>
        </p:txBody>
      </p:sp>
    </p:spTree>
    <p:extLst>
      <p:ext uri="{BB962C8B-B14F-4D97-AF65-F5344CB8AC3E}">
        <p14:creationId xmlns:p14="http://schemas.microsoft.com/office/powerpoint/2010/main" val="2486776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يتبع المبادئ المناسبة لنمو الاطفال</a:t>
            </a:r>
            <a:endParaRPr lang="en-US" dirty="0"/>
          </a:p>
        </p:txBody>
      </p:sp>
      <p:sp>
        <p:nvSpPr>
          <p:cNvPr id="3" name="Content Placeholder 2"/>
          <p:cNvSpPr>
            <a:spLocks noGrp="1"/>
          </p:cNvSpPr>
          <p:nvPr>
            <p:ph idx="1"/>
          </p:nvPr>
        </p:nvSpPr>
        <p:spPr/>
        <p:txBody>
          <a:bodyPr/>
          <a:lstStyle/>
          <a:p>
            <a:pPr marL="0" indent="0" algn="r">
              <a:buNone/>
            </a:pPr>
            <a:r>
              <a:rPr lang="ar-SA" sz="2800" dirty="0" smtClean="0">
                <a:solidFill>
                  <a:schemeClr val="tx2"/>
                </a:solidFill>
              </a:rPr>
              <a:t>5- التاثير في فرص تعلم الاطفال ونموهم كاستراتيجية لحل المشكلات</a:t>
            </a:r>
          </a:p>
          <a:p>
            <a:pPr marL="0" indent="0" algn="r">
              <a:buNone/>
            </a:pPr>
            <a:r>
              <a:rPr lang="ar-SA" sz="2800" dirty="0" smtClean="0">
                <a:solidFill>
                  <a:schemeClr val="tx2"/>
                </a:solidFill>
              </a:rPr>
              <a:t>6- على المعلمين بالتعاون مع الوالدين التاثير في صناعة التكنولوجيا المناسبة للاطفال</a:t>
            </a:r>
          </a:p>
          <a:p>
            <a:pPr marL="0" indent="0" algn="r">
              <a:buNone/>
            </a:pPr>
            <a:r>
              <a:rPr lang="ar-SA" sz="2800" dirty="0" smtClean="0">
                <a:solidFill>
                  <a:schemeClr val="tx2"/>
                </a:solidFill>
              </a:rPr>
              <a:t>7- الستخدام الامثل للتكنولوجيا في النمو المهني لمعلم الطفولة المبكرة</a:t>
            </a:r>
          </a:p>
          <a:p>
            <a:pPr marL="0" indent="0" algn="r">
              <a:buNone/>
            </a:pPr>
            <a:endParaRPr lang="en-US" dirty="0"/>
          </a:p>
        </p:txBody>
      </p:sp>
    </p:spTree>
    <p:extLst>
      <p:ext uri="{BB962C8B-B14F-4D97-AF65-F5344CB8AC3E}">
        <p14:creationId xmlns:p14="http://schemas.microsoft.com/office/powerpoint/2010/main" val="3495680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t>شاكرة لكن حسن استماعكن</a:t>
            </a:r>
            <a:endParaRPr lang="en-US" dirty="0"/>
          </a:p>
        </p:txBody>
      </p:sp>
      <p:sp>
        <p:nvSpPr>
          <p:cNvPr id="3" name="Subtitle 2"/>
          <p:cNvSpPr>
            <a:spLocks noGrp="1"/>
          </p:cNvSpPr>
          <p:nvPr>
            <p:ph type="subTitle" idx="1"/>
          </p:nvPr>
        </p:nvSpPr>
        <p:spPr>
          <a:xfrm>
            <a:off x="1727200" y="3736622"/>
            <a:ext cx="5712179" cy="225778"/>
          </a:xfrm>
        </p:spPr>
        <p:txBody>
          <a:bodyPr>
            <a:normAutofit fontScale="47500" lnSpcReduction="20000"/>
          </a:bodyPr>
          <a:lstStyle/>
          <a:p>
            <a:endParaRPr lang="en-US" dirty="0"/>
          </a:p>
        </p:txBody>
      </p:sp>
    </p:spTree>
    <p:extLst>
      <p:ext uri="{BB962C8B-B14F-4D97-AF65-F5344CB8AC3E}">
        <p14:creationId xmlns:p14="http://schemas.microsoft.com/office/powerpoint/2010/main" val="3333452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233</TotalTime>
  <Words>879</Words>
  <Application>Microsoft Office PowerPoint</Application>
  <PresentationFormat>On-screen Show (4:3)</PresentationFormat>
  <Paragraphs>92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Pushpin</vt:lpstr>
      <vt:lpstr>الكمبيوتر في الطفولة المبكرة</vt:lpstr>
      <vt:lpstr>PowerPoint Presentation</vt:lpstr>
      <vt:lpstr>PowerPoint Presentation</vt:lpstr>
      <vt:lpstr>PowerPoint Presentation</vt:lpstr>
      <vt:lpstr>النتيجة!!</vt:lpstr>
      <vt:lpstr>آراء قيلت في الكمبيوتر</vt:lpstr>
      <vt:lpstr>PowerPoint Presentation</vt:lpstr>
      <vt:lpstr>PowerPoint Presentation</vt:lpstr>
      <vt:lpstr>PowerPoint Presentation</vt:lpstr>
      <vt:lpstr>نصائح للاباء لضبط استخدام الكمبيوتر في المنزل منها:</vt:lpstr>
      <vt:lpstr>موقف اساتذة التربية من التكنولوجيا المتطورة</vt:lpstr>
      <vt:lpstr>يتبع</vt:lpstr>
      <vt:lpstr>نستنتج من ذلك:</vt:lpstr>
      <vt:lpstr>موقف الاتحاد القومي لتربية الطفولة المبكرة</vt:lpstr>
      <vt:lpstr>المبادئ التي اقرها الاتحاد للمارسات المناسبه لنمو الاطفال فيما يتعلق باستخدام التكنولوجيا:</vt:lpstr>
      <vt:lpstr>يتبع</vt:lpstr>
      <vt:lpstr>يتبع</vt:lpstr>
      <vt:lpstr>مقترحات لتجاوز عدم المساواة في فرص الاستفادة من الكمبيوتر</vt:lpstr>
      <vt:lpstr>مزايا التكنولوجيا بالنسبة لذوي الاحتياجات الخاصة</vt:lpstr>
      <vt:lpstr>يتبع المبادئ المناسبة لنمو الاطفال</vt:lpstr>
      <vt:lpstr>شاكرة لكن حسن استماعكن</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Asma Alnajim</dc:creator>
  <cp:lastModifiedBy>Asma Alnajim</cp:lastModifiedBy>
  <cp:revision>30</cp:revision>
  <dcterms:created xsi:type="dcterms:W3CDTF">2013-11-23T19:17:58Z</dcterms:created>
  <dcterms:modified xsi:type="dcterms:W3CDTF">2013-11-24T04:17:48Z</dcterms:modified>
</cp:coreProperties>
</file>