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8"/>
  </p:notesMasterIdLst>
  <p:handoutMasterIdLst>
    <p:handoutMasterId r:id="rId19"/>
  </p:handoutMasterIdLst>
  <p:sldIdLst>
    <p:sldId id="259" r:id="rId2"/>
    <p:sldId id="288" r:id="rId3"/>
    <p:sldId id="261" r:id="rId4"/>
    <p:sldId id="281" r:id="rId5"/>
    <p:sldId id="282" r:id="rId6"/>
    <p:sldId id="283" r:id="rId7"/>
    <p:sldId id="284" r:id="rId8"/>
    <p:sldId id="262" r:id="rId9"/>
    <p:sldId id="287" r:id="rId10"/>
    <p:sldId id="286" r:id="rId11"/>
    <p:sldId id="267" r:id="rId12"/>
    <p:sldId id="268" r:id="rId13"/>
    <p:sldId id="270" r:id="rId14"/>
    <p:sldId id="272" r:id="rId15"/>
    <p:sldId id="274" r:id="rId16"/>
    <p:sldId id="27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CC93D-E52E-4D84-901B-11D7331DD495}">
          <p14:sldIdLst>
            <p14:sldId id="259"/>
            <p14:sldId id="288"/>
          </p14:sldIdLst>
        </p14:section>
        <p14:section name="Overview and Objectives" id="{ABA716BF-3A5C-4ADB-94C9-CFEF84EBA240}">
          <p14:sldIdLst>
            <p14:sldId id="261"/>
            <p14:sldId id="281"/>
            <p14:sldId id="282"/>
            <p14:sldId id="283"/>
            <p14:sldId id="284"/>
            <p14:sldId id="262"/>
            <p14:sldId id="287"/>
          </p14:sldIdLst>
        </p14:section>
        <p14:section name="Topic 1" id="{6D9936A3-3945-4757-BC8B-B5C252D8E036}">
          <p14:sldIdLst>
            <p14:sldId id="286"/>
            <p14:sldId id="267"/>
          </p14:sldIdLst>
        </p14:section>
        <p14:section name="Sample Slides for Visuals" id="{BAB3A466-96C9-4230-9978-795378D75699}">
          <p14:sldIdLst>
            <p14:sldId id="268"/>
            <p14:sldId id="270"/>
          </p14:sldIdLst>
        </p14:section>
        <p14:section name="Case Study" id="{8C0305C9-B152-4FBA-A789-FE1976D53990}">
          <p14:sldIdLst>
            <p14:sldId id="272"/>
          </p14:sldIdLst>
        </p14:section>
        <p14:section name="Conclusion and Summary" id="{790CEF5B-569A-4C2F-BED5-750B08C0E5AD}">
          <p14:sldIdLst>
            <p14:sldId id="274"/>
          </p14:sldIdLst>
        </p14:section>
        <p14:section name="Appendix" id="{3F78B471-41DA-46F2-A8E4-97E471896AB3}">
          <p14:sldIdLst>
            <p14:sldId id="27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4" autoAdjust="0"/>
    <p:restoredTop sz="83977" autoAdjust="0"/>
  </p:normalViewPr>
  <p:slideViewPr>
    <p:cSldViewPr>
      <p:cViewPr varScale="1">
        <p:scale>
          <a:sx n="61" d="100"/>
          <a:sy n="61" d="100"/>
        </p:scale>
        <p:origin x="-1722" y="-90"/>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1EBC89-826D-4B18-8A24-0DBD968104E7}" type="doc">
      <dgm:prSet loTypeId="urn:microsoft.com/office/officeart/2005/8/layout/cycle5" loCatId="cycle" qsTypeId="urn:microsoft.com/office/officeart/2005/8/quickstyle/simple1" qsCatId="simple" csTypeId="urn:microsoft.com/office/officeart/2005/8/colors/accent1_2" csCatId="accent1" phldr="1"/>
      <dgm:spPr/>
      <dgm:t>
        <a:bodyPr/>
        <a:lstStyle/>
        <a:p>
          <a:pPr rtl="1"/>
          <a:endParaRPr lang="ar-SA"/>
        </a:p>
      </dgm:t>
    </dgm:pt>
    <dgm:pt modelId="{BAD1D622-6C6D-4F44-90C5-0F5BD8B3DD6D}">
      <dgm:prSet phldrT="[Text]"/>
      <dgm:spPr/>
      <dgm:t>
        <a:bodyPr/>
        <a:lstStyle/>
        <a:p>
          <a:pPr rtl="1"/>
          <a:r>
            <a:rPr lang="ar-SA" b="1" dirty="0" smtClean="0"/>
            <a:t>الجوانب الإدراكية البصرية</a:t>
          </a:r>
          <a:endParaRPr lang="ar-SA" b="1" dirty="0"/>
        </a:p>
      </dgm:t>
    </dgm:pt>
    <dgm:pt modelId="{D083ACEA-31BC-4CEF-9ED4-1B0957F2A38A}" type="parTrans" cxnId="{34ABE0F9-D747-49A3-B93E-E9390736DD46}">
      <dgm:prSet/>
      <dgm:spPr/>
      <dgm:t>
        <a:bodyPr/>
        <a:lstStyle/>
        <a:p>
          <a:pPr rtl="1"/>
          <a:endParaRPr lang="ar-SA" b="1"/>
        </a:p>
      </dgm:t>
    </dgm:pt>
    <dgm:pt modelId="{88DA8DDD-9522-455E-B758-262455F5B9BD}" type="sibTrans" cxnId="{34ABE0F9-D747-49A3-B93E-E9390736DD46}">
      <dgm:prSet/>
      <dgm:spPr/>
      <dgm:t>
        <a:bodyPr/>
        <a:lstStyle/>
        <a:p>
          <a:pPr rtl="1"/>
          <a:endParaRPr lang="ar-SA" b="1"/>
        </a:p>
      </dgm:t>
    </dgm:pt>
    <dgm:pt modelId="{56F72A31-09E2-4D89-825C-D0A1EFD852CD}">
      <dgm:prSet phldrT="[Text]"/>
      <dgm:spPr/>
      <dgm:t>
        <a:bodyPr/>
        <a:lstStyle/>
        <a:p>
          <a:pPr rtl="1"/>
          <a:r>
            <a:rPr lang="ar-SA" b="1" dirty="0" smtClean="0"/>
            <a:t>الجوانب المعرفية</a:t>
          </a:r>
          <a:endParaRPr lang="ar-SA" b="1" dirty="0"/>
        </a:p>
      </dgm:t>
    </dgm:pt>
    <dgm:pt modelId="{2C3C37FD-1C96-4A29-8DA4-5BAA2EADAF70}" type="parTrans" cxnId="{855A8B2C-033A-49A4-8177-F19C384EBEF2}">
      <dgm:prSet/>
      <dgm:spPr/>
      <dgm:t>
        <a:bodyPr/>
        <a:lstStyle/>
        <a:p>
          <a:pPr rtl="1"/>
          <a:endParaRPr lang="ar-SA" b="1"/>
        </a:p>
      </dgm:t>
    </dgm:pt>
    <dgm:pt modelId="{9A876A2C-9573-4F99-9ACF-F5AA4ABBC824}" type="sibTrans" cxnId="{855A8B2C-033A-49A4-8177-F19C384EBEF2}">
      <dgm:prSet/>
      <dgm:spPr/>
      <dgm:t>
        <a:bodyPr/>
        <a:lstStyle/>
        <a:p>
          <a:pPr rtl="1"/>
          <a:endParaRPr lang="ar-SA" b="1"/>
        </a:p>
      </dgm:t>
    </dgm:pt>
    <dgm:pt modelId="{8CE9FD59-077C-4C16-A91B-78F27BB56DAB}">
      <dgm:prSet phldrT="[Text]"/>
      <dgm:spPr/>
      <dgm:t>
        <a:bodyPr/>
        <a:lstStyle/>
        <a:p>
          <a:pPr rtl="1"/>
          <a:r>
            <a:rPr lang="ar-SA" b="1" dirty="0" smtClean="0"/>
            <a:t>الجوانب الجسمية</a:t>
          </a:r>
          <a:endParaRPr lang="ar-SA" b="1" dirty="0"/>
        </a:p>
      </dgm:t>
    </dgm:pt>
    <dgm:pt modelId="{1303AE83-20B9-4726-AB19-6D34ACFE4580}" type="parTrans" cxnId="{8CDD7F8F-7EDC-4EFF-924C-05948B2D58F8}">
      <dgm:prSet/>
      <dgm:spPr/>
      <dgm:t>
        <a:bodyPr/>
        <a:lstStyle/>
        <a:p>
          <a:pPr rtl="1"/>
          <a:endParaRPr lang="ar-SA" b="1"/>
        </a:p>
      </dgm:t>
    </dgm:pt>
    <dgm:pt modelId="{D1CBA738-12B3-4785-9FD0-D23A421992B5}" type="sibTrans" cxnId="{8CDD7F8F-7EDC-4EFF-924C-05948B2D58F8}">
      <dgm:prSet/>
      <dgm:spPr/>
      <dgm:t>
        <a:bodyPr/>
        <a:lstStyle/>
        <a:p>
          <a:pPr rtl="1"/>
          <a:endParaRPr lang="ar-SA" b="1"/>
        </a:p>
      </dgm:t>
    </dgm:pt>
    <dgm:pt modelId="{63558966-24BA-4DDC-9597-571F51B8650F}">
      <dgm:prSet phldrT="[Text]"/>
      <dgm:spPr/>
      <dgm:t>
        <a:bodyPr/>
        <a:lstStyle/>
        <a:p>
          <a:pPr rtl="1"/>
          <a:r>
            <a:rPr lang="ar-SA" b="1" dirty="0" smtClean="0"/>
            <a:t>الجوانب الانفعالية والاجتماعية</a:t>
          </a:r>
          <a:endParaRPr lang="ar-SA" b="1" dirty="0"/>
        </a:p>
      </dgm:t>
    </dgm:pt>
    <dgm:pt modelId="{9BF01CCC-E4EC-42F3-8E0E-4DFCDB85C033}" type="parTrans" cxnId="{36FCFA84-BA4C-4A65-A793-2FAEB6E8850D}">
      <dgm:prSet/>
      <dgm:spPr/>
      <dgm:t>
        <a:bodyPr/>
        <a:lstStyle/>
        <a:p>
          <a:pPr rtl="1"/>
          <a:endParaRPr lang="ar-SA" b="1"/>
        </a:p>
      </dgm:t>
    </dgm:pt>
    <dgm:pt modelId="{7D70EDDD-5BE7-4EF3-A9BF-59ADD6759EDA}" type="sibTrans" cxnId="{36FCFA84-BA4C-4A65-A793-2FAEB6E8850D}">
      <dgm:prSet/>
      <dgm:spPr/>
      <dgm:t>
        <a:bodyPr/>
        <a:lstStyle/>
        <a:p>
          <a:pPr rtl="1"/>
          <a:endParaRPr lang="ar-SA" b="1"/>
        </a:p>
      </dgm:t>
    </dgm:pt>
    <dgm:pt modelId="{35A38161-2F96-4ED3-B30F-FD5D286A6919}">
      <dgm:prSet phldrT="[Text]"/>
      <dgm:spPr/>
      <dgm:t>
        <a:bodyPr/>
        <a:lstStyle/>
        <a:p>
          <a:pPr rtl="1"/>
          <a:r>
            <a:rPr lang="ar-SA" b="1" dirty="0" smtClean="0"/>
            <a:t>الجوانب اللغوية</a:t>
          </a:r>
          <a:endParaRPr lang="ar-SA" b="1" dirty="0"/>
        </a:p>
      </dgm:t>
    </dgm:pt>
    <dgm:pt modelId="{AFC46EEE-1B48-42C9-9526-8A1D6FE70E5F}" type="parTrans" cxnId="{5F3C987D-C6F9-4B2A-A0CF-D03F97CEE9A9}">
      <dgm:prSet/>
      <dgm:spPr/>
      <dgm:t>
        <a:bodyPr/>
        <a:lstStyle/>
        <a:p>
          <a:pPr rtl="1"/>
          <a:endParaRPr lang="ar-SA" b="1"/>
        </a:p>
      </dgm:t>
    </dgm:pt>
    <dgm:pt modelId="{DC2DB6B0-4220-45A1-B3B6-AAB676C1EDF0}" type="sibTrans" cxnId="{5F3C987D-C6F9-4B2A-A0CF-D03F97CEE9A9}">
      <dgm:prSet/>
      <dgm:spPr/>
      <dgm:t>
        <a:bodyPr/>
        <a:lstStyle/>
        <a:p>
          <a:pPr rtl="1"/>
          <a:endParaRPr lang="ar-SA" b="1"/>
        </a:p>
      </dgm:t>
    </dgm:pt>
    <dgm:pt modelId="{28CBE0EC-5D0C-4074-B756-68453E27AC34}" type="pres">
      <dgm:prSet presAssocID="{231EBC89-826D-4B18-8A24-0DBD968104E7}" presName="cycle" presStyleCnt="0">
        <dgm:presLayoutVars>
          <dgm:dir/>
          <dgm:resizeHandles val="exact"/>
        </dgm:presLayoutVars>
      </dgm:prSet>
      <dgm:spPr/>
      <dgm:t>
        <a:bodyPr/>
        <a:lstStyle/>
        <a:p>
          <a:pPr rtl="1"/>
          <a:endParaRPr lang="ar-SA"/>
        </a:p>
      </dgm:t>
    </dgm:pt>
    <dgm:pt modelId="{A1AB2EB9-E471-46CC-9CE1-19883D7BA280}" type="pres">
      <dgm:prSet presAssocID="{BAD1D622-6C6D-4F44-90C5-0F5BD8B3DD6D}" presName="node" presStyleLbl="node1" presStyleIdx="0" presStyleCnt="5">
        <dgm:presLayoutVars>
          <dgm:bulletEnabled val="1"/>
        </dgm:presLayoutVars>
      </dgm:prSet>
      <dgm:spPr/>
      <dgm:t>
        <a:bodyPr/>
        <a:lstStyle/>
        <a:p>
          <a:pPr rtl="1"/>
          <a:endParaRPr lang="ar-SA"/>
        </a:p>
      </dgm:t>
    </dgm:pt>
    <dgm:pt modelId="{8BBFAD3E-3D14-457F-9C09-52DC233CD5D5}" type="pres">
      <dgm:prSet presAssocID="{BAD1D622-6C6D-4F44-90C5-0F5BD8B3DD6D}" presName="spNode" presStyleCnt="0"/>
      <dgm:spPr/>
    </dgm:pt>
    <dgm:pt modelId="{7F985E64-5C58-4C24-956D-D8FB279FC6C9}" type="pres">
      <dgm:prSet presAssocID="{88DA8DDD-9522-455E-B758-262455F5B9BD}" presName="sibTrans" presStyleLbl="sibTrans1D1" presStyleIdx="0" presStyleCnt="5"/>
      <dgm:spPr/>
      <dgm:t>
        <a:bodyPr/>
        <a:lstStyle/>
        <a:p>
          <a:pPr rtl="1"/>
          <a:endParaRPr lang="ar-SA"/>
        </a:p>
      </dgm:t>
    </dgm:pt>
    <dgm:pt modelId="{9C433DD3-0283-4B9C-A4C2-0FA8CFE317E4}" type="pres">
      <dgm:prSet presAssocID="{56F72A31-09E2-4D89-825C-D0A1EFD852CD}" presName="node" presStyleLbl="node1" presStyleIdx="1" presStyleCnt="5">
        <dgm:presLayoutVars>
          <dgm:bulletEnabled val="1"/>
        </dgm:presLayoutVars>
      </dgm:prSet>
      <dgm:spPr/>
      <dgm:t>
        <a:bodyPr/>
        <a:lstStyle/>
        <a:p>
          <a:pPr rtl="1"/>
          <a:endParaRPr lang="ar-SA"/>
        </a:p>
      </dgm:t>
    </dgm:pt>
    <dgm:pt modelId="{A4009F98-F21E-4A44-8C4C-AFC5606F89DA}" type="pres">
      <dgm:prSet presAssocID="{56F72A31-09E2-4D89-825C-D0A1EFD852CD}" presName="spNode" presStyleCnt="0"/>
      <dgm:spPr/>
    </dgm:pt>
    <dgm:pt modelId="{E2E2AABE-9DDA-4834-8047-B59C8D6D20B6}" type="pres">
      <dgm:prSet presAssocID="{9A876A2C-9573-4F99-9ACF-F5AA4ABBC824}" presName="sibTrans" presStyleLbl="sibTrans1D1" presStyleIdx="1" presStyleCnt="5"/>
      <dgm:spPr/>
      <dgm:t>
        <a:bodyPr/>
        <a:lstStyle/>
        <a:p>
          <a:pPr rtl="1"/>
          <a:endParaRPr lang="ar-SA"/>
        </a:p>
      </dgm:t>
    </dgm:pt>
    <dgm:pt modelId="{5D42CE99-384C-43DD-B370-188F17BFD036}" type="pres">
      <dgm:prSet presAssocID="{8CE9FD59-077C-4C16-A91B-78F27BB56DAB}" presName="node" presStyleLbl="node1" presStyleIdx="2" presStyleCnt="5">
        <dgm:presLayoutVars>
          <dgm:bulletEnabled val="1"/>
        </dgm:presLayoutVars>
      </dgm:prSet>
      <dgm:spPr/>
      <dgm:t>
        <a:bodyPr/>
        <a:lstStyle/>
        <a:p>
          <a:pPr rtl="1"/>
          <a:endParaRPr lang="ar-SA"/>
        </a:p>
      </dgm:t>
    </dgm:pt>
    <dgm:pt modelId="{ADD0AE99-5C65-4363-BFFC-A1CF336E9BF2}" type="pres">
      <dgm:prSet presAssocID="{8CE9FD59-077C-4C16-A91B-78F27BB56DAB}" presName="spNode" presStyleCnt="0"/>
      <dgm:spPr/>
    </dgm:pt>
    <dgm:pt modelId="{1E20F70A-5665-4898-B4C3-A1E67689B9CF}" type="pres">
      <dgm:prSet presAssocID="{D1CBA738-12B3-4785-9FD0-D23A421992B5}" presName="sibTrans" presStyleLbl="sibTrans1D1" presStyleIdx="2" presStyleCnt="5"/>
      <dgm:spPr/>
      <dgm:t>
        <a:bodyPr/>
        <a:lstStyle/>
        <a:p>
          <a:pPr rtl="1"/>
          <a:endParaRPr lang="ar-SA"/>
        </a:p>
      </dgm:t>
    </dgm:pt>
    <dgm:pt modelId="{9C5A01DB-C62F-4569-AE5E-B9299B23C8CE}" type="pres">
      <dgm:prSet presAssocID="{63558966-24BA-4DDC-9597-571F51B8650F}" presName="node" presStyleLbl="node1" presStyleIdx="3" presStyleCnt="5">
        <dgm:presLayoutVars>
          <dgm:bulletEnabled val="1"/>
        </dgm:presLayoutVars>
      </dgm:prSet>
      <dgm:spPr/>
      <dgm:t>
        <a:bodyPr/>
        <a:lstStyle/>
        <a:p>
          <a:pPr rtl="1"/>
          <a:endParaRPr lang="ar-SA"/>
        </a:p>
      </dgm:t>
    </dgm:pt>
    <dgm:pt modelId="{4E5C8935-8FB6-440D-883D-9910D9CF71CE}" type="pres">
      <dgm:prSet presAssocID="{63558966-24BA-4DDC-9597-571F51B8650F}" presName="spNode" presStyleCnt="0"/>
      <dgm:spPr/>
    </dgm:pt>
    <dgm:pt modelId="{2E0B3432-4132-4862-8B6C-61475F383921}" type="pres">
      <dgm:prSet presAssocID="{7D70EDDD-5BE7-4EF3-A9BF-59ADD6759EDA}" presName="sibTrans" presStyleLbl="sibTrans1D1" presStyleIdx="3" presStyleCnt="5"/>
      <dgm:spPr/>
      <dgm:t>
        <a:bodyPr/>
        <a:lstStyle/>
        <a:p>
          <a:pPr rtl="1"/>
          <a:endParaRPr lang="ar-SA"/>
        </a:p>
      </dgm:t>
    </dgm:pt>
    <dgm:pt modelId="{2A53C8C3-D7AF-4439-AFBC-202F378F5096}" type="pres">
      <dgm:prSet presAssocID="{35A38161-2F96-4ED3-B30F-FD5D286A6919}" presName="node" presStyleLbl="node1" presStyleIdx="4" presStyleCnt="5">
        <dgm:presLayoutVars>
          <dgm:bulletEnabled val="1"/>
        </dgm:presLayoutVars>
      </dgm:prSet>
      <dgm:spPr/>
      <dgm:t>
        <a:bodyPr/>
        <a:lstStyle/>
        <a:p>
          <a:pPr rtl="1"/>
          <a:endParaRPr lang="ar-SA"/>
        </a:p>
      </dgm:t>
    </dgm:pt>
    <dgm:pt modelId="{AE10ACB2-C4F2-4A8C-8719-720068FA5B4C}" type="pres">
      <dgm:prSet presAssocID="{35A38161-2F96-4ED3-B30F-FD5D286A6919}" presName="spNode" presStyleCnt="0"/>
      <dgm:spPr/>
    </dgm:pt>
    <dgm:pt modelId="{C5CE60EE-24DB-49B1-A9A3-1EC00A2FB339}" type="pres">
      <dgm:prSet presAssocID="{DC2DB6B0-4220-45A1-B3B6-AAB676C1EDF0}" presName="sibTrans" presStyleLbl="sibTrans1D1" presStyleIdx="4" presStyleCnt="5"/>
      <dgm:spPr/>
      <dgm:t>
        <a:bodyPr/>
        <a:lstStyle/>
        <a:p>
          <a:pPr rtl="1"/>
          <a:endParaRPr lang="ar-SA"/>
        </a:p>
      </dgm:t>
    </dgm:pt>
  </dgm:ptLst>
  <dgm:cxnLst>
    <dgm:cxn modelId="{3B88094B-E9BC-46F8-ABA7-C25AA14633DC}" type="presOf" srcId="{D1CBA738-12B3-4785-9FD0-D23A421992B5}" destId="{1E20F70A-5665-4898-B4C3-A1E67689B9CF}" srcOrd="0" destOrd="0" presId="urn:microsoft.com/office/officeart/2005/8/layout/cycle5"/>
    <dgm:cxn modelId="{73295674-1323-4159-8CDF-A4FF61BE9A71}" type="presOf" srcId="{56F72A31-09E2-4D89-825C-D0A1EFD852CD}" destId="{9C433DD3-0283-4B9C-A4C2-0FA8CFE317E4}" srcOrd="0" destOrd="0" presId="urn:microsoft.com/office/officeart/2005/8/layout/cycle5"/>
    <dgm:cxn modelId="{3236CFB0-AEFF-4015-A2C7-6C8DEAF53362}" type="presOf" srcId="{63558966-24BA-4DDC-9597-571F51B8650F}" destId="{9C5A01DB-C62F-4569-AE5E-B9299B23C8CE}" srcOrd="0" destOrd="0" presId="urn:microsoft.com/office/officeart/2005/8/layout/cycle5"/>
    <dgm:cxn modelId="{855A8B2C-033A-49A4-8177-F19C384EBEF2}" srcId="{231EBC89-826D-4B18-8A24-0DBD968104E7}" destId="{56F72A31-09E2-4D89-825C-D0A1EFD852CD}" srcOrd="1" destOrd="0" parTransId="{2C3C37FD-1C96-4A29-8DA4-5BAA2EADAF70}" sibTransId="{9A876A2C-9573-4F99-9ACF-F5AA4ABBC824}"/>
    <dgm:cxn modelId="{C8EAAA71-2EAC-4102-B2B0-FC9434A3E76D}" type="presOf" srcId="{DC2DB6B0-4220-45A1-B3B6-AAB676C1EDF0}" destId="{C5CE60EE-24DB-49B1-A9A3-1EC00A2FB339}" srcOrd="0" destOrd="0" presId="urn:microsoft.com/office/officeart/2005/8/layout/cycle5"/>
    <dgm:cxn modelId="{381FCEEB-DED9-4F7C-AFB1-F33B2B093927}" type="presOf" srcId="{35A38161-2F96-4ED3-B30F-FD5D286A6919}" destId="{2A53C8C3-D7AF-4439-AFBC-202F378F5096}" srcOrd="0" destOrd="0" presId="urn:microsoft.com/office/officeart/2005/8/layout/cycle5"/>
    <dgm:cxn modelId="{B69DD00D-C43A-41E8-B979-E8BB7C4B6506}" type="presOf" srcId="{7D70EDDD-5BE7-4EF3-A9BF-59ADD6759EDA}" destId="{2E0B3432-4132-4862-8B6C-61475F383921}" srcOrd="0" destOrd="0" presId="urn:microsoft.com/office/officeart/2005/8/layout/cycle5"/>
    <dgm:cxn modelId="{67CEC56F-CD4E-44C4-899C-0C5F7BAEAFD1}" type="presOf" srcId="{88DA8DDD-9522-455E-B758-262455F5B9BD}" destId="{7F985E64-5C58-4C24-956D-D8FB279FC6C9}" srcOrd="0" destOrd="0" presId="urn:microsoft.com/office/officeart/2005/8/layout/cycle5"/>
    <dgm:cxn modelId="{AD6BD747-AF57-45B9-AD28-87811DC737A3}" type="presOf" srcId="{BAD1D622-6C6D-4F44-90C5-0F5BD8B3DD6D}" destId="{A1AB2EB9-E471-46CC-9CE1-19883D7BA280}" srcOrd="0" destOrd="0" presId="urn:microsoft.com/office/officeart/2005/8/layout/cycle5"/>
    <dgm:cxn modelId="{ECBA7F82-1F4F-4DE5-9D7A-FA20E54573BD}" type="presOf" srcId="{9A876A2C-9573-4F99-9ACF-F5AA4ABBC824}" destId="{E2E2AABE-9DDA-4834-8047-B59C8D6D20B6}" srcOrd="0" destOrd="0" presId="urn:microsoft.com/office/officeart/2005/8/layout/cycle5"/>
    <dgm:cxn modelId="{34ABE0F9-D747-49A3-B93E-E9390736DD46}" srcId="{231EBC89-826D-4B18-8A24-0DBD968104E7}" destId="{BAD1D622-6C6D-4F44-90C5-0F5BD8B3DD6D}" srcOrd="0" destOrd="0" parTransId="{D083ACEA-31BC-4CEF-9ED4-1B0957F2A38A}" sibTransId="{88DA8DDD-9522-455E-B758-262455F5B9BD}"/>
    <dgm:cxn modelId="{6E1D051C-69D1-4E11-B9F6-759D35AF03FA}" type="presOf" srcId="{8CE9FD59-077C-4C16-A91B-78F27BB56DAB}" destId="{5D42CE99-384C-43DD-B370-188F17BFD036}" srcOrd="0" destOrd="0" presId="urn:microsoft.com/office/officeart/2005/8/layout/cycle5"/>
    <dgm:cxn modelId="{5F3C987D-C6F9-4B2A-A0CF-D03F97CEE9A9}" srcId="{231EBC89-826D-4B18-8A24-0DBD968104E7}" destId="{35A38161-2F96-4ED3-B30F-FD5D286A6919}" srcOrd="4" destOrd="0" parTransId="{AFC46EEE-1B48-42C9-9526-8A1D6FE70E5F}" sibTransId="{DC2DB6B0-4220-45A1-B3B6-AAB676C1EDF0}"/>
    <dgm:cxn modelId="{353074C5-E6FE-432C-813E-9D8896290B0A}" type="presOf" srcId="{231EBC89-826D-4B18-8A24-0DBD968104E7}" destId="{28CBE0EC-5D0C-4074-B756-68453E27AC34}" srcOrd="0" destOrd="0" presId="urn:microsoft.com/office/officeart/2005/8/layout/cycle5"/>
    <dgm:cxn modelId="{36FCFA84-BA4C-4A65-A793-2FAEB6E8850D}" srcId="{231EBC89-826D-4B18-8A24-0DBD968104E7}" destId="{63558966-24BA-4DDC-9597-571F51B8650F}" srcOrd="3" destOrd="0" parTransId="{9BF01CCC-E4EC-42F3-8E0E-4DFCDB85C033}" sibTransId="{7D70EDDD-5BE7-4EF3-A9BF-59ADD6759EDA}"/>
    <dgm:cxn modelId="{8CDD7F8F-7EDC-4EFF-924C-05948B2D58F8}" srcId="{231EBC89-826D-4B18-8A24-0DBD968104E7}" destId="{8CE9FD59-077C-4C16-A91B-78F27BB56DAB}" srcOrd="2" destOrd="0" parTransId="{1303AE83-20B9-4726-AB19-6D34ACFE4580}" sibTransId="{D1CBA738-12B3-4785-9FD0-D23A421992B5}"/>
    <dgm:cxn modelId="{9F1BE148-DD2D-4F71-84F4-2E0068C7DBBA}" type="presParOf" srcId="{28CBE0EC-5D0C-4074-B756-68453E27AC34}" destId="{A1AB2EB9-E471-46CC-9CE1-19883D7BA280}" srcOrd="0" destOrd="0" presId="urn:microsoft.com/office/officeart/2005/8/layout/cycle5"/>
    <dgm:cxn modelId="{E82DE96D-1FEC-4716-BCD7-1EFB7554FD49}" type="presParOf" srcId="{28CBE0EC-5D0C-4074-B756-68453E27AC34}" destId="{8BBFAD3E-3D14-457F-9C09-52DC233CD5D5}" srcOrd="1" destOrd="0" presId="urn:microsoft.com/office/officeart/2005/8/layout/cycle5"/>
    <dgm:cxn modelId="{51909DCC-96F8-4099-9C70-BEFD207DB5D4}" type="presParOf" srcId="{28CBE0EC-5D0C-4074-B756-68453E27AC34}" destId="{7F985E64-5C58-4C24-956D-D8FB279FC6C9}" srcOrd="2" destOrd="0" presId="urn:microsoft.com/office/officeart/2005/8/layout/cycle5"/>
    <dgm:cxn modelId="{224FABF9-D698-47E9-B315-30117F2D1780}" type="presParOf" srcId="{28CBE0EC-5D0C-4074-B756-68453E27AC34}" destId="{9C433DD3-0283-4B9C-A4C2-0FA8CFE317E4}" srcOrd="3" destOrd="0" presId="urn:microsoft.com/office/officeart/2005/8/layout/cycle5"/>
    <dgm:cxn modelId="{33A6A414-2566-4BAB-92D2-42DBC1F9531F}" type="presParOf" srcId="{28CBE0EC-5D0C-4074-B756-68453E27AC34}" destId="{A4009F98-F21E-4A44-8C4C-AFC5606F89DA}" srcOrd="4" destOrd="0" presId="urn:microsoft.com/office/officeart/2005/8/layout/cycle5"/>
    <dgm:cxn modelId="{73B365B7-10E8-4E73-9D3F-D5CE3E2B239F}" type="presParOf" srcId="{28CBE0EC-5D0C-4074-B756-68453E27AC34}" destId="{E2E2AABE-9DDA-4834-8047-B59C8D6D20B6}" srcOrd="5" destOrd="0" presId="urn:microsoft.com/office/officeart/2005/8/layout/cycle5"/>
    <dgm:cxn modelId="{5B1906F5-3311-4EFA-87C1-174575D25DF4}" type="presParOf" srcId="{28CBE0EC-5D0C-4074-B756-68453E27AC34}" destId="{5D42CE99-384C-43DD-B370-188F17BFD036}" srcOrd="6" destOrd="0" presId="urn:microsoft.com/office/officeart/2005/8/layout/cycle5"/>
    <dgm:cxn modelId="{7F94D352-4113-4241-8726-E4C87C862E30}" type="presParOf" srcId="{28CBE0EC-5D0C-4074-B756-68453E27AC34}" destId="{ADD0AE99-5C65-4363-BFFC-A1CF336E9BF2}" srcOrd="7" destOrd="0" presId="urn:microsoft.com/office/officeart/2005/8/layout/cycle5"/>
    <dgm:cxn modelId="{B7842F99-74CE-44BB-BE70-5F87718A42BC}" type="presParOf" srcId="{28CBE0EC-5D0C-4074-B756-68453E27AC34}" destId="{1E20F70A-5665-4898-B4C3-A1E67689B9CF}" srcOrd="8" destOrd="0" presId="urn:microsoft.com/office/officeart/2005/8/layout/cycle5"/>
    <dgm:cxn modelId="{284F125B-2DD5-4EA2-AECF-E9A022F2C1D8}" type="presParOf" srcId="{28CBE0EC-5D0C-4074-B756-68453E27AC34}" destId="{9C5A01DB-C62F-4569-AE5E-B9299B23C8CE}" srcOrd="9" destOrd="0" presId="urn:microsoft.com/office/officeart/2005/8/layout/cycle5"/>
    <dgm:cxn modelId="{6A7B582C-2290-479A-8F31-F927DA7703A3}" type="presParOf" srcId="{28CBE0EC-5D0C-4074-B756-68453E27AC34}" destId="{4E5C8935-8FB6-440D-883D-9910D9CF71CE}" srcOrd="10" destOrd="0" presId="urn:microsoft.com/office/officeart/2005/8/layout/cycle5"/>
    <dgm:cxn modelId="{CAFCE2C6-58DF-4EA3-8C89-330DC95FC0B5}" type="presParOf" srcId="{28CBE0EC-5D0C-4074-B756-68453E27AC34}" destId="{2E0B3432-4132-4862-8B6C-61475F383921}" srcOrd="11" destOrd="0" presId="urn:microsoft.com/office/officeart/2005/8/layout/cycle5"/>
    <dgm:cxn modelId="{7CE93B75-22F1-4EA4-8BDB-6DB9DBACB33E}" type="presParOf" srcId="{28CBE0EC-5D0C-4074-B756-68453E27AC34}" destId="{2A53C8C3-D7AF-4439-AFBC-202F378F5096}" srcOrd="12" destOrd="0" presId="urn:microsoft.com/office/officeart/2005/8/layout/cycle5"/>
    <dgm:cxn modelId="{D4B49BB3-C432-4B00-AC49-25BA76E87C8A}" type="presParOf" srcId="{28CBE0EC-5D0C-4074-B756-68453E27AC34}" destId="{AE10ACB2-C4F2-4A8C-8719-720068FA5B4C}" srcOrd="13" destOrd="0" presId="urn:microsoft.com/office/officeart/2005/8/layout/cycle5"/>
    <dgm:cxn modelId="{3B26F83E-2322-4041-B817-A058A3A0735A}" type="presParOf" srcId="{28CBE0EC-5D0C-4074-B756-68453E27AC34}" destId="{C5CE60EE-24DB-49B1-A9A3-1EC00A2FB339}"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D8BFAE-B5CE-4CA0-92C4-7EAED7CA960D}" type="doc">
      <dgm:prSet loTypeId="urn:microsoft.com/office/officeart/2005/8/layout/cycle5" loCatId="cycle" qsTypeId="urn:microsoft.com/office/officeart/2005/8/quickstyle/simple1" qsCatId="simple" csTypeId="urn:microsoft.com/office/officeart/2005/8/colors/accent1_2" csCatId="accent1" phldr="1"/>
      <dgm:spPr/>
      <dgm:t>
        <a:bodyPr/>
        <a:lstStyle/>
        <a:p>
          <a:pPr rtl="1"/>
          <a:endParaRPr lang="ar-SA"/>
        </a:p>
      </dgm:t>
    </dgm:pt>
    <dgm:pt modelId="{58DE4242-2AB3-49FE-8737-FCEF26445032}">
      <dgm:prSet phldrT="[Text]"/>
      <dgm:spPr/>
      <dgm:t>
        <a:bodyPr/>
        <a:lstStyle/>
        <a:p>
          <a:pPr rtl="1"/>
          <a:r>
            <a:rPr lang="ar-SA" b="1" dirty="0" smtClean="0"/>
            <a:t>مهارات التمييز البصري</a:t>
          </a:r>
          <a:endParaRPr lang="ar-SA" b="1" dirty="0"/>
        </a:p>
      </dgm:t>
    </dgm:pt>
    <dgm:pt modelId="{C829AE44-9811-40BF-99AF-0E1B10D0F208}" type="parTrans" cxnId="{A80DA001-085A-4E2B-ACC2-48DAB5DFEDF3}">
      <dgm:prSet/>
      <dgm:spPr/>
      <dgm:t>
        <a:bodyPr/>
        <a:lstStyle/>
        <a:p>
          <a:pPr rtl="1"/>
          <a:endParaRPr lang="ar-SA"/>
        </a:p>
      </dgm:t>
    </dgm:pt>
    <dgm:pt modelId="{1A2D4E35-1842-4EE0-9B3D-8B54196C11CD}" type="sibTrans" cxnId="{A80DA001-085A-4E2B-ACC2-48DAB5DFEDF3}">
      <dgm:prSet/>
      <dgm:spPr/>
      <dgm:t>
        <a:bodyPr/>
        <a:lstStyle/>
        <a:p>
          <a:pPr rtl="1"/>
          <a:endParaRPr lang="ar-SA" b="1"/>
        </a:p>
      </dgm:t>
    </dgm:pt>
    <dgm:pt modelId="{A16DB8DC-DDA4-4324-9FB7-34601E0C0A66}">
      <dgm:prSet phldrT="[Text]"/>
      <dgm:spPr/>
      <dgm:t>
        <a:bodyPr/>
        <a:lstStyle/>
        <a:p>
          <a:pPr rtl="1"/>
          <a:r>
            <a:rPr lang="ar-SA" b="1" dirty="0" smtClean="0"/>
            <a:t>مهارات التمييز السمعى</a:t>
          </a:r>
          <a:endParaRPr lang="ar-SA" b="1" dirty="0"/>
        </a:p>
      </dgm:t>
    </dgm:pt>
    <dgm:pt modelId="{FC07C65F-D3BB-481A-ABA4-036CECF727CC}" type="parTrans" cxnId="{4692217E-A161-4376-BD50-AC74E39A375D}">
      <dgm:prSet/>
      <dgm:spPr/>
      <dgm:t>
        <a:bodyPr/>
        <a:lstStyle/>
        <a:p>
          <a:pPr rtl="1"/>
          <a:endParaRPr lang="ar-SA"/>
        </a:p>
      </dgm:t>
    </dgm:pt>
    <dgm:pt modelId="{27A3E24E-9C4C-487E-B535-C09AFEC14799}" type="sibTrans" cxnId="{4692217E-A161-4376-BD50-AC74E39A375D}">
      <dgm:prSet/>
      <dgm:spPr/>
      <dgm:t>
        <a:bodyPr/>
        <a:lstStyle/>
        <a:p>
          <a:pPr rtl="1"/>
          <a:endParaRPr lang="ar-SA" b="1"/>
        </a:p>
      </dgm:t>
    </dgm:pt>
    <dgm:pt modelId="{303E2357-C897-49F4-9CA7-4EA61A93A80A}">
      <dgm:prSet phldrT="[Text]"/>
      <dgm:spPr/>
      <dgm:t>
        <a:bodyPr/>
        <a:lstStyle/>
        <a:p>
          <a:pPr rtl="1"/>
          <a:r>
            <a:rPr lang="ar-SA" b="1" dirty="0" smtClean="0"/>
            <a:t>مهارات النطق والكلام</a:t>
          </a:r>
          <a:endParaRPr lang="ar-SA" b="1" dirty="0"/>
        </a:p>
      </dgm:t>
    </dgm:pt>
    <dgm:pt modelId="{9463C3DD-90EE-4716-87F1-BE71BCECD45C}" type="parTrans" cxnId="{08935DBF-D7E6-4CB6-B404-5C835FC8DB32}">
      <dgm:prSet/>
      <dgm:spPr/>
      <dgm:t>
        <a:bodyPr/>
        <a:lstStyle/>
        <a:p>
          <a:pPr rtl="1"/>
          <a:endParaRPr lang="ar-SA"/>
        </a:p>
      </dgm:t>
    </dgm:pt>
    <dgm:pt modelId="{EF3F789B-F50F-42EF-A9DE-C83D892C9C2F}" type="sibTrans" cxnId="{08935DBF-D7E6-4CB6-B404-5C835FC8DB32}">
      <dgm:prSet/>
      <dgm:spPr/>
      <dgm:t>
        <a:bodyPr/>
        <a:lstStyle/>
        <a:p>
          <a:pPr rtl="1"/>
          <a:endParaRPr lang="ar-SA" b="1"/>
        </a:p>
      </dgm:t>
    </dgm:pt>
    <dgm:pt modelId="{1FCE001C-CAA6-4F58-8033-6829C72339A6}">
      <dgm:prSet phldrT="[Text]"/>
      <dgm:spPr/>
      <dgm:t>
        <a:bodyPr/>
        <a:lstStyle/>
        <a:p>
          <a:pPr rtl="1"/>
          <a:r>
            <a:rPr lang="ar-SA" b="1" dirty="0" smtClean="0"/>
            <a:t>مهارات التناسق الحركى</a:t>
          </a:r>
          <a:endParaRPr lang="ar-SA" b="1" dirty="0"/>
        </a:p>
      </dgm:t>
    </dgm:pt>
    <dgm:pt modelId="{FE741EDC-391F-4E82-9520-E77794EEC938}" type="parTrans" cxnId="{E2EA1D22-3ABC-4CE5-BD8C-6DE04C06CC2B}">
      <dgm:prSet/>
      <dgm:spPr/>
      <dgm:t>
        <a:bodyPr/>
        <a:lstStyle/>
        <a:p>
          <a:pPr rtl="1"/>
          <a:endParaRPr lang="ar-SA"/>
        </a:p>
      </dgm:t>
    </dgm:pt>
    <dgm:pt modelId="{3E095B2E-CDD8-4C2B-BC67-E3B61FC3E923}" type="sibTrans" cxnId="{E2EA1D22-3ABC-4CE5-BD8C-6DE04C06CC2B}">
      <dgm:prSet/>
      <dgm:spPr/>
      <dgm:t>
        <a:bodyPr/>
        <a:lstStyle/>
        <a:p>
          <a:pPr rtl="1"/>
          <a:endParaRPr lang="ar-SA" b="1"/>
        </a:p>
      </dgm:t>
    </dgm:pt>
    <dgm:pt modelId="{3F882D11-CE67-4120-9622-162FDBB05CB5}">
      <dgm:prSet phldrT="[Text]"/>
      <dgm:spPr/>
      <dgm:t>
        <a:bodyPr/>
        <a:lstStyle/>
        <a:p>
          <a:pPr rtl="1"/>
          <a:r>
            <a:rPr lang="ar-SA" b="1" dirty="0" smtClean="0"/>
            <a:t>قائمة سلوك الطفل</a:t>
          </a:r>
          <a:endParaRPr lang="ar-SA" b="1" dirty="0"/>
        </a:p>
      </dgm:t>
    </dgm:pt>
    <dgm:pt modelId="{60A86997-A0EB-4ADD-9736-F5EE405194A6}" type="parTrans" cxnId="{F143F853-418A-48EE-A9F2-CFE2ADF50E1F}">
      <dgm:prSet/>
      <dgm:spPr/>
      <dgm:t>
        <a:bodyPr/>
        <a:lstStyle/>
        <a:p>
          <a:pPr rtl="1"/>
          <a:endParaRPr lang="ar-SA"/>
        </a:p>
      </dgm:t>
    </dgm:pt>
    <dgm:pt modelId="{758620D2-3010-491C-8B6C-AC678BA48441}" type="sibTrans" cxnId="{F143F853-418A-48EE-A9F2-CFE2ADF50E1F}">
      <dgm:prSet/>
      <dgm:spPr/>
      <dgm:t>
        <a:bodyPr/>
        <a:lstStyle/>
        <a:p>
          <a:pPr rtl="1"/>
          <a:endParaRPr lang="ar-SA" b="1"/>
        </a:p>
      </dgm:t>
    </dgm:pt>
    <dgm:pt modelId="{5FECE608-C833-43F8-8715-C5FEE38AEEBD}">
      <dgm:prSet/>
      <dgm:spPr/>
      <dgm:t>
        <a:bodyPr/>
        <a:lstStyle/>
        <a:p>
          <a:pPr rtl="1"/>
          <a:r>
            <a:rPr lang="ar-SA" b="1" dirty="0" smtClean="0"/>
            <a:t>مهارات اللغة والخبرة</a:t>
          </a:r>
          <a:endParaRPr lang="ar-SA" b="1" dirty="0"/>
        </a:p>
      </dgm:t>
    </dgm:pt>
    <dgm:pt modelId="{CBBE0226-A90A-472B-83D6-45B43197A3F8}" type="parTrans" cxnId="{C9475F2F-9A47-4894-BABA-51F43695121E}">
      <dgm:prSet/>
      <dgm:spPr/>
      <dgm:t>
        <a:bodyPr/>
        <a:lstStyle/>
        <a:p>
          <a:pPr rtl="1"/>
          <a:endParaRPr lang="ar-SA"/>
        </a:p>
      </dgm:t>
    </dgm:pt>
    <dgm:pt modelId="{3E4A7549-D309-4506-8908-6B1D80A2AD33}" type="sibTrans" cxnId="{C9475F2F-9A47-4894-BABA-51F43695121E}">
      <dgm:prSet/>
      <dgm:spPr/>
      <dgm:t>
        <a:bodyPr/>
        <a:lstStyle/>
        <a:p>
          <a:pPr rtl="1"/>
          <a:endParaRPr lang="ar-SA" b="1"/>
        </a:p>
      </dgm:t>
    </dgm:pt>
    <dgm:pt modelId="{887984BD-86CC-40A0-9273-0B12ADAA9F60}">
      <dgm:prSet/>
      <dgm:spPr/>
      <dgm:t>
        <a:bodyPr/>
        <a:lstStyle/>
        <a:p>
          <a:pPr rtl="1"/>
          <a:r>
            <a:rPr lang="ar-SA" b="1" dirty="0" smtClean="0"/>
            <a:t>التمييز السمعى البصري</a:t>
          </a:r>
          <a:endParaRPr lang="ar-SA" b="1" dirty="0"/>
        </a:p>
      </dgm:t>
    </dgm:pt>
    <dgm:pt modelId="{2E3B9A56-1ECD-44F8-8519-4584FDCE2ED4}" type="parTrans" cxnId="{2C71E7EC-B276-4863-9BCF-7358DB6F6AAF}">
      <dgm:prSet/>
      <dgm:spPr/>
      <dgm:t>
        <a:bodyPr/>
        <a:lstStyle/>
        <a:p>
          <a:pPr rtl="1"/>
          <a:endParaRPr lang="ar-SA"/>
        </a:p>
      </dgm:t>
    </dgm:pt>
    <dgm:pt modelId="{FF512DAB-CC39-40C6-A2BD-CBBDCC9A7C13}" type="sibTrans" cxnId="{2C71E7EC-B276-4863-9BCF-7358DB6F6AAF}">
      <dgm:prSet/>
      <dgm:spPr/>
      <dgm:t>
        <a:bodyPr/>
        <a:lstStyle/>
        <a:p>
          <a:pPr rtl="1"/>
          <a:endParaRPr lang="ar-SA" b="1"/>
        </a:p>
      </dgm:t>
    </dgm:pt>
    <dgm:pt modelId="{4CE2D0E5-4D40-46A5-8B70-5B5349F98D0F}">
      <dgm:prSet/>
      <dgm:spPr/>
      <dgm:t>
        <a:bodyPr/>
        <a:lstStyle/>
        <a:p>
          <a:pPr rtl="1"/>
          <a:r>
            <a:rPr lang="ar-SA" b="1" dirty="0" smtClean="0"/>
            <a:t>الذاكرة البصرية</a:t>
          </a:r>
          <a:endParaRPr lang="ar-SA" b="1" dirty="0"/>
        </a:p>
      </dgm:t>
    </dgm:pt>
    <dgm:pt modelId="{462C6F1E-781A-4C33-B0F2-EF58F83BD639}" type="parTrans" cxnId="{5ABF97DF-0050-48F8-8116-D56591EED6CE}">
      <dgm:prSet/>
      <dgm:spPr/>
      <dgm:t>
        <a:bodyPr/>
        <a:lstStyle/>
        <a:p>
          <a:pPr rtl="1"/>
          <a:endParaRPr lang="ar-SA"/>
        </a:p>
      </dgm:t>
    </dgm:pt>
    <dgm:pt modelId="{8349C927-1E05-4111-9CE6-D2226FB5FA1C}" type="sibTrans" cxnId="{5ABF97DF-0050-48F8-8116-D56591EED6CE}">
      <dgm:prSet/>
      <dgm:spPr/>
      <dgm:t>
        <a:bodyPr/>
        <a:lstStyle/>
        <a:p>
          <a:pPr rtl="1"/>
          <a:endParaRPr lang="ar-SA" b="1"/>
        </a:p>
      </dgm:t>
    </dgm:pt>
    <dgm:pt modelId="{63E03DFE-8415-423E-8830-DAE93D88D55F}" type="pres">
      <dgm:prSet presAssocID="{3AD8BFAE-B5CE-4CA0-92C4-7EAED7CA960D}" presName="cycle" presStyleCnt="0">
        <dgm:presLayoutVars>
          <dgm:dir/>
          <dgm:resizeHandles val="exact"/>
        </dgm:presLayoutVars>
      </dgm:prSet>
      <dgm:spPr/>
      <dgm:t>
        <a:bodyPr/>
        <a:lstStyle/>
        <a:p>
          <a:pPr rtl="1"/>
          <a:endParaRPr lang="ar-SA"/>
        </a:p>
      </dgm:t>
    </dgm:pt>
    <dgm:pt modelId="{325AF9B5-5331-445D-8EE8-333A1A9CAC55}" type="pres">
      <dgm:prSet presAssocID="{58DE4242-2AB3-49FE-8737-FCEF26445032}" presName="node" presStyleLbl="node1" presStyleIdx="0" presStyleCnt="8">
        <dgm:presLayoutVars>
          <dgm:bulletEnabled val="1"/>
        </dgm:presLayoutVars>
      </dgm:prSet>
      <dgm:spPr/>
      <dgm:t>
        <a:bodyPr/>
        <a:lstStyle/>
        <a:p>
          <a:pPr rtl="1"/>
          <a:endParaRPr lang="ar-SA"/>
        </a:p>
      </dgm:t>
    </dgm:pt>
    <dgm:pt modelId="{4EAB9850-FBD9-4473-9E90-67712F24E4DD}" type="pres">
      <dgm:prSet presAssocID="{58DE4242-2AB3-49FE-8737-FCEF26445032}" presName="spNode" presStyleCnt="0"/>
      <dgm:spPr/>
    </dgm:pt>
    <dgm:pt modelId="{F78AD1CC-468E-4E07-82AA-960369798105}" type="pres">
      <dgm:prSet presAssocID="{1A2D4E35-1842-4EE0-9B3D-8B54196C11CD}" presName="sibTrans" presStyleLbl="sibTrans1D1" presStyleIdx="0" presStyleCnt="8"/>
      <dgm:spPr/>
      <dgm:t>
        <a:bodyPr/>
        <a:lstStyle/>
        <a:p>
          <a:pPr rtl="1"/>
          <a:endParaRPr lang="ar-SA"/>
        </a:p>
      </dgm:t>
    </dgm:pt>
    <dgm:pt modelId="{7E518842-90E3-4E9A-835B-552C7C832461}" type="pres">
      <dgm:prSet presAssocID="{A16DB8DC-DDA4-4324-9FB7-34601E0C0A66}" presName="node" presStyleLbl="node1" presStyleIdx="1" presStyleCnt="8">
        <dgm:presLayoutVars>
          <dgm:bulletEnabled val="1"/>
        </dgm:presLayoutVars>
      </dgm:prSet>
      <dgm:spPr/>
      <dgm:t>
        <a:bodyPr/>
        <a:lstStyle/>
        <a:p>
          <a:pPr rtl="1"/>
          <a:endParaRPr lang="ar-SA"/>
        </a:p>
      </dgm:t>
    </dgm:pt>
    <dgm:pt modelId="{AC2F3E71-5EAF-4ED5-AAB8-8DB33C2452D8}" type="pres">
      <dgm:prSet presAssocID="{A16DB8DC-DDA4-4324-9FB7-34601E0C0A66}" presName="spNode" presStyleCnt="0"/>
      <dgm:spPr/>
    </dgm:pt>
    <dgm:pt modelId="{56AABBB7-782A-45CE-8548-071E1F7950DD}" type="pres">
      <dgm:prSet presAssocID="{27A3E24E-9C4C-487E-B535-C09AFEC14799}" presName="sibTrans" presStyleLbl="sibTrans1D1" presStyleIdx="1" presStyleCnt="8"/>
      <dgm:spPr/>
      <dgm:t>
        <a:bodyPr/>
        <a:lstStyle/>
        <a:p>
          <a:pPr rtl="1"/>
          <a:endParaRPr lang="ar-SA"/>
        </a:p>
      </dgm:t>
    </dgm:pt>
    <dgm:pt modelId="{1216B290-D2DA-4E37-A6FC-3DE2289D009A}" type="pres">
      <dgm:prSet presAssocID="{887984BD-86CC-40A0-9273-0B12ADAA9F60}" presName="node" presStyleLbl="node1" presStyleIdx="2" presStyleCnt="8">
        <dgm:presLayoutVars>
          <dgm:bulletEnabled val="1"/>
        </dgm:presLayoutVars>
      </dgm:prSet>
      <dgm:spPr/>
      <dgm:t>
        <a:bodyPr/>
        <a:lstStyle/>
        <a:p>
          <a:pPr rtl="1"/>
          <a:endParaRPr lang="ar-SA"/>
        </a:p>
      </dgm:t>
    </dgm:pt>
    <dgm:pt modelId="{AA316D8C-5813-4047-A83B-EC8A39817862}" type="pres">
      <dgm:prSet presAssocID="{887984BD-86CC-40A0-9273-0B12ADAA9F60}" presName="spNode" presStyleCnt="0"/>
      <dgm:spPr/>
    </dgm:pt>
    <dgm:pt modelId="{74DA5F11-43B2-4B8F-BCCA-775BF66602D3}" type="pres">
      <dgm:prSet presAssocID="{FF512DAB-CC39-40C6-A2BD-CBBDCC9A7C13}" presName="sibTrans" presStyleLbl="sibTrans1D1" presStyleIdx="2" presStyleCnt="8"/>
      <dgm:spPr/>
      <dgm:t>
        <a:bodyPr/>
        <a:lstStyle/>
        <a:p>
          <a:pPr rtl="1"/>
          <a:endParaRPr lang="ar-SA"/>
        </a:p>
      </dgm:t>
    </dgm:pt>
    <dgm:pt modelId="{C040B55C-1539-43AC-A79D-6809F7256022}" type="pres">
      <dgm:prSet presAssocID="{4CE2D0E5-4D40-46A5-8B70-5B5349F98D0F}" presName="node" presStyleLbl="node1" presStyleIdx="3" presStyleCnt="8">
        <dgm:presLayoutVars>
          <dgm:bulletEnabled val="1"/>
        </dgm:presLayoutVars>
      </dgm:prSet>
      <dgm:spPr/>
      <dgm:t>
        <a:bodyPr/>
        <a:lstStyle/>
        <a:p>
          <a:pPr rtl="1"/>
          <a:endParaRPr lang="ar-SA"/>
        </a:p>
      </dgm:t>
    </dgm:pt>
    <dgm:pt modelId="{610BC9B7-7200-46E5-9396-1003D499194A}" type="pres">
      <dgm:prSet presAssocID="{4CE2D0E5-4D40-46A5-8B70-5B5349F98D0F}" presName="spNode" presStyleCnt="0"/>
      <dgm:spPr/>
    </dgm:pt>
    <dgm:pt modelId="{29A38D0D-204F-4892-927B-758C04B6E731}" type="pres">
      <dgm:prSet presAssocID="{8349C927-1E05-4111-9CE6-D2226FB5FA1C}" presName="sibTrans" presStyleLbl="sibTrans1D1" presStyleIdx="3" presStyleCnt="8"/>
      <dgm:spPr/>
      <dgm:t>
        <a:bodyPr/>
        <a:lstStyle/>
        <a:p>
          <a:pPr rtl="1"/>
          <a:endParaRPr lang="ar-SA"/>
        </a:p>
      </dgm:t>
    </dgm:pt>
    <dgm:pt modelId="{F506A3F1-A581-436F-AC53-19883A394540}" type="pres">
      <dgm:prSet presAssocID="{5FECE608-C833-43F8-8715-C5FEE38AEEBD}" presName="node" presStyleLbl="node1" presStyleIdx="4" presStyleCnt="8">
        <dgm:presLayoutVars>
          <dgm:bulletEnabled val="1"/>
        </dgm:presLayoutVars>
      </dgm:prSet>
      <dgm:spPr/>
      <dgm:t>
        <a:bodyPr/>
        <a:lstStyle/>
        <a:p>
          <a:pPr rtl="1"/>
          <a:endParaRPr lang="ar-SA"/>
        </a:p>
      </dgm:t>
    </dgm:pt>
    <dgm:pt modelId="{863C0596-E488-48FD-B0D3-9A415AC574C2}" type="pres">
      <dgm:prSet presAssocID="{5FECE608-C833-43F8-8715-C5FEE38AEEBD}" presName="spNode" presStyleCnt="0"/>
      <dgm:spPr/>
    </dgm:pt>
    <dgm:pt modelId="{CA918553-88AF-4030-9194-5B95FFF2351B}" type="pres">
      <dgm:prSet presAssocID="{3E4A7549-D309-4506-8908-6B1D80A2AD33}" presName="sibTrans" presStyleLbl="sibTrans1D1" presStyleIdx="4" presStyleCnt="8"/>
      <dgm:spPr/>
      <dgm:t>
        <a:bodyPr/>
        <a:lstStyle/>
        <a:p>
          <a:pPr rtl="1"/>
          <a:endParaRPr lang="ar-SA"/>
        </a:p>
      </dgm:t>
    </dgm:pt>
    <dgm:pt modelId="{7E90C55B-5505-4505-8A9C-B70C8F8C625C}" type="pres">
      <dgm:prSet presAssocID="{303E2357-C897-49F4-9CA7-4EA61A93A80A}" presName="node" presStyleLbl="node1" presStyleIdx="5" presStyleCnt="8">
        <dgm:presLayoutVars>
          <dgm:bulletEnabled val="1"/>
        </dgm:presLayoutVars>
      </dgm:prSet>
      <dgm:spPr/>
      <dgm:t>
        <a:bodyPr/>
        <a:lstStyle/>
        <a:p>
          <a:pPr rtl="1"/>
          <a:endParaRPr lang="ar-SA"/>
        </a:p>
      </dgm:t>
    </dgm:pt>
    <dgm:pt modelId="{DF4F0A7C-8593-4A1C-8355-B0F23B7B2697}" type="pres">
      <dgm:prSet presAssocID="{303E2357-C897-49F4-9CA7-4EA61A93A80A}" presName="spNode" presStyleCnt="0"/>
      <dgm:spPr/>
    </dgm:pt>
    <dgm:pt modelId="{3AFB6BDB-B321-469B-9A3A-F53C94EAFEFB}" type="pres">
      <dgm:prSet presAssocID="{EF3F789B-F50F-42EF-A9DE-C83D892C9C2F}" presName="sibTrans" presStyleLbl="sibTrans1D1" presStyleIdx="5" presStyleCnt="8"/>
      <dgm:spPr/>
      <dgm:t>
        <a:bodyPr/>
        <a:lstStyle/>
        <a:p>
          <a:pPr rtl="1"/>
          <a:endParaRPr lang="ar-SA"/>
        </a:p>
      </dgm:t>
    </dgm:pt>
    <dgm:pt modelId="{E71F2EF9-7F2E-46E3-9840-21307CFC0CEB}" type="pres">
      <dgm:prSet presAssocID="{1FCE001C-CAA6-4F58-8033-6829C72339A6}" presName="node" presStyleLbl="node1" presStyleIdx="6" presStyleCnt="8">
        <dgm:presLayoutVars>
          <dgm:bulletEnabled val="1"/>
        </dgm:presLayoutVars>
      </dgm:prSet>
      <dgm:spPr/>
      <dgm:t>
        <a:bodyPr/>
        <a:lstStyle/>
        <a:p>
          <a:pPr rtl="1"/>
          <a:endParaRPr lang="ar-SA"/>
        </a:p>
      </dgm:t>
    </dgm:pt>
    <dgm:pt modelId="{2724DF22-E304-44D5-A2B5-75ACCF9F7AFB}" type="pres">
      <dgm:prSet presAssocID="{1FCE001C-CAA6-4F58-8033-6829C72339A6}" presName="spNode" presStyleCnt="0"/>
      <dgm:spPr/>
    </dgm:pt>
    <dgm:pt modelId="{1BFA0D48-E036-40FF-A3A3-DE8F464FDFF4}" type="pres">
      <dgm:prSet presAssocID="{3E095B2E-CDD8-4C2B-BC67-E3B61FC3E923}" presName="sibTrans" presStyleLbl="sibTrans1D1" presStyleIdx="6" presStyleCnt="8"/>
      <dgm:spPr/>
      <dgm:t>
        <a:bodyPr/>
        <a:lstStyle/>
        <a:p>
          <a:pPr rtl="1"/>
          <a:endParaRPr lang="ar-SA"/>
        </a:p>
      </dgm:t>
    </dgm:pt>
    <dgm:pt modelId="{73C64E5E-A6B9-4538-83E9-9C8862845EF4}" type="pres">
      <dgm:prSet presAssocID="{3F882D11-CE67-4120-9622-162FDBB05CB5}" presName="node" presStyleLbl="node1" presStyleIdx="7" presStyleCnt="8">
        <dgm:presLayoutVars>
          <dgm:bulletEnabled val="1"/>
        </dgm:presLayoutVars>
      </dgm:prSet>
      <dgm:spPr/>
      <dgm:t>
        <a:bodyPr/>
        <a:lstStyle/>
        <a:p>
          <a:pPr rtl="1"/>
          <a:endParaRPr lang="ar-SA"/>
        </a:p>
      </dgm:t>
    </dgm:pt>
    <dgm:pt modelId="{92736F85-0734-4DB6-8854-BED793F23BCB}" type="pres">
      <dgm:prSet presAssocID="{3F882D11-CE67-4120-9622-162FDBB05CB5}" presName="spNode" presStyleCnt="0"/>
      <dgm:spPr/>
    </dgm:pt>
    <dgm:pt modelId="{5B98F8E2-89F0-43A4-9A89-ED5ABF82BBC5}" type="pres">
      <dgm:prSet presAssocID="{758620D2-3010-491C-8B6C-AC678BA48441}" presName="sibTrans" presStyleLbl="sibTrans1D1" presStyleIdx="7" presStyleCnt="8"/>
      <dgm:spPr/>
      <dgm:t>
        <a:bodyPr/>
        <a:lstStyle/>
        <a:p>
          <a:pPr rtl="1"/>
          <a:endParaRPr lang="ar-SA"/>
        </a:p>
      </dgm:t>
    </dgm:pt>
  </dgm:ptLst>
  <dgm:cxnLst>
    <dgm:cxn modelId="{1AAED948-6D87-46FF-9C9E-B6CA92C5F371}" type="presOf" srcId="{4CE2D0E5-4D40-46A5-8B70-5B5349F98D0F}" destId="{C040B55C-1539-43AC-A79D-6809F7256022}" srcOrd="0" destOrd="0" presId="urn:microsoft.com/office/officeart/2005/8/layout/cycle5"/>
    <dgm:cxn modelId="{8DB42966-7BA7-415C-AEE5-10F2D0D90F09}" type="presOf" srcId="{EF3F789B-F50F-42EF-A9DE-C83D892C9C2F}" destId="{3AFB6BDB-B321-469B-9A3A-F53C94EAFEFB}" srcOrd="0" destOrd="0" presId="urn:microsoft.com/office/officeart/2005/8/layout/cycle5"/>
    <dgm:cxn modelId="{D30FDFD6-4178-4058-8E8C-D2D3687E878B}" type="presOf" srcId="{303E2357-C897-49F4-9CA7-4EA61A93A80A}" destId="{7E90C55B-5505-4505-8A9C-B70C8F8C625C}" srcOrd="0" destOrd="0" presId="urn:microsoft.com/office/officeart/2005/8/layout/cycle5"/>
    <dgm:cxn modelId="{F143F853-418A-48EE-A9F2-CFE2ADF50E1F}" srcId="{3AD8BFAE-B5CE-4CA0-92C4-7EAED7CA960D}" destId="{3F882D11-CE67-4120-9622-162FDBB05CB5}" srcOrd="7" destOrd="0" parTransId="{60A86997-A0EB-4ADD-9736-F5EE405194A6}" sibTransId="{758620D2-3010-491C-8B6C-AC678BA48441}"/>
    <dgm:cxn modelId="{98AAB051-2E7F-437A-A8C1-85704D6435C8}" type="presOf" srcId="{3F882D11-CE67-4120-9622-162FDBB05CB5}" destId="{73C64E5E-A6B9-4538-83E9-9C8862845EF4}" srcOrd="0" destOrd="0" presId="urn:microsoft.com/office/officeart/2005/8/layout/cycle5"/>
    <dgm:cxn modelId="{4692217E-A161-4376-BD50-AC74E39A375D}" srcId="{3AD8BFAE-B5CE-4CA0-92C4-7EAED7CA960D}" destId="{A16DB8DC-DDA4-4324-9FB7-34601E0C0A66}" srcOrd="1" destOrd="0" parTransId="{FC07C65F-D3BB-481A-ABA4-036CECF727CC}" sibTransId="{27A3E24E-9C4C-487E-B535-C09AFEC14799}"/>
    <dgm:cxn modelId="{FB0D044F-8552-4D77-AF5F-CF11E196AC8E}" type="presOf" srcId="{3AD8BFAE-B5CE-4CA0-92C4-7EAED7CA960D}" destId="{63E03DFE-8415-423E-8830-DAE93D88D55F}" srcOrd="0" destOrd="0" presId="urn:microsoft.com/office/officeart/2005/8/layout/cycle5"/>
    <dgm:cxn modelId="{0F72D095-9897-4FDA-8EFA-6364CA05D6D3}" type="presOf" srcId="{FF512DAB-CC39-40C6-A2BD-CBBDCC9A7C13}" destId="{74DA5F11-43B2-4B8F-BCCA-775BF66602D3}" srcOrd="0" destOrd="0" presId="urn:microsoft.com/office/officeart/2005/8/layout/cycle5"/>
    <dgm:cxn modelId="{BAF32071-DE3A-443B-9EA6-8D48B12AA5F3}" type="presOf" srcId="{758620D2-3010-491C-8B6C-AC678BA48441}" destId="{5B98F8E2-89F0-43A4-9A89-ED5ABF82BBC5}" srcOrd="0" destOrd="0" presId="urn:microsoft.com/office/officeart/2005/8/layout/cycle5"/>
    <dgm:cxn modelId="{5ABF97DF-0050-48F8-8116-D56591EED6CE}" srcId="{3AD8BFAE-B5CE-4CA0-92C4-7EAED7CA960D}" destId="{4CE2D0E5-4D40-46A5-8B70-5B5349F98D0F}" srcOrd="3" destOrd="0" parTransId="{462C6F1E-781A-4C33-B0F2-EF58F83BD639}" sibTransId="{8349C927-1E05-4111-9CE6-D2226FB5FA1C}"/>
    <dgm:cxn modelId="{284E7337-1703-4E32-95E2-0DCFA2E4B07B}" type="presOf" srcId="{8349C927-1E05-4111-9CE6-D2226FB5FA1C}" destId="{29A38D0D-204F-4892-927B-758C04B6E731}" srcOrd="0" destOrd="0" presId="urn:microsoft.com/office/officeart/2005/8/layout/cycle5"/>
    <dgm:cxn modelId="{C9475F2F-9A47-4894-BABA-51F43695121E}" srcId="{3AD8BFAE-B5CE-4CA0-92C4-7EAED7CA960D}" destId="{5FECE608-C833-43F8-8715-C5FEE38AEEBD}" srcOrd="4" destOrd="0" parTransId="{CBBE0226-A90A-472B-83D6-45B43197A3F8}" sibTransId="{3E4A7549-D309-4506-8908-6B1D80A2AD33}"/>
    <dgm:cxn modelId="{11B4E8F8-57EE-49C2-AF7A-6A697A975C9A}" type="presOf" srcId="{1FCE001C-CAA6-4F58-8033-6829C72339A6}" destId="{E71F2EF9-7F2E-46E3-9840-21307CFC0CEB}" srcOrd="0" destOrd="0" presId="urn:microsoft.com/office/officeart/2005/8/layout/cycle5"/>
    <dgm:cxn modelId="{E2EA1D22-3ABC-4CE5-BD8C-6DE04C06CC2B}" srcId="{3AD8BFAE-B5CE-4CA0-92C4-7EAED7CA960D}" destId="{1FCE001C-CAA6-4F58-8033-6829C72339A6}" srcOrd="6" destOrd="0" parTransId="{FE741EDC-391F-4E82-9520-E77794EEC938}" sibTransId="{3E095B2E-CDD8-4C2B-BC67-E3B61FC3E923}"/>
    <dgm:cxn modelId="{9B76CEA3-2DB1-4E9C-8FDC-86684A1DD8EB}" type="presOf" srcId="{887984BD-86CC-40A0-9273-0B12ADAA9F60}" destId="{1216B290-D2DA-4E37-A6FC-3DE2289D009A}" srcOrd="0" destOrd="0" presId="urn:microsoft.com/office/officeart/2005/8/layout/cycle5"/>
    <dgm:cxn modelId="{0FD105B5-5759-414E-B2B4-13B94F62F4C5}" type="presOf" srcId="{58DE4242-2AB3-49FE-8737-FCEF26445032}" destId="{325AF9B5-5331-445D-8EE8-333A1A9CAC55}" srcOrd="0" destOrd="0" presId="urn:microsoft.com/office/officeart/2005/8/layout/cycle5"/>
    <dgm:cxn modelId="{A80DA001-085A-4E2B-ACC2-48DAB5DFEDF3}" srcId="{3AD8BFAE-B5CE-4CA0-92C4-7EAED7CA960D}" destId="{58DE4242-2AB3-49FE-8737-FCEF26445032}" srcOrd="0" destOrd="0" parTransId="{C829AE44-9811-40BF-99AF-0E1B10D0F208}" sibTransId="{1A2D4E35-1842-4EE0-9B3D-8B54196C11CD}"/>
    <dgm:cxn modelId="{3EF69D2A-3EA1-426C-A920-2089615D614B}" type="presOf" srcId="{3E095B2E-CDD8-4C2B-BC67-E3B61FC3E923}" destId="{1BFA0D48-E036-40FF-A3A3-DE8F464FDFF4}" srcOrd="0" destOrd="0" presId="urn:microsoft.com/office/officeart/2005/8/layout/cycle5"/>
    <dgm:cxn modelId="{08935DBF-D7E6-4CB6-B404-5C835FC8DB32}" srcId="{3AD8BFAE-B5CE-4CA0-92C4-7EAED7CA960D}" destId="{303E2357-C897-49F4-9CA7-4EA61A93A80A}" srcOrd="5" destOrd="0" parTransId="{9463C3DD-90EE-4716-87F1-BE71BCECD45C}" sibTransId="{EF3F789B-F50F-42EF-A9DE-C83D892C9C2F}"/>
    <dgm:cxn modelId="{56AA393A-BA30-4FD7-B1B0-E009DD115301}" type="presOf" srcId="{3E4A7549-D309-4506-8908-6B1D80A2AD33}" destId="{CA918553-88AF-4030-9194-5B95FFF2351B}" srcOrd="0" destOrd="0" presId="urn:microsoft.com/office/officeart/2005/8/layout/cycle5"/>
    <dgm:cxn modelId="{8CB299A0-B554-40DA-B876-E536F106901F}" type="presOf" srcId="{A16DB8DC-DDA4-4324-9FB7-34601E0C0A66}" destId="{7E518842-90E3-4E9A-835B-552C7C832461}" srcOrd="0" destOrd="0" presId="urn:microsoft.com/office/officeart/2005/8/layout/cycle5"/>
    <dgm:cxn modelId="{E7F256C8-F6D3-4BFF-90D6-98A04CB9AF91}" type="presOf" srcId="{1A2D4E35-1842-4EE0-9B3D-8B54196C11CD}" destId="{F78AD1CC-468E-4E07-82AA-960369798105}" srcOrd="0" destOrd="0" presId="urn:microsoft.com/office/officeart/2005/8/layout/cycle5"/>
    <dgm:cxn modelId="{FEFCA274-BD9B-46E6-8141-594136AA7876}" type="presOf" srcId="{27A3E24E-9C4C-487E-B535-C09AFEC14799}" destId="{56AABBB7-782A-45CE-8548-071E1F7950DD}" srcOrd="0" destOrd="0" presId="urn:microsoft.com/office/officeart/2005/8/layout/cycle5"/>
    <dgm:cxn modelId="{2C71E7EC-B276-4863-9BCF-7358DB6F6AAF}" srcId="{3AD8BFAE-B5CE-4CA0-92C4-7EAED7CA960D}" destId="{887984BD-86CC-40A0-9273-0B12ADAA9F60}" srcOrd="2" destOrd="0" parTransId="{2E3B9A56-1ECD-44F8-8519-4584FDCE2ED4}" sibTransId="{FF512DAB-CC39-40C6-A2BD-CBBDCC9A7C13}"/>
    <dgm:cxn modelId="{8787E93F-4771-4EE7-B221-1BD9B0234DAB}" type="presOf" srcId="{5FECE608-C833-43F8-8715-C5FEE38AEEBD}" destId="{F506A3F1-A581-436F-AC53-19883A394540}" srcOrd="0" destOrd="0" presId="urn:microsoft.com/office/officeart/2005/8/layout/cycle5"/>
    <dgm:cxn modelId="{0AF03369-794D-4F47-A0CF-CF9CD682EFEE}" type="presParOf" srcId="{63E03DFE-8415-423E-8830-DAE93D88D55F}" destId="{325AF9B5-5331-445D-8EE8-333A1A9CAC55}" srcOrd="0" destOrd="0" presId="urn:microsoft.com/office/officeart/2005/8/layout/cycle5"/>
    <dgm:cxn modelId="{C39499FC-0905-4EC1-A493-B05CF56A1414}" type="presParOf" srcId="{63E03DFE-8415-423E-8830-DAE93D88D55F}" destId="{4EAB9850-FBD9-4473-9E90-67712F24E4DD}" srcOrd="1" destOrd="0" presId="urn:microsoft.com/office/officeart/2005/8/layout/cycle5"/>
    <dgm:cxn modelId="{4CDF6601-4965-404D-B73E-67983D1BB5DA}" type="presParOf" srcId="{63E03DFE-8415-423E-8830-DAE93D88D55F}" destId="{F78AD1CC-468E-4E07-82AA-960369798105}" srcOrd="2" destOrd="0" presId="urn:microsoft.com/office/officeart/2005/8/layout/cycle5"/>
    <dgm:cxn modelId="{791CD94D-87F4-44EB-9499-F912297104AD}" type="presParOf" srcId="{63E03DFE-8415-423E-8830-DAE93D88D55F}" destId="{7E518842-90E3-4E9A-835B-552C7C832461}" srcOrd="3" destOrd="0" presId="urn:microsoft.com/office/officeart/2005/8/layout/cycle5"/>
    <dgm:cxn modelId="{3E98908D-AE05-4A04-848B-B483EC7A3837}" type="presParOf" srcId="{63E03DFE-8415-423E-8830-DAE93D88D55F}" destId="{AC2F3E71-5EAF-4ED5-AAB8-8DB33C2452D8}" srcOrd="4" destOrd="0" presId="urn:microsoft.com/office/officeart/2005/8/layout/cycle5"/>
    <dgm:cxn modelId="{868A479F-623A-421E-868C-6C0D3AF6A050}" type="presParOf" srcId="{63E03DFE-8415-423E-8830-DAE93D88D55F}" destId="{56AABBB7-782A-45CE-8548-071E1F7950DD}" srcOrd="5" destOrd="0" presId="urn:microsoft.com/office/officeart/2005/8/layout/cycle5"/>
    <dgm:cxn modelId="{13A67E2F-8EA6-482A-A774-C87C6887A63F}" type="presParOf" srcId="{63E03DFE-8415-423E-8830-DAE93D88D55F}" destId="{1216B290-D2DA-4E37-A6FC-3DE2289D009A}" srcOrd="6" destOrd="0" presId="urn:microsoft.com/office/officeart/2005/8/layout/cycle5"/>
    <dgm:cxn modelId="{0C0B96D5-5702-4489-9574-0C61FB11D6E0}" type="presParOf" srcId="{63E03DFE-8415-423E-8830-DAE93D88D55F}" destId="{AA316D8C-5813-4047-A83B-EC8A39817862}" srcOrd="7" destOrd="0" presId="urn:microsoft.com/office/officeart/2005/8/layout/cycle5"/>
    <dgm:cxn modelId="{964F57A9-5A79-4144-BB9F-4890B2625C2E}" type="presParOf" srcId="{63E03DFE-8415-423E-8830-DAE93D88D55F}" destId="{74DA5F11-43B2-4B8F-BCCA-775BF66602D3}" srcOrd="8" destOrd="0" presId="urn:microsoft.com/office/officeart/2005/8/layout/cycle5"/>
    <dgm:cxn modelId="{897E0D7F-8405-4C1F-9BF8-EA50809D5A40}" type="presParOf" srcId="{63E03DFE-8415-423E-8830-DAE93D88D55F}" destId="{C040B55C-1539-43AC-A79D-6809F7256022}" srcOrd="9" destOrd="0" presId="urn:microsoft.com/office/officeart/2005/8/layout/cycle5"/>
    <dgm:cxn modelId="{931FD1E7-270E-4E74-BE1B-7B8A61EFB432}" type="presParOf" srcId="{63E03DFE-8415-423E-8830-DAE93D88D55F}" destId="{610BC9B7-7200-46E5-9396-1003D499194A}" srcOrd="10" destOrd="0" presId="urn:microsoft.com/office/officeart/2005/8/layout/cycle5"/>
    <dgm:cxn modelId="{6EB03F5C-10BE-4947-8AAC-5096459740E1}" type="presParOf" srcId="{63E03DFE-8415-423E-8830-DAE93D88D55F}" destId="{29A38D0D-204F-4892-927B-758C04B6E731}" srcOrd="11" destOrd="0" presId="urn:microsoft.com/office/officeart/2005/8/layout/cycle5"/>
    <dgm:cxn modelId="{58DFE050-DB1F-4440-A7C9-7AEBFCBF926E}" type="presParOf" srcId="{63E03DFE-8415-423E-8830-DAE93D88D55F}" destId="{F506A3F1-A581-436F-AC53-19883A394540}" srcOrd="12" destOrd="0" presId="urn:microsoft.com/office/officeart/2005/8/layout/cycle5"/>
    <dgm:cxn modelId="{13496C87-2E8F-4E01-8613-1EFA47DB25DC}" type="presParOf" srcId="{63E03DFE-8415-423E-8830-DAE93D88D55F}" destId="{863C0596-E488-48FD-B0D3-9A415AC574C2}" srcOrd="13" destOrd="0" presId="urn:microsoft.com/office/officeart/2005/8/layout/cycle5"/>
    <dgm:cxn modelId="{A4CB20EE-8523-4295-9734-B493B4DEFD46}" type="presParOf" srcId="{63E03DFE-8415-423E-8830-DAE93D88D55F}" destId="{CA918553-88AF-4030-9194-5B95FFF2351B}" srcOrd="14" destOrd="0" presId="urn:microsoft.com/office/officeart/2005/8/layout/cycle5"/>
    <dgm:cxn modelId="{85E85C84-A04A-45C8-8CE1-2B895E0CDC27}" type="presParOf" srcId="{63E03DFE-8415-423E-8830-DAE93D88D55F}" destId="{7E90C55B-5505-4505-8A9C-B70C8F8C625C}" srcOrd="15" destOrd="0" presId="urn:microsoft.com/office/officeart/2005/8/layout/cycle5"/>
    <dgm:cxn modelId="{C9CB41A8-8E18-4107-86E5-6C39E7E405E7}" type="presParOf" srcId="{63E03DFE-8415-423E-8830-DAE93D88D55F}" destId="{DF4F0A7C-8593-4A1C-8355-B0F23B7B2697}" srcOrd="16" destOrd="0" presId="urn:microsoft.com/office/officeart/2005/8/layout/cycle5"/>
    <dgm:cxn modelId="{EA9DAA6A-542B-4CB5-9DBC-3BEFE981CE65}" type="presParOf" srcId="{63E03DFE-8415-423E-8830-DAE93D88D55F}" destId="{3AFB6BDB-B321-469B-9A3A-F53C94EAFEFB}" srcOrd="17" destOrd="0" presId="urn:microsoft.com/office/officeart/2005/8/layout/cycle5"/>
    <dgm:cxn modelId="{80EA2DFF-351F-4525-A111-3DA4AE96A103}" type="presParOf" srcId="{63E03DFE-8415-423E-8830-DAE93D88D55F}" destId="{E71F2EF9-7F2E-46E3-9840-21307CFC0CEB}" srcOrd="18" destOrd="0" presId="urn:microsoft.com/office/officeart/2005/8/layout/cycle5"/>
    <dgm:cxn modelId="{D81B6705-7519-4F0B-AD48-7531B2E59B8C}" type="presParOf" srcId="{63E03DFE-8415-423E-8830-DAE93D88D55F}" destId="{2724DF22-E304-44D5-A2B5-75ACCF9F7AFB}" srcOrd="19" destOrd="0" presId="urn:microsoft.com/office/officeart/2005/8/layout/cycle5"/>
    <dgm:cxn modelId="{DEB5D28D-0782-4B3F-A12C-6640BE543DDF}" type="presParOf" srcId="{63E03DFE-8415-423E-8830-DAE93D88D55F}" destId="{1BFA0D48-E036-40FF-A3A3-DE8F464FDFF4}" srcOrd="20" destOrd="0" presId="urn:microsoft.com/office/officeart/2005/8/layout/cycle5"/>
    <dgm:cxn modelId="{80F210B0-42F9-43DE-BCD6-F5D417B4EC89}" type="presParOf" srcId="{63E03DFE-8415-423E-8830-DAE93D88D55F}" destId="{73C64E5E-A6B9-4538-83E9-9C8862845EF4}" srcOrd="21" destOrd="0" presId="urn:microsoft.com/office/officeart/2005/8/layout/cycle5"/>
    <dgm:cxn modelId="{4D832B7E-21B9-4656-A60A-984C1906307A}" type="presParOf" srcId="{63E03DFE-8415-423E-8830-DAE93D88D55F}" destId="{92736F85-0734-4DB6-8854-BED793F23BCB}" srcOrd="22" destOrd="0" presId="urn:microsoft.com/office/officeart/2005/8/layout/cycle5"/>
    <dgm:cxn modelId="{CDA8BCE7-2B92-4A79-83C4-1A85DE87BA1C}" type="presParOf" srcId="{63E03DFE-8415-423E-8830-DAE93D88D55F}" destId="{5B98F8E2-89F0-43A4-9A89-ED5ABF82BBC5}" srcOrd="23"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AB2EB9-E471-46CC-9CE1-19883D7BA280}">
      <dsp:nvSpPr>
        <dsp:cNvPr id="0" name=""/>
        <dsp:cNvSpPr/>
      </dsp:nvSpPr>
      <dsp:spPr>
        <a:xfrm>
          <a:off x="2380505" y="2370"/>
          <a:ext cx="1334988" cy="8677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SA" sz="1600" b="1" kern="1200" dirty="0" smtClean="0"/>
            <a:t>الجوانب الإدراكية البصرية</a:t>
          </a:r>
          <a:endParaRPr lang="ar-SA" sz="1600" b="1" kern="1200" dirty="0"/>
        </a:p>
      </dsp:txBody>
      <dsp:txXfrm>
        <a:off x="2422865" y="44730"/>
        <a:ext cx="1250268" cy="783022"/>
      </dsp:txXfrm>
    </dsp:sp>
    <dsp:sp modelId="{7F985E64-5C58-4C24-956D-D8FB279FC6C9}">
      <dsp:nvSpPr>
        <dsp:cNvPr id="0" name=""/>
        <dsp:cNvSpPr/>
      </dsp:nvSpPr>
      <dsp:spPr>
        <a:xfrm>
          <a:off x="1315405" y="436241"/>
          <a:ext cx="3465188" cy="3465188"/>
        </a:xfrm>
        <a:custGeom>
          <a:avLst/>
          <a:gdLst/>
          <a:ahLst/>
          <a:cxnLst/>
          <a:rect l="0" t="0" r="0" b="0"/>
          <a:pathLst>
            <a:path>
              <a:moveTo>
                <a:pt x="2578672" y="220630"/>
              </a:moveTo>
              <a:arcTo wR="1732594" hR="1732594" stAng="17953853" swAng="121087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C433DD3-0283-4B9C-A4C2-0FA8CFE317E4}">
      <dsp:nvSpPr>
        <dsp:cNvPr id="0" name=""/>
        <dsp:cNvSpPr/>
      </dsp:nvSpPr>
      <dsp:spPr>
        <a:xfrm>
          <a:off x="4028301" y="1199563"/>
          <a:ext cx="1334988" cy="8677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SA" sz="1600" b="1" kern="1200" dirty="0" smtClean="0"/>
            <a:t>الجوانب المعرفية</a:t>
          </a:r>
          <a:endParaRPr lang="ar-SA" sz="1600" b="1" kern="1200" dirty="0"/>
        </a:p>
      </dsp:txBody>
      <dsp:txXfrm>
        <a:off x="4070661" y="1241923"/>
        <a:ext cx="1250268" cy="783022"/>
      </dsp:txXfrm>
    </dsp:sp>
    <dsp:sp modelId="{E2E2AABE-9DDA-4834-8047-B59C8D6D20B6}">
      <dsp:nvSpPr>
        <dsp:cNvPr id="0" name=""/>
        <dsp:cNvSpPr/>
      </dsp:nvSpPr>
      <dsp:spPr>
        <a:xfrm>
          <a:off x="1315405" y="436241"/>
          <a:ext cx="3465188" cy="3465188"/>
        </a:xfrm>
        <a:custGeom>
          <a:avLst/>
          <a:gdLst/>
          <a:ahLst/>
          <a:cxnLst/>
          <a:rect l="0" t="0" r="0" b="0"/>
          <a:pathLst>
            <a:path>
              <a:moveTo>
                <a:pt x="3461025" y="1852639"/>
              </a:moveTo>
              <a:arcTo wR="1732594" hR="1732594" stAng="21838381" swAng="135921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5D42CE99-384C-43DD-B370-188F17BFD036}">
      <dsp:nvSpPr>
        <dsp:cNvPr id="0" name=""/>
        <dsp:cNvSpPr/>
      </dsp:nvSpPr>
      <dsp:spPr>
        <a:xfrm>
          <a:off x="3398899" y="3136663"/>
          <a:ext cx="1334988" cy="8677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SA" sz="1600" b="1" kern="1200" dirty="0" smtClean="0"/>
            <a:t>الجوانب الجسمية</a:t>
          </a:r>
          <a:endParaRPr lang="ar-SA" sz="1600" b="1" kern="1200" dirty="0"/>
        </a:p>
      </dsp:txBody>
      <dsp:txXfrm>
        <a:off x="3441259" y="3179023"/>
        <a:ext cx="1250268" cy="783022"/>
      </dsp:txXfrm>
    </dsp:sp>
    <dsp:sp modelId="{1E20F70A-5665-4898-B4C3-A1E67689B9CF}">
      <dsp:nvSpPr>
        <dsp:cNvPr id="0" name=""/>
        <dsp:cNvSpPr/>
      </dsp:nvSpPr>
      <dsp:spPr>
        <a:xfrm>
          <a:off x="1315405" y="436241"/>
          <a:ext cx="3465188" cy="3465188"/>
        </a:xfrm>
        <a:custGeom>
          <a:avLst/>
          <a:gdLst/>
          <a:ahLst/>
          <a:cxnLst/>
          <a:rect l="0" t="0" r="0" b="0"/>
          <a:pathLst>
            <a:path>
              <a:moveTo>
                <a:pt x="1945042" y="3452114"/>
              </a:moveTo>
              <a:arcTo wR="1732594" hR="1732594" stAng="4977406" swAng="845189"/>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C5A01DB-C62F-4569-AE5E-B9299B23C8CE}">
      <dsp:nvSpPr>
        <dsp:cNvPr id="0" name=""/>
        <dsp:cNvSpPr/>
      </dsp:nvSpPr>
      <dsp:spPr>
        <a:xfrm>
          <a:off x="1362112" y="3136663"/>
          <a:ext cx="1334988" cy="8677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SA" sz="1600" b="1" kern="1200" dirty="0" smtClean="0"/>
            <a:t>الجوانب الانفعالية والاجتماعية</a:t>
          </a:r>
          <a:endParaRPr lang="ar-SA" sz="1600" b="1" kern="1200" dirty="0"/>
        </a:p>
      </dsp:txBody>
      <dsp:txXfrm>
        <a:off x="1404472" y="3179023"/>
        <a:ext cx="1250268" cy="783022"/>
      </dsp:txXfrm>
    </dsp:sp>
    <dsp:sp modelId="{2E0B3432-4132-4862-8B6C-61475F383921}">
      <dsp:nvSpPr>
        <dsp:cNvPr id="0" name=""/>
        <dsp:cNvSpPr/>
      </dsp:nvSpPr>
      <dsp:spPr>
        <a:xfrm>
          <a:off x="1315405" y="436241"/>
          <a:ext cx="3465188" cy="3465188"/>
        </a:xfrm>
        <a:custGeom>
          <a:avLst/>
          <a:gdLst/>
          <a:ahLst/>
          <a:cxnLst/>
          <a:rect l="0" t="0" r="0" b="0"/>
          <a:pathLst>
            <a:path>
              <a:moveTo>
                <a:pt x="183747" y="2509097"/>
              </a:moveTo>
              <a:arcTo wR="1732594" hR="1732594" stAng="9202406" swAng="135921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A53C8C3-D7AF-4439-AFBC-202F378F5096}">
      <dsp:nvSpPr>
        <dsp:cNvPr id="0" name=""/>
        <dsp:cNvSpPr/>
      </dsp:nvSpPr>
      <dsp:spPr>
        <a:xfrm>
          <a:off x="732710" y="1199563"/>
          <a:ext cx="1334988" cy="8677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SA" sz="1600" b="1" kern="1200" dirty="0" smtClean="0"/>
            <a:t>الجوانب اللغوية</a:t>
          </a:r>
          <a:endParaRPr lang="ar-SA" sz="1600" b="1" kern="1200" dirty="0"/>
        </a:p>
      </dsp:txBody>
      <dsp:txXfrm>
        <a:off x="775070" y="1241923"/>
        <a:ext cx="1250268" cy="783022"/>
      </dsp:txXfrm>
    </dsp:sp>
    <dsp:sp modelId="{C5CE60EE-24DB-49B1-A9A3-1EC00A2FB339}">
      <dsp:nvSpPr>
        <dsp:cNvPr id="0" name=""/>
        <dsp:cNvSpPr/>
      </dsp:nvSpPr>
      <dsp:spPr>
        <a:xfrm>
          <a:off x="1315405" y="436241"/>
          <a:ext cx="3465188" cy="3465188"/>
        </a:xfrm>
        <a:custGeom>
          <a:avLst/>
          <a:gdLst/>
          <a:ahLst/>
          <a:cxnLst/>
          <a:rect l="0" t="0" r="0" b="0"/>
          <a:pathLst>
            <a:path>
              <a:moveTo>
                <a:pt x="416846" y="605345"/>
              </a:moveTo>
              <a:arcTo wR="1732594" hR="1732594" stAng="13235271" swAng="121087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5AF9B5-5331-445D-8EE8-333A1A9CAC55}">
      <dsp:nvSpPr>
        <dsp:cNvPr id="0" name=""/>
        <dsp:cNvSpPr/>
      </dsp:nvSpPr>
      <dsp:spPr>
        <a:xfrm>
          <a:off x="3997590" y="1274"/>
          <a:ext cx="1041314" cy="6768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SA" sz="1300" b="1" kern="1200" dirty="0" smtClean="0"/>
            <a:t>مهارات التمييز البصري</a:t>
          </a:r>
          <a:endParaRPr lang="ar-SA" sz="1300" b="1" kern="1200" dirty="0"/>
        </a:p>
      </dsp:txBody>
      <dsp:txXfrm>
        <a:off x="4030631" y="34315"/>
        <a:ext cx="975232" cy="610772"/>
      </dsp:txXfrm>
    </dsp:sp>
    <dsp:sp modelId="{F78AD1CC-468E-4E07-82AA-960369798105}">
      <dsp:nvSpPr>
        <dsp:cNvPr id="0" name=""/>
        <dsp:cNvSpPr/>
      </dsp:nvSpPr>
      <dsp:spPr>
        <a:xfrm>
          <a:off x="2171340" y="339701"/>
          <a:ext cx="4693813" cy="4693813"/>
        </a:xfrm>
        <a:custGeom>
          <a:avLst/>
          <a:gdLst/>
          <a:ahLst/>
          <a:cxnLst/>
          <a:rect l="0" t="0" r="0" b="0"/>
          <a:pathLst>
            <a:path>
              <a:moveTo>
                <a:pt x="3016068" y="97419"/>
              </a:moveTo>
              <a:arcTo wR="2346906" hR="2346906" stAng="17193980" swAng="67984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E518842-90E3-4E9A-835B-552C7C832461}">
      <dsp:nvSpPr>
        <dsp:cNvPr id="0" name=""/>
        <dsp:cNvSpPr/>
      </dsp:nvSpPr>
      <dsp:spPr>
        <a:xfrm>
          <a:off x="5657103" y="688667"/>
          <a:ext cx="1041314" cy="6768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SA" sz="1300" b="1" kern="1200" dirty="0" smtClean="0"/>
            <a:t>مهارات التمييز السمعى</a:t>
          </a:r>
          <a:endParaRPr lang="ar-SA" sz="1300" b="1" kern="1200" dirty="0"/>
        </a:p>
      </dsp:txBody>
      <dsp:txXfrm>
        <a:off x="5690144" y="721708"/>
        <a:ext cx="975232" cy="610772"/>
      </dsp:txXfrm>
    </dsp:sp>
    <dsp:sp modelId="{56AABBB7-782A-45CE-8548-071E1F7950DD}">
      <dsp:nvSpPr>
        <dsp:cNvPr id="0" name=""/>
        <dsp:cNvSpPr/>
      </dsp:nvSpPr>
      <dsp:spPr>
        <a:xfrm>
          <a:off x="2171340" y="339701"/>
          <a:ext cx="4693813" cy="4693813"/>
        </a:xfrm>
        <a:custGeom>
          <a:avLst/>
          <a:gdLst/>
          <a:ahLst/>
          <a:cxnLst/>
          <a:rect l="0" t="0" r="0" b="0"/>
          <a:pathLst>
            <a:path>
              <a:moveTo>
                <a:pt x="4397406" y="1205232"/>
              </a:moveTo>
              <a:arcTo wR="2346906" hR="2346906" stAng="19853514" swAng="94009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216B290-D2DA-4E37-A6FC-3DE2289D009A}">
      <dsp:nvSpPr>
        <dsp:cNvPr id="0" name=""/>
        <dsp:cNvSpPr/>
      </dsp:nvSpPr>
      <dsp:spPr>
        <a:xfrm>
          <a:off x="6344496" y="2348180"/>
          <a:ext cx="1041314" cy="6768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SA" sz="1300" b="1" kern="1200" dirty="0" smtClean="0"/>
            <a:t>التمييز السمعى البصري</a:t>
          </a:r>
          <a:endParaRPr lang="ar-SA" sz="1300" b="1" kern="1200" dirty="0"/>
        </a:p>
      </dsp:txBody>
      <dsp:txXfrm>
        <a:off x="6377537" y="2381221"/>
        <a:ext cx="975232" cy="610772"/>
      </dsp:txXfrm>
    </dsp:sp>
    <dsp:sp modelId="{74DA5F11-43B2-4B8F-BCCA-775BF66602D3}">
      <dsp:nvSpPr>
        <dsp:cNvPr id="0" name=""/>
        <dsp:cNvSpPr/>
      </dsp:nvSpPr>
      <dsp:spPr>
        <a:xfrm>
          <a:off x="2171340" y="339701"/>
          <a:ext cx="4693813" cy="4693813"/>
        </a:xfrm>
        <a:custGeom>
          <a:avLst/>
          <a:gdLst/>
          <a:ahLst/>
          <a:cxnLst/>
          <a:rect l="0" t="0" r="0" b="0"/>
          <a:pathLst>
            <a:path>
              <a:moveTo>
                <a:pt x="4629541" y="2892386"/>
              </a:moveTo>
              <a:arcTo wR="2346906" hR="2346906" stAng="806394" swAng="94009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040B55C-1539-43AC-A79D-6809F7256022}">
      <dsp:nvSpPr>
        <dsp:cNvPr id="0" name=""/>
        <dsp:cNvSpPr/>
      </dsp:nvSpPr>
      <dsp:spPr>
        <a:xfrm>
          <a:off x="5657103" y="4007694"/>
          <a:ext cx="1041314" cy="6768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SA" sz="1300" b="1" kern="1200" dirty="0" smtClean="0"/>
            <a:t>الذاكرة البصرية</a:t>
          </a:r>
          <a:endParaRPr lang="ar-SA" sz="1300" b="1" kern="1200" dirty="0"/>
        </a:p>
      </dsp:txBody>
      <dsp:txXfrm>
        <a:off x="5690144" y="4040735"/>
        <a:ext cx="975232" cy="610772"/>
      </dsp:txXfrm>
    </dsp:sp>
    <dsp:sp modelId="{29A38D0D-204F-4892-927B-758C04B6E731}">
      <dsp:nvSpPr>
        <dsp:cNvPr id="0" name=""/>
        <dsp:cNvSpPr/>
      </dsp:nvSpPr>
      <dsp:spPr>
        <a:xfrm>
          <a:off x="2171340" y="339701"/>
          <a:ext cx="4693813" cy="4693813"/>
        </a:xfrm>
        <a:custGeom>
          <a:avLst/>
          <a:gdLst/>
          <a:ahLst/>
          <a:cxnLst/>
          <a:rect l="0" t="0" r="0" b="0"/>
          <a:pathLst>
            <a:path>
              <a:moveTo>
                <a:pt x="3444987" y="4421078"/>
              </a:moveTo>
              <a:arcTo wR="2346906" hR="2346906" stAng="3726177" swAng="67984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506A3F1-A581-436F-AC53-19883A394540}">
      <dsp:nvSpPr>
        <dsp:cNvPr id="0" name=""/>
        <dsp:cNvSpPr/>
      </dsp:nvSpPr>
      <dsp:spPr>
        <a:xfrm>
          <a:off x="3997590" y="4695087"/>
          <a:ext cx="1041314" cy="6768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SA" sz="1300" b="1" kern="1200" dirty="0" smtClean="0"/>
            <a:t>مهارات اللغة والخبرة</a:t>
          </a:r>
          <a:endParaRPr lang="ar-SA" sz="1300" b="1" kern="1200" dirty="0"/>
        </a:p>
      </dsp:txBody>
      <dsp:txXfrm>
        <a:off x="4030631" y="4728128"/>
        <a:ext cx="975232" cy="610772"/>
      </dsp:txXfrm>
    </dsp:sp>
    <dsp:sp modelId="{CA918553-88AF-4030-9194-5B95FFF2351B}">
      <dsp:nvSpPr>
        <dsp:cNvPr id="0" name=""/>
        <dsp:cNvSpPr/>
      </dsp:nvSpPr>
      <dsp:spPr>
        <a:xfrm>
          <a:off x="2171340" y="339701"/>
          <a:ext cx="4693813" cy="4693813"/>
        </a:xfrm>
        <a:custGeom>
          <a:avLst/>
          <a:gdLst/>
          <a:ahLst/>
          <a:cxnLst/>
          <a:rect l="0" t="0" r="0" b="0"/>
          <a:pathLst>
            <a:path>
              <a:moveTo>
                <a:pt x="1677744" y="4596393"/>
              </a:moveTo>
              <a:arcTo wR="2346906" hR="2346906" stAng="6393980" swAng="67984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E90C55B-5505-4505-8A9C-B70C8F8C625C}">
      <dsp:nvSpPr>
        <dsp:cNvPr id="0" name=""/>
        <dsp:cNvSpPr/>
      </dsp:nvSpPr>
      <dsp:spPr>
        <a:xfrm>
          <a:off x="2338076" y="4007694"/>
          <a:ext cx="1041314" cy="6768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SA" sz="1300" b="1" kern="1200" dirty="0" smtClean="0"/>
            <a:t>مهارات النطق والكلام</a:t>
          </a:r>
          <a:endParaRPr lang="ar-SA" sz="1300" b="1" kern="1200" dirty="0"/>
        </a:p>
      </dsp:txBody>
      <dsp:txXfrm>
        <a:off x="2371117" y="4040735"/>
        <a:ext cx="975232" cy="610772"/>
      </dsp:txXfrm>
    </dsp:sp>
    <dsp:sp modelId="{3AFB6BDB-B321-469B-9A3A-F53C94EAFEFB}">
      <dsp:nvSpPr>
        <dsp:cNvPr id="0" name=""/>
        <dsp:cNvSpPr/>
      </dsp:nvSpPr>
      <dsp:spPr>
        <a:xfrm>
          <a:off x="2171340" y="339701"/>
          <a:ext cx="4693813" cy="4693813"/>
        </a:xfrm>
        <a:custGeom>
          <a:avLst/>
          <a:gdLst/>
          <a:ahLst/>
          <a:cxnLst/>
          <a:rect l="0" t="0" r="0" b="0"/>
          <a:pathLst>
            <a:path>
              <a:moveTo>
                <a:pt x="296406" y="3488580"/>
              </a:moveTo>
              <a:arcTo wR="2346906" hR="2346906" stAng="9053514" swAng="94009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71F2EF9-7F2E-46E3-9840-21307CFC0CEB}">
      <dsp:nvSpPr>
        <dsp:cNvPr id="0" name=""/>
        <dsp:cNvSpPr/>
      </dsp:nvSpPr>
      <dsp:spPr>
        <a:xfrm>
          <a:off x="1650683" y="2348180"/>
          <a:ext cx="1041314" cy="6768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SA" sz="1300" b="1" kern="1200" dirty="0" smtClean="0"/>
            <a:t>مهارات التناسق الحركى</a:t>
          </a:r>
          <a:endParaRPr lang="ar-SA" sz="1300" b="1" kern="1200" dirty="0"/>
        </a:p>
      </dsp:txBody>
      <dsp:txXfrm>
        <a:off x="1683724" y="2381221"/>
        <a:ext cx="975232" cy="610772"/>
      </dsp:txXfrm>
    </dsp:sp>
    <dsp:sp modelId="{1BFA0D48-E036-40FF-A3A3-DE8F464FDFF4}">
      <dsp:nvSpPr>
        <dsp:cNvPr id="0" name=""/>
        <dsp:cNvSpPr/>
      </dsp:nvSpPr>
      <dsp:spPr>
        <a:xfrm>
          <a:off x="2171340" y="339701"/>
          <a:ext cx="4693813" cy="4693813"/>
        </a:xfrm>
        <a:custGeom>
          <a:avLst/>
          <a:gdLst/>
          <a:ahLst/>
          <a:cxnLst/>
          <a:rect l="0" t="0" r="0" b="0"/>
          <a:pathLst>
            <a:path>
              <a:moveTo>
                <a:pt x="64271" y="1801426"/>
              </a:moveTo>
              <a:arcTo wR="2346906" hR="2346906" stAng="11606394" swAng="94009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3C64E5E-A6B9-4538-83E9-9C8862845EF4}">
      <dsp:nvSpPr>
        <dsp:cNvPr id="0" name=""/>
        <dsp:cNvSpPr/>
      </dsp:nvSpPr>
      <dsp:spPr>
        <a:xfrm>
          <a:off x="2338076" y="688667"/>
          <a:ext cx="1041314" cy="6768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SA" sz="1300" b="1" kern="1200" dirty="0" smtClean="0"/>
            <a:t>قائمة سلوك الطفل</a:t>
          </a:r>
          <a:endParaRPr lang="ar-SA" sz="1300" b="1" kern="1200" dirty="0"/>
        </a:p>
      </dsp:txBody>
      <dsp:txXfrm>
        <a:off x="2371117" y="721708"/>
        <a:ext cx="975232" cy="610772"/>
      </dsp:txXfrm>
    </dsp:sp>
    <dsp:sp modelId="{5B98F8E2-89F0-43A4-9A89-ED5ABF82BBC5}">
      <dsp:nvSpPr>
        <dsp:cNvPr id="0" name=""/>
        <dsp:cNvSpPr/>
      </dsp:nvSpPr>
      <dsp:spPr>
        <a:xfrm>
          <a:off x="2171340" y="339701"/>
          <a:ext cx="4693813" cy="4693813"/>
        </a:xfrm>
        <a:custGeom>
          <a:avLst/>
          <a:gdLst/>
          <a:ahLst/>
          <a:cxnLst/>
          <a:rect l="0" t="0" r="0" b="0"/>
          <a:pathLst>
            <a:path>
              <a:moveTo>
                <a:pt x="1248825" y="272734"/>
              </a:moveTo>
              <a:arcTo wR="2346906" hR="2346906" stAng="14526177" swAng="67984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3FDC75-7F73-4A4A-A77C-09AADF00E0EA}" type="datetimeFigureOut">
              <a:rPr lang="en-US" smtClean="0"/>
              <a:pPr/>
              <a:t>3/6/2014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2396039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EF76B-3757-4A0B-AF93-28494465C1DD}" type="datetimeFigureOut">
              <a:rPr lang="en-US" smtClean="0"/>
              <a:pPr/>
              <a:t>3/6/2014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4234260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template can be used as a starter file for presenting training materials in a group setting.</a:t>
            </a:r>
          </a:p>
          <a:p>
            <a:endParaRPr lang="en-US" dirty="0" smtClean="0"/>
          </a:p>
          <a:p>
            <a:pPr lvl="0"/>
            <a:r>
              <a:rPr lang="en-US" sz="1200" b="1" dirty="0" smtClean="0"/>
              <a:t>Sections</a:t>
            </a:r>
            <a:endParaRPr lang="en-US" sz="1200" b="0" dirty="0" smtClean="0"/>
          </a:p>
          <a:p>
            <a:pPr lvl="0"/>
            <a:r>
              <a:rPr lang="en-US" sz="1200" b="0" dirty="0" smtClean="0"/>
              <a:t>Right-click on a slide to add sections.</a:t>
            </a:r>
            <a:r>
              <a:rPr lang="en-US" sz="1200" b="0" baseline="0" dirty="0" smtClean="0"/>
              <a:t> Sections can help to organize your slides or facilitate collaboration between multiple authors.</a:t>
            </a:r>
            <a:endParaRPr lang="en-US" sz="1200" b="0" dirty="0" smtClean="0"/>
          </a:p>
          <a:p>
            <a:pPr lvl="0"/>
            <a:endParaRPr lang="en-US" sz="1200" b="1" dirty="0" smtClean="0"/>
          </a:p>
          <a:p>
            <a:pPr lvl="0"/>
            <a:r>
              <a:rPr lang="en-US" sz="1200" b="1" dirty="0" smtClean="0"/>
              <a:t>Notes</a:t>
            </a:r>
          </a:p>
          <a:p>
            <a:pPr lvl="0"/>
            <a:r>
              <a:rPr lang="en-US" sz="1200" dirty="0" smtClean="0"/>
              <a:t>Use the Notes section for delivery notes or to provide additional details for the audience.</a:t>
            </a:r>
            <a:r>
              <a:rPr lang="en-US" sz="1200" baseline="0" dirty="0" smtClean="0"/>
              <a:t> View these notes in Presentation View during your presentation. </a:t>
            </a:r>
          </a:p>
          <a:p>
            <a:pPr lvl="0">
              <a:buFontTx/>
              <a:buNone/>
            </a:pPr>
            <a:r>
              <a:rPr lang="en-US" sz="1200" dirty="0" smtClean="0"/>
              <a:t>Keep in mind the font size (important for accessibility, visibility, videotaping, and online production)</a:t>
            </a:r>
          </a:p>
          <a:p>
            <a:pPr lvl="0"/>
            <a:endParaRPr lang="en-US" sz="1200" dirty="0" smtClean="0"/>
          </a:p>
          <a:p>
            <a:pPr lvl="0">
              <a:buFontTx/>
              <a:buNone/>
            </a:pPr>
            <a:r>
              <a:rPr lang="en-US" sz="1200" b="1" dirty="0" smtClean="0"/>
              <a:t>Coordinated colors </a:t>
            </a:r>
          </a:p>
          <a:p>
            <a:pPr lvl="0">
              <a:buFontTx/>
              <a:buNone/>
            </a:pPr>
            <a:r>
              <a:rPr lang="en-US" sz="1200" dirty="0" smtClean="0"/>
              <a:t>Pay particular attention to the graphs, charts, and text boxes.</a:t>
            </a:r>
            <a:r>
              <a:rPr lang="en-US" sz="1200" baseline="0" dirty="0" smtClean="0"/>
              <a:t> </a:t>
            </a:r>
            <a:endParaRPr lang="en-US" sz="1200" dirty="0" smtClean="0"/>
          </a:p>
          <a:p>
            <a:pPr lvl="0"/>
            <a:r>
              <a:rPr lang="en-US" sz="1200" dirty="0" smtClean="0"/>
              <a:t>Consider that attendees will print in black and white or </a:t>
            </a:r>
            <a:r>
              <a:rPr lang="en-US" sz="1200" dirty="0" err="1" smtClean="0"/>
              <a:t>grayscale</a:t>
            </a:r>
            <a:r>
              <a:rPr lang="en-US" sz="1200" dirty="0" smtClean="0"/>
              <a:t>. Run a test print to make sure your colors work when printed in pure black and white and </a:t>
            </a:r>
            <a:r>
              <a:rPr lang="en-US" sz="1200" dirty="0" err="1" smtClean="0"/>
              <a:t>grayscale</a:t>
            </a:r>
            <a:r>
              <a:rPr lang="en-US" sz="1200" dirty="0" smtClean="0"/>
              <a:t>.</a:t>
            </a:r>
          </a:p>
          <a:p>
            <a:pPr lvl="0">
              <a:buFontTx/>
              <a:buNone/>
            </a:pPr>
            <a:endParaRPr lang="en-US" sz="1200" dirty="0" smtClean="0"/>
          </a:p>
          <a:p>
            <a:pPr lvl="0">
              <a:buFontTx/>
              <a:buNone/>
            </a:pPr>
            <a:r>
              <a:rPr lang="en-US" sz="1200" b="1" dirty="0" smtClean="0"/>
              <a:t>Graphics, tables, and graphs</a:t>
            </a:r>
          </a:p>
          <a:p>
            <a:pPr lvl="0"/>
            <a:r>
              <a:rPr lang="en-US" sz="1200" dirty="0" smtClean="0"/>
              <a:t>Keep it simple: If possible, use consistent, non-distracting styles and colors.</a:t>
            </a:r>
          </a:p>
          <a:p>
            <a:pPr lvl="0"/>
            <a:r>
              <a:rPr lang="en-US" sz="1200" dirty="0" smtClean="0"/>
              <a:t>Label all graphs and tables.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smtClean="0"/>
              <a:t>Give a brief overview of the presentation.</a:t>
            </a:r>
            <a:r>
              <a:rPr lang="en-US" baseline="0" dirty="0" smtClean="0"/>
              <a:t> D</a:t>
            </a:r>
            <a:r>
              <a:rPr lang="en-US" dirty="0" smtClean="0"/>
              <a:t>escribe the major focus of the presentation and why it is important.</a:t>
            </a:r>
          </a:p>
          <a:p>
            <a:pPr>
              <a:lnSpc>
                <a:spcPct val="80000"/>
              </a:lnSpc>
            </a:pPr>
            <a:r>
              <a:rPr lang="en-US" dirty="0" smtClean="0"/>
              <a:t>Introduce each of the major topics.</a:t>
            </a:r>
          </a:p>
          <a:p>
            <a:r>
              <a:rPr lang="en-US" dirty="0" smtClean="0"/>
              <a:t>To provide a road map for the audience, you</a:t>
            </a:r>
            <a:r>
              <a:rPr lang="en-US" baseline="0" dirty="0" smtClean="0"/>
              <a:t> can </a:t>
            </a:r>
            <a:r>
              <a:rPr lang="en-US" dirty="0" smtClean="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This is another option</a:t>
            </a:r>
            <a:r>
              <a:rPr lang="en-US" sz="1200" baseline="0" dirty="0" smtClean="0"/>
              <a:t> for an Overview slides using transitions.</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Autofit/>
          </a:bodyPr>
          <a:lstStyle/>
          <a:p>
            <a:pPr marL="228600" marR="0" indent="-228600" algn="l" defTabSz="914400" rtl="0" eaLnBrk="1" fontAlgn="auto" latinLnBrk="0" hangingPunct="1">
              <a:lnSpc>
                <a:spcPct val="100000"/>
              </a:lnSpc>
              <a:spcBef>
                <a:spcPts val="0"/>
              </a:spcBef>
              <a:spcAft>
                <a:spcPts val="0"/>
              </a:spcAft>
              <a:buClrTx/>
              <a:buSzTx/>
              <a:buFont typeface="+mj-lt"/>
              <a:buNone/>
              <a:tabLst/>
              <a:defRPr/>
            </a:pPr>
            <a:r>
              <a:rPr lang="en-US" sz="1200" dirty="0" smtClean="0"/>
              <a:t>This is another option</a:t>
            </a:r>
            <a:r>
              <a:rPr lang="en-US" sz="1200" baseline="0" dirty="0" smtClean="0"/>
              <a:t> for an Overview slide.</a:t>
            </a:r>
            <a:endParaRPr lang="en-US" sz="1200" dirty="0" smtClean="0"/>
          </a:p>
          <a:p>
            <a:pPr marL="228600" indent="-228600">
              <a:buFont typeface="+mj-lt"/>
              <a:buNone/>
            </a:pPr>
            <a:endParaRPr lang="en-US" sz="1200" dirty="0"/>
          </a:p>
        </p:txBody>
      </p:sp>
      <p:sp>
        <p:nvSpPr>
          <p:cNvPr id="5" name="Slide Image Placeholder 4"/>
          <p:cNvSpPr>
            <a:spLocks noGrp="1" noRot="1" noChangeAspect="1"/>
          </p:cNvSpPr>
          <p:nvPr>
            <p:ph type="sldImg"/>
          </p:nvPr>
        </p:nvSpPr>
        <p:spPr>
          <a:xfrm>
            <a:off x="539750" y="503238"/>
            <a:ext cx="3143250" cy="2359025"/>
          </a:xfr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What</a:t>
            </a:r>
            <a:r>
              <a:rPr lang="en-US" b="0" baseline="0" dirty="0" smtClean="0"/>
              <a:t> will the audience be able to do after this training is complete?</a:t>
            </a:r>
            <a:r>
              <a:rPr lang="en-US" dirty="0" smtClean="0"/>
              <a:t> Briefly describe each objective how the audience</a:t>
            </a:r>
            <a:r>
              <a:rPr lang="en-US" baseline="0" dirty="0" smtClean="0"/>
              <a:t> </a:t>
            </a:r>
            <a:r>
              <a:rPr lang="en-US" dirty="0" smtClean="0"/>
              <a:t>will benefit from this</a:t>
            </a:r>
            <a:r>
              <a:rPr lang="en-US" baseline="0" dirty="0" smtClean="0"/>
              <a:t> presentation.</a:t>
            </a:r>
            <a:endParaRPr lang="en-US" dirty="0" smtClean="0"/>
          </a:p>
        </p:txBody>
      </p:sp>
      <p:sp>
        <p:nvSpPr>
          <p:cNvPr id="4" name="Slide Number Placeholder 3"/>
          <p:cNvSpPr>
            <a:spLocks noGrp="1"/>
          </p:cNvSpPr>
          <p:nvPr>
            <p:ph type="sldNum" sz="quarter" idx="10"/>
          </p:nvPr>
        </p:nvSpPr>
        <p:spPr/>
        <p:txBody>
          <a:bodyPr/>
          <a:lstStyle/>
          <a:p>
            <a:fld id="{EC6EAC7D-5A89-47C2-8ABA-56C9C2DEF7A4}"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Use a section header for each of the topics, so there is a clear transition to the audience. </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slides to each topic section as necessary, including slides with tables, graphs, and images. </a:t>
            </a:r>
          </a:p>
          <a:p>
            <a:r>
              <a:rPr lang="en-US" dirty="0" smtClean="0"/>
              <a:t>See next section for sample</a:t>
            </a:r>
            <a:r>
              <a:rPr lang="en-US" baseline="0" dirty="0" smtClean="0"/>
              <a:t> </a:t>
            </a:r>
            <a:r>
              <a:rPr lang="en-US" dirty="0" smtClean="0"/>
              <a:t>table,</a:t>
            </a:r>
            <a:r>
              <a:rPr lang="en-US" baseline="0" dirty="0" smtClean="0"/>
              <a:t> graph, image, and video layouts. </a:t>
            </a:r>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Keep it brief. Make your text as brief as possible to maintain a larger font size.</a:t>
            </a:r>
          </a:p>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3"/>
          <p:cNvSpPr>
            <a:spLocks noGrp="1" noChangeArrowheads="1"/>
          </p:cNvSpPr>
          <p:nvPr>
            <p:ph type="hdr" sz="quarter"/>
          </p:nvPr>
        </p:nvSpPr>
        <p:spPr>
          <a:noFill/>
        </p:spPr>
        <p:txBody>
          <a:bodyPr/>
          <a:lstStyle/>
          <a:p>
            <a:r>
              <a:rPr lang="en-US" smtClean="0"/>
              <a:t>Microsoft </a:t>
            </a:r>
            <a:r>
              <a:rPr lang="en-US" b="1" smtClean="0"/>
              <a:t>Engineering Excellence</a:t>
            </a:r>
            <a:endParaRPr lang="en-US" smtClean="0"/>
          </a:p>
        </p:txBody>
      </p:sp>
      <p:sp>
        <p:nvSpPr>
          <p:cNvPr id="47107" name="Rectangle 25"/>
          <p:cNvSpPr>
            <a:spLocks noGrp="1" noChangeArrowheads="1"/>
          </p:cNvSpPr>
          <p:nvPr>
            <p:ph type="ftr" sz="quarter" idx="4"/>
          </p:nvPr>
        </p:nvSpPr>
        <p:spPr>
          <a:noFill/>
        </p:spPr>
        <p:txBody>
          <a:bodyPr/>
          <a:lstStyle/>
          <a:p>
            <a:r>
              <a:rPr lang="en-US" smtClean="0"/>
              <a:t>Microsoft Confidential</a:t>
            </a:r>
          </a:p>
        </p:txBody>
      </p:sp>
      <p:sp>
        <p:nvSpPr>
          <p:cNvPr id="47108" name="Rectangle 26"/>
          <p:cNvSpPr>
            <a:spLocks noGrp="1" noChangeArrowheads="1"/>
          </p:cNvSpPr>
          <p:nvPr>
            <p:ph type="sldNum" sz="quarter" idx="5"/>
          </p:nvPr>
        </p:nvSpPr>
        <p:spPr>
          <a:noFill/>
        </p:spPr>
        <p:txBody>
          <a:bodyPr/>
          <a:lstStyle/>
          <a:p>
            <a:fld id="{ED19570C-A909-40C0-B9F8-7AD3BA2C3C56}" type="slidenum">
              <a:rPr lang="en-US" smtClean="0"/>
              <a:pPr/>
              <a:t>13</a:t>
            </a:fld>
            <a:endParaRPr lang="en-US" smtClean="0"/>
          </a:p>
        </p:txBody>
      </p:sp>
      <p:sp>
        <p:nvSpPr>
          <p:cNvPr id="47109" name="Rectangle 2"/>
          <p:cNvSpPr>
            <a:spLocks noGrp="1" noRot="1" noChangeAspect="1" noChangeArrowheads="1" noTextEdit="1"/>
          </p:cNvSpPr>
          <p:nvPr>
            <p:ph type="sldImg"/>
          </p:nvPr>
        </p:nvSpPr>
        <p:spPr>
          <a:xfrm>
            <a:off x="1143000" y="450850"/>
            <a:ext cx="4572000" cy="3429000"/>
          </a:xfrm>
          <a:ln/>
        </p:spPr>
      </p:sp>
      <p:sp>
        <p:nvSpPr>
          <p:cNvPr id="47110" name="Rectangle 3"/>
          <p:cNvSpPr>
            <a:spLocks noGrp="1" noChangeArrowheads="1"/>
          </p:cNvSpPr>
          <p:nvPr>
            <p:ph type="body" idx="1"/>
          </p:nvPr>
        </p:nvSpPr>
        <p:spPr>
          <a:xfrm>
            <a:off x="307492" y="4130103"/>
            <a:ext cx="6261652" cy="4593861"/>
          </a:xfrm>
          <a:noFill/>
          <a:ln/>
        </p:spPr>
        <p: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dirty="0" smtClean="0"/>
              <a:t>If there is relevant</a:t>
            </a:r>
            <a:r>
              <a:rPr lang="en-US" baseline="0" dirty="0" smtClean="0"/>
              <a:t> video content, such as a case study video, demo of a product, or other training materials, include it in the presentation as well. </a:t>
            </a:r>
            <a:endParaRPr lang="en-US" dirty="0" smtClean="0"/>
          </a:p>
          <a:p>
            <a:pPr>
              <a:lnSpc>
                <a:spcPct val="80000"/>
              </a:lnSpc>
              <a:buFontTx/>
              <a:buNone/>
            </a:pPr>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a case study or</a:t>
            </a:r>
            <a:r>
              <a:rPr lang="en-US" baseline="0" dirty="0" smtClean="0"/>
              <a:t> class simulation to encourage discussion and apply lessons. </a:t>
            </a: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a:t>
            </a:r>
            <a:r>
              <a:rPr lang="en-US" baseline="0" dirty="0" smtClean="0"/>
              <a:t> outcomes of the case study or class simulation.</a:t>
            </a:r>
          </a:p>
          <a:p>
            <a:r>
              <a:rPr lang="en-US" baseline="0" dirty="0" smtClean="0"/>
              <a:t>Cover best practices. </a:t>
            </a: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en-US" dirty="0" smtClean="0"/>
              <a:t>Microsoft </a:t>
            </a:r>
            <a:r>
              <a:rPr lang="en-US" b="1" dirty="0" smtClean="0"/>
              <a:t>Engineering Excellence</a:t>
            </a:r>
            <a:endParaRPr lang="en-US" dirty="0" smtClean="0"/>
          </a:p>
        </p:txBody>
      </p:sp>
      <p:sp>
        <p:nvSpPr>
          <p:cNvPr id="43011" name="Rectangle 25"/>
          <p:cNvSpPr>
            <a:spLocks noGrp="1" noChangeArrowheads="1"/>
          </p:cNvSpPr>
          <p:nvPr>
            <p:ph type="ftr" sz="quarter" idx="4"/>
          </p:nvPr>
        </p:nvSpPr>
        <p:spPr>
          <a:noFill/>
        </p:spPr>
        <p:txBody>
          <a:bodyPr/>
          <a:lstStyle/>
          <a:p>
            <a:r>
              <a:rPr lang="en-US" dirty="0" smtClean="0"/>
              <a:t>Microsoft Confidential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en-US" smtClean="0"/>
              <a:pPr/>
              <a:t>16</a:t>
            </a:fld>
            <a:endParaRPr lang="en-US" dirty="0" smtClean="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r>
              <a:rPr lang="en-US" dirty="0" smtClean="0"/>
              <a:t>Is your presentation as crisp as possible? Consider moving extra content to the appendix.</a:t>
            </a:r>
          </a:p>
          <a:p>
            <a:r>
              <a:rPr lang="en-US" dirty="0" smtClean="0"/>
              <a:t>Use appendix slides to store content that you might want to refer to during the Question slide or that may be useful for attendees to investigate deeper in the future.</a:t>
            </a:r>
          </a:p>
          <a:p>
            <a:pPr>
              <a:buFontTx/>
              <a:buNone/>
            </a:pPr>
            <a:endParaRPr lang="en-US" dirty="0" smtClean="0"/>
          </a:p>
          <a:p>
            <a:endParaRPr lang="en-US" dirty="0" smtClean="0"/>
          </a:p>
          <a:p>
            <a:endParaRPr lang="en-US" dirty="0" smtClean="0"/>
          </a:p>
          <a:p>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3/6/2014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smtClean="0"/>
              <a:t>Click To Edit Master Title Style</a:t>
            </a:r>
            <a:endParaRPr lang="en-US" dirty="0"/>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3/6/2014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7B281C-5159-4971-8228-52B9A72E9ED2}" type="datetimeFigureOut">
              <a:rPr lang="en-US" smtClean="0"/>
              <a:pPr/>
              <a:t>3/6/2014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8736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36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7B281C-5159-4971-8228-52B9A72E9ED2}" type="datetimeFigureOut">
              <a:rPr lang="en-US" smtClean="0"/>
              <a:pPr/>
              <a:t>3/6/2014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036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3/6/2014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3/6/2014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3/6/2014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74638"/>
            <a:ext cx="5867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3/6/2014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355600"/>
            <a:ext cx="8194675"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73100" y="1497013"/>
            <a:ext cx="3975100" cy="4759325"/>
          </a:xfrm>
        </p:spPr>
        <p:txBody>
          <a:bodyPr/>
          <a:lstStyle>
            <a:lvl4pPr>
              <a:defRPr baseline="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Text Placeholder 3"/>
          <p:cNvSpPr>
            <a:spLocks noGrp="1"/>
          </p:cNvSpPr>
          <p:nvPr>
            <p:ph type="body" sz="half" idx="2"/>
          </p:nvPr>
        </p:nvSpPr>
        <p:spPr>
          <a:xfrm>
            <a:off x="4937760" y="1497013"/>
            <a:ext cx="3977640" cy="4759325"/>
          </a:xfrm>
        </p:spPr>
        <p:txBody>
          <a:bodyPr/>
          <a:lstStyle>
            <a:lvl4pPr>
              <a:defRPr baseline="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3"/>
          <p:cNvSpPr>
            <a:spLocks noGrp="1"/>
          </p:cNvSpPr>
          <p:nvPr>
            <p:ph type="dt" sz="half" idx="10"/>
          </p:nvPr>
        </p:nvSpPr>
        <p:spPr>
          <a:xfrm>
            <a:off x="762000" y="6356350"/>
            <a:ext cx="2133600" cy="365125"/>
          </a:xfrm>
        </p:spPr>
        <p:txBody>
          <a:bodyPr/>
          <a:lstStyle/>
          <a:p>
            <a:fld id="{757B281C-5159-4971-8228-52B9A72E9ED2}" type="datetimeFigureOut">
              <a:rPr lang="en-US" smtClean="0"/>
              <a:pPr/>
              <a:t>3/6/2014</a:t>
            </a:fld>
            <a:endParaRPr lang="en-US" dirty="0"/>
          </a:p>
        </p:txBody>
      </p:sp>
      <p:sp>
        <p:nvSpPr>
          <p:cNvPr id="6" name="Footer Placeholder 4"/>
          <p:cNvSpPr>
            <a:spLocks noGrp="1"/>
          </p:cNvSpPr>
          <p:nvPr>
            <p:ph type="ftr" sz="quarter" idx="11"/>
          </p:nvPr>
        </p:nvSpPr>
        <p:spPr>
          <a:xfrm>
            <a:off x="3352800" y="6356350"/>
            <a:ext cx="2895600" cy="365125"/>
          </a:xfrm>
        </p:spPr>
        <p:txBody>
          <a:bodyPr/>
          <a:lstStyle/>
          <a:p>
            <a:endParaRPr lang="en-US" dirty="0"/>
          </a:p>
        </p:txBody>
      </p:sp>
      <p:sp>
        <p:nvSpPr>
          <p:cNvPr id="7"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7B281C-5159-4971-8228-52B9A72E9ED2}" type="datetimeFigureOut">
              <a:rPr lang="en-US" smtClean="0"/>
              <a:pPr/>
              <a:t>3/6/2014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smtClean="0"/>
              <a:pPr/>
              <a:t>3/6/2014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smtClean="0"/>
              <a:pPr/>
              <a:t>3/6/2014</a:t>
            </a:fld>
            <a:endParaRPr lang="en-US" dirty="0"/>
          </a:p>
        </p:txBody>
      </p:sp>
      <p:sp>
        <p:nvSpPr>
          <p:cNvPr id="4" name="Footer Placeholder 4"/>
          <p:cNvSpPr>
            <a:spLocks noGrp="1"/>
          </p:cNvSpPr>
          <p:nvPr>
            <p:ph type="ftr" sz="quarter" idx="11"/>
          </p:nvPr>
        </p:nvSpPr>
        <p:spPr>
          <a:xfrm>
            <a:off x="3352800" y="6356350"/>
            <a:ext cx="2895600" cy="365125"/>
          </a:xfr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B281C-5159-4971-8228-52B9A72E9ED2}" type="datetimeFigureOut">
              <a:rPr lang="en-US" smtClean="0"/>
              <a:pPr/>
              <a:t>3/6/2014</a:t>
            </a:fld>
            <a:endParaRPr lang="en-US" dirty="0"/>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pic>
        <p:nvPicPr>
          <p:cNvPr id="8" name="Picture 7"/>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62" r:id="rId10"/>
    <p:sldLayoutId id="2147483654" r:id="rId11"/>
    <p:sldLayoutId id="2147483655" r:id="rId12"/>
    <p:sldLayoutId id="2147483663" r:id="rId13"/>
  </p:sldLayoutIdLst>
  <p:transition spd="slow">
    <p:wipe dir="d"/>
  </p:transition>
  <p:timing>
    <p:tnLst>
      <p:par>
        <p:cTn id="1" dur="indefinite" restart="never" nodeType="tmRoot"/>
      </p:par>
    </p:tnLst>
  </p:timing>
  <p:txStyles>
    <p:titleStyle>
      <a:lvl1pPr algn="l" defTabSz="914400" rtl="1"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notesSlide" Target="../notesSlides/notesSlide12.xml"/><Relationship Id="rId4"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notesSlide" Target="../notesSlides/notesSlide14.xml"/><Relationship Id="rId4"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331640" y="548681"/>
            <a:ext cx="7439384" cy="2736304"/>
          </a:xfrm>
        </p:spPr>
        <p:txBody>
          <a:bodyPr>
            <a:normAutofit/>
          </a:bodyPr>
          <a:lstStyle/>
          <a:p>
            <a:r>
              <a:rPr lang="ar-SA" dirty="0" smtClean="0"/>
              <a:t>محاضرة اليوم:</a:t>
            </a:r>
            <a:br>
              <a:rPr lang="ar-SA" dirty="0" smtClean="0"/>
            </a:br>
            <a:r>
              <a:rPr lang="ar-SA" dirty="0" smtClean="0"/>
              <a:t>عرض لقائمة مهارات الاستعداد للقراءة ووصف محاوره</a:t>
            </a:r>
            <a:endParaRPr lang="en-US" dirty="0"/>
          </a:p>
        </p:txBody>
      </p:sp>
      <p:sp>
        <p:nvSpPr>
          <p:cNvPr id="3" name="Subtitle 2"/>
          <p:cNvSpPr>
            <a:spLocks noGrp="1"/>
          </p:cNvSpPr>
          <p:nvPr>
            <p:ph type="subTitle" idx="1"/>
            <p:custDataLst>
              <p:tags r:id="rId3"/>
            </p:custDataLst>
          </p:nvPr>
        </p:nvSpPr>
        <p:spPr>
          <a:xfrm>
            <a:off x="2627784" y="2852936"/>
            <a:ext cx="6107144" cy="2176264"/>
          </a:xfrm>
        </p:spPr>
        <p:txBody>
          <a:bodyPr>
            <a:normAutofit fontScale="92500"/>
          </a:bodyPr>
          <a:lstStyle/>
          <a:p>
            <a:r>
              <a:rPr lang="ar-SA" sz="4400" b="1" dirty="0" smtClean="0">
                <a:latin typeface="+mn-lt"/>
              </a:rPr>
              <a:t>المحاضرة القادمة:</a:t>
            </a:r>
          </a:p>
          <a:p>
            <a:r>
              <a:rPr lang="ar-SA" sz="4400" b="1" dirty="0" smtClean="0">
                <a:latin typeface="+mn-lt"/>
              </a:rPr>
              <a:t>استكمال العرض </a:t>
            </a:r>
            <a:r>
              <a:rPr lang="ar-SA" sz="4400" b="1" dirty="0">
                <a:latin typeface="+mn-lt"/>
              </a:rPr>
              <a:t>لقائمة مهارات الاستعداد للقراءة ووصف محاوره</a:t>
            </a:r>
            <a:endParaRPr lang="en-US" sz="4400" b="1" dirty="0">
              <a:latin typeface="+mn-lt"/>
            </a:endParaRPr>
          </a:p>
        </p:txBody>
      </p:sp>
    </p:spTree>
    <p:custDataLst>
      <p:tags r:id="rId1"/>
    </p:custData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9201" y="1008145"/>
            <a:ext cx="7151712" cy="1362075"/>
          </a:xfrm>
        </p:spPr>
        <p:txBody>
          <a:bodyPr>
            <a:noAutofit/>
          </a:bodyPr>
          <a:lstStyle/>
          <a:p>
            <a:pPr algn="ctr"/>
            <a:r>
              <a:rPr lang="ar-SA" sz="3200" dirty="0" smtClean="0"/>
              <a:t>سوف تتضمن المحاضرة عرض لقائمة مهارات الاستعداد للقراءة ووصفاً لها واسلوب تطبيقها, وقبل أن نبدأ فيها لابد من التأكد اجتياز الطفل لعدد من الجوانب تتمثل في قائمة المهارات الإدراكية وهى: </a:t>
            </a:r>
            <a:endParaRPr lang="ar-SA" sz="3200" dirty="0"/>
          </a:p>
        </p:txBody>
      </p:sp>
      <p:graphicFrame>
        <p:nvGraphicFramePr>
          <p:cNvPr id="4" name="Diagram 3"/>
          <p:cNvGraphicFramePr/>
          <p:nvPr>
            <p:extLst>
              <p:ext uri="{D42A27DB-BD31-4B8C-83A1-F6EECF244321}">
                <p14:modId xmlns:p14="http://schemas.microsoft.com/office/powerpoint/2010/main" val="4149191815"/>
              </p:ext>
            </p:extLst>
          </p:nvPr>
        </p:nvGraphicFramePr>
        <p:xfrm>
          <a:off x="1547664" y="249289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0765070"/>
      </p:ext>
    </p:extLst>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pPr algn="ctr"/>
            <a:r>
              <a:rPr lang="ar-SA" b="1" dirty="0" smtClean="0"/>
              <a:t>عرض لقائمة المهارات الإدراكية:   </a:t>
            </a:r>
            <a:endParaRPr lang="en-US" b="1" dirty="0"/>
          </a:p>
        </p:txBody>
      </p:sp>
      <p:sp>
        <p:nvSpPr>
          <p:cNvPr id="5" name="Content Placeholder 4"/>
          <p:cNvSpPr>
            <a:spLocks noGrp="1"/>
          </p:cNvSpPr>
          <p:nvPr>
            <p:ph idx="1"/>
            <p:custDataLst>
              <p:tags r:id="rId3"/>
            </p:custDataLst>
          </p:nvPr>
        </p:nvSpPr>
        <p:spPr/>
        <p:txBody>
          <a:bodyPr>
            <a:noAutofit/>
          </a:bodyPr>
          <a:lstStyle/>
          <a:p>
            <a:pPr marL="0" indent="0">
              <a:buNone/>
            </a:pPr>
            <a:r>
              <a:rPr lang="ar-SA" b="1" dirty="0" smtClean="0">
                <a:solidFill>
                  <a:schemeClr val="accent2">
                    <a:lumMod val="75000"/>
                  </a:schemeClr>
                </a:solidFill>
              </a:rPr>
              <a:t>1- الجوانب الإدراكية البصرية وتشمل المدارك</a:t>
            </a:r>
            <a:r>
              <a:rPr lang="ar-SA" b="1" dirty="0" smtClean="0"/>
              <a:t>: ( البصرية والسمعية – والحركية واللمسية).</a:t>
            </a:r>
          </a:p>
          <a:p>
            <a:pPr marL="0" indent="0">
              <a:buNone/>
            </a:pPr>
            <a:endParaRPr lang="ar-SA" b="1" dirty="0"/>
          </a:p>
          <a:p>
            <a:pPr marL="0" indent="0">
              <a:buNone/>
            </a:pPr>
            <a:r>
              <a:rPr lang="ar-SA" b="1" dirty="0" smtClean="0">
                <a:solidFill>
                  <a:schemeClr val="accent2">
                    <a:lumMod val="75000"/>
                  </a:schemeClr>
                </a:solidFill>
              </a:rPr>
              <a:t>2- الجوانب المعرفية: </a:t>
            </a:r>
            <a:r>
              <a:rPr lang="ar-SA" b="1" dirty="0" smtClean="0"/>
              <a:t>وهى الجوانب الخاصة بالمفاهيم , واتصال الطفل ببيئته, والعالم المحيط به لمعرفة خصائص الأشياء وتفاصيلها, والأحداث والمواقف وما يترتب عليها من مشكلات في الذاكرة سواء أكانت بصرية أو سمعية, والتي تتعلق بعدم قدرة الطفل على استرجاع الموقف أو الأحداث وبالتالي ينتج عن ذلك صعوبة في تسمية ومعرفة الأشياء والحروف والكلمات.</a:t>
            </a:r>
            <a:endParaRPr lang="en-US" b="1" dirty="0" smtClean="0"/>
          </a:p>
        </p:txBody>
      </p:sp>
    </p:spTree>
    <p:custDataLst>
      <p:tags r:id="rId1"/>
    </p:custDataLst>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23528" y="2492896"/>
            <a:ext cx="8568952" cy="3823320"/>
          </a:xfrm>
          <a:prstGeom prst="rect">
            <a:avLst/>
          </a:prstGeom>
          <a:noFill/>
        </p:spPr>
        <p:txBody>
          <a:bodyPr wrap="square" rtlCol="0">
            <a:normAutofit fontScale="85000" lnSpcReduction="20000"/>
          </a:bodyPr>
          <a:lstStyle/>
          <a:p>
            <a:pPr algn="r" rtl="1"/>
            <a:r>
              <a:rPr lang="ar-SA" sz="7200" b="1" dirty="0" smtClean="0"/>
              <a:t>3- الجوانب اللغوية:</a:t>
            </a:r>
          </a:p>
          <a:p>
            <a:pPr algn="r" rtl="1"/>
            <a:r>
              <a:rPr lang="ar-SA" sz="7200" dirty="0" smtClean="0"/>
              <a:t>وتتمثل في مقدار الكم اللغوى الذي يحتفظ به الطفل, وكيفية التعبير به وربطه بالمواقف الواقعية المراد التعبير عنها.</a:t>
            </a:r>
            <a:endParaRPr lang="en-US" sz="7200" dirty="0"/>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9512" y="188640"/>
            <a:ext cx="8964488" cy="6669360"/>
          </a:xfrm>
          <a:prstGeom prst="rect">
            <a:avLst/>
          </a:prstGeom>
          <a:noFill/>
        </p:spPr>
        <p:txBody>
          <a:bodyPr wrap="square" rtlCol="0">
            <a:normAutofit/>
          </a:bodyPr>
          <a:lstStyle/>
          <a:p>
            <a:pPr algn="r" rtl="1"/>
            <a:r>
              <a:rPr lang="ar-SA" sz="7200" dirty="0" smtClean="0"/>
              <a:t>الجوانب الجسمية:</a:t>
            </a:r>
          </a:p>
          <a:p>
            <a:pPr algn="r" rtl="1"/>
            <a:r>
              <a:rPr lang="ar-SA" sz="5400" dirty="0" smtClean="0"/>
              <a:t>وتتمثل في صحة الطفل العامة, وذلك من حيث الأمراض التي تصيب الطفل والتي تعيقه عن تقدمه الدراسي, أو من حيث المشكلات الخاصة بالضعف الحركي للأعضاء.</a:t>
            </a:r>
            <a:endParaRPr lang="en-US" sz="5400" dirty="0"/>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3000" y="0"/>
            <a:ext cx="7765662" cy="16476125"/>
          </a:xfrm>
          <a:prstGeom prst="rect">
            <a:avLst/>
          </a:prstGeom>
        </p:spPr>
      </p:pic>
    </p:spTree>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7504" y="116632"/>
            <a:ext cx="9036496" cy="6624736"/>
          </a:xfrm>
          <a:prstGeom prst="rect">
            <a:avLst/>
          </a:prstGeom>
          <a:noFill/>
        </p:spPr>
        <p:txBody>
          <a:bodyPr wrap="square" rtlCol="0">
            <a:normAutofit fontScale="92500" lnSpcReduction="10000"/>
          </a:bodyPr>
          <a:lstStyle/>
          <a:p>
            <a:pPr algn="r"/>
            <a:r>
              <a:rPr lang="ar-SA" sz="6600" dirty="0" smtClean="0"/>
              <a:t>4-الجوانب الانفعالية والاجتماعية</a:t>
            </a:r>
            <a:endParaRPr lang="en-US" sz="6600" dirty="0"/>
          </a:p>
          <a:p>
            <a:pPr algn="r"/>
            <a:endParaRPr lang="ar-SA" sz="6600" dirty="0" smtClean="0"/>
          </a:p>
          <a:p>
            <a:pPr algn="r"/>
            <a:r>
              <a:rPr lang="ar-SA" sz="4400" dirty="0" smtClean="0"/>
              <a:t>وهذه الجونب تؤثر تأثيراً مباشراً على درجة تكيف </a:t>
            </a:r>
            <a:r>
              <a:rPr lang="en-US" sz="4400" dirty="0" smtClean="0"/>
              <a:t> </a:t>
            </a:r>
            <a:r>
              <a:rPr lang="ar-SA" sz="4400" dirty="0" smtClean="0"/>
              <a:t>الطفل مع زملائه</a:t>
            </a:r>
            <a:r>
              <a:rPr lang="ar-SA" sz="4400" dirty="0"/>
              <a:t> </a:t>
            </a:r>
            <a:r>
              <a:rPr lang="ar-SA" sz="4400" dirty="0" smtClean="0"/>
              <a:t>أو الحديث معهم أو الاشتراك مع المعلمة في المناقشات أو الأحاديث,</a:t>
            </a:r>
            <a:endParaRPr lang="en-US" sz="4400" dirty="0" smtClean="0"/>
          </a:p>
          <a:p>
            <a:pPr algn="r"/>
            <a:r>
              <a:rPr lang="ar-SA" sz="4400" dirty="0" smtClean="0"/>
              <a:t>فالاضطرابات الانفعالية وعدم التكيف الاجتماعى يؤثران بدورهما على تفاعل الطفل مع البيئة أو الأصدقاء, مما يؤدى بدوره إلى نمو الخبرات التعليمية واتصاله بالواقع وهما يعدان من ضروريات تأهيل الطفل للقراءة.</a:t>
            </a:r>
            <a:endParaRPr lang="en-US" sz="4400"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63332" y="-6858000"/>
            <a:ext cx="7765662" cy="16476125"/>
          </a:xfrm>
          <a:prstGeom prst="rect">
            <a:avLst/>
          </a:prstGeom>
        </p:spPr>
      </p:pic>
      <p:pic>
        <p:nvPicPr>
          <p:cNvPr id="13" name="Picture 1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0753331" flipH="1">
            <a:off x="-316180" y="3775286"/>
            <a:ext cx="2895600" cy="3390489"/>
          </a:xfrm>
          <a:prstGeom prst="rect">
            <a:avLst/>
          </a:prstGeom>
        </p:spPr>
      </p:pic>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23528" y="10139"/>
            <a:ext cx="8712967" cy="1618662"/>
          </a:xfrm>
          <a:prstGeom prst="rect">
            <a:avLst/>
          </a:prstGeom>
          <a:noFill/>
        </p:spPr>
        <p:txBody>
          <a:bodyPr wrap="square" rtlCol="0">
            <a:normAutofit fontScale="85000" lnSpcReduction="20000"/>
          </a:bodyPr>
          <a:lstStyle/>
          <a:p>
            <a:pPr algn="ctr"/>
            <a:r>
              <a:rPr lang="ar-SA" sz="7200" dirty="0" smtClean="0"/>
              <a:t>تشمل الجوانب السابقة على المهارات التالية</a:t>
            </a:r>
            <a:endParaRPr lang="en-US" sz="7200" dirty="0"/>
          </a:p>
        </p:txBody>
      </p:sp>
      <p:graphicFrame>
        <p:nvGraphicFramePr>
          <p:cNvPr id="2" name="Diagram 1"/>
          <p:cNvGraphicFramePr/>
          <p:nvPr>
            <p:extLst>
              <p:ext uri="{D42A27DB-BD31-4B8C-83A1-F6EECF244321}">
                <p14:modId xmlns:p14="http://schemas.microsoft.com/office/powerpoint/2010/main" val="752160343"/>
              </p:ext>
            </p:extLst>
          </p:nvPr>
        </p:nvGraphicFramePr>
        <p:xfrm>
          <a:off x="0" y="1484784"/>
          <a:ext cx="9036495" cy="5373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rot="20753331" flipH="1">
            <a:off x="-39181" y="-3021732"/>
            <a:ext cx="2069677" cy="5549362"/>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564904"/>
            <a:ext cx="8077200" cy="1143000"/>
          </a:xfrm>
        </p:spPr>
        <p:txBody>
          <a:bodyPr>
            <a:normAutofit fontScale="90000"/>
          </a:bodyPr>
          <a:lstStyle/>
          <a:p>
            <a:pPr algn="r"/>
            <a:r>
              <a:rPr lang="ar-SA" b="1" dirty="0" smtClean="0">
                <a:solidFill>
                  <a:schemeClr val="accent2">
                    <a:lumMod val="75000"/>
                  </a:schemeClr>
                </a:solidFill>
              </a:rPr>
              <a:t>أ- مهارات التمييز البصري</a:t>
            </a:r>
            <a:r>
              <a:rPr lang="ar-SA" dirty="0" smtClean="0"/>
              <a:t/>
            </a:r>
            <a:br>
              <a:rPr lang="ar-SA" dirty="0" smtClean="0"/>
            </a:br>
            <a:r>
              <a:rPr lang="ar-SA" dirty="0" smtClean="0"/>
              <a:t>التمييز البصري هو قدرة الطفل على تمييز التشابه والاختلاف بين مثيرين بصريين أو أكثر وتمييز الخصائص المتعلقة </a:t>
            </a:r>
            <a:r>
              <a:rPr lang="ar-SA" dirty="0" smtClean="0">
                <a:solidFill>
                  <a:srgbClr val="FF0000"/>
                </a:solidFill>
              </a:rPr>
              <a:t>بالحجم والشكل والمسافة والإدراك العميق وغيرها من </a:t>
            </a:r>
            <a:r>
              <a:rPr lang="ar-SA" dirty="0" smtClean="0"/>
              <a:t>التفصيلات,وتظهر قدرة الطفل على التمييز البصري من خلال المهارات التالية:</a:t>
            </a:r>
            <a:br>
              <a:rPr lang="ar-SA" dirty="0" smtClean="0"/>
            </a:br>
            <a:r>
              <a:rPr lang="ar-SA" dirty="0"/>
              <a:t/>
            </a:r>
            <a:br>
              <a:rPr lang="ar-SA" dirty="0"/>
            </a:br>
            <a:endParaRPr lang="en-US" dirty="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99592" y="3140968"/>
            <a:ext cx="8077200" cy="1143000"/>
          </a:xfrm>
        </p:spPr>
        <p:txBody>
          <a:bodyPr>
            <a:noAutofit/>
          </a:bodyPr>
          <a:lstStyle/>
          <a:p>
            <a:pPr algn="r"/>
            <a:r>
              <a:rPr lang="ar-SA" sz="2800" b="1" dirty="0" smtClean="0"/>
              <a:t> 1-القدرة على تمييز الاختلاف بين الحروف المتشابهة في كتابتها.</a:t>
            </a:r>
            <a:br>
              <a:rPr lang="ar-SA" sz="2800" b="1" dirty="0" smtClean="0"/>
            </a:br>
            <a:r>
              <a:rPr lang="ar-SA" sz="2800" b="1" dirty="0" smtClean="0"/>
              <a:t>2-التمييز بين الحروف المتشابهة في شكلها.</a:t>
            </a:r>
            <a:br>
              <a:rPr lang="ar-SA" sz="2800" b="1" dirty="0" smtClean="0"/>
            </a:br>
            <a:r>
              <a:rPr lang="ar-SA" sz="2800" b="1" dirty="0" smtClean="0"/>
              <a:t>3-ربط الصورة بالكلمة من خلال التعرف على الحرف الأول.</a:t>
            </a:r>
            <a:br>
              <a:rPr lang="ar-SA" sz="2800" b="1" dirty="0" smtClean="0"/>
            </a:br>
            <a:r>
              <a:rPr lang="ar-SA" sz="2800" b="1" dirty="0" smtClean="0"/>
              <a:t>4-الربط بين الصورة وأجزاء الكلمة الدالة عليها.</a:t>
            </a:r>
            <a:br>
              <a:rPr lang="ar-SA" sz="2800" b="1" dirty="0" smtClean="0"/>
            </a:br>
            <a:r>
              <a:rPr lang="ar-SA" sz="2800" b="1" dirty="0" smtClean="0"/>
              <a:t>5-مضاهاة الشكل المرسوم أمامه بالحرف الصحيح الذي يشبهه.</a:t>
            </a:r>
            <a:br>
              <a:rPr lang="ar-SA" sz="2800" b="1" dirty="0" smtClean="0"/>
            </a:br>
            <a:r>
              <a:rPr lang="ar-SA" sz="2800" b="1" dirty="0" smtClean="0"/>
              <a:t>6-اختيار الحروف المكونة للكلمة الأولى من عدة أحرف تأتي بعدها</a:t>
            </a:r>
            <a:br>
              <a:rPr lang="ar-SA" sz="2800" b="1" dirty="0" smtClean="0"/>
            </a:br>
            <a:r>
              <a:rPr lang="ar-SA" sz="2800" b="1" dirty="0" smtClean="0"/>
              <a:t>7-تحديد الحروف المكونة للكلمة الأولى من بين مجموعة من الحروف المتشابهة</a:t>
            </a:r>
            <a:br>
              <a:rPr lang="ar-SA" sz="2800" b="1" dirty="0" smtClean="0"/>
            </a:br>
            <a:r>
              <a:rPr lang="ar-SA" sz="2800" b="1" dirty="0" smtClean="0"/>
              <a:t>7-تحديد الكلمات المختلفة عن الكلمة الأولى.</a:t>
            </a:r>
            <a:br>
              <a:rPr lang="ar-SA" sz="2800" b="1" dirty="0" smtClean="0"/>
            </a:br>
            <a:r>
              <a:rPr lang="ar-SA" sz="2800" b="1" dirty="0" smtClean="0"/>
              <a:t>8-التناظر بين الكلمات المتشابهة في بعض الحروف.</a:t>
            </a:r>
            <a:br>
              <a:rPr lang="ar-SA" sz="2800" b="1" dirty="0" smtClean="0"/>
            </a:br>
            <a:r>
              <a:rPr lang="ar-SA" sz="2800" b="1" dirty="0" smtClean="0"/>
              <a:t>9-اختيار الحرف المتشابه مع الحرف الأول للكلمة</a:t>
            </a:r>
            <a:br>
              <a:rPr lang="ar-SA" sz="2800" b="1" dirty="0" smtClean="0"/>
            </a:br>
            <a:r>
              <a:rPr lang="ar-SA" sz="2800" b="1" dirty="0" smtClean="0"/>
              <a:t>10-تحديد الحرف المتشابه مع الحرف الأخير للكلمة.</a:t>
            </a:r>
            <a:br>
              <a:rPr lang="ar-SA" sz="2800" b="1" dirty="0" smtClean="0"/>
            </a:br>
            <a:r>
              <a:rPr lang="ar-SA" sz="2800" b="1" dirty="0" smtClean="0"/>
              <a:t/>
            </a:r>
            <a:br>
              <a:rPr lang="ar-SA" sz="2800" b="1" dirty="0" smtClean="0"/>
            </a:br>
            <a:r>
              <a:rPr lang="ar-SA" sz="2800" b="1" dirty="0" smtClean="0"/>
              <a:t/>
            </a:r>
            <a:br>
              <a:rPr lang="ar-SA" sz="2800" b="1" dirty="0" smtClean="0"/>
            </a:br>
            <a:r>
              <a:rPr lang="ar-SA" sz="2800" b="1" dirty="0" smtClean="0"/>
              <a:t/>
            </a:r>
            <a:br>
              <a:rPr lang="ar-SA" sz="2800" b="1" dirty="0" smtClean="0"/>
            </a:br>
            <a:endParaRPr lang="en-US" sz="2800" b="1" dirty="0"/>
          </a:p>
        </p:txBody>
      </p:sp>
    </p:spTree>
    <p:custDataLst>
      <p:tags r:id="rId1"/>
    </p:custDataLst>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869160"/>
            <a:ext cx="8519864" cy="1362075"/>
          </a:xfrm>
        </p:spPr>
        <p:txBody>
          <a:bodyPr>
            <a:normAutofit fontScale="90000"/>
          </a:bodyPr>
          <a:lstStyle/>
          <a:p>
            <a:pPr algn="r"/>
            <a:r>
              <a:rPr lang="ar-SA" sz="5400" dirty="0" smtClean="0"/>
              <a:t>ب-مهارات التمييز السمعى:</a:t>
            </a:r>
            <a:br>
              <a:rPr lang="ar-SA" sz="5400" dirty="0" smtClean="0"/>
            </a:br>
            <a:r>
              <a:rPr lang="ar-SA" sz="5400" dirty="0" smtClean="0">
                <a:solidFill>
                  <a:schemeClr val="accent2">
                    <a:lumMod val="75000"/>
                  </a:schemeClr>
                </a:solidFill>
              </a:rPr>
              <a:t>وهو قدرة الطفل على التمييز بين أوجه التشابه والاتفاق أو الاختلاف بين الكلمات والحروف في(درجة الصوت – ارتفاعه – اتساقه – مدته) مثل التمييز بين الحروف المتشابهة في النطق, المقاطع المتشابهة, أو الكلمات المتشابهة في كل الحروف :</a:t>
            </a:r>
            <a:endParaRPr lang="en-US" sz="5400" dirty="0">
              <a:solidFill>
                <a:schemeClr val="accent2">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41248" y="152400"/>
            <a:ext cx="8302752" cy="1143000"/>
          </a:xfrm>
        </p:spPr>
        <p:txBody>
          <a:bodyPr>
            <a:normAutofit/>
          </a:bodyPr>
          <a:lstStyle/>
          <a:p>
            <a:pPr algn="r"/>
            <a:r>
              <a:rPr lang="ar-SA" b="1" dirty="0" smtClean="0"/>
              <a:t>مهارات التمييز السمعى:</a:t>
            </a:r>
            <a:endParaRPr lang="en-US" b="1" dirty="0"/>
          </a:p>
        </p:txBody>
      </p:sp>
      <p:sp>
        <p:nvSpPr>
          <p:cNvPr id="4" name="Content Placeholder 3"/>
          <p:cNvSpPr>
            <a:spLocks noGrp="1"/>
          </p:cNvSpPr>
          <p:nvPr>
            <p:ph idx="1"/>
          </p:nvPr>
        </p:nvSpPr>
        <p:spPr>
          <a:xfrm>
            <a:off x="0" y="1295400"/>
            <a:ext cx="9144000" cy="5562600"/>
          </a:xfrm>
        </p:spPr>
        <p:txBody>
          <a:bodyPr>
            <a:normAutofit/>
          </a:bodyPr>
          <a:lstStyle/>
          <a:p>
            <a:pPr marL="0" indent="0">
              <a:buNone/>
            </a:pPr>
            <a:r>
              <a:rPr lang="ar-SA" b="1" dirty="0" smtClean="0"/>
              <a:t>1- تحديد </a:t>
            </a:r>
            <a:r>
              <a:rPr lang="ar-SA" b="1" dirty="0"/>
              <a:t>الكلمة التي تبدأ بالحرف نفسه الذي تبدأ به الكلمة </a:t>
            </a:r>
            <a:r>
              <a:rPr lang="ar-SA" b="1" dirty="0" smtClean="0"/>
              <a:t>المسموعة</a:t>
            </a:r>
          </a:p>
          <a:p>
            <a:pPr marL="0" indent="0">
              <a:buNone/>
            </a:pPr>
            <a:r>
              <a:rPr lang="ar-SA" b="1" dirty="0" smtClean="0"/>
              <a:t>2- تحديد الكلمة التي تتشابه في النطق مع الكلمة اللأولى المنطوقة.</a:t>
            </a:r>
          </a:p>
          <a:p>
            <a:pPr marL="0" indent="0">
              <a:buNone/>
            </a:pPr>
            <a:r>
              <a:rPr lang="ar-SA" b="1" dirty="0" smtClean="0"/>
              <a:t>3- تمييز الاختلاف بين حرفين صوتيين متشابهين في النطق قد يسببان التباساً لدى الطفل.</a:t>
            </a:r>
          </a:p>
          <a:p>
            <a:pPr marL="0" indent="0">
              <a:buNone/>
            </a:pPr>
            <a:r>
              <a:rPr lang="ar-SA" b="1" dirty="0" smtClean="0"/>
              <a:t>4- تحديد الكلمات التي تبدأ بالحرف الذي يسمعه.</a:t>
            </a:r>
          </a:p>
          <a:p>
            <a:pPr marL="0" indent="0">
              <a:buNone/>
            </a:pPr>
            <a:r>
              <a:rPr lang="ar-SA" b="1" dirty="0" smtClean="0"/>
              <a:t>5- التمييز بين الكلمتين المتشابهتين في عدد من الحروف الصوتية.</a:t>
            </a:r>
          </a:p>
          <a:p>
            <a:pPr marL="0" indent="0">
              <a:buNone/>
            </a:pPr>
            <a:r>
              <a:rPr lang="ar-SA" b="1" dirty="0" smtClean="0"/>
              <a:t>6- تمييز الكلمات الموزونة</a:t>
            </a:r>
            <a:endParaRPr lang="en-US" b="1" dirty="0"/>
          </a:p>
        </p:txBody>
      </p:sp>
      <p:sp>
        <p:nvSpPr>
          <p:cNvPr id="6" name="5-Point Star 5"/>
          <p:cNvSpPr/>
          <p:nvPr/>
        </p:nvSpPr>
        <p:spPr>
          <a:xfrm>
            <a:off x="5025971" y="1875295"/>
            <a:ext cx="685800" cy="685800"/>
          </a:xfrm>
          <a:prstGeom prst="star5">
            <a:avLst/>
          </a:prstGeom>
          <a:solidFill>
            <a:schemeClr val="accent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pPr algn="r"/>
            <a:r>
              <a:rPr lang="ar-SA" sz="5400" b="1" dirty="0" smtClean="0"/>
              <a:t>ج مهارات التمييز السمعى البصري:</a:t>
            </a:r>
            <a:endParaRPr lang="en-US" sz="5400" b="1" dirty="0"/>
          </a:p>
        </p:txBody>
      </p:sp>
      <p:sp>
        <p:nvSpPr>
          <p:cNvPr id="3" name="Content Placeholder 2"/>
          <p:cNvSpPr>
            <a:spLocks noGrp="1"/>
          </p:cNvSpPr>
          <p:nvPr>
            <p:ph idx="1"/>
          </p:nvPr>
        </p:nvSpPr>
        <p:spPr/>
        <p:txBody>
          <a:bodyPr>
            <a:normAutofit/>
          </a:bodyPr>
          <a:lstStyle/>
          <a:p>
            <a:pPr marL="0" indent="0" algn="just">
              <a:buNone/>
            </a:pPr>
            <a:r>
              <a:rPr lang="ar-SA" sz="4000" b="1" dirty="0" smtClean="0"/>
              <a:t>وهى تعني قدرة الطفل على تمييز وإدراك الاختلافات السمعية بين الكلمات والحروف المتشابهة مع بعضها في النطق , والشكل حتى يستطيع الطفل الإدراك الصحيح للحروف والكلمات ويقاس ذلك من خلال:</a:t>
            </a:r>
            <a:endParaRPr lang="ar-SA" sz="4000" b="1" dirty="0"/>
          </a:p>
        </p:txBody>
      </p:sp>
    </p:spTree>
    <p:custDataLst>
      <p:tags r:id="rId1"/>
    </p:custDataLst>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custDataLst>
              <p:tags r:id="rId2"/>
            </p:custDataLst>
          </p:nvPr>
        </p:nvSpPr>
        <p:spPr>
          <a:xfrm>
            <a:off x="841249" y="304800"/>
            <a:ext cx="7921752" cy="1143000"/>
          </a:xfrm>
        </p:spPr>
        <p:txBody>
          <a:bodyPr/>
          <a:lstStyle/>
          <a:p>
            <a:pPr algn="just">
              <a:defRPr/>
            </a:pPr>
            <a:r>
              <a:rPr lang="ar-SA" b="1" dirty="0" smtClean="0"/>
              <a:t>مهارات التميير السمعى البصري:</a:t>
            </a:r>
            <a:endParaRPr lang="en-US" b="1" dirty="0" smtClean="0"/>
          </a:p>
        </p:txBody>
      </p:sp>
      <p:sp>
        <p:nvSpPr>
          <p:cNvPr id="629763" name="Rectangle 3"/>
          <p:cNvSpPr>
            <a:spLocks noGrp="1" noChangeArrowheads="1"/>
          </p:cNvSpPr>
          <p:nvPr>
            <p:ph type="body" sz="half" idx="2"/>
            <p:custDataLst>
              <p:tags r:id="rId3"/>
            </p:custDataLst>
          </p:nvPr>
        </p:nvSpPr>
        <p:spPr>
          <a:xfrm>
            <a:off x="611560" y="1556792"/>
            <a:ext cx="8318127" cy="5184575"/>
          </a:xfrm>
        </p:spPr>
        <p:txBody>
          <a:bodyPr>
            <a:normAutofit/>
          </a:bodyPr>
          <a:lstStyle/>
          <a:p>
            <a:pPr marL="0" indent="0">
              <a:buNone/>
            </a:pPr>
            <a:r>
              <a:rPr lang="ar-SA" sz="4000" b="1" dirty="0" smtClean="0">
                <a:solidFill>
                  <a:schemeClr val="accent2">
                    <a:lumMod val="75000"/>
                  </a:schemeClr>
                </a:solidFill>
              </a:rPr>
              <a:t>1- تمييز الصورة الدالة على الحرف الأول المنطوق.</a:t>
            </a:r>
          </a:p>
          <a:p>
            <a:pPr marL="0" indent="0">
              <a:buNone/>
            </a:pPr>
            <a:r>
              <a:rPr lang="ar-SA" sz="4000" b="1" dirty="0" smtClean="0">
                <a:solidFill>
                  <a:schemeClr val="accent2">
                    <a:lumMod val="75000"/>
                  </a:schemeClr>
                </a:solidFill>
              </a:rPr>
              <a:t>2- تصنيف الصور تبعاً للبداية  الصوتية للحرف الأول الذي يسمعه.</a:t>
            </a:r>
          </a:p>
          <a:p>
            <a:pPr marL="0" indent="0">
              <a:buNone/>
            </a:pPr>
            <a:r>
              <a:rPr lang="ar-SA" sz="4000" b="1" dirty="0" smtClean="0">
                <a:solidFill>
                  <a:schemeClr val="accent2">
                    <a:lumMod val="75000"/>
                  </a:schemeClr>
                </a:solidFill>
              </a:rPr>
              <a:t>3- تحديد الصورة المختلفة عن الحرف الصوتي الذي يسمعه.</a:t>
            </a:r>
          </a:p>
          <a:p>
            <a:pPr marL="0" indent="0">
              <a:buNone/>
            </a:pPr>
            <a:endParaRPr lang="ar-SA" sz="4000" b="1" dirty="0" smtClean="0">
              <a:solidFill>
                <a:schemeClr val="accent2">
                  <a:lumMod val="75000"/>
                </a:schemeClr>
              </a:solidFill>
            </a:endParaRPr>
          </a:p>
          <a:p>
            <a:pPr marL="0" indent="0">
              <a:buNone/>
            </a:pPr>
            <a:endParaRPr lang="en-US" sz="4000" b="1" dirty="0" smtClean="0">
              <a:solidFill>
                <a:schemeClr val="accent2">
                  <a:lumMod val="75000"/>
                </a:schemeClr>
              </a:solidFill>
            </a:endParaRPr>
          </a:p>
        </p:txBody>
      </p:sp>
    </p:spTree>
    <p:custDataLst>
      <p:tags r:id="rId1"/>
    </p:custData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4800"/>
            <a:ext cx="7982272" cy="1143000"/>
          </a:xfrm>
        </p:spPr>
        <p:txBody>
          <a:bodyPr>
            <a:normAutofit/>
          </a:bodyPr>
          <a:lstStyle/>
          <a:p>
            <a:pPr algn="just"/>
            <a:r>
              <a:rPr lang="ar-SA" sz="6000" b="1" dirty="0" smtClean="0"/>
              <a:t>مهارات الذاكرة البصرية:</a:t>
            </a:r>
            <a:endParaRPr lang="en-US" sz="6000" b="1" dirty="0"/>
          </a:p>
        </p:txBody>
      </p:sp>
      <p:sp>
        <p:nvSpPr>
          <p:cNvPr id="3" name="Content Placeholder 2"/>
          <p:cNvSpPr>
            <a:spLocks noGrp="1"/>
          </p:cNvSpPr>
          <p:nvPr>
            <p:ph idx="1"/>
            <p:custDataLst>
              <p:tags r:id="rId3"/>
            </p:custDataLst>
          </p:nvPr>
        </p:nvSpPr>
        <p:spPr>
          <a:xfrm>
            <a:off x="838200" y="1524000"/>
            <a:ext cx="8198296" cy="5217368"/>
          </a:xfrm>
        </p:spPr>
        <p:txBody>
          <a:bodyPr>
            <a:normAutofit/>
          </a:bodyPr>
          <a:lstStyle/>
          <a:p>
            <a:pPr marL="0" indent="0" algn="just">
              <a:buNone/>
            </a:pPr>
            <a:r>
              <a:rPr lang="ar-SA" sz="4000" b="1" dirty="0" smtClean="0">
                <a:solidFill>
                  <a:schemeClr val="accent2">
                    <a:lumMod val="75000"/>
                  </a:schemeClr>
                </a:solidFill>
              </a:rPr>
              <a:t>وتتمثل الذاكرة البصرية في قدرة الطفل على الربط والاحتفاظ بما يراه في ذاكرته, واستدعاء هذه الخبرة والاستفادة منها وتتمثل هذه الذاكرة في تذكر أماكن الأشياء, وخصائصها المميزة لها, الأسماء, الوجوه, الأشياءالمتواجدة في بيئته, الحروف والكلمات وتقاس هذه المهارات من خلال قدرة الطفل على:</a:t>
            </a:r>
            <a:endParaRPr lang="en-US" sz="4000" b="1" dirty="0">
              <a:solidFill>
                <a:schemeClr val="accent2">
                  <a:lumMod val="75000"/>
                </a:schemeClr>
              </a:solidFill>
            </a:endParaRPr>
          </a:p>
        </p:txBody>
      </p:sp>
    </p:spTree>
    <p:custDataLst>
      <p:tags r:id="rId1"/>
    </p:custDataLst>
  </p:cSld>
  <p:clrMapOvr>
    <a:masterClrMapping/>
  </p:clrMapOvr>
  <p:transition spd="slow">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4800"/>
            <a:ext cx="8054280" cy="1143000"/>
          </a:xfrm>
        </p:spPr>
        <p:txBody>
          <a:bodyPr/>
          <a:lstStyle/>
          <a:p>
            <a:pPr algn="just"/>
            <a:r>
              <a:rPr lang="ar-SA" b="1" dirty="0" smtClean="0"/>
              <a:t>مهارات الذاكرة البصرية:</a:t>
            </a:r>
            <a:endParaRPr lang="en-US" b="1" dirty="0"/>
          </a:p>
        </p:txBody>
      </p:sp>
      <p:sp>
        <p:nvSpPr>
          <p:cNvPr id="3" name="Content Placeholder 2"/>
          <p:cNvSpPr>
            <a:spLocks noGrp="1"/>
          </p:cNvSpPr>
          <p:nvPr>
            <p:ph idx="1"/>
            <p:custDataLst>
              <p:tags r:id="rId3"/>
            </p:custDataLst>
          </p:nvPr>
        </p:nvSpPr>
        <p:spPr>
          <a:xfrm>
            <a:off x="395536" y="1268760"/>
            <a:ext cx="8568952" cy="5589240"/>
          </a:xfrm>
        </p:spPr>
        <p:txBody>
          <a:bodyPr>
            <a:normAutofit fontScale="92500" lnSpcReduction="10000"/>
          </a:bodyPr>
          <a:lstStyle/>
          <a:p>
            <a:pPr marL="0" indent="0">
              <a:buNone/>
            </a:pPr>
            <a:r>
              <a:rPr lang="ar-SA" b="1" dirty="0" smtClean="0">
                <a:solidFill>
                  <a:schemeClr val="accent2">
                    <a:lumMod val="75000"/>
                  </a:schemeClr>
                </a:solidFill>
              </a:rPr>
              <a:t>1- تذكر الشكل الذي لم يرد في الصورة التي رآها من قبل.</a:t>
            </a:r>
          </a:p>
          <a:p>
            <a:pPr marL="0" indent="0">
              <a:buNone/>
            </a:pPr>
            <a:r>
              <a:rPr lang="ar-SA" b="1" dirty="0" smtClean="0">
                <a:solidFill>
                  <a:schemeClr val="accent2">
                    <a:lumMod val="75000"/>
                  </a:schemeClr>
                </a:solidFill>
              </a:rPr>
              <a:t>2- تذكر الأجزاء المناسبة لكل حيوان كما رآها من قبل.</a:t>
            </a:r>
          </a:p>
          <a:p>
            <a:pPr marL="0" indent="0">
              <a:buNone/>
            </a:pPr>
            <a:r>
              <a:rPr lang="ar-SA" b="1" dirty="0" smtClean="0">
                <a:solidFill>
                  <a:schemeClr val="accent2">
                    <a:lumMod val="75000"/>
                  </a:schemeClr>
                </a:solidFill>
              </a:rPr>
              <a:t>3- تذكر الشكل الناقص في الصورة التي قد رآها من قبل.</a:t>
            </a:r>
          </a:p>
          <a:p>
            <a:pPr marL="0" indent="0">
              <a:buNone/>
            </a:pPr>
            <a:r>
              <a:rPr lang="ar-SA" b="1" dirty="0" smtClean="0">
                <a:solidFill>
                  <a:schemeClr val="accent2">
                    <a:lumMod val="75000"/>
                  </a:schemeClr>
                </a:solidFill>
              </a:rPr>
              <a:t>4- تذكر الأدوات المصاحبة لكل طفل وطفلة.</a:t>
            </a:r>
          </a:p>
          <a:p>
            <a:pPr marL="0" indent="0">
              <a:buNone/>
            </a:pPr>
            <a:r>
              <a:rPr lang="ar-SA" b="1" dirty="0" smtClean="0">
                <a:solidFill>
                  <a:schemeClr val="accent2">
                    <a:lumMod val="75000"/>
                  </a:schemeClr>
                </a:solidFill>
              </a:rPr>
              <a:t>5- تذكر الشيء المصاحب لكل صورة قد رأها من قبل.</a:t>
            </a:r>
          </a:p>
          <a:p>
            <a:pPr marL="0" indent="0">
              <a:buNone/>
            </a:pPr>
            <a:r>
              <a:rPr lang="ar-SA" b="1" dirty="0" smtClean="0">
                <a:solidFill>
                  <a:schemeClr val="accent2">
                    <a:lumMod val="75000"/>
                  </a:schemeClr>
                </a:solidFill>
              </a:rPr>
              <a:t>6- تذكر مواضع الأشياء لكل صورة قد رآها من قبل.</a:t>
            </a:r>
          </a:p>
          <a:p>
            <a:pPr marL="0" indent="0">
              <a:buNone/>
            </a:pPr>
            <a:r>
              <a:rPr lang="ar-SA" b="1" dirty="0" smtClean="0">
                <a:solidFill>
                  <a:schemeClr val="accent2">
                    <a:lumMod val="75000"/>
                  </a:schemeClr>
                </a:solidFill>
              </a:rPr>
              <a:t>7- ملاحظة التغيير الموجود بالصورة التي رآها من قبل.</a:t>
            </a:r>
          </a:p>
          <a:p>
            <a:pPr marL="0" indent="0">
              <a:buNone/>
            </a:pPr>
            <a:r>
              <a:rPr lang="ar-SA" b="1" dirty="0" smtClean="0">
                <a:solidFill>
                  <a:schemeClr val="accent2">
                    <a:lumMod val="75000"/>
                  </a:schemeClr>
                </a:solidFill>
              </a:rPr>
              <a:t>8- تذكر الحرف المكمل للكلمة التي قد رآها من قبل من بين مجموعة من الحروف التي تعرض عليه.</a:t>
            </a:r>
          </a:p>
          <a:p>
            <a:pPr marL="0" indent="0">
              <a:buNone/>
            </a:pPr>
            <a:r>
              <a:rPr lang="ar-SA" b="1" dirty="0" smtClean="0">
                <a:solidFill>
                  <a:schemeClr val="accent2">
                    <a:lumMod val="75000"/>
                  </a:schemeClr>
                </a:solidFill>
              </a:rPr>
              <a:t>9- تذكر الكلمة التي رآها من قبل من بين مجموعة من الكلمات تعرض عليه</a:t>
            </a:r>
          </a:p>
          <a:p>
            <a:pPr marL="0" indent="0">
              <a:buNone/>
            </a:pPr>
            <a:endParaRPr lang="en-US" b="1" dirty="0">
              <a:solidFill>
                <a:schemeClr val="accent2">
                  <a:lumMod val="75000"/>
                </a:schemeClr>
              </a:solidFill>
            </a:endParaRPr>
          </a:p>
        </p:txBody>
      </p:sp>
    </p:spTree>
    <p:custDataLst>
      <p:tags r:id="rId1"/>
    </p:custDataLst>
  </p:cSld>
  <p:clrMapOvr>
    <a:masterClrMapping/>
  </p:clrMapOvr>
  <p:transition spd="slow">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827584" y="3048000"/>
            <a:ext cx="8087816" cy="1362075"/>
          </a:xfrm>
        </p:spPr>
        <p:txBody>
          <a:bodyPr/>
          <a:lstStyle/>
          <a:p>
            <a:pPr algn="ctr">
              <a:defRPr/>
            </a:pPr>
            <a:r>
              <a:rPr lang="ar-SA" dirty="0" smtClean="0"/>
              <a:t>تمنياتي لكن بالتوفيق والسداد</a:t>
            </a:r>
            <a:endParaRPr lang="en-US" dirty="0" smtClean="0"/>
          </a:p>
        </p:txBody>
      </p:sp>
    </p:spTree>
    <p:custDataLst>
      <p:tags r:id="rId1"/>
    </p:custData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6.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7.xml><?xml version="1.0" encoding="utf-8"?>
<p:tagLst xmlns:a="http://schemas.openxmlformats.org/drawingml/2006/main" xmlns:r="http://schemas.openxmlformats.org/officeDocument/2006/relationships" xmlns:p="http://schemas.openxmlformats.org/presentationml/2006/main">
  <p:tag name="DVSECTIONID" val="gLLkbNYfJYmMS8cGCr6Zqx"/>
</p:tagLst>
</file>

<file path=ppt/tags/tag8.xml><?xml version="1.0" encoding="utf-8"?>
<p:tagLst xmlns:a="http://schemas.openxmlformats.org/drawingml/2006/main" xmlns:r="http://schemas.openxmlformats.org/officeDocument/2006/relationships" xmlns:p="http://schemas.openxmlformats.org/presentationml/2006/main">
  <p:tag name="DVSHAPEID" val="zvrdC8eV6YWWfpMhsRT8jq"/>
</p:tagLst>
</file>

<file path=ppt/tags/tag9.xml><?xml version="1.0" encoding="utf-8"?>
<p:tagLst xmlns:a="http://schemas.openxmlformats.org/drawingml/2006/main" xmlns:r="http://schemas.openxmlformats.org/officeDocument/2006/relationships" xmlns:p="http://schemas.openxmlformats.org/presentationml/2006/main">
  <p:tag name="DVSECTIONID" val="FpChuQ9mrn7ncHkUb4wJDg"/>
</p:tagLst>
</file>

<file path=ppt/tags/tag10.xml><?xml version="1.0" encoding="utf-8"?>
<p:tagLst xmlns:a="http://schemas.openxmlformats.org/drawingml/2006/main" xmlns:r="http://schemas.openxmlformats.org/officeDocument/2006/relationships" xmlns:p="http://schemas.openxmlformats.org/presentationml/2006/main">
  <p:tag name="DVSHAPEID" val="gLAHFkz1Wny4DLE3ZEH9AS"/>
</p:tagLst>
</file>

<file path=ppt/tags/tag11.xml><?xml version="1.0" encoding="utf-8"?>
<p:tagLst xmlns:a="http://schemas.openxmlformats.org/drawingml/2006/main" xmlns:r="http://schemas.openxmlformats.org/officeDocument/2006/relationships" xmlns:p="http://schemas.openxmlformats.org/presentationml/2006/main">
  <p:tag name="DVSECTIONID" val="FpChuQ9mrn7ncHkUb4wJDg"/>
</p:tagLst>
</file>

<file path=ppt/tags/tag12.xml><?xml version="1.0" encoding="utf-8"?>
<p:tagLst xmlns:a="http://schemas.openxmlformats.org/drawingml/2006/main" xmlns:r="http://schemas.openxmlformats.org/officeDocument/2006/relationships" xmlns:p="http://schemas.openxmlformats.org/presentationml/2006/main">
  <p:tag name="DVSHAPEID" val="gLAHFkz1Wny4DLE3ZEH9AS"/>
</p:tagLst>
</file>

<file path=ppt/tags/tag13.xml><?xml version="1.0" encoding="utf-8"?>
<p:tagLst xmlns:a="http://schemas.openxmlformats.org/drawingml/2006/main" xmlns:r="http://schemas.openxmlformats.org/officeDocument/2006/relationships" xmlns:p="http://schemas.openxmlformats.org/presentationml/2006/main">
  <p:tag name="DVSECTIONID" val="HsVeI2TwAzQM9S4tQjLvMM"/>
</p:tagLst>
</file>

<file path=ppt/tags/tag14.xml><?xml version="1.0" encoding="utf-8"?>
<p:tagLst xmlns:a="http://schemas.openxmlformats.org/drawingml/2006/main" xmlns:r="http://schemas.openxmlformats.org/officeDocument/2006/relationships" xmlns:p="http://schemas.openxmlformats.org/presentationml/2006/main">
  <p:tag name="DVSHAPEID" val="ulJFhM9s1uk4SUavhm7qdN"/>
</p:tagLst>
</file>

<file path=ppt/tags/tag15.xml><?xml version="1.0" encoding="utf-8"?>
<p:tagLst xmlns:a="http://schemas.openxmlformats.org/drawingml/2006/main" xmlns:r="http://schemas.openxmlformats.org/officeDocument/2006/relationships" xmlns:p="http://schemas.openxmlformats.org/presentationml/2006/main">
  <p:tag name="DVSHAPEID" val="zRE8H4Cw6MhrnQZNFfxntk"/>
</p:tagLst>
</file>

<file path=ppt/tags/tag16.xml><?xml version="1.0" encoding="utf-8"?>
<p:tagLst xmlns:a="http://schemas.openxmlformats.org/drawingml/2006/main" xmlns:r="http://schemas.openxmlformats.org/officeDocument/2006/relationships" xmlns:p="http://schemas.openxmlformats.org/presentationml/2006/main">
  <p:tag name="DVSECTIONID" val="CdIAG7WhWjupCZ4n8F2Kse"/>
</p:tagLst>
</file>

<file path=ppt/tags/tag17.xml><?xml version="1.0" encoding="utf-8"?>
<p:tagLst xmlns:a="http://schemas.openxmlformats.org/drawingml/2006/main" xmlns:r="http://schemas.openxmlformats.org/officeDocument/2006/relationships" xmlns:p="http://schemas.openxmlformats.org/presentationml/2006/main">
  <p:tag name="DVSHAPEID" val="7C7AXHsIfcZM0GIL5sI0jk"/>
</p:tagLst>
</file>

<file path=ppt/tags/tag18.xml><?xml version="1.0" encoding="utf-8"?>
<p:tagLst xmlns:a="http://schemas.openxmlformats.org/drawingml/2006/main" xmlns:r="http://schemas.openxmlformats.org/officeDocument/2006/relationships" xmlns:p="http://schemas.openxmlformats.org/presentationml/2006/main">
  <p:tag name="DVSHAPEID" val="Nt3NLyN5bG9MX84Ywq40Qo"/>
</p:tagLst>
</file>

<file path=ppt/tags/tag19.xml><?xml version="1.0" encoding="utf-8"?>
<p:tagLst xmlns:a="http://schemas.openxmlformats.org/drawingml/2006/main" xmlns:r="http://schemas.openxmlformats.org/officeDocument/2006/relationships" xmlns:p="http://schemas.openxmlformats.org/presentationml/2006/main">
  <p:tag name="DVSECTIONID" val="bORDfvhHahmpDFmvtYCcVK"/>
</p:tagLst>
</file>

<file path=ppt/tags/tag20.xml><?xml version="1.0" encoding="utf-8"?>
<p:tagLst xmlns:a="http://schemas.openxmlformats.org/drawingml/2006/main" xmlns:r="http://schemas.openxmlformats.org/officeDocument/2006/relationships" xmlns:p="http://schemas.openxmlformats.org/presentationml/2006/main">
  <p:tag name="DVSHAPEID" val="yODdiYQyEGY8EmMcNZ3vZT"/>
</p:tagLst>
</file>

<file path=ppt/tags/tag21.xml><?xml version="1.0" encoding="utf-8"?>
<p:tagLst xmlns:a="http://schemas.openxmlformats.org/drawingml/2006/main" xmlns:r="http://schemas.openxmlformats.org/officeDocument/2006/relationships" xmlns:p="http://schemas.openxmlformats.org/presentationml/2006/main">
  <p:tag name="DVSHAPEID" val="Zp3DFAl6DuE5xCL7XTKqog"/>
</p:tagLst>
</file>

<file path=ppt/tags/tag22.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23.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heme/theme1.xml><?xml version="1.0" encoding="utf-8"?>
<a:theme xmlns:a="http://schemas.openxmlformats.org/drawingml/2006/main" name="Trai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Training</Template>
  <TotalTime>0</TotalTime>
  <Words>1073</Words>
  <Application>Microsoft Office PowerPoint</Application>
  <PresentationFormat>On-screen Show (4:3)</PresentationFormat>
  <Paragraphs>112</Paragraphs>
  <Slides>16</Slides>
  <Notes>15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Training</vt:lpstr>
      <vt:lpstr>محاضرة اليوم: عرض لقائمة مهارات الاستعداد للقراءة ووصف محاوره</vt:lpstr>
      <vt:lpstr>سوف تتضمن المحاضرة عرض لقائمة مهارات الاستعداد للقراءة ووصفاً لها واسلوب تطبيقها, وقبل أن نبدأ فيها لابد من التأكد اجتياز الطفل لعدد من الجوانب تتمثل في قائمة المهارات الإدراكية وهى: </vt:lpstr>
      <vt:lpstr>عرض لقائمة المهارات الإدراكية:   </vt:lpstr>
      <vt:lpstr>PowerPoint Presentation</vt:lpstr>
      <vt:lpstr>PowerPoint Presentation</vt:lpstr>
      <vt:lpstr>PowerPoint Presentation</vt:lpstr>
      <vt:lpstr>PowerPoint Presentation</vt:lpstr>
      <vt:lpstr>أ- مهارات التمييز البصري التمييز البصري هو قدرة الطفل على تمييز التشابه والاختلاف بين مثيرين بصريين أو أكثر وتمييز الخصائص المتعلقة بالحجم والشكل والمسافة والإدراك العميق وغيرها من التفصيلات,وتظهر قدرة الطفل على التمييز البصري من خلال المهارات التالية:  </vt:lpstr>
      <vt:lpstr> 1-القدرة على تمييز الاختلاف بين الحروف المتشابهة في كتابتها. 2-التمييز بين الحروف المتشابهة في شكلها. 3-ربط الصورة بالكلمة من خلال التعرف على الحرف الأول. 4-الربط بين الصورة وأجزاء الكلمة الدالة عليها. 5-مضاهاة الشكل المرسوم أمامه بالحرف الصحيح الذي يشبهه. 6-اختيار الحروف المكونة للكلمة الأولى من عدة أحرف تأتي بعدها 7-تحديد الحروف المكونة للكلمة الأولى من بين مجموعة من الحروف المتشابهة 7-تحديد الكلمات المختلفة عن الكلمة الأولى. 8-التناظر بين الكلمات المتشابهة في بعض الحروف. 9-اختيار الحرف المتشابه مع الحرف الأول للكلمة 10-تحديد الحرف المتشابه مع الحرف الأخير للكلمة.    </vt:lpstr>
      <vt:lpstr>ب-مهارات التمييز السمعى: وهو قدرة الطفل على التمييز بين أوجه التشابه والاتفاق أو الاختلاف بين الكلمات والحروف في(درجة الصوت – ارتفاعه – اتساقه – مدته) مثل التمييز بين الحروف المتشابهة في النطق, المقاطع المتشابهة, أو الكلمات المتشابهة في كل الحروف :</vt:lpstr>
      <vt:lpstr>مهارات التمييز السمعى:</vt:lpstr>
      <vt:lpstr>ج مهارات التمييز السمعى البصري:</vt:lpstr>
      <vt:lpstr>مهارات التميير السمعى البصري:</vt:lpstr>
      <vt:lpstr>مهارات الذاكرة البصرية:</vt:lpstr>
      <vt:lpstr>مهارات الذاكرة البصرية:</vt:lpstr>
      <vt:lpstr>تمنياتي لكن بالتوفيق والسداد</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2014-02-28T17:53:22Z</dcterms:created>
  <dcterms:modified xsi:type="dcterms:W3CDTF">2014-03-06T19:59:43Z</dcterms:modified>
</cp:coreProperties>
</file>