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5.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5"/>
  </p:notesMasterIdLst>
  <p:sldIdLst>
    <p:sldId id="277" r:id="rId2"/>
    <p:sldId id="258" r:id="rId3"/>
    <p:sldId id="278" r:id="rId4"/>
    <p:sldId id="260" r:id="rId5"/>
    <p:sldId id="261" r:id="rId6"/>
    <p:sldId id="297" r:id="rId7"/>
    <p:sldId id="263" r:id="rId8"/>
    <p:sldId id="264" r:id="rId9"/>
    <p:sldId id="265" r:id="rId10"/>
    <p:sldId id="296" r:id="rId11"/>
    <p:sldId id="306" r:id="rId12"/>
    <p:sldId id="30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ldId id="277"/>
            <p14:sldId id="258"/>
          </p14:sldIdLst>
        </p14:section>
        <p14:section name="Author Your Presentation" id="{16378913-E5ED-4281-BAF5-F1F938CB0BED}">
          <p14:sldIdLst>
            <p14:sldId id="278"/>
            <p14:sldId id="260"/>
            <p14:sldId id="261"/>
            <p14:sldId id="297"/>
          </p14:sldIdLst>
        </p14:section>
        <p14:section name="Enrich Your Presentation" id="{E2D565D1-BA5E-44E6-A40E-50A644912248}">
          <p14:sldIdLst>
            <p14:sldId id="263"/>
            <p14:sldId id="264"/>
            <p14:sldId id="265"/>
            <p14:sldId id="296"/>
            <p14:sldId id="306"/>
            <p14:sldId id="305"/>
          </p14:sldIdLst>
        </p14:section>
        <p14:section name="Deliver Your Presentation" id="{71D59651-8EFA-4415-9623-98B4C4A8699C}">
          <p14:sldIdLst/>
        </p14:section>
        <p14:section name="There's More!" id="{2E16B512-814A-4DC1-A986-25475E10E0EF}">
          <p14:sldIdLst>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62" autoAdjust="0"/>
    <p:restoredTop sz="89825" autoAdjust="0"/>
  </p:normalViewPr>
  <p:slideViewPr>
    <p:cSldViewPr>
      <p:cViewPr>
        <p:scale>
          <a:sx n="75" d="100"/>
          <a:sy n="75" d="100"/>
        </p:scale>
        <p:origin x="-1332" y="-72"/>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4EAC04-29FA-4ED0-AF34-7BD8CA1D90C6}" type="doc">
      <dgm:prSet loTypeId="urn:microsoft.com/office/officeart/2005/8/layout/cycle6" loCatId="cycle" qsTypeId="urn:microsoft.com/office/officeart/2005/8/quickstyle/simple1" qsCatId="simple" csTypeId="urn:microsoft.com/office/officeart/2005/8/colors/accent1_2" csCatId="accent1" phldr="1"/>
      <dgm:spPr/>
      <dgm:t>
        <a:bodyPr/>
        <a:lstStyle/>
        <a:p>
          <a:pPr rtl="1"/>
          <a:endParaRPr lang="ar-SA"/>
        </a:p>
      </dgm:t>
    </dgm:pt>
    <dgm:pt modelId="{6025A192-A23A-41F8-86A0-EB8A2040D456}">
      <dgm:prSet phldrT="[نص]"/>
      <dgm:spPr/>
      <dgm:t>
        <a:bodyPr/>
        <a:lstStyle/>
        <a:p>
          <a:pPr rtl="1"/>
          <a:r>
            <a:rPr lang="ar-SA" dirty="0" smtClean="0"/>
            <a:t>النمو العقلي</a:t>
          </a:r>
          <a:endParaRPr lang="ar-SA" dirty="0"/>
        </a:p>
      </dgm:t>
    </dgm:pt>
    <dgm:pt modelId="{F12D605A-42FD-4E23-B504-346131248C2C}" type="parTrans" cxnId="{A83C322C-4EC9-487F-82D8-8FA4D0535D64}">
      <dgm:prSet/>
      <dgm:spPr/>
      <dgm:t>
        <a:bodyPr/>
        <a:lstStyle/>
        <a:p>
          <a:pPr rtl="1"/>
          <a:endParaRPr lang="ar-SA"/>
        </a:p>
      </dgm:t>
    </dgm:pt>
    <dgm:pt modelId="{305A4EF3-970F-4014-930E-430107554608}" type="sibTrans" cxnId="{A83C322C-4EC9-487F-82D8-8FA4D0535D64}">
      <dgm:prSet/>
      <dgm:spPr/>
      <dgm:t>
        <a:bodyPr/>
        <a:lstStyle/>
        <a:p>
          <a:pPr rtl="1"/>
          <a:endParaRPr lang="ar-SA"/>
        </a:p>
      </dgm:t>
    </dgm:pt>
    <dgm:pt modelId="{E4C115AE-9C19-4435-8A50-8E6CA2F3B015}">
      <dgm:prSet phldrT="[نص]"/>
      <dgm:spPr/>
      <dgm:t>
        <a:bodyPr/>
        <a:lstStyle/>
        <a:p>
          <a:pPr rtl="1"/>
          <a:r>
            <a:rPr lang="ar-SA" dirty="0" err="1" smtClean="0"/>
            <a:t>النمواللغوي</a:t>
          </a:r>
          <a:endParaRPr lang="ar-SA" dirty="0"/>
        </a:p>
      </dgm:t>
    </dgm:pt>
    <dgm:pt modelId="{81D84009-A535-4A70-9DD0-805294A0355A}" type="parTrans" cxnId="{C11B07F8-5534-4FE1-9ED5-15691B741109}">
      <dgm:prSet/>
      <dgm:spPr/>
      <dgm:t>
        <a:bodyPr/>
        <a:lstStyle/>
        <a:p>
          <a:pPr rtl="1"/>
          <a:endParaRPr lang="ar-SA"/>
        </a:p>
      </dgm:t>
    </dgm:pt>
    <dgm:pt modelId="{546A5E5B-E344-4159-9FBB-FB8EDFE37CE5}" type="sibTrans" cxnId="{C11B07F8-5534-4FE1-9ED5-15691B741109}">
      <dgm:prSet/>
      <dgm:spPr/>
      <dgm:t>
        <a:bodyPr/>
        <a:lstStyle/>
        <a:p>
          <a:pPr rtl="1"/>
          <a:endParaRPr lang="ar-SA"/>
        </a:p>
      </dgm:t>
    </dgm:pt>
    <dgm:pt modelId="{357E45E2-A937-42D9-940E-BFF631445D87}">
      <dgm:prSet phldrT="[نص]"/>
      <dgm:spPr/>
      <dgm:t>
        <a:bodyPr/>
        <a:lstStyle/>
        <a:p>
          <a:pPr rtl="1"/>
          <a:r>
            <a:rPr lang="ar-SA" dirty="0" smtClean="0"/>
            <a:t>النمو </a:t>
          </a:r>
          <a:r>
            <a:rPr lang="ar-SA" dirty="0" err="1" smtClean="0"/>
            <a:t>الجسمى</a:t>
          </a:r>
          <a:endParaRPr lang="ar-SA" dirty="0"/>
        </a:p>
      </dgm:t>
    </dgm:pt>
    <dgm:pt modelId="{987BE224-2D7F-45BB-A2E5-48C9A4D003A2}" type="parTrans" cxnId="{1D27AEA7-B367-42B3-AFDC-358A2AC222EB}">
      <dgm:prSet/>
      <dgm:spPr/>
      <dgm:t>
        <a:bodyPr/>
        <a:lstStyle/>
        <a:p>
          <a:pPr rtl="1"/>
          <a:endParaRPr lang="ar-SA"/>
        </a:p>
      </dgm:t>
    </dgm:pt>
    <dgm:pt modelId="{93E405EB-9326-469F-A116-0998F49F7371}" type="sibTrans" cxnId="{1D27AEA7-B367-42B3-AFDC-358A2AC222EB}">
      <dgm:prSet/>
      <dgm:spPr/>
      <dgm:t>
        <a:bodyPr/>
        <a:lstStyle/>
        <a:p>
          <a:pPr rtl="1"/>
          <a:endParaRPr lang="ar-SA"/>
        </a:p>
      </dgm:t>
    </dgm:pt>
    <dgm:pt modelId="{061D3EDB-0BBE-47F4-95B1-F2C1780C328B}">
      <dgm:prSet phldrT="[نص]"/>
      <dgm:spPr/>
      <dgm:t>
        <a:bodyPr/>
        <a:lstStyle/>
        <a:p>
          <a:pPr rtl="1"/>
          <a:r>
            <a:rPr lang="ar-SA" dirty="0" smtClean="0"/>
            <a:t>خبرات الطفل</a:t>
          </a:r>
          <a:endParaRPr lang="ar-SA" dirty="0"/>
        </a:p>
      </dgm:t>
    </dgm:pt>
    <dgm:pt modelId="{1ED9010A-4BCC-4EBD-95F0-282BC3A86D7D}" type="parTrans" cxnId="{CF1C3EBF-CC62-45F9-AAC3-30199E12EC0C}">
      <dgm:prSet/>
      <dgm:spPr/>
      <dgm:t>
        <a:bodyPr/>
        <a:lstStyle/>
        <a:p>
          <a:pPr rtl="1"/>
          <a:endParaRPr lang="ar-SA"/>
        </a:p>
      </dgm:t>
    </dgm:pt>
    <dgm:pt modelId="{D33E295E-4A35-4077-AC63-D0CD781374F3}" type="sibTrans" cxnId="{CF1C3EBF-CC62-45F9-AAC3-30199E12EC0C}">
      <dgm:prSet/>
      <dgm:spPr/>
      <dgm:t>
        <a:bodyPr/>
        <a:lstStyle/>
        <a:p>
          <a:pPr rtl="1"/>
          <a:endParaRPr lang="ar-SA"/>
        </a:p>
      </dgm:t>
    </dgm:pt>
    <dgm:pt modelId="{B3443A30-2485-44A2-959C-37CFC9E6B929}">
      <dgm:prSet phldrT="[نص]"/>
      <dgm:spPr/>
      <dgm:t>
        <a:bodyPr/>
        <a:lstStyle/>
        <a:p>
          <a:pPr rtl="1"/>
          <a:r>
            <a:rPr lang="ar-SA" dirty="0" smtClean="0"/>
            <a:t>تكيفه الاجتماعي والانفعالي</a:t>
          </a:r>
          <a:endParaRPr lang="ar-SA" dirty="0"/>
        </a:p>
      </dgm:t>
    </dgm:pt>
    <dgm:pt modelId="{79C46E23-F262-4120-88C5-254FC6B4B291}" type="parTrans" cxnId="{015106B1-ECAC-49BF-A897-F4343D70B0A9}">
      <dgm:prSet/>
      <dgm:spPr/>
      <dgm:t>
        <a:bodyPr/>
        <a:lstStyle/>
        <a:p>
          <a:pPr rtl="1"/>
          <a:endParaRPr lang="ar-SA"/>
        </a:p>
      </dgm:t>
    </dgm:pt>
    <dgm:pt modelId="{7B65D96C-3D0D-4162-86AC-67E5A68E02A1}" type="sibTrans" cxnId="{015106B1-ECAC-49BF-A897-F4343D70B0A9}">
      <dgm:prSet/>
      <dgm:spPr/>
      <dgm:t>
        <a:bodyPr/>
        <a:lstStyle/>
        <a:p>
          <a:pPr rtl="1"/>
          <a:endParaRPr lang="ar-SA"/>
        </a:p>
      </dgm:t>
    </dgm:pt>
    <dgm:pt modelId="{D3AE806F-6572-42F2-8DD6-0D0AD89B7E7D}" type="pres">
      <dgm:prSet presAssocID="{2B4EAC04-29FA-4ED0-AF34-7BD8CA1D90C6}" presName="cycle" presStyleCnt="0">
        <dgm:presLayoutVars>
          <dgm:dir/>
          <dgm:resizeHandles val="exact"/>
        </dgm:presLayoutVars>
      </dgm:prSet>
      <dgm:spPr/>
      <dgm:t>
        <a:bodyPr/>
        <a:lstStyle/>
        <a:p>
          <a:pPr rtl="1"/>
          <a:endParaRPr lang="ar-SA"/>
        </a:p>
      </dgm:t>
    </dgm:pt>
    <dgm:pt modelId="{9977021E-9CB9-4372-B8B9-7AD1EDB2B49C}" type="pres">
      <dgm:prSet presAssocID="{6025A192-A23A-41F8-86A0-EB8A2040D456}" presName="node" presStyleLbl="node1" presStyleIdx="0" presStyleCnt="5">
        <dgm:presLayoutVars>
          <dgm:bulletEnabled val="1"/>
        </dgm:presLayoutVars>
      </dgm:prSet>
      <dgm:spPr/>
      <dgm:t>
        <a:bodyPr/>
        <a:lstStyle/>
        <a:p>
          <a:pPr rtl="1"/>
          <a:endParaRPr lang="ar-SA"/>
        </a:p>
      </dgm:t>
    </dgm:pt>
    <dgm:pt modelId="{4A354DEB-3AE7-4FA1-BDCD-6548D14345FA}" type="pres">
      <dgm:prSet presAssocID="{6025A192-A23A-41F8-86A0-EB8A2040D456}" presName="spNode" presStyleCnt="0"/>
      <dgm:spPr/>
    </dgm:pt>
    <dgm:pt modelId="{B76ABCD3-1316-4690-B0E2-C60833388452}" type="pres">
      <dgm:prSet presAssocID="{305A4EF3-970F-4014-930E-430107554608}" presName="sibTrans" presStyleLbl="sibTrans1D1" presStyleIdx="0" presStyleCnt="5"/>
      <dgm:spPr/>
      <dgm:t>
        <a:bodyPr/>
        <a:lstStyle/>
        <a:p>
          <a:pPr rtl="1"/>
          <a:endParaRPr lang="ar-SA"/>
        </a:p>
      </dgm:t>
    </dgm:pt>
    <dgm:pt modelId="{798EFDB8-F80F-41B4-BAC7-0606F56AB4AE}" type="pres">
      <dgm:prSet presAssocID="{E4C115AE-9C19-4435-8A50-8E6CA2F3B015}" presName="node" presStyleLbl="node1" presStyleIdx="1" presStyleCnt="5">
        <dgm:presLayoutVars>
          <dgm:bulletEnabled val="1"/>
        </dgm:presLayoutVars>
      </dgm:prSet>
      <dgm:spPr/>
      <dgm:t>
        <a:bodyPr/>
        <a:lstStyle/>
        <a:p>
          <a:pPr rtl="1"/>
          <a:endParaRPr lang="ar-SA"/>
        </a:p>
      </dgm:t>
    </dgm:pt>
    <dgm:pt modelId="{8E330EB9-A284-4B6E-8DE3-C0638BD23E7C}" type="pres">
      <dgm:prSet presAssocID="{E4C115AE-9C19-4435-8A50-8E6CA2F3B015}" presName="spNode" presStyleCnt="0"/>
      <dgm:spPr/>
    </dgm:pt>
    <dgm:pt modelId="{03922F9B-39C4-4F97-A47A-752AA7181157}" type="pres">
      <dgm:prSet presAssocID="{546A5E5B-E344-4159-9FBB-FB8EDFE37CE5}" presName="sibTrans" presStyleLbl="sibTrans1D1" presStyleIdx="1" presStyleCnt="5"/>
      <dgm:spPr/>
      <dgm:t>
        <a:bodyPr/>
        <a:lstStyle/>
        <a:p>
          <a:pPr rtl="1"/>
          <a:endParaRPr lang="ar-SA"/>
        </a:p>
      </dgm:t>
    </dgm:pt>
    <dgm:pt modelId="{97F77CE6-421F-465C-8AB5-1B6FBB5B55A7}" type="pres">
      <dgm:prSet presAssocID="{357E45E2-A937-42D9-940E-BFF631445D87}" presName="node" presStyleLbl="node1" presStyleIdx="2" presStyleCnt="5">
        <dgm:presLayoutVars>
          <dgm:bulletEnabled val="1"/>
        </dgm:presLayoutVars>
      </dgm:prSet>
      <dgm:spPr/>
      <dgm:t>
        <a:bodyPr/>
        <a:lstStyle/>
        <a:p>
          <a:pPr rtl="1"/>
          <a:endParaRPr lang="ar-SA"/>
        </a:p>
      </dgm:t>
    </dgm:pt>
    <dgm:pt modelId="{9D27C3C0-EAC8-4C12-AF74-7F9EED046254}" type="pres">
      <dgm:prSet presAssocID="{357E45E2-A937-42D9-940E-BFF631445D87}" presName="spNode" presStyleCnt="0"/>
      <dgm:spPr/>
    </dgm:pt>
    <dgm:pt modelId="{BEA4B435-68F2-4C12-8DA6-E6DCC023CEDD}" type="pres">
      <dgm:prSet presAssocID="{93E405EB-9326-469F-A116-0998F49F7371}" presName="sibTrans" presStyleLbl="sibTrans1D1" presStyleIdx="2" presStyleCnt="5"/>
      <dgm:spPr/>
      <dgm:t>
        <a:bodyPr/>
        <a:lstStyle/>
        <a:p>
          <a:pPr rtl="1"/>
          <a:endParaRPr lang="ar-SA"/>
        </a:p>
      </dgm:t>
    </dgm:pt>
    <dgm:pt modelId="{0EFF39DF-978B-410D-A4ED-C5FFC8FCC686}" type="pres">
      <dgm:prSet presAssocID="{061D3EDB-0BBE-47F4-95B1-F2C1780C328B}" presName="node" presStyleLbl="node1" presStyleIdx="3" presStyleCnt="5">
        <dgm:presLayoutVars>
          <dgm:bulletEnabled val="1"/>
        </dgm:presLayoutVars>
      </dgm:prSet>
      <dgm:spPr/>
      <dgm:t>
        <a:bodyPr/>
        <a:lstStyle/>
        <a:p>
          <a:pPr rtl="1"/>
          <a:endParaRPr lang="ar-SA"/>
        </a:p>
      </dgm:t>
    </dgm:pt>
    <dgm:pt modelId="{91DE1CF7-7CC4-44D5-8D48-31B01BBADBA6}" type="pres">
      <dgm:prSet presAssocID="{061D3EDB-0BBE-47F4-95B1-F2C1780C328B}" presName="spNode" presStyleCnt="0"/>
      <dgm:spPr/>
    </dgm:pt>
    <dgm:pt modelId="{0A671AAA-9275-4A47-B855-C5DFD06246DF}" type="pres">
      <dgm:prSet presAssocID="{D33E295E-4A35-4077-AC63-D0CD781374F3}" presName="sibTrans" presStyleLbl="sibTrans1D1" presStyleIdx="3" presStyleCnt="5"/>
      <dgm:spPr/>
      <dgm:t>
        <a:bodyPr/>
        <a:lstStyle/>
        <a:p>
          <a:pPr rtl="1"/>
          <a:endParaRPr lang="ar-SA"/>
        </a:p>
      </dgm:t>
    </dgm:pt>
    <dgm:pt modelId="{943AF7A3-4F41-448B-89F2-2B98579D1A78}" type="pres">
      <dgm:prSet presAssocID="{B3443A30-2485-44A2-959C-37CFC9E6B929}" presName="node" presStyleLbl="node1" presStyleIdx="4" presStyleCnt="5">
        <dgm:presLayoutVars>
          <dgm:bulletEnabled val="1"/>
        </dgm:presLayoutVars>
      </dgm:prSet>
      <dgm:spPr/>
      <dgm:t>
        <a:bodyPr/>
        <a:lstStyle/>
        <a:p>
          <a:pPr rtl="1"/>
          <a:endParaRPr lang="ar-SA"/>
        </a:p>
      </dgm:t>
    </dgm:pt>
    <dgm:pt modelId="{BE059786-8CE1-44DC-B078-4FF2DED29D31}" type="pres">
      <dgm:prSet presAssocID="{B3443A30-2485-44A2-959C-37CFC9E6B929}" presName="spNode" presStyleCnt="0"/>
      <dgm:spPr/>
    </dgm:pt>
    <dgm:pt modelId="{B51C6637-7542-4FC6-955B-4D7E64354495}" type="pres">
      <dgm:prSet presAssocID="{7B65D96C-3D0D-4162-86AC-67E5A68E02A1}" presName="sibTrans" presStyleLbl="sibTrans1D1" presStyleIdx="4" presStyleCnt="5"/>
      <dgm:spPr/>
      <dgm:t>
        <a:bodyPr/>
        <a:lstStyle/>
        <a:p>
          <a:pPr rtl="1"/>
          <a:endParaRPr lang="ar-SA"/>
        </a:p>
      </dgm:t>
    </dgm:pt>
  </dgm:ptLst>
  <dgm:cxnLst>
    <dgm:cxn modelId="{1D27AEA7-B367-42B3-AFDC-358A2AC222EB}" srcId="{2B4EAC04-29FA-4ED0-AF34-7BD8CA1D90C6}" destId="{357E45E2-A937-42D9-940E-BFF631445D87}" srcOrd="2" destOrd="0" parTransId="{987BE224-2D7F-45BB-A2E5-48C9A4D003A2}" sibTransId="{93E405EB-9326-469F-A116-0998F49F7371}"/>
    <dgm:cxn modelId="{A83C322C-4EC9-487F-82D8-8FA4D0535D64}" srcId="{2B4EAC04-29FA-4ED0-AF34-7BD8CA1D90C6}" destId="{6025A192-A23A-41F8-86A0-EB8A2040D456}" srcOrd="0" destOrd="0" parTransId="{F12D605A-42FD-4E23-B504-346131248C2C}" sibTransId="{305A4EF3-970F-4014-930E-430107554608}"/>
    <dgm:cxn modelId="{62F85FF2-EF39-4584-8A3B-302B505E57FE}" type="presOf" srcId="{7B65D96C-3D0D-4162-86AC-67E5A68E02A1}" destId="{B51C6637-7542-4FC6-955B-4D7E64354495}" srcOrd="0" destOrd="0" presId="urn:microsoft.com/office/officeart/2005/8/layout/cycle6"/>
    <dgm:cxn modelId="{C11B07F8-5534-4FE1-9ED5-15691B741109}" srcId="{2B4EAC04-29FA-4ED0-AF34-7BD8CA1D90C6}" destId="{E4C115AE-9C19-4435-8A50-8E6CA2F3B015}" srcOrd="1" destOrd="0" parTransId="{81D84009-A535-4A70-9DD0-805294A0355A}" sibTransId="{546A5E5B-E344-4159-9FBB-FB8EDFE37CE5}"/>
    <dgm:cxn modelId="{A207454C-A1E4-43C8-B3CD-634808E99425}" type="presOf" srcId="{2B4EAC04-29FA-4ED0-AF34-7BD8CA1D90C6}" destId="{D3AE806F-6572-42F2-8DD6-0D0AD89B7E7D}" srcOrd="0" destOrd="0" presId="urn:microsoft.com/office/officeart/2005/8/layout/cycle6"/>
    <dgm:cxn modelId="{015106B1-ECAC-49BF-A897-F4343D70B0A9}" srcId="{2B4EAC04-29FA-4ED0-AF34-7BD8CA1D90C6}" destId="{B3443A30-2485-44A2-959C-37CFC9E6B929}" srcOrd="4" destOrd="0" parTransId="{79C46E23-F262-4120-88C5-254FC6B4B291}" sibTransId="{7B65D96C-3D0D-4162-86AC-67E5A68E02A1}"/>
    <dgm:cxn modelId="{1545B7C2-959E-4F62-8BA0-1288CD1D5007}" type="presOf" srcId="{305A4EF3-970F-4014-930E-430107554608}" destId="{B76ABCD3-1316-4690-B0E2-C60833388452}" srcOrd="0" destOrd="0" presId="urn:microsoft.com/office/officeart/2005/8/layout/cycle6"/>
    <dgm:cxn modelId="{34BCAB9E-94CE-4B3B-A2A9-66A499E30284}" type="presOf" srcId="{D33E295E-4A35-4077-AC63-D0CD781374F3}" destId="{0A671AAA-9275-4A47-B855-C5DFD06246DF}" srcOrd="0" destOrd="0" presId="urn:microsoft.com/office/officeart/2005/8/layout/cycle6"/>
    <dgm:cxn modelId="{170382F2-3F41-416F-B0BF-71885E7D3903}" type="presOf" srcId="{6025A192-A23A-41F8-86A0-EB8A2040D456}" destId="{9977021E-9CB9-4372-B8B9-7AD1EDB2B49C}" srcOrd="0" destOrd="0" presId="urn:microsoft.com/office/officeart/2005/8/layout/cycle6"/>
    <dgm:cxn modelId="{9E3AB832-8997-4ABA-9654-C96D241A68F5}" type="presOf" srcId="{93E405EB-9326-469F-A116-0998F49F7371}" destId="{BEA4B435-68F2-4C12-8DA6-E6DCC023CEDD}" srcOrd="0" destOrd="0" presId="urn:microsoft.com/office/officeart/2005/8/layout/cycle6"/>
    <dgm:cxn modelId="{CF1C3EBF-CC62-45F9-AAC3-30199E12EC0C}" srcId="{2B4EAC04-29FA-4ED0-AF34-7BD8CA1D90C6}" destId="{061D3EDB-0BBE-47F4-95B1-F2C1780C328B}" srcOrd="3" destOrd="0" parTransId="{1ED9010A-4BCC-4EBD-95F0-282BC3A86D7D}" sibTransId="{D33E295E-4A35-4077-AC63-D0CD781374F3}"/>
    <dgm:cxn modelId="{E7744280-2F4A-4EAD-90A5-BC2977862E78}" type="presOf" srcId="{B3443A30-2485-44A2-959C-37CFC9E6B929}" destId="{943AF7A3-4F41-448B-89F2-2B98579D1A78}" srcOrd="0" destOrd="0" presId="urn:microsoft.com/office/officeart/2005/8/layout/cycle6"/>
    <dgm:cxn modelId="{CE0D3C75-A5FB-497B-8B5B-B60364F9AA59}" type="presOf" srcId="{546A5E5B-E344-4159-9FBB-FB8EDFE37CE5}" destId="{03922F9B-39C4-4F97-A47A-752AA7181157}" srcOrd="0" destOrd="0" presId="urn:microsoft.com/office/officeart/2005/8/layout/cycle6"/>
    <dgm:cxn modelId="{F7B0CF2D-246E-40D3-928A-DCFB9901B5AD}" type="presOf" srcId="{E4C115AE-9C19-4435-8A50-8E6CA2F3B015}" destId="{798EFDB8-F80F-41B4-BAC7-0606F56AB4AE}" srcOrd="0" destOrd="0" presId="urn:microsoft.com/office/officeart/2005/8/layout/cycle6"/>
    <dgm:cxn modelId="{3C41BF27-140F-4D8A-B4B3-CA8AE50761CA}" type="presOf" srcId="{357E45E2-A937-42D9-940E-BFF631445D87}" destId="{97F77CE6-421F-465C-8AB5-1B6FBB5B55A7}" srcOrd="0" destOrd="0" presId="urn:microsoft.com/office/officeart/2005/8/layout/cycle6"/>
    <dgm:cxn modelId="{EFB7E65B-56B4-4785-B43F-33F2192C4E75}" type="presOf" srcId="{061D3EDB-0BBE-47F4-95B1-F2C1780C328B}" destId="{0EFF39DF-978B-410D-A4ED-C5FFC8FCC686}" srcOrd="0" destOrd="0" presId="urn:microsoft.com/office/officeart/2005/8/layout/cycle6"/>
    <dgm:cxn modelId="{F32CDE4E-D3CD-4584-859D-DC6B1853AC1D}" type="presParOf" srcId="{D3AE806F-6572-42F2-8DD6-0D0AD89B7E7D}" destId="{9977021E-9CB9-4372-B8B9-7AD1EDB2B49C}" srcOrd="0" destOrd="0" presId="urn:microsoft.com/office/officeart/2005/8/layout/cycle6"/>
    <dgm:cxn modelId="{656EB110-B1BA-46A6-9FD2-AB20EC65AE4E}" type="presParOf" srcId="{D3AE806F-6572-42F2-8DD6-0D0AD89B7E7D}" destId="{4A354DEB-3AE7-4FA1-BDCD-6548D14345FA}" srcOrd="1" destOrd="0" presId="urn:microsoft.com/office/officeart/2005/8/layout/cycle6"/>
    <dgm:cxn modelId="{33FAA778-479A-4264-9DE4-C41F9E8E139F}" type="presParOf" srcId="{D3AE806F-6572-42F2-8DD6-0D0AD89B7E7D}" destId="{B76ABCD3-1316-4690-B0E2-C60833388452}" srcOrd="2" destOrd="0" presId="urn:microsoft.com/office/officeart/2005/8/layout/cycle6"/>
    <dgm:cxn modelId="{64881BD9-9FFD-4A66-A4EF-5CAB99F45B91}" type="presParOf" srcId="{D3AE806F-6572-42F2-8DD6-0D0AD89B7E7D}" destId="{798EFDB8-F80F-41B4-BAC7-0606F56AB4AE}" srcOrd="3" destOrd="0" presId="urn:microsoft.com/office/officeart/2005/8/layout/cycle6"/>
    <dgm:cxn modelId="{7A6BAC64-3D31-47FA-A0DA-937C1255D668}" type="presParOf" srcId="{D3AE806F-6572-42F2-8DD6-0D0AD89B7E7D}" destId="{8E330EB9-A284-4B6E-8DE3-C0638BD23E7C}" srcOrd="4" destOrd="0" presId="urn:microsoft.com/office/officeart/2005/8/layout/cycle6"/>
    <dgm:cxn modelId="{A918AEF3-99DA-4024-8249-CC57F2F2D1BD}" type="presParOf" srcId="{D3AE806F-6572-42F2-8DD6-0D0AD89B7E7D}" destId="{03922F9B-39C4-4F97-A47A-752AA7181157}" srcOrd="5" destOrd="0" presId="urn:microsoft.com/office/officeart/2005/8/layout/cycle6"/>
    <dgm:cxn modelId="{E55604D1-9A89-414E-ACC1-B5197B562786}" type="presParOf" srcId="{D3AE806F-6572-42F2-8DD6-0D0AD89B7E7D}" destId="{97F77CE6-421F-465C-8AB5-1B6FBB5B55A7}" srcOrd="6" destOrd="0" presId="urn:microsoft.com/office/officeart/2005/8/layout/cycle6"/>
    <dgm:cxn modelId="{60E204EE-DF7E-4FB1-91CA-5EF6FF510E1C}" type="presParOf" srcId="{D3AE806F-6572-42F2-8DD6-0D0AD89B7E7D}" destId="{9D27C3C0-EAC8-4C12-AF74-7F9EED046254}" srcOrd="7" destOrd="0" presId="urn:microsoft.com/office/officeart/2005/8/layout/cycle6"/>
    <dgm:cxn modelId="{7A2204BF-1AD7-4E0B-85B6-0D3D16B80C8B}" type="presParOf" srcId="{D3AE806F-6572-42F2-8DD6-0D0AD89B7E7D}" destId="{BEA4B435-68F2-4C12-8DA6-E6DCC023CEDD}" srcOrd="8" destOrd="0" presId="urn:microsoft.com/office/officeart/2005/8/layout/cycle6"/>
    <dgm:cxn modelId="{6ED4B57D-6A4B-46E4-9345-ABA5D8F21C4C}" type="presParOf" srcId="{D3AE806F-6572-42F2-8DD6-0D0AD89B7E7D}" destId="{0EFF39DF-978B-410D-A4ED-C5FFC8FCC686}" srcOrd="9" destOrd="0" presId="urn:microsoft.com/office/officeart/2005/8/layout/cycle6"/>
    <dgm:cxn modelId="{F4A7B6E8-CA5F-4E87-9D5E-03C756BC74C4}" type="presParOf" srcId="{D3AE806F-6572-42F2-8DD6-0D0AD89B7E7D}" destId="{91DE1CF7-7CC4-44D5-8D48-31B01BBADBA6}" srcOrd="10" destOrd="0" presId="urn:microsoft.com/office/officeart/2005/8/layout/cycle6"/>
    <dgm:cxn modelId="{07D0F5E7-4874-4B81-862E-8BD7B63032BF}" type="presParOf" srcId="{D3AE806F-6572-42F2-8DD6-0D0AD89B7E7D}" destId="{0A671AAA-9275-4A47-B855-C5DFD06246DF}" srcOrd="11" destOrd="0" presId="urn:microsoft.com/office/officeart/2005/8/layout/cycle6"/>
    <dgm:cxn modelId="{C4B5A55A-31B9-45D6-967E-D68282B6BC96}" type="presParOf" srcId="{D3AE806F-6572-42F2-8DD6-0D0AD89B7E7D}" destId="{943AF7A3-4F41-448B-89F2-2B98579D1A78}" srcOrd="12" destOrd="0" presId="urn:microsoft.com/office/officeart/2005/8/layout/cycle6"/>
    <dgm:cxn modelId="{05EFC6C3-8C5A-4E6E-AEC4-CD87BBE879B1}" type="presParOf" srcId="{D3AE806F-6572-42F2-8DD6-0D0AD89B7E7D}" destId="{BE059786-8CE1-44DC-B078-4FF2DED29D31}" srcOrd="13" destOrd="0" presId="urn:microsoft.com/office/officeart/2005/8/layout/cycle6"/>
    <dgm:cxn modelId="{5FCDEE82-9C7A-4E6D-BA12-030D55F155DD}" type="presParOf" srcId="{D3AE806F-6572-42F2-8DD6-0D0AD89B7E7D}" destId="{B51C6637-7542-4FC6-955B-4D7E64354495}"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52FE69-EFB8-46CD-A2B2-CEA2EFCC7D0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60386518-CDE7-4F53-A507-5C0CCC2D4C67}">
      <dgm:prSet phldrT="[Text]"/>
      <dgm:spPr/>
      <dgm:t>
        <a:bodyPr/>
        <a:lstStyle/>
        <a:p>
          <a:pPr rtl="1"/>
          <a:r>
            <a:rPr lang="ar-SA" dirty="0" smtClean="0"/>
            <a:t>العوامل</a:t>
          </a:r>
          <a:endParaRPr lang="ar-SA" dirty="0"/>
        </a:p>
      </dgm:t>
    </dgm:pt>
    <dgm:pt modelId="{B3A74CAB-4B11-4557-A1E2-D5522DFD913C}" type="parTrans" cxnId="{486A2F5F-73C0-479D-AF13-E4EA836DF9AA}">
      <dgm:prSet/>
      <dgm:spPr/>
      <dgm:t>
        <a:bodyPr/>
        <a:lstStyle/>
        <a:p>
          <a:pPr rtl="1"/>
          <a:endParaRPr lang="ar-SA"/>
        </a:p>
      </dgm:t>
    </dgm:pt>
    <dgm:pt modelId="{DBA1A8D6-45C7-4331-8AA1-528BD430165E}" type="sibTrans" cxnId="{486A2F5F-73C0-479D-AF13-E4EA836DF9AA}">
      <dgm:prSet/>
      <dgm:spPr/>
      <dgm:t>
        <a:bodyPr/>
        <a:lstStyle/>
        <a:p>
          <a:pPr rtl="1"/>
          <a:endParaRPr lang="ar-SA"/>
        </a:p>
      </dgm:t>
    </dgm:pt>
    <dgm:pt modelId="{AE40628F-A8AA-4599-8B78-31C5EC315988}">
      <dgm:prSet phldrT="[Text]"/>
      <dgm:spPr/>
      <dgm:t>
        <a:bodyPr/>
        <a:lstStyle/>
        <a:p>
          <a:pPr rtl="1"/>
          <a:r>
            <a:rPr lang="ar-SA" dirty="0" smtClean="0"/>
            <a:t>توفير الخبرات المناسبة للطفل</a:t>
          </a:r>
          <a:endParaRPr lang="ar-SA" dirty="0"/>
        </a:p>
      </dgm:t>
    </dgm:pt>
    <dgm:pt modelId="{A62089CB-E11E-40D2-8224-40E263913E16}" type="parTrans" cxnId="{74DE437C-C00B-4CB2-9ADB-925C261C02A9}">
      <dgm:prSet/>
      <dgm:spPr/>
      <dgm:t>
        <a:bodyPr/>
        <a:lstStyle/>
        <a:p>
          <a:pPr rtl="1"/>
          <a:endParaRPr lang="ar-SA"/>
        </a:p>
      </dgm:t>
    </dgm:pt>
    <dgm:pt modelId="{8EFCB8F7-E43D-4E85-A174-D5CC93B0A7B1}" type="sibTrans" cxnId="{74DE437C-C00B-4CB2-9ADB-925C261C02A9}">
      <dgm:prSet/>
      <dgm:spPr/>
      <dgm:t>
        <a:bodyPr/>
        <a:lstStyle/>
        <a:p>
          <a:pPr rtl="1"/>
          <a:endParaRPr lang="ar-SA"/>
        </a:p>
      </dgm:t>
    </dgm:pt>
    <dgm:pt modelId="{2E51FBD9-F10A-4FBC-8B09-EC7CC030D3E6}">
      <dgm:prSet phldrT="[Text]"/>
      <dgm:spPr/>
      <dgm:t>
        <a:bodyPr/>
        <a:lstStyle/>
        <a:p>
          <a:pPr rtl="1"/>
          <a:r>
            <a:rPr lang="ar-SA" dirty="0" smtClean="0"/>
            <a:t>النضج الحركي</a:t>
          </a:r>
          <a:endParaRPr lang="ar-SA" dirty="0"/>
        </a:p>
      </dgm:t>
    </dgm:pt>
    <dgm:pt modelId="{DF764B8F-40C3-4983-9D3C-11FE0064C234}" type="parTrans" cxnId="{D62E5919-0900-41A7-94CE-1F617B314D48}">
      <dgm:prSet/>
      <dgm:spPr/>
      <dgm:t>
        <a:bodyPr/>
        <a:lstStyle/>
        <a:p>
          <a:pPr rtl="1"/>
          <a:endParaRPr lang="ar-SA"/>
        </a:p>
      </dgm:t>
    </dgm:pt>
    <dgm:pt modelId="{DB5F6863-DC8F-4A58-BCCB-3C509D652B5C}" type="sibTrans" cxnId="{D62E5919-0900-41A7-94CE-1F617B314D48}">
      <dgm:prSet/>
      <dgm:spPr/>
      <dgm:t>
        <a:bodyPr/>
        <a:lstStyle/>
        <a:p>
          <a:pPr rtl="1"/>
          <a:endParaRPr lang="ar-SA"/>
        </a:p>
      </dgm:t>
    </dgm:pt>
    <dgm:pt modelId="{0254F11D-BF92-4A5B-8F55-D856CF244C57}">
      <dgm:prSet phldrT="[Text]"/>
      <dgm:spPr/>
      <dgm:t>
        <a:bodyPr/>
        <a:lstStyle/>
        <a:p>
          <a:pPr rtl="1"/>
          <a:r>
            <a:rPr lang="ar-SA" dirty="0" smtClean="0"/>
            <a:t>النضج والنمو العقلي</a:t>
          </a:r>
          <a:endParaRPr lang="ar-SA" dirty="0"/>
        </a:p>
      </dgm:t>
    </dgm:pt>
    <dgm:pt modelId="{58E4FE70-3DD2-438F-AD63-BE30604DAB20}" type="parTrans" cxnId="{04BF1723-3C14-4542-8FF9-58A8BE02E15A}">
      <dgm:prSet/>
      <dgm:spPr/>
      <dgm:t>
        <a:bodyPr/>
        <a:lstStyle/>
        <a:p>
          <a:pPr rtl="1"/>
          <a:endParaRPr lang="ar-SA"/>
        </a:p>
      </dgm:t>
    </dgm:pt>
    <dgm:pt modelId="{B2103099-A33A-47D4-AA88-3CBA507080D4}" type="sibTrans" cxnId="{04BF1723-3C14-4542-8FF9-58A8BE02E15A}">
      <dgm:prSet/>
      <dgm:spPr/>
      <dgm:t>
        <a:bodyPr/>
        <a:lstStyle/>
        <a:p>
          <a:pPr rtl="1"/>
          <a:endParaRPr lang="ar-SA"/>
        </a:p>
      </dgm:t>
    </dgm:pt>
    <dgm:pt modelId="{B5077DE6-F637-4B33-AB68-ED00F554CEFE}" type="pres">
      <dgm:prSet presAssocID="{D952FE69-EFB8-46CD-A2B2-CEA2EFCC7D09}" presName="hierChild1" presStyleCnt="0">
        <dgm:presLayoutVars>
          <dgm:orgChart val="1"/>
          <dgm:chPref val="1"/>
          <dgm:dir/>
          <dgm:animOne val="branch"/>
          <dgm:animLvl val="lvl"/>
          <dgm:resizeHandles/>
        </dgm:presLayoutVars>
      </dgm:prSet>
      <dgm:spPr/>
      <dgm:t>
        <a:bodyPr/>
        <a:lstStyle/>
        <a:p>
          <a:pPr rtl="1"/>
          <a:endParaRPr lang="ar-SA"/>
        </a:p>
      </dgm:t>
    </dgm:pt>
    <dgm:pt modelId="{74BCEFAB-04F9-49A7-8180-F9659F133CF9}" type="pres">
      <dgm:prSet presAssocID="{60386518-CDE7-4F53-A507-5C0CCC2D4C67}" presName="hierRoot1" presStyleCnt="0">
        <dgm:presLayoutVars>
          <dgm:hierBranch val="init"/>
        </dgm:presLayoutVars>
      </dgm:prSet>
      <dgm:spPr/>
    </dgm:pt>
    <dgm:pt modelId="{57BB1412-585B-4AC0-93CE-6882C48564E6}" type="pres">
      <dgm:prSet presAssocID="{60386518-CDE7-4F53-A507-5C0CCC2D4C67}" presName="rootComposite1" presStyleCnt="0"/>
      <dgm:spPr/>
    </dgm:pt>
    <dgm:pt modelId="{F8F78627-F4EA-4704-B8DB-4F24E3359138}" type="pres">
      <dgm:prSet presAssocID="{60386518-CDE7-4F53-A507-5C0CCC2D4C67}" presName="rootText1" presStyleLbl="node0" presStyleIdx="0" presStyleCnt="1">
        <dgm:presLayoutVars>
          <dgm:chPref val="3"/>
        </dgm:presLayoutVars>
      </dgm:prSet>
      <dgm:spPr/>
      <dgm:t>
        <a:bodyPr/>
        <a:lstStyle/>
        <a:p>
          <a:pPr rtl="1"/>
          <a:endParaRPr lang="ar-SA"/>
        </a:p>
      </dgm:t>
    </dgm:pt>
    <dgm:pt modelId="{2C84FBA4-DF21-432A-889E-E2735C7CBC93}" type="pres">
      <dgm:prSet presAssocID="{60386518-CDE7-4F53-A507-5C0CCC2D4C67}" presName="rootConnector1" presStyleLbl="node1" presStyleIdx="0" presStyleCnt="0"/>
      <dgm:spPr/>
      <dgm:t>
        <a:bodyPr/>
        <a:lstStyle/>
        <a:p>
          <a:pPr rtl="1"/>
          <a:endParaRPr lang="ar-SA"/>
        </a:p>
      </dgm:t>
    </dgm:pt>
    <dgm:pt modelId="{AE51D2D0-0A84-499C-9762-0B3A53D2CF36}" type="pres">
      <dgm:prSet presAssocID="{60386518-CDE7-4F53-A507-5C0CCC2D4C67}" presName="hierChild2" presStyleCnt="0"/>
      <dgm:spPr/>
    </dgm:pt>
    <dgm:pt modelId="{A46A96B2-38E1-4578-AFA3-4687523EB373}" type="pres">
      <dgm:prSet presAssocID="{A62089CB-E11E-40D2-8224-40E263913E16}" presName="Name37" presStyleLbl="parChTrans1D2" presStyleIdx="0" presStyleCnt="3"/>
      <dgm:spPr/>
      <dgm:t>
        <a:bodyPr/>
        <a:lstStyle/>
        <a:p>
          <a:pPr rtl="1"/>
          <a:endParaRPr lang="ar-SA"/>
        </a:p>
      </dgm:t>
    </dgm:pt>
    <dgm:pt modelId="{B6DA5D0B-0C86-4D25-8218-22F1FCD7EF3D}" type="pres">
      <dgm:prSet presAssocID="{AE40628F-A8AA-4599-8B78-31C5EC315988}" presName="hierRoot2" presStyleCnt="0">
        <dgm:presLayoutVars>
          <dgm:hierBranch val="init"/>
        </dgm:presLayoutVars>
      </dgm:prSet>
      <dgm:spPr/>
    </dgm:pt>
    <dgm:pt modelId="{16D8A2CE-DACD-43CE-8EA1-B30B91E3DAF1}" type="pres">
      <dgm:prSet presAssocID="{AE40628F-A8AA-4599-8B78-31C5EC315988}" presName="rootComposite" presStyleCnt="0"/>
      <dgm:spPr/>
    </dgm:pt>
    <dgm:pt modelId="{18183364-52D8-498A-9D2E-D65E8953F4A8}" type="pres">
      <dgm:prSet presAssocID="{AE40628F-A8AA-4599-8B78-31C5EC315988}" presName="rootText" presStyleLbl="node2" presStyleIdx="0" presStyleCnt="3">
        <dgm:presLayoutVars>
          <dgm:chPref val="3"/>
        </dgm:presLayoutVars>
      </dgm:prSet>
      <dgm:spPr/>
      <dgm:t>
        <a:bodyPr/>
        <a:lstStyle/>
        <a:p>
          <a:pPr rtl="1"/>
          <a:endParaRPr lang="ar-SA"/>
        </a:p>
      </dgm:t>
    </dgm:pt>
    <dgm:pt modelId="{FCDF384F-8F1C-4F2E-8623-0B23EC48544D}" type="pres">
      <dgm:prSet presAssocID="{AE40628F-A8AA-4599-8B78-31C5EC315988}" presName="rootConnector" presStyleLbl="node2" presStyleIdx="0" presStyleCnt="3"/>
      <dgm:spPr/>
      <dgm:t>
        <a:bodyPr/>
        <a:lstStyle/>
        <a:p>
          <a:pPr rtl="1"/>
          <a:endParaRPr lang="ar-SA"/>
        </a:p>
      </dgm:t>
    </dgm:pt>
    <dgm:pt modelId="{B7ED08F4-AA8F-49D0-B9D2-46EE5D995EA5}" type="pres">
      <dgm:prSet presAssocID="{AE40628F-A8AA-4599-8B78-31C5EC315988}" presName="hierChild4" presStyleCnt="0"/>
      <dgm:spPr/>
    </dgm:pt>
    <dgm:pt modelId="{CADE1F50-90F8-473E-8F58-29B51386749E}" type="pres">
      <dgm:prSet presAssocID="{AE40628F-A8AA-4599-8B78-31C5EC315988}" presName="hierChild5" presStyleCnt="0"/>
      <dgm:spPr/>
    </dgm:pt>
    <dgm:pt modelId="{24FA3125-81A7-4288-A990-DF0F0AAC2416}" type="pres">
      <dgm:prSet presAssocID="{DF764B8F-40C3-4983-9D3C-11FE0064C234}" presName="Name37" presStyleLbl="parChTrans1D2" presStyleIdx="1" presStyleCnt="3"/>
      <dgm:spPr/>
      <dgm:t>
        <a:bodyPr/>
        <a:lstStyle/>
        <a:p>
          <a:pPr rtl="1"/>
          <a:endParaRPr lang="ar-SA"/>
        </a:p>
      </dgm:t>
    </dgm:pt>
    <dgm:pt modelId="{132D04CC-BDA5-4189-8B8D-977F30ACB1A1}" type="pres">
      <dgm:prSet presAssocID="{2E51FBD9-F10A-4FBC-8B09-EC7CC030D3E6}" presName="hierRoot2" presStyleCnt="0">
        <dgm:presLayoutVars>
          <dgm:hierBranch val="init"/>
        </dgm:presLayoutVars>
      </dgm:prSet>
      <dgm:spPr/>
    </dgm:pt>
    <dgm:pt modelId="{BE216A44-A994-4D80-868D-98F4E4117873}" type="pres">
      <dgm:prSet presAssocID="{2E51FBD9-F10A-4FBC-8B09-EC7CC030D3E6}" presName="rootComposite" presStyleCnt="0"/>
      <dgm:spPr/>
    </dgm:pt>
    <dgm:pt modelId="{D29D7D39-43E8-4B83-9E41-8201FA136689}" type="pres">
      <dgm:prSet presAssocID="{2E51FBD9-F10A-4FBC-8B09-EC7CC030D3E6}" presName="rootText" presStyleLbl="node2" presStyleIdx="1" presStyleCnt="3">
        <dgm:presLayoutVars>
          <dgm:chPref val="3"/>
        </dgm:presLayoutVars>
      </dgm:prSet>
      <dgm:spPr/>
      <dgm:t>
        <a:bodyPr/>
        <a:lstStyle/>
        <a:p>
          <a:pPr rtl="1"/>
          <a:endParaRPr lang="ar-SA"/>
        </a:p>
      </dgm:t>
    </dgm:pt>
    <dgm:pt modelId="{C04B2EE9-6490-49FB-864C-6E9D3AF7BB4A}" type="pres">
      <dgm:prSet presAssocID="{2E51FBD9-F10A-4FBC-8B09-EC7CC030D3E6}" presName="rootConnector" presStyleLbl="node2" presStyleIdx="1" presStyleCnt="3"/>
      <dgm:spPr/>
      <dgm:t>
        <a:bodyPr/>
        <a:lstStyle/>
        <a:p>
          <a:pPr rtl="1"/>
          <a:endParaRPr lang="ar-SA"/>
        </a:p>
      </dgm:t>
    </dgm:pt>
    <dgm:pt modelId="{A50042C8-368F-4259-BA8E-35D5CE48CB0E}" type="pres">
      <dgm:prSet presAssocID="{2E51FBD9-F10A-4FBC-8B09-EC7CC030D3E6}" presName="hierChild4" presStyleCnt="0"/>
      <dgm:spPr/>
    </dgm:pt>
    <dgm:pt modelId="{A3A390D2-0297-4E36-BF11-6E683274083A}" type="pres">
      <dgm:prSet presAssocID="{2E51FBD9-F10A-4FBC-8B09-EC7CC030D3E6}" presName="hierChild5" presStyleCnt="0"/>
      <dgm:spPr/>
    </dgm:pt>
    <dgm:pt modelId="{CFB735B6-AE85-491E-88A7-E95723B505CC}" type="pres">
      <dgm:prSet presAssocID="{58E4FE70-3DD2-438F-AD63-BE30604DAB20}" presName="Name37" presStyleLbl="parChTrans1D2" presStyleIdx="2" presStyleCnt="3"/>
      <dgm:spPr/>
      <dgm:t>
        <a:bodyPr/>
        <a:lstStyle/>
        <a:p>
          <a:pPr rtl="1"/>
          <a:endParaRPr lang="ar-SA"/>
        </a:p>
      </dgm:t>
    </dgm:pt>
    <dgm:pt modelId="{67D44B0E-F81B-4A3B-A908-08DAAB044081}" type="pres">
      <dgm:prSet presAssocID="{0254F11D-BF92-4A5B-8F55-D856CF244C57}" presName="hierRoot2" presStyleCnt="0">
        <dgm:presLayoutVars>
          <dgm:hierBranch val="init"/>
        </dgm:presLayoutVars>
      </dgm:prSet>
      <dgm:spPr/>
    </dgm:pt>
    <dgm:pt modelId="{099EA89D-7C0B-4DD1-9961-C478B7E0028D}" type="pres">
      <dgm:prSet presAssocID="{0254F11D-BF92-4A5B-8F55-D856CF244C57}" presName="rootComposite" presStyleCnt="0"/>
      <dgm:spPr/>
    </dgm:pt>
    <dgm:pt modelId="{F13DB872-DBA9-4B89-9574-298268B85957}" type="pres">
      <dgm:prSet presAssocID="{0254F11D-BF92-4A5B-8F55-D856CF244C57}" presName="rootText" presStyleLbl="node2" presStyleIdx="2" presStyleCnt="3">
        <dgm:presLayoutVars>
          <dgm:chPref val="3"/>
        </dgm:presLayoutVars>
      </dgm:prSet>
      <dgm:spPr/>
      <dgm:t>
        <a:bodyPr/>
        <a:lstStyle/>
        <a:p>
          <a:pPr rtl="1"/>
          <a:endParaRPr lang="ar-SA"/>
        </a:p>
      </dgm:t>
    </dgm:pt>
    <dgm:pt modelId="{A1B2417E-929B-415E-9ACF-283090E9AF34}" type="pres">
      <dgm:prSet presAssocID="{0254F11D-BF92-4A5B-8F55-D856CF244C57}" presName="rootConnector" presStyleLbl="node2" presStyleIdx="2" presStyleCnt="3"/>
      <dgm:spPr/>
      <dgm:t>
        <a:bodyPr/>
        <a:lstStyle/>
        <a:p>
          <a:pPr rtl="1"/>
          <a:endParaRPr lang="ar-SA"/>
        </a:p>
      </dgm:t>
    </dgm:pt>
    <dgm:pt modelId="{1A1CD570-C01F-4855-B6ED-C961646E9276}" type="pres">
      <dgm:prSet presAssocID="{0254F11D-BF92-4A5B-8F55-D856CF244C57}" presName="hierChild4" presStyleCnt="0"/>
      <dgm:spPr/>
    </dgm:pt>
    <dgm:pt modelId="{40C55B7D-4B10-4D6A-BAD1-FF8D60112623}" type="pres">
      <dgm:prSet presAssocID="{0254F11D-BF92-4A5B-8F55-D856CF244C57}" presName="hierChild5" presStyleCnt="0"/>
      <dgm:spPr/>
    </dgm:pt>
    <dgm:pt modelId="{ACE41ECD-1943-4F12-94CB-ACE4EF07D8EF}" type="pres">
      <dgm:prSet presAssocID="{60386518-CDE7-4F53-A507-5C0CCC2D4C67}" presName="hierChild3" presStyleCnt="0"/>
      <dgm:spPr/>
    </dgm:pt>
  </dgm:ptLst>
  <dgm:cxnLst>
    <dgm:cxn modelId="{D62E5919-0900-41A7-94CE-1F617B314D48}" srcId="{60386518-CDE7-4F53-A507-5C0CCC2D4C67}" destId="{2E51FBD9-F10A-4FBC-8B09-EC7CC030D3E6}" srcOrd="1" destOrd="0" parTransId="{DF764B8F-40C3-4983-9D3C-11FE0064C234}" sibTransId="{DB5F6863-DC8F-4A58-BCCB-3C509D652B5C}"/>
    <dgm:cxn modelId="{04BF1723-3C14-4542-8FF9-58A8BE02E15A}" srcId="{60386518-CDE7-4F53-A507-5C0CCC2D4C67}" destId="{0254F11D-BF92-4A5B-8F55-D856CF244C57}" srcOrd="2" destOrd="0" parTransId="{58E4FE70-3DD2-438F-AD63-BE30604DAB20}" sibTransId="{B2103099-A33A-47D4-AA88-3CBA507080D4}"/>
    <dgm:cxn modelId="{486A2F5F-73C0-479D-AF13-E4EA836DF9AA}" srcId="{D952FE69-EFB8-46CD-A2B2-CEA2EFCC7D09}" destId="{60386518-CDE7-4F53-A507-5C0CCC2D4C67}" srcOrd="0" destOrd="0" parTransId="{B3A74CAB-4B11-4557-A1E2-D5522DFD913C}" sibTransId="{DBA1A8D6-45C7-4331-8AA1-528BD430165E}"/>
    <dgm:cxn modelId="{DA7991A0-62C0-432E-88DD-6DB3B349FC15}" type="presOf" srcId="{2E51FBD9-F10A-4FBC-8B09-EC7CC030D3E6}" destId="{D29D7D39-43E8-4B83-9E41-8201FA136689}" srcOrd="0" destOrd="0" presId="urn:microsoft.com/office/officeart/2005/8/layout/orgChart1"/>
    <dgm:cxn modelId="{7EB780CF-086F-4A06-AD93-5FF83BD99904}" type="presOf" srcId="{D952FE69-EFB8-46CD-A2B2-CEA2EFCC7D09}" destId="{B5077DE6-F637-4B33-AB68-ED00F554CEFE}" srcOrd="0" destOrd="0" presId="urn:microsoft.com/office/officeart/2005/8/layout/orgChart1"/>
    <dgm:cxn modelId="{5E4F0BBB-1F4E-4DC9-842B-3757D967254F}" type="presOf" srcId="{60386518-CDE7-4F53-A507-5C0CCC2D4C67}" destId="{F8F78627-F4EA-4704-B8DB-4F24E3359138}" srcOrd="0" destOrd="0" presId="urn:microsoft.com/office/officeart/2005/8/layout/orgChart1"/>
    <dgm:cxn modelId="{01424254-D9B7-46A7-AB4B-8401B2F4019C}" type="presOf" srcId="{AE40628F-A8AA-4599-8B78-31C5EC315988}" destId="{FCDF384F-8F1C-4F2E-8623-0B23EC48544D}" srcOrd="1" destOrd="0" presId="urn:microsoft.com/office/officeart/2005/8/layout/orgChart1"/>
    <dgm:cxn modelId="{B7637DC4-98E6-4EEA-B7F7-ED70D05FDFB8}" type="presOf" srcId="{58E4FE70-3DD2-438F-AD63-BE30604DAB20}" destId="{CFB735B6-AE85-491E-88A7-E95723B505CC}" srcOrd="0" destOrd="0" presId="urn:microsoft.com/office/officeart/2005/8/layout/orgChart1"/>
    <dgm:cxn modelId="{89CF0AC7-105B-4FFB-838B-D560546979FE}" type="presOf" srcId="{DF764B8F-40C3-4983-9D3C-11FE0064C234}" destId="{24FA3125-81A7-4288-A990-DF0F0AAC2416}" srcOrd="0" destOrd="0" presId="urn:microsoft.com/office/officeart/2005/8/layout/orgChart1"/>
    <dgm:cxn modelId="{74DE437C-C00B-4CB2-9ADB-925C261C02A9}" srcId="{60386518-CDE7-4F53-A507-5C0CCC2D4C67}" destId="{AE40628F-A8AA-4599-8B78-31C5EC315988}" srcOrd="0" destOrd="0" parTransId="{A62089CB-E11E-40D2-8224-40E263913E16}" sibTransId="{8EFCB8F7-E43D-4E85-A174-D5CC93B0A7B1}"/>
    <dgm:cxn modelId="{74921E92-D7AC-461E-AC11-090BE380BEE7}" type="presOf" srcId="{2E51FBD9-F10A-4FBC-8B09-EC7CC030D3E6}" destId="{C04B2EE9-6490-49FB-864C-6E9D3AF7BB4A}" srcOrd="1" destOrd="0" presId="urn:microsoft.com/office/officeart/2005/8/layout/orgChart1"/>
    <dgm:cxn modelId="{309A8FA3-02E9-4721-A052-A388DA9680D0}" type="presOf" srcId="{AE40628F-A8AA-4599-8B78-31C5EC315988}" destId="{18183364-52D8-498A-9D2E-D65E8953F4A8}" srcOrd="0" destOrd="0" presId="urn:microsoft.com/office/officeart/2005/8/layout/orgChart1"/>
    <dgm:cxn modelId="{BB70FA50-A21E-442E-AE7F-22FA461EC673}" type="presOf" srcId="{0254F11D-BF92-4A5B-8F55-D856CF244C57}" destId="{A1B2417E-929B-415E-9ACF-283090E9AF34}" srcOrd="1" destOrd="0" presId="urn:microsoft.com/office/officeart/2005/8/layout/orgChart1"/>
    <dgm:cxn modelId="{911180A7-F2B5-4173-9757-A225910B2296}" type="presOf" srcId="{A62089CB-E11E-40D2-8224-40E263913E16}" destId="{A46A96B2-38E1-4578-AFA3-4687523EB373}" srcOrd="0" destOrd="0" presId="urn:microsoft.com/office/officeart/2005/8/layout/orgChart1"/>
    <dgm:cxn modelId="{0F1318EE-4411-4316-B3DD-C15F18462473}" type="presOf" srcId="{0254F11D-BF92-4A5B-8F55-D856CF244C57}" destId="{F13DB872-DBA9-4B89-9574-298268B85957}" srcOrd="0" destOrd="0" presId="urn:microsoft.com/office/officeart/2005/8/layout/orgChart1"/>
    <dgm:cxn modelId="{4BE1FEEC-6DEE-4A75-8FAE-264E6FDCD0B0}" type="presOf" srcId="{60386518-CDE7-4F53-A507-5C0CCC2D4C67}" destId="{2C84FBA4-DF21-432A-889E-E2735C7CBC93}" srcOrd="1" destOrd="0" presId="urn:microsoft.com/office/officeart/2005/8/layout/orgChart1"/>
    <dgm:cxn modelId="{961D525A-C192-4427-9928-EA4DC5A1D747}" type="presParOf" srcId="{B5077DE6-F637-4B33-AB68-ED00F554CEFE}" destId="{74BCEFAB-04F9-49A7-8180-F9659F133CF9}" srcOrd="0" destOrd="0" presId="urn:microsoft.com/office/officeart/2005/8/layout/orgChart1"/>
    <dgm:cxn modelId="{23080270-8963-41CB-8807-7E5F6D324FAC}" type="presParOf" srcId="{74BCEFAB-04F9-49A7-8180-F9659F133CF9}" destId="{57BB1412-585B-4AC0-93CE-6882C48564E6}" srcOrd="0" destOrd="0" presId="urn:microsoft.com/office/officeart/2005/8/layout/orgChart1"/>
    <dgm:cxn modelId="{DD756F8C-E0DF-4673-9CBE-484281430637}" type="presParOf" srcId="{57BB1412-585B-4AC0-93CE-6882C48564E6}" destId="{F8F78627-F4EA-4704-B8DB-4F24E3359138}" srcOrd="0" destOrd="0" presId="urn:microsoft.com/office/officeart/2005/8/layout/orgChart1"/>
    <dgm:cxn modelId="{1916C70C-1F58-4CA3-B1AE-58DAA265D966}" type="presParOf" srcId="{57BB1412-585B-4AC0-93CE-6882C48564E6}" destId="{2C84FBA4-DF21-432A-889E-E2735C7CBC93}" srcOrd="1" destOrd="0" presId="urn:microsoft.com/office/officeart/2005/8/layout/orgChart1"/>
    <dgm:cxn modelId="{93000C4C-8F9F-4DA0-8A83-A423EABD6C83}" type="presParOf" srcId="{74BCEFAB-04F9-49A7-8180-F9659F133CF9}" destId="{AE51D2D0-0A84-499C-9762-0B3A53D2CF36}" srcOrd="1" destOrd="0" presId="urn:microsoft.com/office/officeart/2005/8/layout/orgChart1"/>
    <dgm:cxn modelId="{1E34CF11-0F1E-42B2-9B28-C24D4C01DEE1}" type="presParOf" srcId="{AE51D2D0-0A84-499C-9762-0B3A53D2CF36}" destId="{A46A96B2-38E1-4578-AFA3-4687523EB373}" srcOrd="0" destOrd="0" presId="urn:microsoft.com/office/officeart/2005/8/layout/orgChart1"/>
    <dgm:cxn modelId="{679ED4D9-3065-4F7F-80B6-B48CB7ACAF92}" type="presParOf" srcId="{AE51D2D0-0A84-499C-9762-0B3A53D2CF36}" destId="{B6DA5D0B-0C86-4D25-8218-22F1FCD7EF3D}" srcOrd="1" destOrd="0" presId="urn:microsoft.com/office/officeart/2005/8/layout/orgChart1"/>
    <dgm:cxn modelId="{77D8D05E-DF8E-4B03-B508-9019003098E1}" type="presParOf" srcId="{B6DA5D0B-0C86-4D25-8218-22F1FCD7EF3D}" destId="{16D8A2CE-DACD-43CE-8EA1-B30B91E3DAF1}" srcOrd="0" destOrd="0" presId="urn:microsoft.com/office/officeart/2005/8/layout/orgChart1"/>
    <dgm:cxn modelId="{2E4CD733-F326-4222-B5DB-0B4DAF7FEF3A}" type="presParOf" srcId="{16D8A2CE-DACD-43CE-8EA1-B30B91E3DAF1}" destId="{18183364-52D8-498A-9D2E-D65E8953F4A8}" srcOrd="0" destOrd="0" presId="urn:microsoft.com/office/officeart/2005/8/layout/orgChart1"/>
    <dgm:cxn modelId="{A1EA11AC-33E0-4085-AED7-5339C9EA1140}" type="presParOf" srcId="{16D8A2CE-DACD-43CE-8EA1-B30B91E3DAF1}" destId="{FCDF384F-8F1C-4F2E-8623-0B23EC48544D}" srcOrd="1" destOrd="0" presId="urn:microsoft.com/office/officeart/2005/8/layout/orgChart1"/>
    <dgm:cxn modelId="{7904CAC3-4484-4AE8-BD31-E09ABE43810A}" type="presParOf" srcId="{B6DA5D0B-0C86-4D25-8218-22F1FCD7EF3D}" destId="{B7ED08F4-AA8F-49D0-B9D2-46EE5D995EA5}" srcOrd="1" destOrd="0" presId="urn:microsoft.com/office/officeart/2005/8/layout/orgChart1"/>
    <dgm:cxn modelId="{A35EFFB8-8DDF-4CAF-91F7-5E2E6D993BC6}" type="presParOf" srcId="{B6DA5D0B-0C86-4D25-8218-22F1FCD7EF3D}" destId="{CADE1F50-90F8-473E-8F58-29B51386749E}" srcOrd="2" destOrd="0" presId="urn:microsoft.com/office/officeart/2005/8/layout/orgChart1"/>
    <dgm:cxn modelId="{0D042481-8F30-4ECF-AB51-E024FD5A8335}" type="presParOf" srcId="{AE51D2D0-0A84-499C-9762-0B3A53D2CF36}" destId="{24FA3125-81A7-4288-A990-DF0F0AAC2416}" srcOrd="2" destOrd="0" presId="urn:microsoft.com/office/officeart/2005/8/layout/orgChart1"/>
    <dgm:cxn modelId="{8C56EC56-AB1A-4057-8C00-CE82112522CA}" type="presParOf" srcId="{AE51D2D0-0A84-499C-9762-0B3A53D2CF36}" destId="{132D04CC-BDA5-4189-8B8D-977F30ACB1A1}" srcOrd="3" destOrd="0" presId="urn:microsoft.com/office/officeart/2005/8/layout/orgChart1"/>
    <dgm:cxn modelId="{E237CEB5-A046-405A-95F1-DB174D033D69}" type="presParOf" srcId="{132D04CC-BDA5-4189-8B8D-977F30ACB1A1}" destId="{BE216A44-A994-4D80-868D-98F4E4117873}" srcOrd="0" destOrd="0" presId="urn:microsoft.com/office/officeart/2005/8/layout/orgChart1"/>
    <dgm:cxn modelId="{FE0934E1-649A-4869-986E-3E1E6E1588F0}" type="presParOf" srcId="{BE216A44-A994-4D80-868D-98F4E4117873}" destId="{D29D7D39-43E8-4B83-9E41-8201FA136689}" srcOrd="0" destOrd="0" presId="urn:microsoft.com/office/officeart/2005/8/layout/orgChart1"/>
    <dgm:cxn modelId="{674A25E2-99D8-4A21-A754-482695296DA2}" type="presParOf" srcId="{BE216A44-A994-4D80-868D-98F4E4117873}" destId="{C04B2EE9-6490-49FB-864C-6E9D3AF7BB4A}" srcOrd="1" destOrd="0" presId="urn:microsoft.com/office/officeart/2005/8/layout/orgChart1"/>
    <dgm:cxn modelId="{EE51717E-0360-4491-A985-6F046997A7ED}" type="presParOf" srcId="{132D04CC-BDA5-4189-8B8D-977F30ACB1A1}" destId="{A50042C8-368F-4259-BA8E-35D5CE48CB0E}" srcOrd="1" destOrd="0" presId="urn:microsoft.com/office/officeart/2005/8/layout/orgChart1"/>
    <dgm:cxn modelId="{313419C6-3A07-48ED-B68E-54DE3D5A61E5}" type="presParOf" srcId="{132D04CC-BDA5-4189-8B8D-977F30ACB1A1}" destId="{A3A390D2-0297-4E36-BF11-6E683274083A}" srcOrd="2" destOrd="0" presId="urn:microsoft.com/office/officeart/2005/8/layout/orgChart1"/>
    <dgm:cxn modelId="{90A8B957-BCA8-4B74-AF98-33BE8C9536E3}" type="presParOf" srcId="{AE51D2D0-0A84-499C-9762-0B3A53D2CF36}" destId="{CFB735B6-AE85-491E-88A7-E95723B505CC}" srcOrd="4" destOrd="0" presId="urn:microsoft.com/office/officeart/2005/8/layout/orgChart1"/>
    <dgm:cxn modelId="{89314C8D-D17B-41C2-A6FB-1FFAB644734E}" type="presParOf" srcId="{AE51D2D0-0A84-499C-9762-0B3A53D2CF36}" destId="{67D44B0E-F81B-4A3B-A908-08DAAB044081}" srcOrd="5" destOrd="0" presId="urn:microsoft.com/office/officeart/2005/8/layout/orgChart1"/>
    <dgm:cxn modelId="{3285EC7E-C614-4AE3-943A-2ECFA36E29F5}" type="presParOf" srcId="{67D44B0E-F81B-4A3B-A908-08DAAB044081}" destId="{099EA89D-7C0B-4DD1-9961-C478B7E0028D}" srcOrd="0" destOrd="0" presId="urn:microsoft.com/office/officeart/2005/8/layout/orgChart1"/>
    <dgm:cxn modelId="{7E161BC6-653C-47BE-8AAD-FAD7553C61C4}" type="presParOf" srcId="{099EA89D-7C0B-4DD1-9961-C478B7E0028D}" destId="{F13DB872-DBA9-4B89-9574-298268B85957}" srcOrd="0" destOrd="0" presId="urn:microsoft.com/office/officeart/2005/8/layout/orgChart1"/>
    <dgm:cxn modelId="{DBCA16F7-3E66-4EAE-9EA7-528559AD91C2}" type="presParOf" srcId="{099EA89D-7C0B-4DD1-9961-C478B7E0028D}" destId="{A1B2417E-929B-415E-9ACF-283090E9AF34}" srcOrd="1" destOrd="0" presId="urn:microsoft.com/office/officeart/2005/8/layout/orgChart1"/>
    <dgm:cxn modelId="{77AA97EE-767E-443F-8B42-F9FC3D2D3285}" type="presParOf" srcId="{67D44B0E-F81B-4A3B-A908-08DAAB044081}" destId="{1A1CD570-C01F-4855-B6ED-C961646E9276}" srcOrd="1" destOrd="0" presId="urn:microsoft.com/office/officeart/2005/8/layout/orgChart1"/>
    <dgm:cxn modelId="{CC84FB2B-CFB3-46C1-9E2D-15F1F2627F6C}" type="presParOf" srcId="{67D44B0E-F81B-4A3B-A908-08DAAB044081}" destId="{40C55B7D-4B10-4D6A-BAD1-FF8D60112623}" srcOrd="2" destOrd="0" presId="urn:microsoft.com/office/officeart/2005/8/layout/orgChart1"/>
    <dgm:cxn modelId="{92F9B353-6E53-4A83-9D12-B372C67B17BA}" type="presParOf" srcId="{74BCEFAB-04F9-49A7-8180-F9659F133CF9}" destId="{ACE41ECD-1943-4F12-94CB-ACE4EF07D8EF}" srcOrd="2" destOrd="0" presId="urn:microsoft.com/office/officeart/2005/8/layout/orgChart1"/>
  </dgm:cxnLst>
  <dgm:bg>
    <a:solidFill>
      <a:schemeClr val="bg1">
        <a:lumMod val="50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3D1F2B-3C58-49AA-988A-D73D1D1F75B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82179956-5AF5-491D-9894-A394455B8964}">
      <dgm:prSet phldrT="[Text]"/>
      <dgm:spPr/>
      <dgm:t>
        <a:bodyPr/>
        <a:lstStyle/>
        <a:p>
          <a:pPr rtl="1"/>
          <a:r>
            <a:rPr lang="ar-SA" b="1" dirty="0" smtClean="0"/>
            <a:t>وتختلف المهارة المطلوبة باختلاف</a:t>
          </a:r>
          <a:endParaRPr lang="ar-SA" b="1" dirty="0"/>
        </a:p>
      </dgm:t>
    </dgm:pt>
    <dgm:pt modelId="{14A052F5-B4BA-4074-811D-4A4A2EF845DB}" type="parTrans" cxnId="{D4BAFE21-B415-49CF-B7BD-8BB60C931438}">
      <dgm:prSet/>
      <dgm:spPr/>
      <dgm:t>
        <a:bodyPr/>
        <a:lstStyle/>
        <a:p>
          <a:pPr rtl="1"/>
          <a:endParaRPr lang="ar-SA"/>
        </a:p>
      </dgm:t>
    </dgm:pt>
    <dgm:pt modelId="{53790374-55A4-4B16-BA5D-721F672A80DE}" type="sibTrans" cxnId="{D4BAFE21-B415-49CF-B7BD-8BB60C931438}">
      <dgm:prSet/>
      <dgm:spPr/>
      <dgm:t>
        <a:bodyPr/>
        <a:lstStyle/>
        <a:p>
          <a:pPr rtl="1"/>
          <a:endParaRPr lang="ar-SA"/>
        </a:p>
      </dgm:t>
    </dgm:pt>
    <dgm:pt modelId="{1EC00796-05D1-4F59-B588-F5A068018CAA}">
      <dgm:prSet phldrT="[Text]"/>
      <dgm:spPr/>
      <dgm:t>
        <a:bodyPr/>
        <a:lstStyle/>
        <a:p>
          <a:pPr rtl="1"/>
          <a:r>
            <a:rPr lang="ar-SA" b="1" dirty="0" smtClean="0"/>
            <a:t>والمساحة المتاحة للكتابة</a:t>
          </a:r>
          <a:endParaRPr lang="ar-SA" b="1" dirty="0"/>
        </a:p>
      </dgm:t>
    </dgm:pt>
    <dgm:pt modelId="{1D9C9AF1-2583-415F-9C27-BD258F71681C}" type="parTrans" cxnId="{48A5622F-5759-460A-BBC7-FC189920327B}">
      <dgm:prSet/>
      <dgm:spPr/>
      <dgm:t>
        <a:bodyPr/>
        <a:lstStyle/>
        <a:p>
          <a:pPr rtl="1"/>
          <a:endParaRPr lang="ar-SA" b="1"/>
        </a:p>
      </dgm:t>
    </dgm:pt>
    <dgm:pt modelId="{03894C7D-39B4-4B81-8D75-E0A635647E98}" type="sibTrans" cxnId="{48A5622F-5759-460A-BBC7-FC189920327B}">
      <dgm:prSet/>
      <dgm:spPr/>
      <dgm:t>
        <a:bodyPr/>
        <a:lstStyle/>
        <a:p>
          <a:pPr rtl="1"/>
          <a:endParaRPr lang="ar-SA"/>
        </a:p>
      </dgm:t>
    </dgm:pt>
    <dgm:pt modelId="{61B314C1-D4D7-4A43-9B11-400BB525F1C3}">
      <dgm:prSet phldrT="[Text]"/>
      <dgm:spPr/>
      <dgm:t>
        <a:bodyPr/>
        <a:lstStyle/>
        <a:p>
          <a:pPr rtl="1"/>
          <a:r>
            <a:rPr lang="ar-SA" b="1" dirty="0" smtClean="0"/>
            <a:t>جلسة الطفل تكون سليمة</a:t>
          </a:r>
          <a:endParaRPr lang="ar-SA" b="1" dirty="0"/>
        </a:p>
      </dgm:t>
    </dgm:pt>
    <dgm:pt modelId="{0CDC287C-0DB9-4590-B0CC-B127A6AA129B}" type="parTrans" cxnId="{8C004836-8849-44AA-95BA-237E35B02FD4}">
      <dgm:prSet/>
      <dgm:spPr/>
      <dgm:t>
        <a:bodyPr/>
        <a:lstStyle/>
        <a:p>
          <a:pPr rtl="1"/>
          <a:endParaRPr lang="ar-SA" b="1"/>
        </a:p>
      </dgm:t>
    </dgm:pt>
    <dgm:pt modelId="{FD53A26A-4DB7-4048-897E-3FD6EAC088A6}" type="sibTrans" cxnId="{8C004836-8849-44AA-95BA-237E35B02FD4}">
      <dgm:prSet/>
      <dgm:spPr/>
      <dgm:t>
        <a:bodyPr/>
        <a:lstStyle/>
        <a:p>
          <a:pPr rtl="1"/>
          <a:endParaRPr lang="ar-SA"/>
        </a:p>
      </dgm:t>
    </dgm:pt>
    <dgm:pt modelId="{D9159DA8-4D64-4A6C-9F8A-6BE03A0658FB}">
      <dgm:prSet phldrT="[Text]"/>
      <dgm:spPr/>
      <dgm:t>
        <a:bodyPr/>
        <a:lstStyle/>
        <a:p>
          <a:pPr rtl="1"/>
          <a:r>
            <a:rPr lang="ar-SA" b="1" dirty="0" smtClean="0"/>
            <a:t>ورق سادة مساحته 21×27سم</a:t>
          </a:r>
          <a:endParaRPr lang="ar-SA" b="1" dirty="0"/>
        </a:p>
      </dgm:t>
    </dgm:pt>
    <dgm:pt modelId="{F693CFF3-C4C2-429B-9336-418936CF71BE}" type="parTrans" cxnId="{413A5B3B-9F65-4993-B22A-35675C689FA3}">
      <dgm:prSet/>
      <dgm:spPr/>
      <dgm:t>
        <a:bodyPr/>
        <a:lstStyle/>
        <a:p>
          <a:pPr rtl="1"/>
          <a:endParaRPr lang="ar-SA" b="1"/>
        </a:p>
      </dgm:t>
    </dgm:pt>
    <dgm:pt modelId="{804F2990-F866-4E59-91CD-0737701A9C52}" type="sibTrans" cxnId="{413A5B3B-9F65-4993-B22A-35675C689FA3}">
      <dgm:prSet/>
      <dgm:spPr/>
      <dgm:t>
        <a:bodyPr/>
        <a:lstStyle/>
        <a:p>
          <a:pPr rtl="1"/>
          <a:endParaRPr lang="ar-SA"/>
        </a:p>
      </dgm:t>
    </dgm:pt>
    <dgm:pt modelId="{B3051812-A1FA-408E-A9F4-A432159CCBD9}">
      <dgm:prSet phldrT="[Text]"/>
      <dgm:spPr/>
      <dgm:t>
        <a:bodyPr/>
        <a:lstStyle/>
        <a:p>
          <a:pPr rtl="1"/>
          <a:r>
            <a:rPr lang="ar-SA" b="1" dirty="0" smtClean="0"/>
            <a:t>الأداة المستخدمة </a:t>
          </a:r>
          <a:endParaRPr lang="ar-SA" b="1" dirty="0"/>
        </a:p>
      </dgm:t>
    </dgm:pt>
    <dgm:pt modelId="{BF69F262-97CD-419C-9EF6-43472EF9F2D3}" type="parTrans" cxnId="{A1C52E78-BCA8-4C4D-9858-E7B12EB0C002}">
      <dgm:prSet/>
      <dgm:spPr/>
      <dgm:t>
        <a:bodyPr/>
        <a:lstStyle/>
        <a:p>
          <a:pPr rtl="1"/>
          <a:endParaRPr lang="ar-SA" b="1"/>
        </a:p>
      </dgm:t>
    </dgm:pt>
    <dgm:pt modelId="{FF7FD28D-8E25-46F3-B716-A9462BF6E79C}" type="sibTrans" cxnId="{A1C52E78-BCA8-4C4D-9858-E7B12EB0C002}">
      <dgm:prSet/>
      <dgm:spPr/>
      <dgm:t>
        <a:bodyPr/>
        <a:lstStyle/>
        <a:p>
          <a:pPr rtl="1"/>
          <a:endParaRPr lang="ar-SA"/>
        </a:p>
      </dgm:t>
    </dgm:pt>
    <dgm:pt modelId="{CA04E3BA-A900-471F-BF9C-98B6F0C337BF}">
      <dgm:prSet phldrT="[Text]"/>
      <dgm:spPr/>
      <dgm:t>
        <a:bodyPr/>
        <a:lstStyle/>
        <a:p>
          <a:pPr rtl="1"/>
          <a:r>
            <a:rPr lang="ar-SA" b="1" dirty="0" smtClean="0"/>
            <a:t>الطباشير والأقلام </a:t>
          </a:r>
          <a:endParaRPr lang="ar-SA" b="1" dirty="0"/>
        </a:p>
      </dgm:t>
    </dgm:pt>
    <dgm:pt modelId="{28BB27EF-0554-48BE-AC89-3B4394B43313}" type="parTrans" cxnId="{BAE0FDEB-72A4-4BB4-9E38-A5B7541378ED}">
      <dgm:prSet/>
      <dgm:spPr/>
      <dgm:t>
        <a:bodyPr/>
        <a:lstStyle/>
        <a:p>
          <a:pPr rtl="1"/>
          <a:endParaRPr lang="ar-SA" b="1"/>
        </a:p>
      </dgm:t>
    </dgm:pt>
    <dgm:pt modelId="{37F8864B-5216-4FFF-B00C-FBE9F9E74949}" type="sibTrans" cxnId="{BAE0FDEB-72A4-4BB4-9E38-A5B7541378ED}">
      <dgm:prSet/>
      <dgm:spPr/>
      <dgm:t>
        <a:bodyPr/>
        <a:lstStyle/>
        <a:p>
          <a:pPr rtl="1"/>
          <a:endParaRPr lang="ar-SA"/>
        </a:p>
      </dgm:t>
    </dgm:pt>
    <dgm:pt modelId="{6BCF62FC-816F-465F-8C33-25204120C6CD}" type="pres">
      <dgm:prSet presAssocID="{F23D1F2B-3C58-49AA-988A-D73D1D1F75BE}" presName="hierChild1" presStyleCnt="0">
        <dgm:presLayoutVars>
          <dgm:chPref val="1"/>
          <dgm:dir/>
          <dgm:animOne val="branch"/>
          <dgm:animLvl val="lvl"/>
          <dgm:resizeHandles/>
        </dgm:presLayoutVars>
      </dgm:prSet>
      <dgm:spPr/>
      <dgm:t>
        <a:bodyPr/>
        <a:lstStyle/>
        <a:p>
          <a:pPr rtl="1"/>
          <a:endParaRPr lang="ar-SA"/>
        </a:p>
      </dgm:t>
    </dgm:pt>
    <dgm:pt modelId="{F2FFDEDE-AAB0-45D7-A625-FFC9F4EFE76C}" type="pres">
      <dgm:prSet presAssocID="{82179956-5AF5-491D-9894-A394455B8964}" presName="hierRoot1" presStyleCnt="0"/>
      <dgm:spPr/>
    </dgm:pt>
    <dgm:pt modelId="{110C1FE6-9A4D-484D-ABF5-AA596335DE3C}" type="pres">
      <dgm:prSet presAssocID="{82179956-5AF5-491D-9894-A394455B8964}" presName="composite" presStyleCnt="0"/>
      <dgm:spPr/>
    </dgm:pt>
    <dgm:pt modelId="{C06C4C03-8973-4163-803D-FAF9E6F3474B}" type="pres">
      <dgm:prSet presAssocID="{82179956-5AF5-491D-9894-A394455B8964}" presName="background" presStyleLbl="node0" presStyleIdx="0" presStyleCnt="1"/>
      <dgm:spPr/>
    </dgm:pt>
    <dgm:pt modelId="{FF15BF8D-15FE-40A3-A043-120DF7CBB534}" type="pres">
      <dgm:prSet presAssocID="{82179956-5AF5-491D-9894-A394455B8964}" presName="text" presStyleLbl="fgAcc0" presStyleIdx="0" presStyleCnt="1">
        <dgm:presLayoutVars>
          <dgm:chPref val="3"/>
        </dgm:presLayoutVars>
      </dgm:prSet>
      <dgm:spPr/>
      <dgm:t>
        <a:bodyPr/>
        <a:lstStyle/>
        <a:p>
          <a:pPr rtl="1"/>
          <a:endParaRPr lang="ar-SA"/>
        </a:p>
      </dgm:t>
    </dgm:pt>
    <dgm:pt modelId="{FAF73D59-53F3-49A6-9FC9-255710767FB6}" type="pres">
      <dgm:prSet presAssocID="{82179956-5AF5-491D-9894-A394455B8964}" presName="hierChild2" presStyleCnt="0"/>
      <dgm:spPr/>
    </dgm:pt>
    <dgm:pt modelId="{1222F327-FCFA-49CF-A536-7769170C9C7E}" type="pres">
      <dgm:prSet presAssocID="{1D9C9AF1-2583-415F-9C27-BD258F71681C}" presName="Name10" presStyleLbl="parChTrans1D2" presStyleIdx="0" presStyleCnt="2"/>
      <dgm:spPr/>
      <dgm:t>
        <a:bodyPr/>
        <a:lstStyle/>
        <a:p>
          <a:pPr rtl="1"/>
          <a:endParaRPr lang="ar-SA"/>
        </a:p>
      </dgm:t>
    </dgm:pt>
    <dgm:pt modelId="{2239A11F-A34D-44AE-9E38-76EA91A6D6C6}" type="pres">
      <dgm:prSet presAssocID="{1EC00796-05D1-4F59-B588-F5A068018CAA}" presName="hierRoot2" presStyleCnt="0"/>
      <dgm:spPr/>
    </dgm:pt>
    <dgm:pt modelId="{A88533DD-33FF-462F-A36C-12B3A015C93B}" type="pres">
      <dgm:prSet presAssocID="{1EC00796-05D1-4F59-B588-F5A068018CAA}" presName="composite2" presStyleCnt="0"/>
      <dgm:spPr/>
    </dgm:pt>
    <dgm:pt modelId="{36C25535-1D23-4ABB-9F65-BF825B69C16B}" type="pres">
      <dgm:prSet presAssocID="{1EC00796-05D1-4F59-B588-F5A068018CAA}" presName="background2" presStyleLbl="node2" presStyleIdx="0" presStyleCnt="2"/>
      <dgm:spPr/>
    </dgm:pt>
    <dgm:pt modelId="{3FD5F19F-A70A-4022-9CA9-96AA929B5C61}" type="pres">
      <dgm:prSet presAssocID="{1EC00796-05D1-4F59-B588-F5A068018CAA}" presName="text2" presStyleLbl="fgAcc2" presStyleIdx="0" presStyleCnt="2">
        <dgm:presLayoutVars>
          <dgm:chPref val="3"/>
        </dgm:presLayoutVars>
      </dgm:prSet>
      <dgm:spPr/>
      <dgm:t>
        <a:bodyPr/>
        <a:lstStyle/>
        <a:p>
          <a:pPr rtl="1"/>
          <a:endParaRPr lang="ar-SA"/>
        </a:p>
      </dgm:t>
    </dgm:pt>
    <dgm:pt modelId="{24676270-B0C7-4133-BB95-48CA18CD9540}" type="pres">
      <dgm:prSet presAssocID="{1EC00796-05D1-4F59-B588-F5A068018CAA}" presName="hierChild3" presStyleCnt="0"/>
      <dgm:spPr/>
    </dgm:pt>
    <dgm:pt modelId="{93E26DB7-6DE8-4EB8-AA87-A6A9D91718C9}" type="pres">
      <dgm:prSet presAssocID="{0CDC287C-0DB9-4590-B0CC-B127A6AA129B}" presName="Name17" presStyleLbl="parChTrans1D3" presStyleIdx="0" presStyleCnt="3"/>
      <dgm:spPr/>
      <dgm:t>
        <a:bodyPr/>
        <a:lstStyle/>
        <a:p>
          <a:pPr rtl="1"/>
          <a:endParaRPr lang="ar-SA"/>
        </a:p>
      </dgm:t>
    </dgm:pt>
    <dgm:pt modelId="{3170A0AB-C898-49D9-9125-DA072262B226}" type="pres">
      <dgm:prSet presAssocID="{61B314C1-D4D7-4A43-9B11-400BB525F1C3}" presName="hierRoot3" presStyleCnt="0"/>
      <dgm:spPr/>
    </dgm:pt>
    <dgm:pt modelId="{9454F6FF-D7C4-4410-ACDA-C5D1CE1ADF27}" type="pres">
      <dgm:prSet presAssocID="{61B314C1-D4D7-4A43-9B11-400BB525F1C3}" presName="composite3" presStyleCnt="0"/>
      <dgm:spPr/>
    </dgm:pt>
    <dgm:pt modelId="{C500A5A0-A088-4E5D-B336-B0EBE48468C9}" type="pres">
      <dgm:prSet presAssocID="{61B314C1-D4D7-4A43-9B11-400BB525F1C3}" presName="background3" presStyleLbl="node3" presStyleIdx="0" presStyleCnt="3"/>
      <dgm:spPr/>
    </dgm:pt>
    <dgm:pt modelId="{0DCF1B13-6A39-49CD-B406-C48E3CEB6E65}" type="pres">
      <dgm:prSet presAssocID="{61B314C1-D4D7-4A43-9B11-400BB525F1C3}" presName="text3" presStyleLbl="fgAcc3" presStyleIdx="0" presStyleCnt="3">
        <dgm:presLayoutVars>
          <dgm:chPref val="3"/>
        </dgm:presLayoutVars>
      </dgm:prSet>
      <dgm:spPr/>
      <dgm:t>
        <a:bodyPr/>
        <a:lstStyle/>
        <a:p>
          <a:pPr rtl="1"/>
          <a:endParaRPr lang="ar-SA"/>
        </a:p>
      </dgm:t>
    </dgm:pt>
    <dgm:pt modelId="{F50B4D1B-D312-40E8-875B-53F52879A711}" type="pres">
      <dgm:prSet presAssocID="{61B314C1-D4D7-4A43-9B11-400BB525F1C3}" presName="hierChild4" presStyleCnt="0"/>
      <dgm:spPr/>
    </dgm:pt>
    <dgm:pt modelId="{5E435B74-6772-4907-BE00-5A6A06E7B550}" type="pres">
      <dgm:prSet presAssocID="{F693CFF3-C4C2-429B-9336-418936CF71BE}" presName="Name17" presStyleLbl="parChTrans1D3" presStyleIdx="1" presStyleCnt="3"/>
      <dgm:spPr/>
      <dgm:t>
        <a:bodyPr/>
        <a:lstStyle/>
        <a:p>
          <a:pPr rtl="1"/>
          <a:endParaRPr lang="ar-SA"/>
        </a:p>
      </dgm:t>
    </dgm:pt>
    <dgm:pt modelId="{61B434FD-BD78-46AD-84CC-3C7810875C73}" type="pres">
      <dgm:prSet presAssocID="{D9159DA8-4D64-4A6C-9F8A-6BE03A0658FB}" presName="hierRoot3" presStyleCnt="0"/>
      <dgm:spPr/>
    </dgm:pt>
    <dgm:pt modelId="{66CC07C6-FD7A-44F2-90A8-B899C9A3B91C}" type="pres">
      <dgm:prSet presAssocID="{D9159DA8-4D64-4A6C-9F8A-6BE03A0658FB}" presName="composite3" presStyleCnt="0"/>
      <dgm:spPr/>
    </dgm:pt>
    <dgm:pt modelId="{5CA5BBEE-3DDB-43E2-BB9B-F912A6ED3E71}" type="pres">
      <dgm:prSet presAssocID="{D9159DA8-4D64-4A6C-9F8A-6BE03A0658FB}" presName="background3" presStyleLbl="node3" presStyleIdx="1" presStyleCnt="3"/>
      <dgm:spPr/>
    </dgm:pt>
    <dgm:pt modelId="{8092FC69-95B3-452A-A21C-CFF18C725AF3}" type="pres">
      <dgm:prSet presAssocID="{D9159DA8-4D64-4A6C-9F8A-6BE03A0658FB}" presName="text3" presStyleLbl="fgAcc3" presStyleIdx="1" presStyleCnt="3">
        <dgm:presLayoutVars>
          <dgm:chPref val="3"/>
        </dgm:presLayoutVars>
      </dgm:prSet>
      <dgm:spPr/>
      <dgm:t>
        <a:bodyPr/>
        <a:lstStyle/>
        <a:p>
          <a:pPr rtl="1"/>
          <a:endParaRPr lang="ar-SA"/>
        </a:p>
      </dgm:t>
    </dgm:pt>
    <dgm:pt modelId="{551C149F-605A-40B3-85E6-8DD8E9A78092}" type="pres">
      <dgm:prSet presAssocID="{D9159DA8-4D64-4A6C-9F8A-6BE03A0658FB}" presName="hierChild4" presStyleCnt="0"/>
      <dgm:spPr/>
    </dgm:pt>
    <dgm:pt modelId="{45E9BBBF-BB45-470F-9FEC-E4D994815BF1}" type="pres">
      <dgm:prSet presAssocID="{BF69F262-97CD-419C-9EF6-43472EF9F2D3}" presName="Name10" presStyleLbl="parChTrans1D2" presStyleIdx="1" presStyleCnt="2"/>
      <dgm:spPr/>
      <dgm:t>
        <a:bodyPr/>
        <a:lstStyle/>
        <a:p>
          <a:pPr rtl="1"/>
          <a:endParaRPr lang="ar-SA"/>
        </a:p>
      </dgm:t>
    </dgm:pt>
    <dgm:pt modelId="{495C6B5F-4F38-4FAA-90ED-71218EFB198F}" type="pres">
      <dgm:prSet presAssocID="{B3051812-A1FA-408E-A9F4-A432159CCBD9}" presName="hierRoot2" presStyleCnt="0"/>
      <dgm:spPr/>
    </dgm:pt>
    <dgm:pt modelId="{058ACBA2-DB5F-48A9-A88C-563CCAD005B9}" type="pres">
      <dgm:prSet presAssocID="{B3051812-A1FA-408E-A9F4-A432159CCBD9}" presName="composite2" presStyleCnt="0"/>
      <dgm:spPr/>
    </dgm:pt>
    <dgm:pt modelId="{2E46AB1A-5AB2-45D3-A0A6-2F409065CE4C}" type="pres">
      <dgm:prSet presAssocID="{B3051812-A1FA-408E-A9F4-A432159CCBD9}" presName="background2" presStyleLbl="node2" presStyleIdx="1" presStyleCnt="2"/>
      <dgm:spPr/>
    </dgm:pt>
    <dgm:pt modelId="{243A7061-C856-4B29-90D4-21EBE8B7555E}" type="pres">
      <dgm:prSet presAssocID="{B3051812-A1FA-408E-A9F4-A432159CCBD9}" presName="text2" presStyleLbl="fgAcc2" presStyleIdx="1" presStyleCnt="2">
        <dgm:presLayoutVars>
          <dgm:chPref val="3"/>
        </dgm:presLayoutVars>
      </dgm:prSet>
      <dgm:spPr/>
      <dgm:t>
        <a:bodyPr/>
        <a:lstStyle/>
        <a:p>
          <a:pPr rtl="1"/>
          <a:endParaRPr lang="ar-SA"/>
        </a:p>
      </dgm:t>
    </dgm:pt>
    <dgm:pt modelId="{BE79C895-A833-4BBC-93D5-CAD9F94D60EF}" type="pres">
      <dgm:prSet presAssocID="{B3051812-A1FA-408E-A9F4-A432159CCBD9}" presName="hierChild3" presStyleCnt="0"/>
      <dgm:spPr/>
    </dgm:pt>
    <dgm:pt modelId="{E2275E98-5C1C-4E75-9DB0-174009E9E63A}" type="pres">
      <dgm:prSet presAssocID="{28BB27EF-0554-48BE-AC89-3B4394B43313}" presName="Name17" presStyleLbl="parChTrans1D3" presStyleIdx="2" presStyleCnt="3"/>
      <dgm:spPr/>
      <dgm:t>
        <a:bodyPr/>
        <a:lstStyle/>
        <a:p>
          <a:pPr rtl="1"/>
          <a:endParaRPr lang="ar-SA"/>
        </a:p>
      </dgm:t>
    </dgm:pt>
    <dgm:pt modelId="{8C8B9EE3-F15A-4C56-98B1-26E4B6595C25}" type="pres">
      <dgm:prSet presAssocID="{CA04E3BA-A900-471F-BF9C-98B6F0C337BF}" presName="hierRoot3" presStyleCnt="0"/>
      <dgm:spPr/>
    </dgm:pt>
    <dgm:pt modelId="{537B3A22-089C-4469-9B1B-AC20F17BD0B9}" type="pres">
      <dgm:prSet presAssocID="{CA04E3BA-A900-471F-BF9C-98B6F0C337BF}" presName="composite3" presStyleCnt="0"/>
      <dgm:spPr/>
    </dgm:pt>
    <dgm:pt modelId="{B6CD0643-F29A-48D3-97B1-6C723543F524}" type="pres">
      <dgm:prSet presAssocID="{CA04E3BA-A900-471F-BF9C-98B6F0C337BF}" presName="background3" presStyleLbl="node3" presStyleIdx="2" presStyleCnt="3"/>
      <dgm:spPr/>
    </dgm:pt>
    <dgm:pt modelId="{29BD4F5A-4652-4940-ABE3-D093BFEF138C}" type="pres">
      <dgm:prSet presAssocID="{CA04E3BA-A900-471F-BF9C-98B6F0C337BF}" presName="text3" presStyleLbl="fgAcc3" presStyleIdx="2" presStyleCnt="3">
        <dgm:presLayoutVars>
          <dgm:chPref val="3"/>
        </dgm:presLayoutVars>
      </dgm:prSet>
      <dgm:spPr/>
      <dgm:t>
        <a:bodyPr/>
        <a:lstStyle/>
        <a:p>
          <a:pPr rtl="1"/>
          <a:endParaRPr lang="ar-SA"/>
        </a:p>
      </dgm:t>
    </dgm:pt>
    <dgm:pt modelId="{43910BE5-E5C5-4E69-B846-7D03FD8B2851}" type="pres">
      <dgm:prSet presAssocID="{CA04E3BA-A900-471F-BF9C-98B6F0C337BF}" presName="hierChild4" presStyleCnt="0"/>
      <dgm:spPr/>
    </dgm:pt>
  </dgm:ptLst>
  <dgm:cxnLst>
    <dgm:cxn modelId="{A3F73F5B-5E13-4C58-9301-9F1126D9BBF8}" type="presOf" srcId="{BF69F262-97CD-419C-9EF6-43472EF9F2D3}" destId="{45E9BBBF-BB45-470F-9FEC-E4D994815BF1}" srcOrd="0" destOrd="0" presId="urn:microsoft.com/office/officeart/2005/8/layout/hierarchy1"/>
    <dgm:cxn modelId="{30FD6007-8732-418C-B60A-F966EBCC4DA3}" type="presOf" srcId="{1EC00796-05D1-4F59-B588-F5A068018CAA}" destId="{3FD5F19F-A70A-4022-9CA9-96AA929B5C61}" srcOrd="0" destOrd="0" presId="urn:microsoft.com/office/officeart/2005/8/layout/hierarchy1"/>
    <dgm:cxn modelId="{7CE34BCB-6E69-4D8F-B046-E7B1D7445E87}" type="presOf" srcId="{0CDC287C-0DB9-4590-B0CC-B127A6AA129B}" destId="{93E26DB7-6DE8-4EB8-AA87-A6A9D91718C9}" srcOrd="0" destOrd="0" presId="urn:microsoft.com/office/officeart/2005/8/layout/hierarchy1"/>
    <dgm:cxn modelId="{173BB132-4D4B-4DA9-AF2F-858F1EB066C6}" type="presOf" srcId="{F23D1F2B-3C58-49AA-988A-D73D1D1F75BE}" destId="{6BCF62FC-816F-465F-8C33-25204120C6CD}" srcOrd="0" destOrd="0" presId="urn:microsoft.com/office/officeart/2005/8/layout/hierarchy1"/>
    <dgm:cxn modelId="{ACD92F4D-3159-4053-B9D9-BD8A54503AD5}" type="presOf" srcId="{B3051812-A1FA-408E-A9F4-A432159CCBD9}" destId="{243A7061-C856-4B29-90D4-21EBE8B7555E}" srcOrd="0" destOrd="0" presId="urn:microsoft.com/office/officeart/2005/8/layout/hierarchy1"/>
    <dgm:cxn modelId="{E560E63D-0655-42A0-8EFC-2EE2C095ED67}" type="presOf" srcId="{61B314C1-D4D7-4A43-9B11-400BB525F1C3}" destId="{0DCF1B13-6A39-49CD-B406-C48E3CEB6E65}" srcOrd="0" destOrd="0" presId="urn:microsoft.com/office/officeart/2005/8/layout/hierarchy1"/>
    <dgm:cxn modelId="{5A00E859-3103-49A9-83BD-DBD87E3E4595}" type="presOf" srcId="{D9159DA8-4D64-4A6C-9F8A-6BE03A0658FB}" destId="{8092FC69-95B3-452A-A21C-CFF18C725AF3}" srcOrd="0" destOrd="0" presId="urn:microsoft.com/office/officeart/2005/8/layout/hierarchy1"/>
    <dgm:cxn modelId="{D4BAFE21-B415-49CF-B7BD-8BB60C931438}" srcId="{F23D1F2B-3C58-49AA-988A-D73D1D1F75BE}" destId="{82179956-5AF5-491D-9894-A394455B8964}" srcOrd="0" destOrd="0" parTransId="{14A052F5-B4BA-4074-811D-4A4A2EF845DB}" sibTransId="{53790374-55A4-4B16-BA5D-721F672A80DE}"/>
    <dgm:cxn modelId="{A1C52E78-BCA8-4C4D-9858-E7B12EB0C002}" srcId="{82179956-5AF5-491D-9894-A394455B8964}" destId="{B3051812-A1FA-408E-A9F4-A432159CCBD9}" srcOrd="1" destOrd="0" parTransId="{BF69F262-97CD-419C-9EF6-43472EF9F2D3}" sibTransId="{FF7FD28D-8E25-46F3-B716-A9462BF6E79C}"/>
    <dgm:cxn modelId="{413A5B3B-9F65-4993-B22A-35675C689FA3}" srcId="{1EC00796-05D1-4F59-B588-F5A068018CAA}" destId="{D9159DA8-4D64-4A6C-9F8A-6BE03A0658FB}" srcOrd="1" destOrd="0" parTransId="{F693CFF3-C4C2-429B-9336-418936CF71BE}" sibTransId="{804F2990-F866-4E59-91CD-0737701A9C52}"/>
    <dgm:cxn modelId="{30B31F8C-8FAA-4AC8-B451-F2DBB10AA578}" type="presOf" srcId="{82179956-5AF5-491D-9894-A394455B8964}" destId="{FF15BF8D-15FE-40A3-A043-120DF7CBB534}" srcOrd="0" destOrd="0" presId="urn:microsoft.com/office/officeart/2005/8/layout/hierarchy1"/>
    <dgm:cxn modelId="{7BDB391B-3CB0-45DA-9789-0B2271F3C926}" type="presOf" srcId="{28BB27EF-0554-48BE-AC89-3B4394B43313}" destId="{E2275E98-5C1C-4E75-9DB0-174009E9E63A}" srcOrd="0" destOrd="0" presId="urn:microsoft.com/office/officeart/2005/8/layout/hierarchy1"/>
    <dgm:cxn modelId="{4E452D80-CBF8-4286-B4DC-EC7579606AE7}" type="presOf" srcId="{CA04E3BA-A900-471F-BF9C-98B6F0C337BF}" destId="{29BD4F5A-4652-4940-ABE3-D093BFEF138C}" srcOrd="0" destOrd="0" presId="urn:microsoft.com/office/officeart/2005/8/layout/hierarchy1"/>
    <dgm:cxn modelId="{8C004836-8849-44AA-95BA-237E35B02FD4}" srcId="{1EC00796-05D1-4F59-B588-F5A068018CAA}" destId="{61B314C1-D4D7-4A43-9B11-400BB525F1C3}" srcOrd="0" destOrd="0" parTransId="{0CDC287C-0DB9-4590-B0CC-B127A6AA129B}" sibTransId="{FD53A26A-4DB7-4048-897E-3FD6EAC088A6}"/>
    <dgm:cxn modelId="{02A7F4A1-9B90-4723-9E98-D70C74B27F0A}" type="presOf" srcId="{1D9C9AF1-2583-415F-9C27-BD258F71681C}" destId="{1222F327-FCFA-49CF-A536-7769170C9C7E}" srcOrd="0" destOrd="0" presId="urn:microsoft.com/office/officeart/2005/8/layout/hierarchy1"/>
    <dgm:cxn modelId="{CBCDD705-431F-44F2-8C6C-BF7C4219E41A}" type="presOf" srcId="{F693CFF3-C4C2-429B-9336-418936CF71BE}" destId="{5E435B74-6772-4907-BE00-5A6A06E7B550}" srcOrd="0" destOrd="0" presId="urn:microsoft.com/office/officeart/2005/8/layout/hierarchy1"/>
    <dgm:cxn modelId="{48A5622F-5759-460A-BBC7-FC189920327B}" srcId="{82179956-5AF5-491D-9894-A394455B8964}" destId="{1EC00796-05D1-4F59-B588-F5A068018CAA}" srcOrd="0" destOrd="0" parTransId="{1D9C9AF1-2583-415F-9C27-BD258F71681C}" sibTransId="{03894C7D-39B4-4B81-8D75-E0A635647E98}"/>
    <dgm:cxn modelId="{BAE0FDEB-72A4-4BB4-9E38-A5B7541378ED}" srcId="{B3051812-A1FA-408E-A9F4-A432159CCBD9}" destId="{CA04E3BA-A900-471F-BF9C-98B6F0C337BF}" srcOrd="0" destOrd="0" parTransId="{28BB27EF-0554-48BE-AC89-3B4394B43313}" sibTransId="{37F8864B-5216-4FFF-B00C-FBE9F9E74949}"/>
    <dgm:cxn modelId="{7EAEE5CA-9163-463D-A7ED-104F045AEA8E}" type="presParOf" srcId="{6BCF62FC-816F-465F-8C33-25204120C6CD}" destId="{F2FFDEDE-AAB0-45D7-A625-FFC9F4EFE76C}" srcOrd="0" destOrd="0" presId="urn:microsoft.com/office/officeart/2005/8/layout/hierarchy1"/>
    <dgm:cxn modelId="{B1D363F6-8A67-476F-B88D-C496DEA0FE9C}" type="presParOf" srcId="{F2FFDEDE-AAB0-45D7-A625-FFC9F4EFE76C}" destId="{110C1FE6-9A4D-484D-ABF5-AA596335DE3C}" srcOrd="0" destOrd="0" presId="urn:microsoft.com/office/officeart/2005/8/layout/hierarchy1"/>
    <dgm:cxn modelId="{EDF3E631-73FC-473A-9A97-C685867B15F7}" type="presParOf" srcId="{110C1FE6-9A4D-484D-ABF5-AA596335DE3C}" destId="{C06C4C03-8973-4163-803D-FAF9E6F3474B}" srcOrd="0" destOrd="0" presId="urn:microsoft.com/office/officeart/2005/8/layout/hierarchy1"/>
    <dgm:cxn modelId="{D9656FEB-8D4B-4DEA-BA25-FF0A71825BF8}" type="presParOf" srcId="{110C1FE6-9A4D-484D-ABF5-AA596335DE3C}" destId="{FF15BF8D-15FE-40A3-A043-120DF7CBB534}" srcOrd="1" destOrd="0" presId="urn:microsoft.com/office/officeart/2005/8/layout/hierarchy1"/>
    <dgm:cxn modelId="{2FDF47A4-F550-437D-ABE0-456EBEEE2B5E}" type="presParOf" srcId="{F2FFDEDE-AAB0-45D7-A625-FFC9F4EFE76C}" destId="{FAF73D59-53F3-49A6-9FC9-255710767FB6}" srcOrd="1" destOrd="0" presId="urn:microsoft.com/office/officeart/2005/8/layout/hierarchy1"/>
    <dgm:cxn modelId="{340D67F3-5021-4184-8E72-44B29F08FD84}" type="presParOf" srcId="{FAF73D59-53F3-49A6-9FC9-255710767FB6}" destId="{1222F327-FCFA-49CF-A536-7769170C9C7E}" srcOrd="0" destOrd="0" presId="urn:microsoft.com/office/officeart/2005/8/layout/hierarchy1"/>
    <dgm:cxn modelId="{A28397DB-C392-4641-AB2F-5D8BCBC026EE}" type="presParOf" srcId="{FAF73D59-53F3-49A6-9FC9-255710767FB6}" destId="{2239A11F-A34D-44AE-9E38-76EA91A6D6C6}" srcOrd="1" destOrd="0" presId="urn:microsoft.com/office/officeart/2005/8/layout/hierarchy1"/>
    <dgm:cxn modelId="{D121D6E5-558E-4D05-AD0F-622FC2AA38A3}" type="presParOf" srcId="{2239A11F-A34D-44AE-9E38-76EA91A6D6C6}" destId="{A88533DD-33FF-462F-A36C-12B3A015C93B}" srcOrd="0" destOrd="0" presId="urn:microsoft.com/office/officeart/2005/8/layout/hierarchy1"/>
    <dgm:cxn modelId="{A15A325B-5F6C-44E5-A693-D92FCFAADB24}" type="presParOf" srcId="{A88533DD-33FF-462F-A36C-12B3A015C93B}" destId="{36C25535-1D23-4ABB-9F65-BF825B69C16B}" srcOrd="0" destOrd="0" presId="urn:microsoft.com/office/officeart/2005/8/layout/hierarchy1"/>
    <dgm:cxn modelId="{99D45328-6897-4099-B866-987BBFBE28D8}" type="presParOf" srcId="{A88533DD-33FF-462F-A36C-12B3A015C93B}" destId="{3FD5F19F-A70A-4022-9CA9-96AA929B5C61}" srcOrd="1" destOrd="0" presId="urn:microsoft.com/office/officeart/2005/8/layout/hierarchy1"/>
    <dgm:cxn modelId="{AF02B544-4CA3-416D-9921-090570FE0A6A}" type="presParOf" srcId="{2239A11F-A34D-44AE-9E38-76EA91A6D6C6}" destId="{24676270-B0C7-4133-BB95-48CA18CD9540}" srcOrd="1" destOrd="0" presId="urn:microsoft.com/office/officeart/2005/8/layout/hierarchy1"/>
    <dgm:cxn modelId="{1CEC6D9E-8669-46C5-A19A-15DAE368A5A1}" type="presParOf" srcId="{24676270-B0C7-4133-BB95-48CA18CD9540}" destId="{93E26DB7-6DE8-4EB8-AA87-A6A9D91718C9}" srcOrd="0" destOrd="0" presId="urn:microsoft.com/office/officeart/2005/8/layout/hierarchy1"/>
    <dgm:cxn modelId="{BDE591F4-136B-4207-8A20-8E2972D721CC}" type="presParOf" srcId="{24676270-B0C7-4133-BB95-48CA18CD9540}" destId="{3170A0AB-C898-49D9-9125-DA072262B226}" srcOrd="1" destOrd="0" presId="urn:microsoft.com/office/officeart/2005/8/layout/hierarchy1"/>
    <dgm:cxn modelId="{CFF9B398-F3CB-4261-AB3D-372ABEB88D13}" type="presParOf" srcId="{3170A0AB-C898-49D9-9125-DA072262B226}" destId="{9454F6FF-D7C4-4410-ACDA-C5D1CE1ADF27}" srcOrd="0" destOrd="0" presId="urn:microsoft.com/office/officeart/2005/8/layout/hierarchy1"/>
    <dgm:cxn modelId="{7125D515-7EE3-497A-8785-C2E0BD5EC034}" type="presParOf" srcId="{9454F6FF-D7C4-4410-ACDA-C5D1CE1ADF27}" destId="{C500A5A0-A088-4E5D-B336-B0EBE48468C9}" srcOrd="0" destOrd="0" presId="urn:microsoft.com/office/officeart/2005/8/layout/hierarchy1"/>
    <dgm:cxn modelId="{B0A95C1F-86BF-4E0F-B4AB-758FBD781645}" type="presParOf" srcId="{9454F6FF-D7C4-4410-ACDA-C5D1CE1ADF27}" destId="{0DCF1B13-6A39-49CD-B406-C48E3CEB6E65}" srcOrd="1" destOrd="0" presId="urn:microsoft.com/office/officeart/2005/8/layout/hierarchy1"/>
    <dgm:cxn modelId="{CBE1AA50-848F-492E-B0CA-16C434F62CA6}" type="presParOf" srcId="{3170A0AB-C898-49D9-9125-DA072262B226}" destId="{F50B4D1B-D312-40E8-875B-53F52879A711}" srcOrd="1" destOrd="0" presId="urn:microsoft.com/office/officeart/2005/8/layout/hierarchy1"/>
    <dgm:cxn modelId="{6E271333-5447-499D-983F-CBAE4571F500}" type="presParOf" srcId="{24676270-B0C7-4133-BB95-48CA18CD9540}" destId="{5E435B74-6772-4907-BE00-5A6A06E7B550}" srcOrd="2" destOrd="0" presId="urn:microsoft.com/office/officeart/2005/8/layout/hierarchy1"/>
    <dgm:cxn modelId="{4CBD4545-7DE4-4604-95E3-BFCBE7CD1F44}" type="presParOf" srcId="{24676270-B0C7-4133-BB95-48CA18CD9540}" destId="{61B434FD-BD78-46AD-84CC-3C7810875C73}" srcOrd="3" destOrd="0" presId="urn:microsoft.com/office/officeart/2005/8/layout/hierarchy1"/>
    <dgm:cxn modelId="{FA13371A-C8F8-4FF9-8B81-279AC5DD64CB}" type="presParOf" srcId="{61B434FD-BD78-46AD-84CC-3C7810875C73}" destId="{66CC07C6-FD7A-44F2-90A8-B899C9A3B91C}" srcOrd="0" destOrd="0" presId="urn:microsoft.com/office/officeart/2005/8/layout/hierarchy1"/>
    <dgm:cxn modelId="{9ED813E8-46ED-49EE-B673-3AE8EAB1625D}" type="presParOf" srcId="{66CC07C6-FD7A-44F2-90A8-B899C9A3B91C}" destId="{5CA5BBEE-3DDB-43E2-BB9B-F912A6ED3E71}" srcOrd="0" destOrd="0" presId="urn:microsoft.com/office/officeart/2005/8/layout/hierarchy1"/>
    <dgm:cxn modelId="{2DAD0A43-5FB2-4832-B254-384080FDB0DC}" type="presParOf" srcId="{66CC07C6-FD7A-44F2-90A8-B899C9A3B91C}" destId="{8092FC69-95B3-452A-A21C-CFF18C725AF3}" srcOrd="1" destOrd="0" presId="urn:microsoft.com/office/officeart/2005/8/layout/hierarchy1"/>
    <dgm:cxn modelId="{2E108167-31AF-4818-9240-4A6D7DC3E7CF}" type="presParOf" srcId="{61B434FD-BD78-46AD-84CC-3C7810875C73}" destId="{551C149F-605A-40B3-85E6-8DD8E9A78092}" srcOrd="1" destOrd="0" presId="urn:microsoft.com/office/officeart/2005/8/layout/hierarchy1"/>
    <dgm:cxn modelId="{7A5A941A-A2FB-4177-8B09-8E1CD4C4B14C}" type="presParOf" srcId="{FAF73D59-53F3-49A6-9FC9-255710767FB6}" destId="{45E9BBBF-BB45-470F-9FEC-E4D994815BF1}" srcOrd="2" destOrd="0" presId="urn:microsoft.com/office/officeart/2005/8/layout/hierarchy1"/>
    <dgm:cxn modelId="{49C6F5E0-A4E2-4B24-B976-953116E18A47}" type="presParOf" srcId="{FAF73D59-53F3-49A6-9FC9-255710767FB6}" destId="{495C6B5F-4F38-4FAA-90ED-71218EFB198F}" srcOrd="3" destOrd="0" presId="urn:microsoft.com/office/officeart/2005/8/layout/hierarchy1"/>
    <dgm:cxn modelId="{80A277B6-B94C-4190-971B-55A0FFBBFED2}" type="presParOf" srcId="{495C6B5F-4F38-4FAA-90ED-71218EFB198F}" destId="{058ACBA2-DB5F-48A9-A88C-563CCAD005B9}" srcOrd="0" destOrd="0" presId="urn:microsoft.com/office/officeart/2005/8/layout/hierarchy1"/>
    <dgm:cxn modelId="{0EDD62E6-011A-4C64-BA71-5F8A0C97B3B0}" type="presParOf" srcId="{058ACBA2-DB5F-48A9-A88C-563CCAD005B9}" destId="{2E46AB1A-5AB2-45D3-A0A6-2F409065CE4C}" srcOrd="0" destOrd="0" presId="urn:microsoft.com/office/officeart/2005/8/layout/hierarchy1"/>
    <dgm:cxn modelId="{C8E60991-D5EC-45E3-B45F-D3ADA528F766}" type="presParOf" srcId="{058ACBA2-DB5F-48A9-A88C-563CCAD005B9}" destId="{243A7061-C856-4B29-90D4-21EBE8B7555E}" srcOrd="1" destOrd="0" presId="urn:microsoft.com/office/officeart/2005/8/layout/hierarchy1"/>
    <dgm:cxn modelId="{A2B3C8FC-DAAC-4E1F-AC15-7BCA0543B5C5}" type="presParOf" srcId="{495C6B5F-4F38-4FAA-90ED-71218EFB198F}" destId="{BE79C895-A833-4BBC-93D5-CAD9F94D60EF}" srcOrd="1" destOrd="0" presId="urn:microsoft.com/office/officeart/2005/8/layout/hierarchy1"/>
    <dgm:cxn modelId="{F82F0370-4A16-44DD-AD04-1A5DA062CD38}" type="presParOf" srcId="{BE79C895-A833-4BBC-93D5-CAD9F94D60EF}" destId="{E2275E98-5C1C-4E75-9DB0-174009E9E63A}" srcOrd="0" destOrd="0" presId="urn:microsoft.com/office/officeart/2005/8/layout/hierarchy1"/>
    <dgm:cxn modelId="{487967A1-132E-4608-B483-6A1637ED8A51}" type="presParOf" srcId="{BE79C895-A833-4BBC-93D5-CAD9F94D60EF}" destId="{8C8B9EE3-F15A-4C56-98B1-26E4B6595C25}" srcOrd="1" destOrd="0" presId="urn:microsoft.com/office/officeart/2005/8/layout/hierarchy1"/>
    <dgm:cxn modelId="{9B9C4B34-656F-4DE4-9693-17BD00F4DFF4}" type="presParOf" srcId="{8C8B9EE3-F15A-4C56-98B1-26E4B6595C25}" destId="{537B3A22-089C-4469-9B1B-AC20F17BD0B9}" srcOrd="0" destOrd="0" presId="urn:microsoft.com/office/officeart/2005/8/layout/hierarchy1"/>
    <dgm:cxn modelId="{6B04C42C-0C44-4992-9DF6-5E53CC9A19E6}" type="presParOf" srcId="{537B3A22-089C-4469-9B1B-AC20F17BD0B9}" destId="{B6CD0643-F29A-48D3-97B1-6C723543F524}" srcOrd="0" destOrd="0" presId="urn:microsoft.com/office/officeart/2005/8/layout/hierarchy1"/>
    <dgm:cxn modelId="{3F032225-6FC4-4196-B4BD-C98B87899F62}" type="presParOf" srcId="{537B3A22-089C-4469-9B1B-AC20F17BD0B9}" destId="{29BD4F5A-4652-4940-ABE3-D093BFEF138C}" srcOrd="1" destOrd="0" presId="urn:microsoft.com/office/officeart/2005/8/layout/hierarchy1"/>
    <dgm:cxn modelId="{F4AB63DC-8DFE-41BB-8574-6726FC86B5A0}" type="presParOf" srcId="{8C8B9EE3-F15A-4C56-98B1-26E4B6595C25}" destId="{43910BE5-E5C5-4E69-B846-7D03FD8B2851}"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E68F0B-D8E4-40E6-AE63-4DE1AD79D2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E486CF2-1A03-42BC-87CB-ED500D838D7A}">
      <dgm:prSet phldrT="[Text]" custT="1"/>
      <dgm:spPr/>
      <dgm:t>
        <a:bodyPr/>
        <a:lstStyle/>
        <a:p>
          <a:pPr rtl="1"/>
          <a:r>
            <a:rPr lang="ar-SA" sz="2400" b="1" dirty="0" smtClean="0"/>
            <a:t>عملية الكتابة تمر عادة بثلاث مراحل</a:t>
          </a:r>
          <a:endParaRPr lang="ar-SA" sz="2400" b="1" dirty="0"/>
        </a:p>
      </dgm:t>
    </dgm:pt>
    <dgm:pt modelId="{EF286FB3-58B3-45E1-B08A-174D299B9525}" type="parTrans" cxnId="{28E8B87B-B222-45F4-8AE4-39432B84DC44}">
      <dgm:prSet/>
      <dgm:spPr/>
      <dgm:t>
        <a:bodyPr/>
        <a:lstStyle/>
        <a:p>
          <a:pPr rtl="1"/>
          <a:endParaRPr lang="ar-SA" sz="2000" b="1"/>
        </a:p>
      </dgm:t>
    </dgm:pt>
    <dgm:pt modelId="{0F3B2497-9334-42EF-BA5A-2DD1152BDD12}" type="sibTrans" cxnId="{28E8B87B-B222-45F4-8AE4-39432B84DC44}">
      <dgm:prSet/>
      <dgm:spPr/>
      <dgm:t>
        <a:bodyPr/>
        <a:lstStyle/>
        <a:p>
          <a:pPr rtl="1"/>
          <a:endParaRPr lang="ar-SA" sz="2000" b="1"/>
        </a:p>
      </dgm:t>
    </dgm:pt>
    <dgm:pt modelId="{898F7D15-49C4-4426-8028-008AF109A405}">
      <dgm:prSet phldrT="[Text]" custT="1"/>
      <dgm:spPr/>
      <dgm:t>
        <a:bodyPr/>
        <a:lstStyle/>
        <a:p>
          <a:pPr rtl="1"/>
          <a:r>
            <a:rPr lang="ar-SA" sz="2400" b="1" dirty="0" smtClean="0"/>
            <a:t>مرحلة تحسين  الكتابة وتجويد الخط </a:t>
          </a:r>
          <a:r>
            <a:rPr lang="ar-SA" sz="1600" b="1" dirty="0" smtClean="0"/>
            <a:t>( هذه تتم في أواخر مرحلة الرياض والسنة الأولى من المدرسة</a:t>
          </a:r>
          <a:endParaRPr lang="ar-SA" sz="1600" b="1" dirty="0"/>
        </a:p>
      </dgm:t>
    </dgm:pt>
    <dgm:pt modelId="{15FB40CF-9AD7-4407-A76E-A1C0554D46DE}" type="parTrans" cxnId="{EBEDC343-4D99-4BD2-B646-0FC8F1D76800}">
      <dgm:prSet/>
      <dgm:spPr/>
      <dgm:t>
        <a:bodyPr/>
        <a:lstStyle/>
        <a:p>
          <a:pPr rtl="1"/>
          <a:endParaRPr lang="ar-SA" sz="2000" b="1"/>
        </a:p>
      </dgm:t>
    </dgm:pt>
    <dgm:pt modelId="{52AFC2DD-47F1-4870-8BBA-4CDB565259C9}" type="sibTrans" cxnId="{EBEDC343-4D99-4BD2-B646-0FC8F1D76800}">
      <dgm:prSet/>
      <dgm:spPr/>
      <dgm:t>
        <a:bodyPr/>
        <a:lstStyle/>
        <a:p>
          <a:pPr rtl="1"/>
          <a:endParaRPr lang="ar-SA" sz="2000" b="1"/>
        </a:p>
      </dgm:t>
    </dgm:pt>
    <dgm:pt modelId="{42EFA9FD-73DD-4C63-9942-54E12843652B}">
      <dgm:prSet phldrT="[Text]" custT="1"/>
      <dgm:spPr/>
      <dgm:t>
        <a:bodyPr/>
        <a:lstStyle/>
        <a:p>
          <a:pPr rtl="1"/>
          <a:r>
            <a:rPr lang="ar-SA" sz="2400" b="1" dirty="0" smtClean="0"/>
            <a:t>مرحلة تعليم القراءة والكتابة معاً</a:t>
          </a:r>
          <a:endParaRPr lang="ar-SA" sz="2400" b="1" dirty="0"/>
        </a:p>
      </dgm:t>
    </dgm:pt>
    <dgm:pt modelId="{AF0C060A-2A11-4E52-89D7-07A7A6111AC4}" type="parTrans" cxnId="{2E194062-D685-48F9-8609-C5E809DD8EA2}">
      <dgm:prSet/>
      <dgm:spPr/>
      <dgm:t>
        <a:bodyPr/>
        <a:lstStyle/>
        <a:p>
          <a:pPr rtl="1"/>
          <a:endParaRPr lang="ar-SA" sz="2000" b="1"/>
        </a:p>
      </dgm:t>
    </dgm:pt>
    <dgm:pt modelId="{69DA33C9-4201-4BE7-B9AC-5451DE753EDE}" type="sibTrans" cxnId="{2E194062-D685-48F9-8609-C5E809DD8EA2}">
      <dgm:prSet/>
      <dgm:spPr/>
      <dgm:t>
        <a:bodyPr/>
        <a:lstStyle/>
        <a:p>
          <a:pPr rtl="1"/>
          <a:endParaRPr lang="ar-SA" sz="2000" b="1"/>
        </a:p>
      </dgm:t>
    </dgm:pt>
    <dgm:pt modelId="{24DEA050-49D2-439F-B2E5-7E9B57F04B1E}">
      <dgm:prSet phldrT="[Text]" custT="1"/>
      <dgm:spPr/>
      <dgm:t>
        <a:bodyPr/>
        <a:lstStyle/>
        <a:p>
          <a:pPr rtl="1"/>
          <a:r>
            <a:rPr lang="ar-SA" sz="2400" b="1" dirty="0" smtClean="0"/>
            <a:t>مرحلة الاستعداد للكتابة ( التهيئة)</a:t>
          </a:r>
          <a:endParaRPr lang="ar-SA" sz="2400" b="1" dirty="0"/>
        </a:p>
      </dgm:t>
    </dgm:pt>
    <dgm:pt modelId="{85417186-E70A-4574-B052-7C96D9E8962C}" type="parTrans" cxnId="{1FBF6FEE-C03D-4EE0-81EE-9538512DA9C0}">
      <dgm:prSet/>
      <dgm:spPr/>
      <dgm:t>
        <a:bodyPr/>
        <a:lstStyle/>
        <a:p>
          <a:pPr rtl="1"/>
          <a:endParaRPr lang="ar-SA" sz="2000" b="1"/>
        </a:p>
      </dgm:t>
    </dgm:pt>
    <dgm:pt modelId="{D39DB25D-5DEF-4770-A976-DB78D39C4D28}" type="sibTrans" cxnId="{1FBF6FEE-C03D-4EE0-81EE-9538512DA9C0}">
      <dgm:prSet/>
      <dgm:spPr/>
      <dgm:t>
        <a:bodyPr/>
        <a:lstStyle/>
        <a:p>
          <a:pPr rtl="1"/>
          <a:endParaRPr lang="ar-SA" sz="2000" b="1"/>
        </a:p>
      </dgm:t>
    </dgm:pt>
    <dgm:pt modelId="{42440500-3E4A-492D-9EF2-F0D3B3847202}" type="pres">
      <dgm:prSet presAssocID="{88E68F0B-D8E4-40E6-AE63-4DE1AD79D2BF}" presName="hierChild1" presStyleCnt="0">
        <dgm:presLayoutVars>
          <dgm:orgChart val="1"/>
          <dgm:chPref val="1"/>
          <dgm:dir/>
          <dgm:animOne val="branch"/>
          <dgm:animLvl val="lvl"/>
          <dgm:resizeHandles/>
        </dgm:presLayoutVars>
      </dgm:prSet>
      <dgm:spPr/>
    </dgm:pt>
    <dgm:pt modelId="{7E79F967-1836-4141-BF18-3DD517D69389}" type="pres">
      <dgm:prSet presAssocID="{1E486CF2-1A03-42BC-87CB-ED500D838D7A}" presName="hierRoot1" presStyleCnt="0">
        <dgm:presLayoutVars>
          <dgm:hierBranch val="init"/>
        </dgm:presLayoutVars>
      </dgm:prSet>
      <dgm:spPr/>
    </dgm:pt>
    <dgm:pt modelId="{4D0971DD-C74B-4A7B-8383-967833F82ABB}" type="pres">
      <dgm:prSet presAssocID="{1E486CF2-1A03-42BC-87CB-ED500D838D7A}" presName="rootComposite1" presStyleCnt="0"/>
      <dgm:spPr/>
    </dgm:pt>
    <dgm:pt modelId="{69C8046C-F995-4D46-AB90-A8683743AEA7}" type="pres">
      <dgm:prSet presAssocID="{1E486CF2-1A03-42BC-87CB-ED500D838D7A}" presName="rootText1" presStyleLbl="node0" presStyleIdx="0" presStyleCnt="1" custScaleY="143226">
        <dgm:presLayoutVars>
          <dgm:chPref val="3"/>
        </dgm:presLayoutVars>
      </dgm:prSet>
      <dgm:spPr/>
    </dgm:pt>
    <dgm:pt modelId="{E2A4169E-9EC7-48AF-A9AF-6AEC7ED36507}" type="pres">
      <dgm:prSet presAssocID="{1E486CF2-1A03-42BC-87CB-ED500D838D7A}" presName="rootConnector1" presStyleLbl="node1" presStyleIdx="0" presStyleCnt="0"/>
      <dgm:spPr/>
    </dgm:pt>
    <dgm:pt modelId="{D698748C-F446-4F44-A48A-E1BCF6B49C33}" type="pres">
      <dgm:prSet presAssocID="{1E486CF2-1A03-42BC-87CB-ED500D838D7A}" presName="hierChild2" presStyleCnt="0"/>
      <dgm:spPr/>
    </dgm:pt>
    <dgm:pt modelId="{9A1D5000-8949-4238-8A09-85313AE61EE0}" type="pres">
      <dgm:prSet presAssocID="{15FB40CF-9AD7-4407-A76E-A1C0554D46DE}" presName="Name37" presStyleLbl="parChTrans1D2" presStyleIdx="0" presStyleCnt="3"/>
      <dgm:spPr/>
    </dgm:pt>
    <dgm:pt modelId="{DD7EF7E5-A924-4BBF-80C9-73BACF13E486}" type="pres">
      <dgm:prSet presAssocID="{898F7D15-49C4-4426-8028-008AF109A405}" presName="hierRoot2" presStyleCnt="0">
        <dgm:presLayoutVars>
          <dgm:hierBranch val="init"/>
        </dgm:presLayoutVars>
      </dgm:prSet>
      <dgm:spPr/>
    </dgm:pt>
    <dgm:pt modelId="{2DFA04AD-C7C8-4B43-862A-19A2E139048E}" type="pres">
      <dgm:prSet presAssocID="{898F7D15-49C4-4426-8028-008AF109A405}" presName="rootComposite" presStyleCnt="0"/>
      <dgm:spPr/>
    </dgm:pt>
    <dgm:pt modelId="{A9E068B3-B52D-429D-AEA3-38D30C67050B}" type="pres">
      <dgm:prSet presAssocID="{898F7D15-49C4-4426-8028-008AF109A405}" presName="rootText" presStyleLbl="node2" presStyleIdx="0" presStyleCnt="3" custScaleY="190902">
        <dgm:presLayoutVars>
          <dgm:chPref val="3"/>
        </dgm:presLayoutVars>
      </dgm:prSet>
      <dgm:spPr/>
      <dgm:t>
        <a:bodyPr/>
        <a:lstStyle/>
        <a:p>
          <a:pPr rtl="1"/>
          <a:endParaRPr lang="ar-SA"/>
        </a:p>
      </dgm:t>
    </dgm:pt>
    <dgm:pt modelId="{BF6D2A64-36FD-45B7-897F-14502ABFC7AA}" type="pres">
      <dgm:prSet presAssocID="{898F7D15-49C4-4426-8028-008AF109A405}" presName="rootConnector" presStyleLbl="node2" presStyleIdx="0" presStyleCnt="3"/>
      <dgm:spPr/>
    </dgm:pt>
    <dgm:pt modelId="{35E876FF-90DE-4762-B305-945DE5421283}" type="pres">
      <dgm:prSet presAssocID="{898F7D15-49C4-4426-8028-008AF109A405}" presName="hierChild4" presStyleCnt="0"/>
      <dgm:spPr/>
    </dgm:pt>
    <dgm:pt modelId="{DA0011C0-0738-4BBC-812F-0CE4ADD146F9}" type="pres">
      <dgm:prSet presAssocID="{898F7D15-49C4-4426-8028-008AF109A405}" presName="hierChild5" presStyleCnt="0"/>
      <dgm:spPr/>
    </dgm:pt>
    <dgm:pt modelId="{D1C508D4-A807-4816-8DEC-40D1999A4164}" type="pres">
      <dgm:prSet presAssocID="{AF0C060A-2A11-4E52-89D7-07A7A6111AC4}" presName="Name37" presStyleLbl="parChTrans1D2" presStyleIdx="1" presStyleCnt="3"/>
      <dgm:spPr/>
    </dgm:pt>
    <dgm:pt modelId="{F47E84AC-0538-4EF4-82BD-03712B176A69}" type="pres">
      <dgm:prSet presAssocID="{42EFA9FD-73DD-4C63-9942-54E12843652B}" presName="hierRoot2" presStyleCnt="0">
        <dgm:presLayoutVars>
          <dgm:hierBranch val="init"/>
        </dgm:presLayoutVars>
      </dgm:prSet>
      <dgm:spPr/>
    </dgm:pt>
    <dgm:pt modelId="{B1D7F256-857E-4B5D-AD82-E311E1AD4331}" type="pres">
      <dgm:prSet presAssocID="{42EFA9FD-73DD-4C63-9942-54E12843652B}" presName="rootComposite" presStyleCnt="0"/>
      <dgm:spPr/>
    </dgm:pt>
    <dgm:pt modelId="{1FCF4BEC-EF85-45CD-B652-09FC2B687241}" type="pres">
      <dgm:prSet presAssocID="{42EFA9FD-73DD-4C63-9942-54E12843652B}" presName="rootText" presStyleLbl="node2" presStyleIdx="1" presStyleCnt="3">
        <dgm:presLayoutVars>
          <dgm:chPref val="3"/>
        </dgm:presLayoutVars>
      </dgm:prSet>
      <dgm:spPr/>
      <dgm:t>
        <a:bodyPr/>
        <a:lstStyle/>
        <a:p>
          <a:pPr rtl="1"/>
          <a:endParaRPr lang="ar-SA"/>
        </a:p>
      </dgm:t>
    </dgm:pt>
    <dgm:pt modelId="{F1A8EDA2-AADF-4A02-8FD7-EBC7FEEE09A8}" type="pres">
      <dgm:prSet presAssocID="{42EFA9FD-73DD-4C63-9942-54E12843652B}" presName="rootConnector" presStyleLbl="node2" presStyleIdx="1" presStyleCnt="3"/>
      <dgm:spPr/>
    </dgm:pt>
    <dgm:pt modelId="{297D3DBC-49E4-437C-AAC6-E23FA96BB5DC}" type="pres">
      <dgm:prSet presAssocID="{42EFA9FD-73DD-4C63-9942-54E12843652B}" presName="hierChild4" presStyleCnt="0"/>
      <dgm:spPr/>
    </dgm:pt>
    <dgm:pt modelId="{44C3550A-D9EE-4E3A-B865-80920D9666F4}" type="pres">
      <dgm:prSet presAssocID="{42EFA9FD-73DD-4C63-9942-54E12843652B}" presName="hierChild5" presStyleCnt="0"/>
      <dgm:spPr/>
    </dgm:pt>
    <dgm:pt modelId="{892A0493-BE33-4572-8C8C-91AB706DD8F7}" type="pres">
      <dgm:prSet presAssocID="{85417186-E70A-4574-B052-7C96D9E8962C}" presName="Name37" presStyleLbl="parChTrans1D2" presStyleIdx="2" presStyleCnt="3"/>
      <dgm:spPr/>
    </dgm:pt>
    <dgm:pt modelId="{8016E773-7610-4368-BB8E-BB08621AE961}" type="pres">
      <dgm:prSet presAssocID="{24DEA050-49D2-439F-B2E5-7E9B57F04B1E}" presName="hierRoot2" presStyleCnt="0">
        <dgm:presLayoutVars>
          <dgm:hierBranch val="init"/>
        </dgm:presLayoutVars>
      </dgm:prSet>
      <dgm:spPr/>
    </dgm:pt>
    <dgm:pt modelId="{3D69A19C-63D7-44C4-904F-4CDA57075C49}" type="pres">
      <dgm:prSet presAssocID="{24DEA050-49D2-439F-B2E5-7E9B57F04B1E}" presName="rootComposite" presStyleCnt="0"/>
      <dgm:spPr/>
    </dgm:pt>
    <dgm:pt modelId="{BF40702D-6AB9-435C-9C36-4A6B4EECC937}" type="pres">
      <dgm:prSet presAssocID="{24DEA050-49D2-439F-B2E5-7E9B57F04B1E}" presName="rootText" presStyleLbl="node2" presStyleIdx="2" presStyleCnt="3">
        <dgm:presLayoutVars>
          <dgm:chPref val="3"/>
        </dgm:presLayoutVars>
      </dgm:prSet>
      <dgm:spPr/>
    </dgm:pt>
    <dgm:pt modelId="{BBF19DE4-EB32-406B-8DC6-F31EB98607A9}" type="pres">
      <dgm:prSet presAssocID="{24DEA050-49D2-439F-B2E5-7E9B57F04B1E}" presName="rootConnector" presStyleLbl="node2" presStyleIdx="2" presStyleCnt="3"/>
      <dgm:spPr/>
    </dgm:pt>
    <dgm:pt modelId="{06622063-1A27-462E-AA70-DA84B52B7BE4}" type="pres">
      <dgm:prSet presAssocID="{24DEA050-49D2-439F-B2E5-7E9B57F04B1E}" presName="hierChild4" presStyleCnt="0"/>
      <dgm:spPr/>
    </dgm:pt>
    <dgm:pt modelId="{03C5BD66-89DA-457E-9AB9-F5E10E72A23E}" type="pres">
      <dgm:prSet presAssocID="{24DEA050-49D2-439F-B2E5-7E9B57F04B1E}" presName="hierChild5" presStyleCnt="0"/>
      <dgm:spPr/>
    </dgm:pt>
    <dgm:pt modelId="{0A095DB2-B41A-4E70-9681-B02D36D44711}" type="pres">
      <dgm:prSet presAssocID="{1E486CF2-1A03-42BC-87CB-ED500D838D7A}" presName="hierChild3" presStyleCnt="0"/>
      <dgm:spPr/>
    </dgm:pt>
  </dgm:ptLst>
  <dgm:cxnLst>
    <dgm:cxn modelId="{EBEDC343-4D99-4BD2-B646-0FC8F1D76800}" srcId="{1E486CF2-1A03-42BC-87CB-ED500D838D7A}" destId="{898F7D15-49C4-4426-8028-008AF109A405}" srcOrd="0" destOrd="0" parTransId="{15FB40CF-9AD7-4407-A76E-A1C0554D46DE}" sibTransId="{52AFC2DD-47F1-4870-8BBA-4CDB565259C9}"/>
    <dgm:cxn modelId="{53797A5A-FB3C-4E8C-9F36-FCB0F2F2E8C1}" type="presOf" srcId="{42EFA9FD-73DD-4C63-9942-54E12843652B}" destId="{F1A8EDA2-AADF-4A02-8FD7-EBC7FEEE09A8}" srcOrd="1" destOrd="0" presId="urn:microsoft.com/office/officeart/2005/8/layout/orgChart1"/>
    <dgm:cxn modelId="{8A113CAB-EF01-4BC1-A0DF-2C48E7D8E312}" type="presOf" srcId="{1E486CF2-1A03-42BC-87CB-ED500D838D7A}" destId="{69C8046C-F995-4D46-AB90-A8683743AEA7}" srcOrd="0" destOrd="0" presId="urn:microsoft.com/office/officeart/2005/8/layout/orgChart1"/>
    <dgm:cxn modelId="{C323BFC6-96C7-4570-BE15-FFDE4C0F152D}" type="presOf" srcId="{88E68F0B-D8E4-40E6-AE63-4DE1AD79D2BF}" destId="{42440500-3E4A-492D-9EF2-F0D3B3847202}" srcOrd="0" destOrd="0" presId="urn:microsoft.com/office/officeart/2005/8/layout/orgChart1"/>
    <dgm:cxn modelId="{2302B6AE-EB27-4751-89BC-CB5AD551F4F8}" type="presOf" srcId="{24DEA050-49D2-439F-B2E5-7E9B57F04B1E}" destId="{BF40702D-6AB9-435C-9C36-4A6B4EECC937}" srcOrd="0" destOrd="0" presId="urn:microsoft.com/office/officeart/2005/8/layout/orgChart1"/>
    <dgm:cxn modelId="{3BB1AC2D-1CDC-4EB8-AEBD-677C5C509950}" type="presOf" srcId="{15FB40CF-9AD7-4407-A76E-A1C0554D46DE}" destId="{9A1D5000-8949-4238-8A09-85313AE61EE0}" srcOrd="0" destOrd="0" presId="urn:microsoft.com/office/officeart/2005/8/layout/orgChart1"/>
    <dgm:cxn modelId="{4AC13580-8409-4295-97AF-4C3C922064DA}" type="presOf" srcId="{898F7D15-49C4-4426-8028-008AF109A405}" destId="{A9E068B3-B52D-429D-AEA3-38D30C67050B}" srcOrd="0" destOrd="0" presId="urn:microsoft.com/office/officeart/2005/8/layout/orgChart1"/>
    <dgm:cxn modelId="{CCDE9E38-44BE-435E-92D2-09174A1DBE88}" type="presOf" srcId="{24DEA050-49D2-439F-B2E5-7E9B57F04B1E}" destId="{BBF19DE4-EB32-406B-8DC6-F31EB98607A9}" srcOrd="1" destOrd="0" presId="urn:microsoft.com/office/officeart/2005/8/layout/orgChart1"/>
    <dgm:cxn modelId="{1EA09D54-6177-4CC1-85B3-6D00F66BFEEF}" type="presOf" srcId="{AF0C060A-2A11-4E52-89D7-07A7A6111AC4}" destId="{D1C508D4-A807-4816-8DEC-40D1999A4164}" srcOrd="0" destOrd="0" presId="urn:microsoft.com/office/officeart/2005/8/layout/orgChart1"/>
    <dgm:cxn modelId="{DF45A338-0B69-483E-8691-5DE2215384C5}" type="presOf" srcId="{898F7D15-49C4-4426-8028-008AF109A405}" destId="{BF6D2A64-36FD-45B7-897F-14502ABFC7AA}" srcOrd="1" destOrd="0" presId="urn:microsoft.com/office/officeart/2005/8/layout/orgChart1"/>
    <dgm:cxn modelId="{28E8B87B-B222-45F4-8AE4-39432B84DC44}" srcId="{88E68F0B-D8E4-40E6-AE63-4DE1AD79D2BF}" destId="{1E486CF2-1A03-42BC-87CB-ED500D838D7A}" srcOrd="0" destOrd="0" parTransId="{EF286FB3-58B3-45E1-B08A-174D299B9525}" sibTransId="{0F3B2497-9334-42EF-BA5A-2DD1152BDD12}"/>
    <dgm:cxn modelId="{2E194062-D685-48F9-8609-C5E809DD8EA2}" srcId="{1E486CF2-1A03-42BC-87CB-ED500D838D7A}" destId="{42EFA9FD-73DD-4C63-9942-54E12843652B}" srcOrd="1" destOrd="0" parTransId="{AF0C060A-2A11-4E52-89D7-07A7A6111AC4}" sibTransId="{69DA33C9-4201-4BE7-B9AC-5451DE753EDE}"/>
    <dgm:cxn modelId="{E3B532B1-9869-4B53-BE6B-5C1D42BF6048}" type="presOf" srcId="{85417186-E70A-4574-B052-7C96D9E8962C}" destId="{892A0493-BE33-4572-8C8C-91AB706DD8F7}" srcOrd="0" destOrd="0" presId="urn:microsoft.com/office/officeart/2005/8/layout/orgChart1"/>
    <dgm:cxn modelId="{DAAA854B-0473-43C9-9E73-AD47CA04810C}" type="presOf" srcId="{1E486CF2-1A03-42BC-87CB-ED500D838D7A}" destId="{E2A4169E-9EC7-48AF-A9AF-6AEC7ED36507}" srcOrd="1" destOrd="0" presId="urn:microsoft.com/office/officeart/2005/8/layout/orgChart1"/>
    <dgm:cxn modelId="{1FBF6FEE-C03D-4EE0-81EE-9538512DA9C0}" srcId="{1E486CF2-1A03-42BC-87CB-ED500D838D7A}" destId="{24DEA050-49D2-439F-B2E5-7E9B57F04B1E}" srcOrd="2" destOrd="0" parTransId="{85417186-E70A-4574-B052-7C96D9E8962C}" sibTransId="{D39DB25D-5DEF-4770-A976-DB78D39C4D28}"/>
    <dgm:cxn modelId="{82E4276C-2D38-48A4-A213-53BA2762800F}" type="presOf" srcId="{42EFA9FD-73DD-4C63-9942-54E12843652B}" destId="{1FCF4BEC-EF85-45CD-B652-09FC2B687241}" srcOrd="0" destOrd="0" presId="urn:microsoft.com/office/officeart/2005/8/layout/orgChart1"/>
    <dgm:cxn modelId="{947A844D-680F-4B5B-8FB6-945569E8238B}" type="presParOf" srcId="{42440500-3E4A-492D-9EF2-F0D3B3847202}" destId="{7E79F967-1836-4141-BF18-3DD517D69389}" srcOrd="0" destOrd="0" presId="urn:microsoft.com/office/officeart/2005/8/layout/orgChart1"/>
    <dgm:cxn modelId="{7C2C2BEB-5FE6-4BD6-808E-28277B2D0DCA}" type="presParOf" srcId="{7E79F967-1836-4141-BF18-3DD517D69389}" destId="{4D0971DD-C74B-4A7B-8383-967833F82ABB}" srcOrd="0" destOrd="0" presId="urn:microsoft.com/office/officeart/2005/8/layout/orgChart1"/>
    <dgm:cxn modelId="{30610453-D9AB-4C0B-8F75-97BFC788DE41}" type="presParOf" srcId="{4D0971DD-C74B-4A7B-8383-967833F82ABB}" destId="{69C8046C-F995-4D46-AB90-A8683743AEA7}" srcOrd="0" destOrd="0" presId="urn:microsoft.com/office/officeart/2005/8/layout/orgChart1"/>
    <dgm:cxn modelId="{20D4ED01-07C4-472C-9427-7162994D6D7E}" type="presParOf" srcId="{4D0971DD-C74B-4A7B-8383-967833F82ABB}" destId="{E2A4169E-9EC7-48AF-A9AF-6AEC7ED36507}" srcOrd="1" destOrd="0" presId="urn:microsoft.com/office/officeart/2005/8/layout/orgChart1"/>
    <dgm:cxn modelId="{016583A3-F999-4EFF-A21A-7EA21613BF8E}" type="presParOf" srcId="{7E79F967-1836-4141-BF18-3DD517D69389}" destId="{D698748C-F446-4F44-A48A-E1BCF6B49C33}" srcOrd="1" destOrd="0" presId="urn:microsoft.com/office/officeart/2005/8/layout/orgChart1"/>
    <dgm:cxn modelId="{C20C3DA2-E78C-46CF-A223-C8DD82ED0E78}" type="presParOf" srcId="{D698748C-F446-4F44-A48A-E1BCF6B49C33}" destId="{9A1D5000-8949-4238-8A09-85313AE61EE0}" srcOrd="0" destOrd="0" presId="urn:microsoft.com/office/officeart/2005/8/layout/orgChart1"/>
    <dgm:cxn modelId="{AEC7CA80-B690-4D2A-B921-1CDA97B0BB06}" type="presParOf" srcId="{D698748C-F446-4F44-A48A-E1BCF6B49C33}" destId="{DD7EF7E5-A924-4BBF-80C9-73BACF13E486}" srcOrd="1" destOrd="0" presId="urn:microsoft.com/office/officeart/2005/8/layout/orgChart1"/>
    <dgm:cxn modelId="{B736102A-0397-4E28-BAA9-EF9ACAA8A051}" type="presParOf" srcId="{DD7EF7E5-A924-4BBF-80C9-73BACF13E486}" destId="{2DFA04AD-C7C8-4B43-862A-19A2E139048E}" srcOrd="0" destOrd="0" presId="urn:microsoft.com/office/officeart/2005/8/layout/orgChart1"/>
    <dgm:cxn modelId="{1F85AB7D-60E1-4584-A67A-B6BFC2E8EBB0}" type="presParOf" srcId="{2DFA04AD-C7C8-4B43-862A-19A2E139048E}" destId="{A9E068B3-B52D-429D-AEA3-38D30C67050B}" srcOrd="0" destOrd="0" presId="urn:microsoft.com/office/officeart/2005/8/layout/orgChart1"/>
    <dgm:cxn modelId="{DE79001D-5D47-4ADA-9C10-6E26D5E36837}" type="presParOf" srcId="{2DFA04AD-C7C8-4B43-862A-19A2E139048E}" destId="{BF6D2A64-36FD-45B7-897F-14502ABFC7AA}" srcOrd="1" destOrd="0" presId="urn:microsoft.com/office/officeart/2005/8/layout/orgChart1"/>
    <dgm:cxn modelId="{B93E00E0-F213-4E9C-A9AC-841131FA0D84}" type="presParOf" srcId="{DD7EF7E5-A924-4BBF-80C9-73BACF13E486}" destId="{35E876FF-90DE-4762-B305-945DE5421283}" srcOrd="1" destOrd="0" presId="urn:microsoft.com/office/officeart/2005/8/layout/orgChart1"/>
    <dgm:cxn modelId="{FD0F76F1-FF5F-46DF-985B-DD8DF4C4D737}" type="presParOf" srcId="{DD7EF7E5-A924-4BBF-80C9-73BACF13E486}" destId="{DA0011C0-0738-4BBC-812F-0CE4ADD146F9}" srcOrd="2" destOrd="0" presId="urn:microsoft.com/office/officeart/2005/8/layout/orgChart1"/>
    <dgm:cxn modelId="{913C7FF3-47C4-4091-AED4-8B5097DBE3FB}" type="presParOf" srcId="{D698748C-F446-4F44-A48A-E1BCF6B49C33}" destId="{D1C508D4-A807-4816-8DEC-40D1999A4164}" srcOrd="2" destOrd="0" presId="urn:microsoft.com/office/officeart/2005/8/layout/orgChart1"/>
    <dgm:cxn modelId="{0B978771-C10D-41B2-A013-E17912CD95A8}" type="presParOf" srcId="{D698748C-F446-4F44-A48A-E1BCF6B49C33}" destId="{F47E84AC-0538-4EF4-82BD-03712B176A69}" srcOrd="3" destOrd="0" presId="urn:microsoft.com/office/officeart/2005/8/layout/orgChart1"/>
    <dgm:cxn modelId="{23159F86-81D7-4623-AB7C-1F45A021CF21}" type="presParOf" srcId="{F47E84AC-0538-4EF4-82BD-03712B176A69}" destId="{B1D7F256-857E-4B5D-AD82-E311E1AD4331}" srcOrd="0" destOrd="0" presId="urn:microsoft.com/office/officeart/2005/8/layout/orgChart1"/>
    <dgm:cxn modelId="{CD6309B9-FBD7-4B67-9DD2-596CB0AE8CB6}" type="presParOf" srcId="{B1D7F256-857E-4B5D-AD82-E311E1AD4331}" destId="{1FCF4BEC-EF85-45CD-B652-09FC2B687241}" srcOrd="0" destOrd="0" presId="urn:microsoft.com/office/officeart/2005/8/layout/orgChart1"/>
    <dgm:cxn modelId="{CED19672-B571-4662-B4A5-F97A50C1E4EA}" type="presParOf" srcId="{B1D7F256-857E-4B5D-AD82-E311E1AD4331}" destId="{F1A8EDA2-AADF-4A02-8FD7-EBC7FEEE09A8}" srcOrd="1" destOrd="0" presId="urn:microsoft.com/office/officeart/2005/8/layout/orgChart1"/>
    <dgm:cxn modelId="{0601CE6D-F5E5-4D5C-8194-209864723D7B}" type="presParOf" srcId="{F47E84AC-0538-4EF4-82BD-03712B176A69}" destId="{297D3DBC-49E4-437C-AAC6-E23FA96BB5DC}" srcOrd="1" destOrd="0" presId="urn:microsoft.com/office/officeart/2005/8/layout/orgChart1"/>
    <dgm:cxn modelId="{B819B319-FA0C-489C-B431-4A0DADE53771}" type="presParOf" srcId="{F47E84AC-0538-4EF4-82BD-03712B176A69}" destId="{44C3550A-D9EE-4E3A-B865-80920D9666F4}" srcOrd="2" destOrd="0" presId="urn:microsoft.com/office/officeart/2005/8/layout/orgChart1"/>
    <dgm:cxn modelId="{D5488499-97E6-4F5B-A8FF-0D554C28E713}" type="presParOf" srcId="{D698748C-F446-4F44-A48A-E1BCF6B49C33}" destId="{892A0493-BE33-4572-8C8C-91AB706DD8F7}" srcOrd="4" destOrd="0" presId="urn:microsoft.com/office/officeart/2005/8/layout/orgChart1"/>
    <dgm:cxn modelId="{AE68D460-9C19-4C1F-9CE4-91FEFA1B1369}" type="presParOf" srcId="{D698748C-F446-4F44-A48A-E1BCF6B49C33}" destId="{8016E773-7610-4368-BB8E-BB08621AE961}" srcOrd="5" destOrd="0" presId="urn:microsoft.com/office/officeart/2005/8/layout/orgChart1"/>
    <dgm:cxn modelId="{86B9F785-4891-46C1-80C2-82382EDE2275}" type="presParOf" srcId="{8016E773-7610-4368-BB8E-BB08621AE961}" destId="{3D69A19C-63D7-44C4-904F-4CDA57075C49}" srcOrd="0" destOrd="0" presId="urn:microsoft.com/office/officeart/2005/8/layout/orgChart1"/>
    <dgm:cxn modelId="{69725351-39B7-4E92-A752-6B74954951D6}" type="presParOf" srcId="{3D69A19C-63D7-44C4-904F-4CDA57075C49}" destId="{BF40702D-6AB9-435C-9C36-4A6B4EECC937}" srcOrd="0" destOrd="0" presId="urn:microsoft.com/office/officeart/2005/8/layout/orgChart1"/>
    <dgm:cxn modelId="{16968BDB-66D1-4ED2-A178-9353A03D045E}" type="presParOf" srcId="{3D69A19C-63D7-44C4-904F-4CDA57075C49}" destId="{BBF19DE4-EB32-406B-8DC6-F31EB98607A9}" srcOrd="1" destOrd="0" presId="urn:microsoft.com/office/officeart/2005/8/layout/orgChart1"/>
    <dgm:cxn modelId="{17AD1421-DC50-4C5C-BB32-C30E6B46DB6E}" type="presParOf" srcId="{8016E773-7610-4368-BB8E-BB08621AE961}" destId="{06622063-1A27-462E-AA70-DA84B52B7BE4}" srcOrd="1" destOrd="0" presId="urn:microsoft.com/office/officeart/2005/8/layout/orgChart1"/>
    <dgm:cxn modelId="{6256EB5E-28B3-4F75-8980-D944D6039411}" type="presParOf" srcId="{8016E773-7610-4368-BB8E-BB08621AE961}" destId="{03C5BD66-89DA-457E-9AB9-F5E10E72A23E}" srcOrd="2" destOrd="0" presId="urn:microsoft.com/office/officeart/2005/8/layout/orgChart1"/>
    <dgm:cxn modelId="{0ABDDB2F-E7C6-49B4-8A9A-6A51E4CD19DD}" type="presParOf" srcId="{7E79F967-1836-4141-BF18-3DD517D69389}" destId="{0A095DB2-B41A-4E70-9681-B02D36D44711}"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5477D5-C3AC-4AA7-A7A0-E7E386B8574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7861811-05D2-494B-BE02-1D190FAA26A8}">
      <dgm:prSet phldrT="[Text]"/>
      <dgm:spPr/>
      <dgm:t>
        <a:bodyPr/>
        <a:lstStyle/>
        <a:p>
          <a:pPr rtl="1"/>
          <a:r>
            <a:rPr lang="ar-SA" dirty="0" smtClean="0"/>
            <a:t>يمكن تقسيم الكتابة وفق المرحلة العمرية على النحو التالي</a:t>
          </a:r>
          <a:endParaRPr lang="ar-SA" dirty="0"/>
        </a:p>
      </dgm:t>
    </dgm:pt>
    <dgm:pt modelId="{122476DC-06EE-4224-9971-869D73B52972}" type="parTrans" cxnId="{A49725F5-1535-4D4A-8EF0-D8FEAC4AF891}">
      <dgm:prSet/>
      <dgm:spPr/>
      <dgm:t>
        <a:bodyPr/>
        <a:lstStyle/>
        <a:p>
          <a:pPr rtl="1"/>
          <a:endParaRPr lang="ar-SA"/>
        </a:p>
      </dgm:t>
    </dgm:pt>
    <dgm:pt modelId="{755842C5-5762-439D-A781-8A8D23CDAF08}" type="sibTrans" cxnId="{A49725F5-1535-4D4A-8EF0-D8FEAC4AF891}">
      <dgm:prSet/>
      <dgm:spPr/>
      <dgm:t>
        <a:bodyPr/>
        <a:lstStyle/>
        <a:p>
          <a:pPr rtl="1"/>
          <a:endParaRPr lang="ar-SA"/>
        </a:p>
      </dgm:t>
    </dgm:pt>
    <dgm:pt modelId="{91D33181-992B-41B4-AE12-F0DB3A9520E0}">
      <dgm:prSet phldrT="[Text]"/>
      <dgm:spPr/>
      <dgm:t>
        <a:bodyPr/>
        <a:lstStyle/>
        <a:p>
          <a:pPr rtl="1"/>
          <a:r>
            <a:rPr lang="ar-SA" dirty="0" smtClean="0"/>
            <a:t>مرحلة الكتابة في المدرسة( مرحلة الوصل بين النقط من سن (5-7 سنوات)</a:t>
          </a:r>
          <a:endParaRPr lang="ar-SA" dirty="0"/>
        </a:p>
      </dgm:t>
    </dgm:pt>
    <dgm:pt modelId="{675E6352-FDA2-48CB-AFE4-00A61F09B70E}" type="parTrans" cxnId="{95EA2EEF-E925-45F9-B57E-6E629E344F40}">
      <dgm:prSet/>
      <dgm:spPr/>
      <dgm:t>
        <a:bodyPr/>
        <a:lstStyle/>
        <a:p>
          <a:pPr rtl="1"/>
          <a:endParaRPr lang="ar-SA"/>
        </a:p>
      </dgm:t>
    </dgm:pt>
    <dgm:pt modelId="{3849A463-A169-4738-A8D5-368C78C58243}" type="sibTrans" cxnId="{95EA2EEF-E925-45F9-B57E-6E629E344F40}">
      <dgm:prSet/>
      <dgm:spPr/>
      <dgm:t>
        <a:bodyPr/>
        <a:lstStyle/>
        <a:p>
          <a:pPr rtl="1"/>
          <a:endParaRPr lang="ar-SA"/>
        </a:p>
      </dgm:t>
    </dgm:pt>
    <dgm:pt modelId="{E192C4AC-3D29-4A6B-85E1-C6A752C24A7B}">
      <dgm:prSet phldrT="[Text]"/>
      <dgm:spPr/>
      <dgm:t>
        <a:bodyPr/>
        <a:lstStyle/>
        <a:p>
          <a:pPr rtl="1"/>
          <a:r>
            <a:rPr lang="ar-SA" dirty="0" smtClean="0"/>
            <a:t>مرحلة ما قبل المدرسة</a:t>
          </a:r>
          <a:endParaRPr lang="ar-SA" dirty="0"/>
        </a:p>
      </dgm:t>
    </dgm:pt>
    <dgm:pt modelId="{88DF58C5-DD60-4EF6-B60E-2AFAD5A7813A}" type="parTrans" cxnId="{A6403493-64D7-47CC-AFCE-2CEBE92F4DC5}">
      <dgm:prSet/>
      <dgm:spPr/>
      <dgm:t>
        <a:bodyPr/>
        <a:lstStyle/>
        <a:p>
          <a:pPr rtl="1"/>
          <a:endParaRPr lang="ar-SA"/>
        </a:p>
      </dgm:t>
    </dgm:pt>
    <dgm:pt modelId="{A7828B62-05F6-46BA-A8DA-F2CEE1D2028D}" type="sibTrans" cxnId="{A6403493-64D7-47CC-AFCE-2CEBE92F4DC5}">
      <dgm:prSet/>
      <dgm:spPr/>
      <dgm:t>
        <a:bodyPr/>
        <a:lstStyle/>
        <a:p>
          <a:pPr rtl="1"/>
          <a:endParaRPr lang="ar-SA"/>
        </a:p>
      </dgm:t>
    </dgm:pt>
    <dgm:pt modelId="{87489E75-CB8B-4257-B1AF-F035D1F030B7}" type="pres">
      <dgm:prSet presAssocID="{C35477D5-C3AC-4AA7-A7A0-E7E386B8574D}" presName="hierChild1" presStyleCnt="0">
        <dgm:presLayoutVars>
          <dgm:orgChart val="1"/>
          <dgm:chPref val="1"/>
          <dgm:dir/>
          <dgm:animOne val="branch"/>
          <dgm:animLvl val="lvl"/>
          <dgm:resizeHandles/>
        </dgm:presLayoutVars>
      </dgm:prSet>
      <dgm:spPr/>
    </dgm:pt>
    <dgm:pt modelId="{90039D0C-45D7-4D6C-9DCA-E7542B80A000}" type="pres">
      <dgm:prSet presAssocID="{E7861811-05D2-494B-BE02-1D190FAA26A8}" presName="hierRoot1" presStyleCnt="0">
        <dgm:presLayoutVars>
          <dgm:hierBranch val="init"/>
        </dgm:presLayoutVars>
      </dgm:prSet>
      <dgm:spPr/>
    </dgm:pt>
    <dgm:pt modelId="{C2F877EC-B48A-46B5-8608-823C039BCDA8}" type="pres">
      <dgm:prSet presAssocID="{E7861811-05D2-494B-BE02-1D190FAA26A8}" presName="rootComposite1" presStyleCnt="0"/>
      <dgm:spPr/>
    </dgm:pt>
    <dgm:pt modelId="{DDA83CFA-AEF8-4327-A626-7A794907B48E}" type="pres">
      <dgm:prSet presAssocID="{E7861811-05D2-494B-BE02-1D190FAA26A8}" presName="rootText1" presStyleLbl="node0" presStyleIdx="0" presStyleCnt="1">
        <dgm:presLayoutVars>
          <dgm:chPref val="3"/>
        </dgm:presLayoutVars>
      </dgm:prSet>
      <dgm:spPr/>
    </dgm:pt>
    <dgm:pt modelId="{5EA3D406-C8A3-41CA-84D3-45371BCCCEFD}" type="pres">
      <dgm:prSet presAssocID="{E7861811-05D2-494B-BE02-1D190FAA26A8}" presName="rootConnector1" presStyleLbl="node1" presStyleIdx="0" presStyleCnt="0"/>
      <dgm:spPr/>
    </dgm:pt>
    <dgm:pt modelId="{7C97614B-776A-4F0A-978D-3BDFDD25D119}" type="pres">
      <dgm:prSet presAssocID="{E7861811-05D2-494B-BE02-1D190FAA26A8}" presName="hierChild2" presStyleCnt="0"/>
      <dgm:spPr/>
    </dgm:pt>
    <dgm:pt modelId="{E0FC0326-CCD1-4B78-A54F-4759ADBD374A}" type="pres">
      <dgm:prSet presAssocID="{675E6352-FDA2-48CB-AFE4-00A61F09B70E}" presName="Name37" presStyleLbl="parChTrans1D2" presStyleIdx="0" presStyleCnt="2"/>
      <dgm:spPr/>
    </dgm:pt>
    <dgm:pt modelId="{E8E96C94-9161-4CF4-8B77-400B3E952866}" type="pres">
      <dgm:prSet presAssocID="{91D33181-992B-41B4-AE12-F0DB3A9520E0}" presName="hierRoot2" presStyleCnt="0">
        <dgm:presLayoutVars>
          <dgm:hierBranch val="init"/>
        </dgm:presLayoutVars>
      </dgm:prSet>
      <dgm:spPr/>
    </dgm:pt>
    <dgm:pt modelId="{0DC33EB3-BBE3-4950-A30E-724F2AA5CFD8}" type="pres">
      <dgm:prSet presAssocID="{91D33181-992B-41B4-AE12-F0DB3A9520E0}" presName="rootComposite" presStyleCnt="0"/>
      <dgm:spPr/>
    </dgm:pt>
    <dgm:pt modelId="{1854B486-A025-4645-AFA7-490EBE142C59}" type="pres">
      <dgm:prSet presAssocID="{91D33181-992B-41B4-AE12-F0DB3A9520E0}" presName="rootText" presStyleLbl="node2" presStyleIdx="0" presStyleCnt="2">
        <dgm:presLayoutVars>
          <dgm:chPref val="3"/>
        </dgm:presLayoutVars>
      </dgm:prSet>
      <dgm:spPr/>
      <dgm:t>
        <a:bodyPr/>
        <a:lstStyle/>
        <a:p>
          <a:pPr rtl="1"/>
          <a:endParaRPr lang="ar-SA"/>
        </a:p>
      </dgm:t>
    </dgm:pt>
    <dgm:pt modelId="{57405FFE-5B68-4F7C-A8A1-B68A901D69AD}" type="pres">
      <dgm:prSet presAssocID="{91D33181-992B-41B4-AE12-F0DB3A9520E0}" presName="rootConnector" presStyleLbl="node2" presStyleIdx="0" presStyleCnt="2"/>
      <dgm:spPr/>
    </dgm:pt>
    <dgm:pt modelId="{580D84D6-B977-49E2-8B56-B99D5E2898DE}" type="pres">
      <dgm:prSet presAssocID="{91D33181-992B-41B4-AE12-F0DB3A9520E0}" presName="hierChild4" presStyleCnt="0"/>
      <dgm:spPr/>
    </dgm:pt>
    <dgm:pt modelId="{92F3DFBD-69A0-40F4-8811-6DC4B49E8F65}" type="pres">
      <dgm:prSet presAssocID="{91D33181-992B-41B4-AE12-F0DB3A9520E0}" presName="hierChild5" presStyleCnt="0"/>
      <dgm:spPr/>
    </dgm:pt>
    <dgm:pt modelId="{08678A28-0597-4F36-BEC1-50D7EF5844FE}" type="pres">
      <dgm:prSet presAssocID="{88DF58C5-DD60-4EF6-B60E-2AFAD5A7813A}" presName="Name37" presStyleLbl="parChTrans1D2" presStyleIdx="1" presStyleCnt="2"/>
      <dgm:spPr/>
    </dgm:pt>
    <dgm:pt modelId="{BAF3D9E5-604D-49CE-8DB8-63A18A37DB65}" type="pres">
      <dgm:prSet presAssocID="{E192C4AC-3D29-4A6B-85E1-C6A752C24A7B}" presName="hierRoot2" presStyleCnt="0">
        <dgm:presLayoutVars>
          <dgm:hierBranch val="init"/>
        </dgm:presLayoutVars>
      </dgm:prSet>
      <dgm:spPr/>
    </dgm:pt>
    <dgm:pt modelId="{FAB53CE9-8902-41E2-9009-4075326CA552}" type="pres">
      <dgm:prSet presAssocID="{E192C4AC-3D29-4A6B-85E1-C6A752C24A7B}" presName="rootComposite" presStyleCnt="0"/>
      <dgm:spPr/>
    </dgm:pt>
    <dgm:pt modelId="{9EDF4498-066F-4132-AA52-3ED0FB8E35F3}" type="pres">
      <dgm:prSet presAssocID="{E192C4AC-3D29-4A6B-85E1-C6A752C24A7B}" presName="rootText" presStyleLbl="node2" presStyleIdx="1" presStyleCnt="2">
        <dgm:presLayoutVars>
          <dgm:chPref val="3"/>
        </dgm:presLayoutVars>
      </dgm:prSet>
      <dgm:spPr/>
    </dgm:pt>
    <dgm:pt modelId="{CF5D0D9C-C0A7-44A9-827A-C6C2273BE3FE}" type="pres">
      <dgm:prSet presAssocID="{E192C4AC-3D29-4A6B-85E1-C6A752C24A7B}" presName="rootConnector" presStyleLbl="node2" presStyleIdx="1" presStyleCnt="2"/>
      <dgm:spPr/>
    </dgm:pt>
    <dgm:pt modelId="{4B532E71-25EE-4AEE-997D-A27702E0B4BE}" type="pres">
      <dgm:prSet presAssocID="{E192C4AC-3D29-4A6B-85E1-C6A752C24A7B}" presName="hierChild4" presStyleCnt="0"/>
      <dgm:spPr/>
    </dgm:pt>
    <dgm:pt modelId="{702CAF59-DCBD-4479-932C-12555D395D4A}" type="pres">
      <dgm:prSet presAssocID="{E192C4AC-3D29-4A6B-85E1-C6A752C24A7B}" presName="hierChild5" presStyleCnt="0"/>
      <dgm:spPr/>
    </dgm:pt>
    <dgm:pt modelId="{BBFE914D-DD5B-47F8-A3B4-D643E4627FA8}" type="pres">
      <dgm:prSet presAssocID="{E7861811-05D2-494B-BE02-1D190FAA26A8}" presName="hierChild3" presStyleCnt="0"/>
      <dgm:spPr/>
    </dgm:pt>
  </dgm:ptLst>
  <dgm:cxnLst>
    <dgm:cxn modelId="{BE74B7E1-DDFE-48C4-B4D6-761CD3A34F63}" type="presOf" srcId="{91D33181-992B-41B4-AE12-F0DB3A9520E0}" destId="{57405FFE-5B68-4F7C-A8A1-B68A901D69AD}" srcOrd="1" destOrd="0" presId="urn:microsoft.com/office/officeart/2005/8/layout/orgChart1"/>
    <dgm:cxn modelId="{793D8ADE-B155-4E30-A16C-9E7ECBEE86FB}" type="presOf" srcId="{C35477D5-C3AC-4AA7-A7A0-E7E386B8574D}" destId="{87489E75-CB8B-4257-B1AF-F035D1F030B7}" srcOrd="0" destOrd="0" presId="urn:microsoft.com/office/officeart/2005/8/layout/orgChart1"/>
    <dgm:cxn modelId="{F93F9421-7DC2-466B-9DDD-6F2D995F9488}" type="presOf" srcId="{675E6352-FDA2-48CB-AFE4-00A61F09B70E}" destId="{E0FC0326-CCD1-4B78-A54F-4759ADBD374A}" srcOrd="0" destOrd="0" presId="urn:microsoft.com/office/officeart/2005/8/layout/orgChart1"/>
    <dgm:cxn modelId="{A49725F5-1535-4D4A-8EF0-D8FEAC4AF891}" srcId="{C35477D5-C3AC-4AA7-A7A0-E7E386B8574D}" destId="{E7861811-05D2-494B-BE02-1D190FAA26A8}" srcOrd="0" destOrd="0" parTransId="{122476DC-06EE-4224-9971-869D73B52972}" sibTransId="{755842C5-5762-439D-A781-8A8D23CDAF08}"/>
    <dgm:cxn modelId="{559E0BAE-531C-4965-B1EE-EBAB30DD2584}" type="presOf" srcId="{88DF58C5-DD60-4EF6-B60E-2AFAD5A7813A}" destId="{08678A28-0597-4F36-BEC1-50D7EF5844FE}" srcOrd="0" destOrd="0" presId="urn:microsoft.com/office/officeart/2005/8/layout/orgChart1"/>
    <dgm:cxn modelId="{526D2DF6-1EA6-4584-B155-7C818FB865EB}" type="presOf" srcId="{91D33181-992B-41B4-AE12-F0DB3A9520E0}" destId="{1854B486-A025-4645-AFA7-490EBE142C59}" srcOrd="0" destOrd="0" presId="urn:microsoft.com/office/officeart/2005/8/layout/orgChart1"/>
    <dgm:cxn modelId="{E1D0CD74-0F17-47DF-ADB6-E00BC91362CB}" type="presOf" srcId="{E7861811-05D2-494B-BE02-1D190FAA26A8}" destId="{DDA83CFA-AEF8-4327-A626-7A794907B48E}" srcOrd="0" destOrd="0" presId="urn:microsoft.com/office/officeart/2005/8/layout/orgChart1"/>
    <dgm:cxn modelId="{A33B1BB4-2C21-4D34-813F-9DE56F149DE3}" type="presOf" srcId="{E192C4AC-3D29-4A6B-85E1-C6A752C24A7B}" destId="{9EDF4498-066F-4132-AA52-3ED0FB8E35F3}" srcOrd="0" destOrd="0" presId="urn:microsoft.com/office/officeart/2005/8/layout/orgChart1"/>
    <dgm:cxn modelId="{EEA2AE8E-BFF4-447C-B934-2986A2ADC7A0}" type="presOf" srcId="{E192C4AC-3D29-4A6B-85E1-C6A752C24A7B}" destId="{CF5D0D9C-C0A7-44A9-827A-C6C2273BE3FE}" srcOrd="1" destOrd="0" presId="urn:microsoft.com/office/officeart/2005/8/layout/orgChart1"/>
    <dgm:cxn modelId="{95EA2EEF-E925-45F9-B57E-6E629E344F40}" srcId="{E7861811-05D2-494B-BE02-1D190FAA26A8}" destId="{91D33181-992B-41B4-AE12-F0DB3A9520E0}" srcOrd="0" destOrd="0" parTransId="{675E6352-FDA2-48CB-AFE4-00A61F09B70E}" sibTransId="{3849A463-A169-4738-A8D5-368C78C58243}"/>
    <dgm:cxn modelId="{D749F726-FCA0-480C-9EF4-5D4BCBCF3B0B}" type="presOf" srcId="{E7861811-05D2-494B-BE02-1D190FAA26A8}" destId="{5EA3D406-C8A3-41CA-84D3-45371BCCCEFD}" srcOrd="1" destOrd="0" presId="urn:microsoft.com/office/officeart/2005/8/layout/orgChart1"/>
    <dgm:cxn modelId="{A6403493-64D7-47CC-AFCE-2CEBE92F4DC5}" srcId="{E7861811-05D2-494B-BE02-1D190FAA26A8}" destId="{E192C4AC-3D29-4A6B-85E1-C6A752C24A7B}" srcOrd="1" destOrd="0" parTransId="{88DF58C5-DD60-4EF6-B60E-2AFAD5A7813A}" sibTransId="{A7828B62-05F6-46BA-A8DA-F2CEE1D2028D}"/>
    <dgm:cxn modelId="{648D50E8-5DAD-4AED-8EDE-A8FD063CD041}" type="presParOf" srcId="{87489E75-CB8B-4257-B1AF-F035D1F030B7}" destId="{90039D0C-45D7-4D6C-9DCA-E7542B80A000}" srcOrd="0" destOrd="0" presId="urn:microsoft.com/office/officeart/2005/8/layout/orgChart1"/>
    <dgm:cxn modelId="{971C9B27-56FC-4A67-9894-F0BD0C5ED638}" type="presParOf" srcId="{90039D0C-45D7-4D6C-9DCA-E7542B80A000}" destId="{C2F877EC-B48A-46B5-8608-823C039BCDA8}" srcOrd="0" destOrd="0" presId="urn:microsoft.com/office/officeart/2005/8/layout/orgChart1"/>
    <dgm:cxn modelId="{4880A061-566C-4A5A-8860-97AB4017BA4F}" type="presParOf" srcId="{C2F877EC-B48A-46B5-8608-823C039BCDA8}" destId="{DDA83CFA-AEF8-4327-A626-7A794907B48E}" srcOrd="0" destOrd="0" presId="urn:microsoft.com/office/officeart/2005/8/layout/orgChart1"/>
    <dgm:cxn modelId="{B122894F-EBCE-41FC-B840-17D4CCD896B3}" type="presParOf" srcId="{C2F877EC-B48A-46B5-8608-823C039BCDA8}" destId="{5EA3D406-C8A3-41CA-84D3-45371BCCCEFD}" srcOrd="1" destOrd="0" presId="urn:microsoft.com/office/officeart/2005/8/layout/orgChart1"/>
    <dgm:cxn modelId="{9F9862DF-E03E-4CDA-99DB-5D5B2EBCE594}" type="presParOf" srcId="{90039D0C-45D7-4D6C-9DCA-E7542B80A000}" destId="{7C97614B-776A-4F0A-978D-3BDFDD25D119}" srcOrd="1" destOrd="0" presId="urn:microsoft.com/office/officeart/2005/8/layout/orgChart1"/>
    <dgm:cxn modelId="{D7C879FA-9153-4313-ADA9-6FA921639E46}" type="presParOf" srcId="{7C97614B-776A-4F0A-978D-3BDFDD25D119}" destId="{E0FC0326-CCD1-4B78-A54F-4759ADBD374A}" srcOrd="0" destOrd="0" presId="urn:microsoft.com/office/officeart/2005/8/layout/orgChart1"/>
    <dgm:cxn modelId="{258E0C1B-0B04-4078-9D7E-4C42666AC4E9}" type="presParOf" srcId="{7C97614B-776A-4F0A-978D-3BDFDD25D119}" destId="{E8E96C94-9161-4CF4-8B77-400B3E952866}" srcOrd="1" destOrd="0" presId="urn:microsoft.com/office/officeart/2005/8/layout/orgChart1"/>
    <dgm:cxn modelId="{DB49E420-F1CE-4FEF-9BCE-8E031D5F899B}" type="presParOf" srcId="{E8E96C94-9161-4CF4-8B77-400B3E952866}" destId="{0DC33EB3-BBE3-4950-A30E-724F2AA5CFD8}" srcOrd="0" destOrd="0" presId="urn:microsoft.com/office/officeart/2005/8/layout/orgChart1"/>
    <dgm:cxn modelId="{C9CA213F-8661-4ED6-9524-9382DA4828B9}" type="presParOf" srcId="{0DC33EB3-BBE3-4950-A30E-724F2AA5CFD8}" destId="{1854B486-A025-4645-AFA7-490EBE142C59}" srcOrd="0" destOrd="0" presId="urn:microsoft.com/office/officeart/2005/8/layout/orgChart1"/>
    <dgm:cxn modelId="{77E2BE95-9160-4C5D-AB55-E9B680BA4972}" type="presParOf" srcId="{0DC33EB3-BBE3-4950-A30E-724F2AA5CFD8}" destId="{57405FFE-5B68-4F7C-A8A1-B68A901D69AD}" srcOrd="1" destOrd="0" presId="urn:microsoft.com/office/officeart/2005/8/layout/orgChart1"/>
    <dgm:cxn modelId="{D1A814F8-726B-4315-8FE8-EC721AE559B5}" type="presParOf" srcId="{E8E96C94-9161-4CF4-8B77-400B3E952866}" destId="{580D84D6-B977-49E2-8B56-B99D5E2898DE}" srcOrd="1" destOrd="0" presId="urn:microsoft.com/office/officeart/2005/8/layout/orgChart1"/>
    <dgm:cxn modelId="{459A5486-F991-4B21-B749-C31AF89D1AB8}" type="presParOf" srcId="{E8E96C94-9161-4CF4-8B77-400B3E952866}" destId="{92F3DFBD-69A0-40F4-8811-6DC4B49E8F65}" srcOrd="2" destOrd="0" presId="urn:microsoft.com/office/officeart/2005/8/layout/orgChart1"/>
    <dgm:cxn modelId="{B17571D7-BCA4-45FF-9E3E-78D56A705B77}" type="presParOf" srcId="{7C97614B-776A-4F0A-978D-3BDFDD25D119}" destId="{08678A28-0597-4F36-BEC1-50D7EF5844FE}" srcOrd="2" destOrd="0" presId="urn:microsoft.com/office/officeart/2005/8/layout/orgChart1"/>
    <dgm:cxn modelId="{2D3C7AEE-C5C2-438A-9979-EF2A25FF8928}" type="presParOf" srcId="{7C97614B-776A-4F0A-978D-3BDFDD25D119}" destId="{BAF3D9E5-604D-49CE-8DB8-63A18A37DB65}" srcOrd="3" destOrd="0" presId="urn:microsoft.com/office/officeart/2005/8/layout/orgChart1"/>
    <dgm:cxn modelId="{6DB9445B-8EFA-4BEA-9D3A-12B41E3355CF}" type="presParOf" srcId="{BAF3D9E5-604D-49CE-8DB8-63A18A37DB65}" destId="{FAB53CE9-8902-41E2-9009-4075326CA552}" srcOrd="0" destOrd="0" presId="urn:microsoft.com/office/officeart/2005/8/layout/orgChart1"/>
    <dgm:cxn modelId="{666E1C00-F521-4C0C-B36B-76343234CCCC}" type="presParOf" srcId="{FAB53CE9-8902-41E2-9009-4075326CA552}" destId="{9EDF4498-066F-4132-AA52-3ED0FB8E35F3}" srcOrd="0" destOrd="0" presId="urn:microsoft.com/office/officeart/2005/8/layout/orgChart1"/>
    <dgm:cxn modelId="{4481405D-1A05-402D-9BC8-0D062D84F6E1}" type="presParOf" srcId="{FAB53CE9-8902-41E2-9009-4075326CA552}" destId="{CF5D0D9C-C0A7-44A9-827A-C6C2273BE3FE}" srcOrd="1" destOrd="0" presId="urn:microsoft.com/office/officeart/2005/8/layout/orgChart1"/>
    <dgm:cxn modelId="{D3FAF627-AB67-4A63-AD63-758D40FBE14B}" type="presParOf" srcId="{BAF3D9E5-604D-49CE-8DB8-63A18A37DB65}" destId="{4B532E71-25EE-4AEE-997D-A27702E0B4BE}" srcOrd="1" destOrd="0" presId="urn:microsoft.com/office/officeart/2005/8/layout/orgChart1"/>
    <dgm:cxn modelId="{253D18E9-7ACA-41D0-80B9-FC7A2376FAD2}" type="presParOf" srcId="{BAF3D9E5-604D-49CE-8DB8-63A18A37DB65}" destId="{702CAF59-DCBD-4479-932C-12555D395D4A}" srcOrd="2" destOrd="0" presId="urn:microsoft.com/office/officeart/2005/8/layout/orgChart1"/>
    <dgm:cxn modelId="{81FE3FEF-964A-4704-9507-AEDD7C5E8F03}" type="presParOf" srcId="{90039D0C-45D7-4D6C-9DCA-E7542B80A000}" destId="{BBFE914D-DD5B-47F8-A3B4-D643E4627FA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A55A93-0860-44A3-BEC2-DCC50844E53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701E40D3-3D3A-4EB2-8993-2747DE70E033}">
      <dgm:prSet phldrT="[Text]" custT="1"/>
      <dgm:spPr/>
      <dgm:t>
        <a:bodyPr/>
        <a:lstStyle/>
        <a:p>
          <a:pPr rtl="1"/>
          <a:r>
            <a:rPr lang="ar-SA" sz="1400" b="1" dirty="0" smtClean="0">
              <a:solidFill>
                <a:prstClr val="black">
                  <a:lumMod val="85000"/>
                  <a:lumOff val="15000"/>
                </a:prstClr>
              </a:solidFill>
            </a:rPr>
            <a:t>يمكن تقسيم مراحل </a:t>
          </a:r>
          <a:r>
            <a:rPr lang="ar-SA" sz="1400" b="1" dirty="0" smtClean="0">
              <a:solidFill>
                <a:prstClr val="black">
                  <a:lumMod val="85000"/>
                  <a:lumOff val="15000"/>
                </a:prstClr>
              </a:solidFill>
            </a:rPr>
            <a:t>الكتابة لأطفال </a:t>
          </a:r>
          <a:r>
            <a:rPr lang="ar-SA" sz="1400" b="1" dirty="0" smtClean="0">
              <a:solidFill>
                <a:prstClr val="black">
                  <a:lumMod val="85000"/>
                  <a:lumOff val="15000"/>
                </a:prstClr>
              </a:solidFill>
            </a:rPr>
            <a:t>ما قبل المدرسة إلى ثلاث مراحل أساسية:</a:t>
          </a:r>
        </a:p>
        <a:p>
          <a:pPr rtl="1"/>
          <a:endParaRPr lang="ar-SA" sz="1400" b="1" dirty="0"/>
        </a:p>
      </dgm:t>
    </dgm:pt>
    <dgm:pt modelId="{B93B3C2D-B0B6-4522-BC12-AEE0AD0DE35E}" type="parTrans" cxnId="{07D60C81-B3FF-4ED8-9A71-3BFD500FFC22}">
      <dgm:prSet/>
      <dgm:spPr/>
      <dgm:t>
        <a:bodyPr/>
        <a:lstStyle/>
        <a:p>
          <a:pPr rtl="1"/>
          <a:endParaRPr lang="ar-SA"/>
        </a:p>
      </dgm:t>
    </dgm:pt>
    <dgm:pt modelId="{92B51896-5973-422A-AD51-540FCC10B34D}" type="sibTrans" cxnId="{07D60C81-B3FF-4ED8-9A71-3BFD500FFC22}">
      <dgm:prSet/>
      <dgm:spPr/>
      <dgm:t>
        <a:bodyPr/>
        <a:lstStyle/>
        <a:p>
          <a:pPr rtl="1"/>
          <a:endParaRPr lang="ar-SA"/>
        </a:p>
      </dgm:t>
    </dgm:pt>
    <dgm:pt modelId="{217FBAB1-23B5-4B0E-B08A-B1F0A5D0F4E3}">
      <dgm:prSet phldrT="[Text]" custT="1"/>
      <dgm:spPr/>
      <dgm:t>
        <a:bodyPr/>
        <a:lstStyle/>
        <a:p>
          <a:pPr rtl="1"/>
          <a:r>
            <a:rPr lang="ar-SA" sz="1400" b="1" dirty="0" smtClean="0">
              <a:solidFill>
                <a:srgbClr val="FF0000"/>
              </a:solidFill>
            </a:rPr>
            <a:t>مرحلة التخطيط ( من سنتين إلى أربع سنوات</a:t>
          </a:r>
          <a:endParaRPr lang="ar-SA" sz="1400" b="1" dirty="0">
            <a:solidFill>
              <a:srgbClr val="FF0000"/>
            </a:solidFill>
          </a:endParaRPr>
        </a:p>
      </dgm:t>
    </dgm:pt>
    <dgm:pt modelId="{4AF94FC7-C826-4ED7-87F9-D0D41902C73F}" type="parTrans" cxnId="{B7F367A5-9E3F-4C51-94BB-130119ECD017}">
      <dgm:prSet/>
      <dgm:spPr/>
      <dgm:t>
        <a:bodyPr/>
        <a:lstStyle/>
        <a:p>
          <a:pPr rtl="1"/>
          <a:endParaRPr lang="ar-SA" sz="2000" b="1"/>
        </a:p>
      </dgm:t>
    </dgm:pt>
    <dgm:pt modelId="{F984FD3E-E6F5-470E-91D0-2793F2EA9CF4}" type="sibTrans" cxnId="{B7F367A5-9E3F-4C51-94BB-130119ECD017}">
      <dgm:prSet/>
      <dgm:spPr/>
      <dgm:t>
        <a:bodyPr/>
        <a:lstStyle/>
        <a:p>
          <a:pPr rtl="1"/>
          <a:endParaRPr lang="ar-SA"/>
        </a:p>
      </dgm:t>
    </dgm:pt>
    <dgm:pt modelId="{B6168790-2C5E-42E8-B047-51B5511B4674}">
      <dgm:prSet phldrT="[Text]" custT="1"/>
      <dgm:spPr/>
      <dgm:t>
        <a:bodyPr/>
        <a:lstStyle/>
        <a:p>
          <a:pPr rtl="1"/>
          <a:r>
            <a:rPr lang="ar-SA" sz="1400" b="1" dirty="0" smtClean="0">
              <a:solidFill>
                <a:srgbClr val="FF0000"/>
              </a:solidFill>
            </a:rPr>
            <a:t>تخطيط </a:t>
          </a:r>
          <a:r>
            <a:rPr lang="ar-SA" sz="1400" b="1" dirty="0" smtClean="0">
              <a:solidFill>
                <a:srgbClr val="FF0000"/>
              </a:solidFill>
            </a:rPr>
            <a:t>منظم</a:t>
          </a:r>
          <a:r>
            <a:rPr lang="ar-SA" sz="1400" b="1" dirty="0" smtClean="0"/>
            <a:t>( يأخذ التخطيط مظهر نظامي خاص سواء كان راسياً أو أفقياً أو مائلاً. وفي سن الثالثة من العمر يتحول التخطيط إلى تخطيط دائري , </a:t>
          </a:r>
        </a:p>
        <a:p>
          <a:pPr rtl="1"/>
          <a:r>
            <a:rPr lang="ar-SA" sz="1400" b="1" dirty="0" smtClean="0"/>
            <a:t>يرى العلماء أن الخطوط التي تميز التعبير الكتابي من خطوط الرسم التعبيري للطفل تتضح في سن الرابعة.</a:t>
          </a:r>
          <a:endParaRPr lang="ar-SA" sz="1400" b="1" dirty="0"/>
        </a:p>
      </dgm:t>
    </dgm:pt>
    <dgm:pt modelId="{4D604A0B-5EFD-4130-9846-A51F048AC09B}" type="parTrans" cxnId="{68E0A91C-5AD1-4A2C-AEA8-7AA529EB7AE3}">
      <dgm:prSet/>
      <dgm:spPr/>
      <dgm:t>
        <a:bodyPr/>
        <a:lstStyle/>
        <a:p>
          <a:pPr rtl="1"/>
          <a:endParaRPr lang="ar-SA" sz="2000" b="1"/>
        </a:p>
      </dgm:t>
    </dgm:pt>
    <dgm:pt modelId="{8C2EDB44-CB2C-4360-94FB-50FA75665CCD}" type="sibTrans" cxnId="{68E0A91C-5AD1-4A2C-AEA8-7AA529EB7AE3}">
      <dgm:prSet/>
      <dgm:spPr/>
      <dgm:t>
        <a:bodyPr/>
        <a:lstStyle/>
        <a:p>
          <a:pPr rtl="1"/>
          <a:endParaRPr lang="ar-SA"/>
        </a:p>
      </dgm:t>
    </dgm:pt>
    <dgm:pt modelId="{EE1EC3FB-9FEC-48AD-B9DC-F7F8F88FE51F}">
      <dgm:prSet phldrT="[Text]" custT="1"/>
      <dgm:spPr/>
      <dgm:t>
        <a:bodyPr/>
        <a:lstStyle/>
        <a:p>
          <a:pPr rtl="1"/>
          <a:r>
            <a:rPr lang="ar-SA" sz="1400" b="1" dirty="0" smtClean="0">
              <a:solidFill>
                <a:srgbClr val="FF0000"/>
              </a:solidFill>
            </a:rPr>
            <a:t>تخطيط غير </a:t>
          </a:r>
          <a:r>
            <a:rPr lang="ar-SA" sz="1400" b="1" dirty="0" smtClean="0">
              <a:solidFill>
                <a:srgbClr val="FF0000"/>
              </a:solidFill>
            </a:rPr>
            <a:t>منظم</a:t>
          </a:r>
          <a:r>
            <a:rPr lang="ar-SA" sz="1400" b="1" dirty="0" smtClean="0"/>
            <a:t>( عبارة عن رغبة الطفل في تقليد الكبار , أو عن طريق الصدفة</a:t>
          </a:r>
          <a:endParaRPr lang="ar-SA" sz="1400" b="1" dirty="0"/>
        </a:p>
      </dgm:t>
    </dgm:pt>
    <dgm:pt modelId="{B4093CAC-6517-4ADE-BEB7-56E96FAB3B13}" type="parTrans" cxnId="{5CC7A84D-9CF5-4C97-92C7-36D407BFBAB9}">
      <dgm:prSet/>
      <dgm:spPr/>
      <dgm:t>
        <a:bodyPr/>
        <a:lstStyle/>
        <a:p>
          <a:pPr rtl="1"/>
          <a:endParaRPr lang="ar-SA" sz="2000" b="1"/>
        </a:p>
      </dgm:t>
    </dgm:pt>
    <dgm:pt modelId="{06018CF8-9323-45FB-BA7D-204C5A799B48}" type="sibTrans" cxnId="{5CC7A84D-9CF5-4C97-92C7-36D407BFBAB9}">
      <dgm:prSet/>
      <dgm:spPr/>
      <dgm:t>
        <a:bodyPr/>
        <a:lstStyle/>
        <a:p>
          <a:pPr rtl="1"/>
          <a:endParaRPr lang="ar-SA"/>
        </a:p>
      </dgm:t>
    </dgm:pt>
    <dgm:pt modelId="{688E3F38-7E0C-45A2-BC7B-580A67C7E8E9}">
      <dgm:prSet phldrT="[Text]" custT="1"/>
      <dgm:spPr/>
      <dgm:t>
        <a:bodyPr/>
        <a:lstStyle/>
        <a:p>
          <a:pPr rtl="1"/>
          <a:r>
            <a:rPr lang="ar-SA" sz="1400" b="1" dirty="0" smtClean="0">
              <a:solidFill>
                <a:srgbClr val="FF0000"/>
              </a:solidFill>
            </a:rPr>
            <a:t>مرحلة ما قبل التخطيط( من الميلاد حتى الثانية من العمر</a:t>
          </a:r>
          <a:r>
            <a:rPr lang="ar-SA" sz="1400" b="1" dirty="0" smtClean="0">
              <a:solidFill>
                <a:srgbClr val="FF0000"/>
              </a:solidFill>
            </a:rPr>
            <a:t>)</a:t>
          </a:r>
        </a:p>
        <a:p>
          <a:pPr rtl="1"/>
          <a:r>
            <a:rPr lang="ar-SA" sz="1400" b="1" dirty="0" smtClean="0"/>
            <a:t>(عبارة عن رغبة مبهمة للتعبير عن نفس الطفل)</a:t>
          </a:r>
          <a:endParaRPr lang="ar-SA" sz="1400" b="1" dirty="0"/>
        </a:p>
      </dgm:t>
    </dgm:pt>
    <dgm:pt modelId="{2778DFCE-5F18-4B61-BD9D-81D6B5F407BC}" type="parTrans" cxnId="{F5A4E1C2-EE95-43F0-9F71-3465FEEA4798}">
      <dgm:prSet/>
      <dgm:spPr/>
      <dgm:t>
        <a:bodyPr/>
        <a:lstStyle/>
        <a:p>
          <a:pPr rtl="1"/>
          <a:endParaRPr lang="ar-SA" sz="2000" b="1"/>
        </a:p>
      </dgm:t>
    </dgm:pt>
    <dgm:pt modelId="{D373921A-572C-4DED-9A9D-E5E044ECF0F0}" type="sibTrans" cxnId="{F5A4E1C2-EE95-43F0-9F71-3465FEEA4798}">
      <dgm:prSet/>
      <dgm:spPr/>
      <dgm:t>
        <a:bodyPr/>
        <a:lstStyle/>
        <a:p>
          <a:pPr rtl="1"/>
          <a:endParaRPr lang="ar-SA"/>
        </a:p>
      </dgm:t>
    </dgm:pt>
    <dgm:pt modelId="{64835640-F044-4189-8650-E863903DC364}">
      <dgm:prSet custT="1"/>
      <dgm:spPr/>
      <dgm:t>
        <a:bodyPr/>
        <a:lstStyle/>
        <a:p>
          <a:pPr rtl="1"/>
          <a:r>
            <a:rPr lang="ar-SA" sz="1400" b="1" dirty="0" smtClean="0">
              <a:solidFill>
                <a:srgbClr val="FF0000"/>
              </a:solidFill>
            </a:rPr>
            <a:t>مرحلة </a:t>
          </a:r>
          <a:r>
            <a:rPr lang="ar-SA" sz="1400" b="1" dirty="0" smtClean="0">
              <a:solidFill>
                <a:srgbClr val="FF0000"/>
              </a:solidFill>
            </a:rPr>
            <a:t>المحاكاة عن بعد , مرحلة الكتابة بالألوان( </a:t>
          </a:r>
          <a:r>
            <a:rPr lang="ar-SA" sz="1400" b="1" dirty="0" smtClean="0">
              <a:solidFill>
                <a:srgbClr val="FF0000"/>
              </a:solidFill>
            </a:rPr>
            <a:t>من أربع إلى سبع سنوات تقريباً</a:t>
          </a:r>
          <a:r>
            <a:rPr lang="ar-SA" sz="1400" b="1" dirty="0" smtClean="0">
              <a:solidFill>
                <a:srgbClr val="FF0000"/>
              </a:solidFill>
            </a:rPr>
            <a:t>) </a:t>
          </a:r>
          <a:r>
            <a:rPr lang="ar-SA" sz="1400" b="1" dirty="0" smtClean="0"/>
            <a:t>تغلب على الطفل في هذه المرحلة الخطوط شبه الهندسية, وخطوط الطفل في هذه المرحلة تعتمد على التفكير المستمد من الواقع.</a:t>
          </a:r>
          <a:endParaRPr lang="ar-SA" sz="1400" b="1" dirty="0"/>
        </a:p>
      </dgm:t>
    </dgm:pt>
    <dgm:pt modelId="{75053DE1-0014-485A-9A2A-89A3BD5ECBF9}" type="parTrans" cxnId="{70D42AD6-22E0-494B-92EB-04CFF7B15E4B}">
      <dgm:prSet/>
      <dgm:spPr/>
      <dgm:t>
        <a:bodyPr/>
        <a:lstStyle/>
        <a:p>
          <a:pPr rtl="1"/>
          <a:endParaRPr lang="ar-SA" sz="2000" b="1"/>
        </a:p>
      </dgm:t>
    </dgm:pt>
    <dgm:pt modelId="{264809B4-AE61-4250-95DC-5E427E8AC6EF}" type="sibTrans" cxnId="{70D42AD6-22E0-494B-92EB-04CFF7B15E4B}">
      <dgm:prSet/>
      <dgm:spPr/>
      <dgm:t>
        <a:bodyPr/>
        <a:lstStyle/>
        <a:p>
          <a:pPr rtl="1"/>
          <a:endParaRPr lang="ar-SA"/>
        </a:p>
      </dgm:t>
    </dgm:pt>
    <dgm:pt modelId="{524B11CD-7392-4F89-ACAA-67CB95E5CC8B}" type="pres">
      <dgm:prSet presAssocID="{7CA55A93-0860-44A3-BEC2-DCC50844E537}" presName="hierChild1" presStyleCnt="0">
        <dgm:presLayoutVars>
          <dgm:chPref val="1"/>
          <dgm:dir/>
          <dgm:animOne val="branch"/>
          <dgm:animLvl val="lvl"/>
          <dgm:resizeHandles/>
        </dgm:presLayoutVars>
      </dgm:prSet>
      <dgm:spPr/>
      <dgm:t>
        <a:bodyPr/>
        <a:lstStyle/>
        <a:p>
          <a:pPr rtl="1"/>
          <a:endParaRPr lang="ar-SA"/>
        </a:p>
      </dgm:t>
    </dgm:pt>
    <dgm:pt modelId="{AE996273-AA4C-4437-9AA4-CB651BBDD85C}" type="pres">
      <dgm:prSet presAssocID="{701E40D3-3D3A-4EB2-8993-2747DE70E033}" presName="hierRoot1" presStyleCnt="0"/>
      <dgm:spPr/>
    </dgm:pt>
    <dgm:pt modelId="{53D8C98B-A92C-4CCB-9FDB-B475532FED0B}" type="pres">
      <dgm:prSet presAssocID="{701E40D3-3D3A-4EB2-8993-2747DE70E033}" presName="composite" presStyleCnt="0"/>
      <dgm:spPr/>
    </dgm:pt>
    <dgm:pt modelId="{C76CB654-23D6-42BB-AAE3-BB6EB58D57F2}" type="pres">
      <dgm:prSet presAssocID="{701E40D3-3D3A-4EB2-8993-2747DE70E033}" presName="background" presStyleLbl="node0" presStyleIdx="0" presStyleCnt="1"/>
      <dgm:spPr/>
    </dgm:pt>
    <dgm:pt modelId="{FC9BF046-BDBA-4559-B0CA-0C989D71C4AC}" type="pres">
      <dgm:prSet presAssocID="{701E40D3-3D3A-4EB2-8993-2747DE70E033}" presName="text" presStyleLbl="fgAcc0" presStyleIdx="0" presStyleCnt="1" custScaleX="219256">
        <dgm:presLayoutVars>
          <dgm:chPref val="3"/>
        </dgm:presLayoutVars>
      </dgm:prSet>
      <dgm:spPr/>
      <dgm:t>
        <a:bodyPr/>
        <a:lstStyle/>
        <a:p>
          <a:pPr rtl="1"/>
          <a:endParaRPr lang="ar-SA"/>
        </a:p>
      </dgm:t>
    </dgm:pt>
    <dgm:pt modelId="{2CDDEDA2-4E97-426C-A46C-BD5A952AB578}" type="pres">
      <dgm:prSet presAssocID="{701E40D3-3D3A-4EB2-8993-2747DE70E033}" presName="hierChild2" presStyleCnt="0"/>
      <dgm:spPr/>
    </dgm:pt>
    <dgm:pt modelId="{228A6034-CD69-4F14-9CAA-E1E744956F1E}" type="pres">
      <dgm:prSet presAssocID="{75053DE1-0014-485A-9A2A-89A3BD5ECBF9}" presName="Name10" presStyleLbl="parChTrans1D2" presStyleIdx="0" presStyleCnt="3"/>
      <dgm:spPr/>
      <dgm:t>
        <a:bodyPr/>
        <a:lstStyle/>
        <a:p>
          <a:pPr rtl="1"/>
          <a:endParaRPr lang="ar-SA"/>
        </a:p>
      </dgm:t>
    </dgm:pt>
    <dgm:pt modelId="{8FB219DF-2EAF-4C0F-B947-28C063BF3666}" type="pres">
      <dgm:prSet presAssocID="{64835640-F044-4189-8650-E863903DC364}" presName="hierRoot2" presStyleCnt="0"/>
      <dgm:spPr/>
    </dgm:pt>
    <dgm:pt modelId="{35A01A04-DBA7-4F0C-B4E9-44E2377BB01E}" type="pres">
      <dgm:prSet presAssocID="{64835640-F044-4189-8650-E863903DC364}" presName="composite2" presStyleCnt="0"/>
      <dgm:spPr/>
    </dgm:pt>
    <dgm:pt modelId="{EAC80E06-81A1-46E0-B46C-2240C060C33A}" type="pres">
      <dgm:prSet presAssocID="{64835640-F044-4189-8650-E863903DC364}" presName="background2" presStyleLbl="node2" presStyleIdx="0" presStyleCnt="3"/>
      <dgm:spPr/>
    </dgm:pt>
    <dgm:pt modelId="{59503AC0-5561-4AB7-BC93-85806AFD2B02}" type="pres">
      <dgm:prSet presAssocID="{64835640-F044-4189-8650-E863903DC364}" presName="text2" presStyleLbl="fgAcc2" presStyleIdx="0" presStyleCnt="3" custScaleX="292127">
        <dgm:presLayoutVars>
          <dgm:chPref val="3"/>
        </dgm:presLayoutVars>
      </dgm:prSet>
      <dgm:spPr/>
      <dgm:t>
        <a:bodyPr/>
        <a:lstStyle/>
        <a:p>
          <a:pPr rtl="1"/>
          <a:endParaRPr lang="ar-SA"/>
        </a:p>
      </dgm:t>
    </dgm:pt>
    <dgm:pt modelId="{F93BF42E-AA23-4A7A-8AB9-1981170EB0E3}" type="pres">
      <dgm:prSet presAssocID="{64835640-F044-4189-8650-E863903DC364}" presName="hierChild3" presStyleCnt="0"/>
      <dgm:spPr/>
    </dgm:pt>
    <dgm:pt modelId="{6A1A6624-590A-42EB-ACB7-0FF4A58F4F4F}" type="pres">
      <dgm:prSet presAssocID="{4AF94FC7-C826-4ED7-87F9-D0D41902C73F}" presName="Name10" presStyleLbl="parChTrans1D2" presStyleIdx="1" presStyleCnt="3"/>
      <dgm:spPr/>
      <dgm:t>
        <a:bodyPr/>
        <a:lstStyle/>
        <a:p>
          <a:pPr rtl="1"/>
          <a:endParaRPr lang="ar-SA"/>
        </a:p>
      </dgm:t>
    </dgm:pt>
    <dgm:pt modelId="{59028A51-BFA2-4C6B-BB94-14057770E06C}" type="pres">
      <dgm:prSet presAssocID="{217FBAB1-23B5-4B0E-B08A-B1F0A5D0F4E3}" presName="hierRoot2" presStyleCnt="0"/>
      <dgm:spPr/>
    </dgm:pt>
    <dgm:pt modelId="{292A8DA1-FF82-4C31-97AC-CD846A97EA1F}" type="pres">
      <dgm:prSet presAssocID="{217FBAB1-23B5-4B0E-B08A-B1F0A5D0F4E3}" presName="composite2" presStyleCnt="0"/>
      <dgm:spPr/>
    </dgm:pt>
    <dgm:pt modelId="{C0545FB0-1690-483B-B4FA-02340D50A3D3}" type="pres">
      <dgm:prSet presAssocID="{217FBAB1-23B5-4B0E-B08A-B1F0A5D0F4E3}" presName="background2" presStyleLbl="node2" presStyleIdx="1" presStyleCnt="3"/>
      <dgm:spPr/>
    </dgm:pt>
    <dgm:pt modelId="{4CB8C98C-408B-4A1A-AB7C-872304940B01}" type="pres">
      <dgm:prSet presAssocID="{217FBAB1-23B5-4B0E-B08A-B1F0A5D0F4E3}" presName="text2" presStyleLbl="fgAcc2" presStyleIdx="1" presStyleCnt="3">
        <dgm:presLayoutVars>
          <dgm:chPref val="3"/>
        </dgm:presLayoutVars>
      </dgm:prSet>
      <dgm:spPr/>
      <dgm:t>
        <a:bodyPr/>
        <a:lstStyle/>
        <a:p>
          <a:pPr rtl="1"/>
          <a:endParaRPr lang="ar-SA"/>
        </a:p>
      </dgm:t>
    </dgm:pt>
    <dgm:pt modelId="{47203ED3-9C4A-433B-9688-840DC4BC6BBE}" type="pres">
      <dgm:prSet presAssocID="{217FBAB1-23B5-4B0E-B08A-B1F0A5D0F4E3}" presName="hierChild3" presStyleCnt="0"/>
      <dgm:spPr/>
    </dgm:pt>
    <dgm:pt modelId="{B447D3FD-DC4D-48B2-8DA1-5B118396986A}" type="pres">
      <dgm:prSet presAssocID="{4D604A0B-5EFD-4130-9846-A51F048AC09B}" presName="Name17" presStyleLbl="parChTrans1D3" presStyleIdx="0" presStyleCnt="2"/>
      <dgm:spPr/>
      <dgm:t>
        <a:bodyPr/>
        <a:lstStyle/>
        <a:p>
          <a:pPr rtl="1"/>
          <a:endParaRPr lang="ar-SA"/>
        </a:p>
      </dgm:t>
    </dgm:pt>
    <dgm:pt modelId="{A79EA061-77D3-4C08-BFF4-688BEAF9F3BB}" type="pres">
      <dgm:prSet presAssocID="{B6168790-2C5E-42E8-B047-51B5511B4674}" presName="hierRoot3" presStyleCnt="0"/>
      <dgm:spPr/>
    </dgm:pt>
    <dgm:pt modelId="{5288A233-1A1C-47B9-AC14-24FFA7C376B3}" type="pres">
      <dgm:prSet presAssocID="{B6168790-2C5E-42E8-B047-51B5511B4674}" presName="composite3" presStyleCnt="0"/>
      <dgm:spPr/>
    </dgm:pt>
    <dgm:pt modelId="{21642E7B-F7A3-4D6B-B549-C4312DFCC1E6}" type="pres">
      <dgm:prSet presAssocID="{B6168790-2C5E-42E8-B047-51B5511B4674}" presName="background3" presStyleLbl="node3" presStyleIdx="0" presStyleCnt="2"/>
      <dgm:spPr/>
    </dgm:pt>
    <dgm:pt modelId="{53C3B785-7D21-40F9-BB4B-F46234EE3866}" type="pres">
      <dgm:prSet presAssocID="{B6168790-2C5E-42E8-B047-51B5511B4674}" presName="text3" presStyleLbl="fgAcc3" presStyleIdx="0" presStyleCnt="2" custScaleX="350471" custScaleY="184943">
        <dgm:presLayoutVars>
          <dgm:chPref val="3"/>
        </dgm:presLayoutVars>
      </dgm:prSet>
      <dgm:spPr/>
      <dgm:t>
        <a:bodyPr/>
        <a:lstStyle/>
        <a:p>
          <a:pPr rtl="1"/>
          <a:endParaRPr lang="ar-SA"/>
        </a:p>
      </dgm:t>
    </dgm:pt>
    <dgm:pt modelId="{D9038A21-2D54-4032-982F-A575A5AC322F}" type="pres">
      <dgm:prSet presAssocID="{B6168790-2C5E-42E8-B047-51B5511B4674}" presName="hierChild4" presStyleCnt="0"/>
      <dgm:spPr/>
    </dgm:pt>
    <dgm:pt modelId="{93CE690C-FE6C-42CA-BEA6-D90FA27C6DC9}" type="pres">
      <dgm:prSet presAssocID="{B4093CAC-6517-4ADE-BEB7-56E96FAB3B13}" presName="Name17" presStyleLbl="parChTrans1D3" presStyleIdx="1" presStyleCnt="2"/>
      <dgm:spPr/>
      <dgm:t>
        <a:bodyPr/>
        <a:lstStyle/>
        <a:p>
          <a:pPr rtl="1"/>
          <a:endParaRPr lang="ar-SA"/>
        </a:p>
      </dgm:t>
    </dgm:pt>
    <dgm:pt modelId="{1FE54D30-0EF4-492B-8201-A89E7501D744}" type="pres">
      <dgm:prSet presAssocID="{EE1EC3FB-9FEC-48AD-B9DC-F7F8F88FE51F}" presName="hierRoot3" presStyleCnt="0"/>
      <dgm:spPr/>
    </dgm:pt>
    <dgm:pt modelId="{9A277ABC-99B8-4E0E-8FDB-758F10792486}" type="pres">
      <dgm:prSet presAssocID="{EE1EC3FB-9FEC-48AD-B9DC-F7F8F88FE51F}" presName="composite3" presStyleCnt="0"/>
      <dgm:spPr/>
    </dgm:pt>
    <dgm:pt modelId="{77309034-15B4-4EE9-A05A-314AE96AB88A}" type="pres">
      <dgm:prSet presAssocID="{EE1EC3FB-9FEC-48AD-B9DC-F7F8F88FE51F}" presName="background3" presStyleLbl="node3" presStyleIdx="1" presStyleCnt="2"/>
      <dgm:spPr/>
    </dgm:pt>
    <dgm:pt modelId="{E9EDDBDD-C458-42CB-94C0-09EFD814CDDD}" type="pres">
      <dgm:prSet presAssocID="{EE1EC3FB-9FEC-48AD-B9DC-F7F8F88FE51F}" presName="text3" presStyleLbl="fgAcc3" presStyleIdx="1" presStyleCnt="2" custScaleX="310574" custScaleY="148412">
        <dgm:presLayoutVars>
          <dgm:chPref val="3"/>
        </dgm:presLayoutVars>
      </dgm:prSet>
      <dgm:spPr/>
      <dgm:t>
        <a:bodyPr/>
        <a:lstStyle/>
        <a:p>
          <a:pPr rtl="1"/>
          <a:endParaRPr lang="ar-SA"/>
        </a:p>
      </dgm:t>
    </dgm:pt>
    <dgm:pt modelId="{10372B53-DF4D-47A8-8AEF-5EEA50DE3019}" type="pres">
      <dgm:prSet presAssocID="{EE1EC3FB-9FEC-48AD-B9DC-F7F8F88FE51F}" presName="hierChild4" presStyleCnt="0"/>
      <dgm:spPr/>
    </dgm:pt>
    <dgm:pt modelId="{D94AF488-8056-4C4F-8CB3-35DFB2E73AD7}" type="pres">
      <dgm:prSet presAssocID="{2778DFCE-5F18-4B61-BD9D-81D6B5F407BC}" presName="Name10" presStyleLbl="parChTrans1D2" presStyleIdx="2" presStyleCnt="3"/>
      <dgm:spPr/>
      <dgm:t>
        <a:bodyPr/>
        <a:lstStyle/>
        <a:p>
          <a:pPr rtl="1"/>
          <a:endParaRPr lang="ar-SA"/>
        </a:p>
      </dgm:t>
    </dgm:pt>
    <dgm:pt modelId="{6BD80430-0AEC-4C27-A745-5C8E5548A652}" type="pres">
      <dgm:prSet presAssocID="{688E3F38-7E0C-45A2-BC7B-580A67C7E8E9}" presName="hierRoot2" presStyleCnt="0"/>
      <dgm:spPr/>
    </dgm:pt>
    <dgm:pt modelId="{929D7F3C-4636-46B9-8942-AE79E5588BB8}" type="pres">
      <dgm:prSet presAssocID="{688E3F38-7E0C-45A2-BC7B-580A67C7E8E9}" presName="composite2" presStyleCnt="0"/>
      <dgm:spPr/>
    </dgm:pt>
    <dgm:pt modelId="{199E2000-7834-48DA-AEEE-547030930228}" type="pres">
      <dgm:prSet presAssocID="{688E3F38-7E0C-45A2-BC7B-580A67C7E8E9}" presName="background2" presStyleLbl="node2" presStyleIdx="2" presStyleCnt="3"/>
      <dgm:spPr/>
    </dgm:pt>
    <dgm:pt modelId="{F33A1BA6-9D41-46ED-BE18-9EEFD03873E4}" type="pres">
      <dgm:prSet presAssocID="{688E3F38-7E0C-45A2-BC7B-580A67C7E8E9}" presName="text2" presStyleLbl="fgAcc2" presStyleIdx="2" presStyleCnt="3" custScaleX="287642">
        <dgm:presLayoutVars>
          <dgm:chPref val="3"/>
        </dgm:presLayoutVars>
      </dgm:prSet>
      <dgm:spPr/>
      <dgm:t>
        <a:bodyPr/>
        <a:lstStyle/>
        <a:p>
          <a:pPr rtl="1"/>
          <a:endParaRPr lang="ar-SA"/>
        </a:p>
      </dgm:t>
    </dgm:pt>
    <dgm:pt modelId="{C59FF688-25E7-4A4B-819B-957563A575F3}" type="pres">
      <dgm:prSet presAssocID="{688E3F38-7E0C-45A2-BC7B-580A67C7E8E9}" presName="hierChild3" presStyleCnt="0"/>
      <dgm:spPr/>
    </dgm:pt>
  </dgm:ptLst>
  <dgm:cxnLst>
    <dgm:cxn modelId="{F5A4E1C2-EE95-43F0-9F71-3465FEEA4798}" srcId="{701E40D3-3D3A-4EB2-8993-2747DE70E033}" destId="{688E3F38-7E0C-45A2-BC7B-580A67C7E8E9}" srcOrd="2" destOrd="0" parTransId="{2778DFCE-5F18-4B61-BD9D-81D6B5F407BC}" sibTransId="{D373921A-572C-4DED-9A9D-E5E044ECF0F0}"/>
    <dgm:cxn modelId="{26FB6706-550A-4B75-AA40-E2DF43E928BE}" type="presOf" srcId="{B6168790-2C5E-42E8-B047-51B5511B4674}" destId="{53C3B785-7D21-40F9-BB4B-F46234EE3866}" srcOrd="0" destOrd="0" presId="urn:microsoft.com/office/officeart/2005/8/layout/hierarchy1"/>
    <dgm:cxn modelId="{1DB7399C-C7A0-43A7-8F59-CD2CD0739387}" type="presOf" srcId="{75053DE1-0014-485A-9A2A-89A3BD5ECBF9}" destId="{228A6034-CD69-4F14-9CAA-E1E744956F1E}" srcOrd="0" destOrd="0" presId="urn:microsoft.com/office/officeart/2005/8/layout/hierarchy1"/>
    <dgm:cxn modelId="{5FCD7590-19C5-4953-8337-A387FDE6AB43}" type="presOf" srcId="{64835640-F044-4189-8650-E863903DC364}" destId="{59503AC0-5561-4AB7-BC93-85806AFD2B02}" srcOrd="0" destOrd="0" presId="urn:microsoft.com/office/officeart/2005/8/layout/hierarchy1"/>
    <dgm:cxn modelId="{68E0A91C-5AD1-4A2C-AEA8-7AA529EB7AE3}" srcId="{217FBAB1-23B5-4B0E-B08A-B1F0A5D0F4E3}" destId="{B6168790-2C5E-42E8-B047-51B5511B4674}" srcOrd="0" destOrd="0" parTransId="{4D604A0B-5EFD-4130-9846-A51F048AC09B}" sibTransId="{8C2EDB44-CB2C-4360-94FB-50FA75665CCD}"/>
    <dgm:cxn modelId="{CBB9FDF4-54E9-4084-9F8D-8D1EFB218BB1}" type="presOf" srcId="{7CA55A93-0860-44A3-BEC2-DCC50844E537}" destId="{524B11CD-7392-4F89-ACAA-67CB95E5CC8B}" srcOrd="0" destOrd="0" presId="urn:microsoft.com/office/officeart/2005/8/layout/hierarchy1"/>
    <dgm:cxn modelId="{D7B20744-767C-4F47-889F-D5241F92CB92}" type="presOf" srcId="{688E3F38-7E0C-45A2-BC7B-580A67C7E8E9}" destId="{F33A1BA6-9D41-46ED-BE18-9EEFD03873E4}" srcOrd="0" destOrd="0" presId="urn:microsoft.com/office/officeart/2005/8/layout/hierarchy1"/>
    <dgm:cxn modelId="{C9505B2F-81C0-487F-B062-C855DC3F6365}" type="presOf" srcId="{4D604A0B-5EFD-4130-9846-A51F048AC09B}" destId="{B447D3FD-DC4D-48B2-8DA1-5B118396986A}" srcOrd="0" destOrd="0" presId="urn:microsoft.com/office/officeart/2005/8/layout/hierarchy1"/>
    <dgm:cxn modelId="{5CC7A84D-9CF5-4C97-92C7-36D407BFBAB9}" srcId="{217FBAB1-23B5-4B0E-B08A-B1F0A5D0F4E3}" destId="{EE1EC3FB-9FEC-48AD-B9DC-F7F8F88FE51F}" srcOrd="1" destOrd="0" parTransId="{B4093CAC-6517-4ADE-BEB7-56E96FAB3B13}" sibTransId="{06018CF8-9323-45FB-BA7D-204C5A799B48}"/>
    <dgm:cxn modelId="{B7F367A5-9E3F-4C51-94BB-130119ECD017}" srcId="{701E40D3-3D3A-4EB2-8993-2747DE70E033}" destId="{217FBAB1-23B5-4B0E-B08A-B1F0A5D0F4E3}" srcOrd="1" destOrd="0" parTransId="{4AF94FC7-C826-4ED7-87F9-D0D41902C73F}" sibTransId="{F984FD3E-E6F5-470E-91D0-2793F2EA9CF4}"/>
    <dgm:cxn modelId="{C0D577C1-1259-4984-B8B2-9865EBE1C7F1}" type="presOf" srcId="{4AF94FC7-C826-4ED7-87F9-D0D41902C73F}" destId="{6A1A6624-590A-42EB-ACB7-0FF4A58F4F4F}" srcOrd="0" destOrd="0" presId="urn:microsoft.com/office/officeart/2005/8/layout/hierarchy1"/>
    <dgm:cxn modelId="{3BB7593A-38CC-4BB8-B3E1-92568EF31AB5}" type="presOf" srcId="{217FBAB1-23B5-4B0E-B08A-B1F0A5D0F4E3}" destId="{4CB8C98C-408B-4A1A-AB7C-872304940B01}" srcOrd="0" destOrd="0" presId="urn:microsoft.com/office/officeart/2005/8/layout/hierarchy1"/>
    <dgm:cxn modelId="{88CD3300-84DA-43FB-8246-D55E9CA470AE}" type="presOf" srcId="{B4093CAC-6517-4ADE-BEB7-56E96FAB3B13}" destId="{93CE690C-FE6C-42CA-BEA6-D90FA27C6DC9}" srcOrd="0" destOrd="0" presId="urn:microsoft.com/office/officeart/2005/8/layout/hierarchy1"/>
    <dgm:cxn modelId="{6BBE4879-A2D7-40AE-B654-3CDDE86551E3}" type="presOf" srcId="{701E40D3-3D3A-4EB2-8993-2747DE70E033}" destId="{FC9BF046-BDBA-4559-B0CA-0C989D71C4AC}" srcOrd="0" destOrd="0" presId="urn:microsoft.com/office/officeart/2005/8/layout/hierarchy1"/>
    <dgm:cxn modelId="{07D60C81-B3FF-4ED8-9A71-3BFD500FFC22}" srcId="{7CA55A93-0860-44A3-BEC2-DCC50844E537}" destId="{701E40D3-3D3A-4EB2-8993-2747DE70E033}" srcOrd="0" destOrd="0" parTransId="{B93B3C2D-B0B6-4522-BC12-AEE0AD0DE35E}" sibTransId="{92B51896-5973-422A-AD51-540FCC10B34D}"/>
    <dgm:cxn modelId="{70D42AD6-22E0-494B-92EB-04CFF7B15E4B}" srcId="{701E40D3-3D3A-4EB2-8993-2747DE70E033}" destId="{64835640-F044-4189-8650-E863903DC364}" srcOrd="0" destOrd="0" parTransId="{75053DE1-0014-485A-9A2A-89A3BD5ECBF9}" sibTransId="{264809B4-AE61-4250-95DC-5E427E8AC6EF}"/>
    <dgm:cxn modelId="{0E1D4CE7-313F-42C3-9D2B-A88C42AE38AF}" type="presOf" srcId="{EE1EC3FB-9FEC-48AD-B9DC-F7F8F88FE51F}" destId="{E9EDDBDD-C458-42CB-94C0-09EFD814CDDD}" srcOrd="0" destOrd="0" presId="urn:microsoft.com/office/officeart/2005/8/layout/hierarchy1"/>
    <dgm:cxn modelId="{EAAF4575-3712-4C5D-B3A7-3E22AF7EBC09}" type="presOf" srcId="{2778DFCE-5F18-4B61-BD9D-81D6B5F407BC}" destId="{D94AF488-8056-4C4F-8CB3-35DFB2E73AD7}" srcOrd="0" destOrd="0" presId="urn:microsoft.com/office/officeart/2005/8/layout/hierarchy1"/>
    <dgm:cxn modelId="{4262332A-8A7A-4AEC-9482-5FB9B7025DF1}" type="presParOf" srcId="{524B11CD-7392-4F89-ACAA-67CB95E5CC8B}" destId="{AE996273-AA4C-4437-9AA4-CB651BBDD85C}" srcOrd="0" destOrd="0" presId="urn:microsoft.com/office/officeart/2005/8/layout/hierarchy1"/>
    <dgm:cxn modelId="{BC5C8F13-D969-4224-A285-E16B411D6FF2}" type="presParOf" srcId="{AE996273-AA4C-4437-9AA4-CB651BBDD85C}" destId="{53D8C98B-A92C-4CCB-9FDB-B475532FED0B}" srcOrd="0" destOrd="0" presId="urn:microsoft.com/office/officeart/2005/8/layout/hierarchy1"/>
    <dgm:cxn modelId="{C0F2E633-BE01-4754-888D-46B8CC88F837}" type="presParOf" srcId="{53D8C98B-A92C-4CCB-9FDB-B475532FED0B}" destId="{C76CB654-23D6-42BB-AAE3-BB6EB58D57F2}" srcOrd="0" destOrd="0" presId="urn:microsoft.com/office/officeart/2005/8/layout/hierarchy1"/>
    <dgm:cxn modelId="{72476499-1827-4981-9112-D3C08F438261}" type="presParOf" srcId="{53D8C98B-A92C-4CCB-9FDB-B475532FED0B}" destId="{FC9BF046-BDBA-4559-B0CA-0C989D71C4AC}" srcOrd="1" destOrd="0" presId="urn:microsoft.com/office/officeart/2005/8/layout/hierarchy1"/>
    <dgm:cxn modelId="{9BE79645-5D5E-486B-8748-6A8578855861}" type="presParOf" srcId="{AE996273-AA4C-4437-9AA4-CB651BBDD85C}" destId="{2CDDEDA2-4E97-426C-A46C-BD5A952AB578}" srcOrd="1" destOrd="0" presId="urn:microsoft.com/office/officeart/2005/8/layout/hierarchy1"/>
    <dgm:cxn modelId="{A4E58885-050D-4101-BEFF-021DB1C0B7EB}" type="presParOf" srcId="{2CDDEDA2-4E97-426C-A46C-BD5A952AB578}" destId="{228A6034-CD69-4F14-9CAA-E1E744956F1E}" srcOrd="0" destOrd="0" presId="urn:microsoft.com/office/officeart/2005/8/layout/hierarchy1"/>
    <dgm:cxn modelId="{F1D0164B-05DE-43A6-9D66-7C90270CF2F3}" type="presParOf" srcId="{2CDDEDA2-4E97-426C-A46C-BD5A952AB578}" destId="{8FB219DF-2EAF-4C0F-B947-28C063BF3666}" srcOrd="1" destOrd="0" presId="urn:microsoft.com/office/officeart/2005/8/layout/hierarchy1"/>
    <dgm:cxn modelId="{9B222102-3F5F-4ECD-B532-A97CE38AD2C0}" type="presParOf" srcId="{8FB219DF-2EAF-4C0F-B947-28C063BF3666}" destId="{35A01A04-DBA7-4F0C-B4E9-44E2377BB01E}" srcOrd="0" destOrd="0" presId="urn:microsoft.com/office/officeart/2005/8/layout/hierarchy1"/>
    <dgm:cxn modelId="{CEADD463-D76C-4CE6-BBDD-36B2DC67F790}" type="presParOf" srcId="{35A01A04-DBA7-4F0C-B4E9-44E2377BB01E}" destId="{EAC80E06-81A1-46E0-B46C-2240C060C33A}" srcOrd="0" destOrd="0" presId="urn:microsoft.com/office/officeart/2005/8/layout/hierarchy1"/>
    <dgm:cxn modelId="{70E5D129-65E9-4A9E-8D5F-BCD863AC97FB}" type="presParOf" srcId="{35A01A04-DBA7-4F0C-B4E9-44E2377BB01E}" destId="{59503AC0-5561-4AB7-BC93-85806AFD2B02}" srcOrd="1" destOrd="0" presId="urn:microsoft.com/office/officeart/2005/8/layout/hierarchy1"/>
    <dgm:cxn modelId="{58E86DD2-5359-486D-8C88-80C225F7886D}" type="presParOf" srcId="{8FB219DF-2EAF-4C0F-B947-28C063BF3666}" destId="{F93BF42E-AA23-4A7A-8AB9-1981170EB0E3}" srcOrd="1" destOrd="0" presId="urn:microsoft.com/office/officeart/2005/8/layout/hierarchy1"/>
    <dgm:cxn modelId="{A91267AA-A893-468C-AA86-D68BCD271B79}" type="presParOf" srcId="{2CDDEDA2-4E97-426C-A46C-BD5A952AB578}" destId="{6A1A6624-590A-42EB-ACB7-0FF4A58F4F4F}" srcOrd="2" destOrd="0" presId="urn:microsoft.com/office/officeart/2005/8/layout/hierarchy1"/>
    <dgm:cxn modelId="{86186199-195D-4A56-8E14-0D21E395A82A}" type="presParOf" srcId="{2CDDEDA2-4E97-426C-A46C-BD5A952AB578}" destId="{59028A51-BFA2-4C6B-BB94-14057770E06C}" srcOrd="3" destOrd="0" presId="urn:microsoft.com/office/officeart/2005/8/layout/hierarchy1"/>
    <dgm:cxn modelId="{7484AF7E-282F-4C47-8EE9-1C4EF1D67AE1}" type="presParOf" srcId="{59028A51-BFA2-4C6B-BB94-14057770E06C}" destId="{292A8DA1-FF82-4C31-97AC-CD846A97EA1F}" srcOrd="0" destOrd="0" presId="urn:microsoft.com/office/officeart/2005/8/layout/hierarchy1"/>
    <dgm:cxn modelId="{D7D945EB-FADC-422D-80AB-E5EAB799B820}" type="presParOf" srcId="{292A8DA1-FF82-4C31-97AC-CD846A97EA1F}" destId="{C0545FB0-1690-483B-B4FA-02340D50A3D3}" srcOrd="0" destOrd="0" presId="urn:microsoft.com/office/officeart/2005/8/layout/hierarchy1"/>
    <dgm:cxn modelId="{BBFD7511-D2D4-4232-9465-982AA645AF5B}" type="presParOf" srcId="{292A8DA1-FF82-4C31-97AC-CD846A97EA1F}" destId="{4CB8C98C-408B-4A1A-AB7C-872304940B01}" srcOrd="1" destOrd="0" presId="urn:microsoft.com/office/officeart/2005/8/layout/hierarchy1"/>
    <dgm:cxn modelId="{CD9516BE-0157-4C93-B444-7B8760B1157E}" type="presParOf" srcId="{59028A51-BFA2-4C6B-BB94-14057770E06C}" destId="{47203ED3-9C4A-433B-9688-840DC4BC6BBE}" srcOrd="1" destOrd="0" presId="urn:microsoft.com/office/officeart/2005/8/layout/hierarchy1"/>
    <dgm:cxn modelId="{22EA6998-0063-492C-84DF-A9F6180FEDA6}" type="presParOf" srcId="{47203ED3-9C4A-433B-9688-840DC4BC6BBE}" destId="{B447D3FD-DC4D-48B2-8DA1-5B118396986A}" srcOrd="0" destOrd="0" presId="urn:microsoft.com/office/officeart/2005/8/layout/hierarchy1"/>
    <dgm:cxn modelId="{09B53908-E06C-49A0-B8A2-E34D5A724BBD}" type="presParOf" srcId="{47203ED3-9C4A-433B-9688-840DC4BC6BBE}" destId="{A79EA061-77D3-4C08-BFF4-688BEAF9F3BB}" srcOrd="1" destOrd="0" presId="urn:microsoft.com/office/officeart/2005/8/layout/hierarchy1"/>
    <dgm:cxn modelId="{DCB90039-DA4F-4549-B24F-C65A92E92AF6}" type="presParOf" srcId="{A79EA061-77D3-4C08-BFF4-688BEAF9F3BB}" destId="{5288A233-1A1C-47B9-AC14-24FFA7C376B3}" srcOrd="0" destOrd="0" presId="urn:microsoft.com/office/officeart/2005/8/layout/hierarchy1"/>
    <dgm:cxn modelId="{820940F0-618C-477F-A158-F377CD6CD58D}" type="presParOf" srcId="{5288A233-1A1C-47B9-AC14-24FFA7C376B3}" destId="{21642E7B-F7A3-4D6B-B549-C4312DFCC1E6}" srcOrd="0" destOrd="0" presId="urn:microsoft.com/office/officeart/2005/8/layout/hierarchy1"/>
    <dgm:cxn modelId="{681F5440-DA6D-436A-ADF1-08CF85E63A2B}" type="presParOf" srcId="{5288A233-1A1C-47B9-AC14-24FFA7C376B3}" destId="{53C3B785-7D21-40F9-BB4B-F46234EE3866}" srcOrd="1" destOrd="0" presId="urn:microsoft.com/office/officeart/2005/8/layout/hierarchy1"/>
    <dgm:cxn modelId="{983F3502-9A9B-484A-969B-5DEDDD1006D7}" type="presParOf" srcId="{A79EA061-77D3-4C08-BFF4-688BEAF9F3BB}" destId="{D9038A21-2D54-4032-982F-A575A5AC322F}" srcOrd="1" destOrd="0" presId="urn:microsoft.com/office/officeart/2005/8/layout/hierarchy1"/>
    <dgm:cxn modelId="{E91E3915-DB8E-43ED-9909-4C6A9902649F}" type="presParOf" srcId="{47203ED3-9C4A-433B-9688-840DC4BC6BBE}" destId="{93CE690C-FE6C-42CA-BEA6-D90FA27C6DC9}" srcOrd="2" destOrd="0" presId="urn:microsoft.com/office/officeart/2005/8/layout/hierarchy1"/>
    <dgm:cxn modelId="{6B7B9125-36FE-4C77-827D-8D8BF4BEB321}" type="presParOf" srcId="{47203ED3-9C4A-433B-9688-840DC4BC6BBE}" destId="{1FE54D30-0EF4-492B-8201-A89E7501D744}" srcOrd="3" destOrd="0" presId="urn:microsoft.com/office/officeart/2005/8/layout/hierarchy1"/>
    <dgm:cxn modelId="{FBC2545E-D6AF-4EFC-BE13-3BFD7199365A}" type="presParOf" srcId="{1FE54D30-0EF4-492B-8201-A89E7501D744}" destId="{9A277ABC-99B8-4E0E-8FDB-758F10792486}" srcOrd="0" destOrd="0" presId="urn:microsoft.com/office/officeart/2005/8/layout/hierarchy1"/>
    <dgm:cxn modelId="{36B2DD68-C141-4297-B7E7-7399B37B10C8}" type="presParOf" srcId="{9A277ABC-99B8-4E0E-8FDB-758F10792486}" destId="{77309034-15B4-4EE9-A05A-314AE96AB88A}" srcOrd="0" destOrd="0" presId="urn:microsoft.com/office/officeart/2005/8/layout/hierarchy1"/>
    <dgm:cxn modelId="{DBBA0062-C72E-4BB9-86F6-DA3E8375D092}" type="presParOf" srcId="{9A277ABC-99B8-4E0E-8FDB-758F10792486}" destId="{E9EDDBDD-C458-42CB-94C0-09EFD814CDDD}" srcOrd="1" destOrd="0" presId="urn:microsoft.com/office/officeart/2005/8/layout/hierarchy1"/>
    <dgm:cxn modelId="{8540CAF4-C0E1-4DD5-B8D4-F70017C2F441}" type="presParOf" srcId="{1FE54D30-0EF4-492B-8201-A89E7501D744}" destId="{10372B53-DF4D-47A8-8AEF-5EEA50DE3019}" srcOrd="1" destOrd="0" presId="urn:microsoft.com/office/officeart/2005/8/layout/hierarchy1"/>
    <dgm:cxn modelId="{1D77B0E3-18E0-4279-9966-CA7F5ADE5413}" type="presParOf" srcId="{2CDDEDA2-4E97-426C-A46C-BD5A952AB578}" destId="{D94AF488-8056-4C4F-8CB3-35DFB2E73AD7}" srcOrd="4" destOrd="0" presId="urn:microsoft.com/office/officeart/2005/8/layout/hierarchy1"/>
    <dgm:cxn modelId="{0583C27E-7C38-4F0E-BFE5-A72B8C938383}" type="presParOf" srcId="{2CDDEDA2-4E97-426C-A46C-BD5A952AB578}" destId="{6BD80430-0AEC-4C27-A745-5C8E5548A652}" srcOrd="5" destOrd="0" presId="urn:microsoft.com/office/officeart/2005/8/layout/hierarchy1"/>
    <dgm:cxn modelId="{650A9A0E-D12E-4F0A-954C-086F556DA58C}" type="presParOf" srcId="{6BD80430-0AEC-4C27-A745-5C8E5548A652}" destId="{929D7F3C-4636-46B9-8942-AE79E5588BB8}" srcOrd="0" destOrd="0" presId="urn:microsoft.com/office/officeart/2005/8/layout/hierarchy1"/>
    <dgm:cxn modelId="{141587AA-634D-446B-9BE9-4B9B1A6DA185}" type="presParOf" srcId="{929D7F3C-4636-46B9-8942-AE79E5588BB8}" destId="{199E2000-7834-48DA-AEEE-547030930228}" srcOrd="0" destOrd="0" presId="urn:microsoft.com/office/officeart/2005/8/layout/hierarchy1"/>
    <dgm:cxn modelId="{37A86BCA-7B18-4E05-8C2B-2E9125125767}" type="presParOf" srcId="{929D7F3C-4636-46B9-8942-AE79E5588BB8}" destId="{F33A1BA6-9D41-46ED-BE18-9EEFD03873E4}" srcOrd="1" destOrd="0" presId="urn:microsoft.com/office/officeart/2005/8/layout/hierarchy1"/>
    <dgm:cxn modelId="{F93A442C-A93D-4639-866D-BA70C23DBF1E}" type="presParOf" srcId="{6BD80430-0AEC-4C27-A745-5C8E5548A652}" destId="{C59FF688-25E7-4A4B-819B-957563A575F3}" srcOrd="1" destOrd="0" presId="urn:microsoft.com/office/officeart/2005/8/layout/hierarchy1"/>
  </dgm:cxnLst>
  <dgm:bg>
    <a:solidFill>
      <a:srgbClr val="FFFF00"/>
    </a:solid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7021E-9CB9-4372-B8B9-7AD1EDB2B49C}">
      <dsp:nvSpPr>
        <dsp:cNvPr id="0" name=""/>
        <dsp:cNvSpPr/>
      </dsp:nvSpPr>
      <dsp:spPr>
        <a:xfrm>
          <a:off x="3355330" y="418"/>
          <a:ext cx="1518939" cy="987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dirty="0" smtClean="0"/>
            <a:t>النمو العقلي</a:t>
          </a:r>
          <a:endParaRPr lang="ar-SA" sz="1900" kern="1200" dirty="0"/>
        </a:p>
      </dsp:txBody>
      <dsp:txXfrm>
        <a:off x="3403527" y="48615"/>
        <a:ext cx="1422545" cy="890916"/>
      </dsp:txXfrm>
    </dsp:sp>
    <dsp:sp modelId="{B76ABCD3-1316-4690-B0E2-C60833388452}">
      <dsp:nvSpPr>
        <dsp:cNvPr id="0" name=""/>
        <dsp:cNvSpPr/>
      </dsp:nvSpPr>
      <dsp:spPr>
        <a:xfrm>
          <a:off x="2140194" y="494073"/>
          <a:ext cx="3949210" cy="3949210"/>
        </a:xfrm>
        <a:custGeom>
          <a:avLst/>
          <a:gdLst/>
          <a:ahLst/>
          <a:cxnLst/>
          <a:rect l="0" t="0" r="0" b="0"/>
          <a:pathLst>
            <a:path>
              <a:moveTo>
                <a:pt x="2744535" y="156289"/>
              </a:moveTo>
              <a:arcTo wR="1974605" hR="1974605" stAng="17576957" swAng="196401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98EFDB8-F80F-41B4-BAC7-0606F56AB4AE}">
      <dsp:nvSpPr>
        <dsp:cNvPr id="0" name=""/>
        <dsp:cNvSpPr/>
      </dsp:nvSpPr>
      <dsp:spPr>
        <a:xfrm>
          <a:off x="5233291" y="1364836"/>
          <a:ext cx="1518939" cy="987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dirty="0" err="1" smtClean="0"/>
            <a:t>النمواللغوي</a:t>
          </a:r>
          <a:endParaRPr lang="ar-SA" sz="1900" kern="1200" dirty="0"/>
        </a:p>
      </dsp:txBody>
      <dsp:txXfrm>
        <a:off x="5281488" y="1413033"/>
        <a:ext cx="1422545" cy="890916"/>
      </dsp:txXfrm>
    </dsp:sp>
    <dsp:sp modelId="{03922F9B-39C4-4F97-A47A-752AA7181157}">
      <dsp:nvSpPr>
        <dsp:cNvPr id="0" name=""/>
        <dsp:cNvSpPr/>
      </dsp:nvSpPr>
      <dsp:spPr>
        <a:xfrm>
          <a:off x="2140194" y="494073"/>
          <a:ext cx="3949210" cy="3949210"/>
        </a:xfrm>
        <a:custGeom>
          <a:avLst/>
          <a:gdLst/>
          <a:ahLst/>
          <a:cxnLst/>
          <a:rect l="0" t="0" r="0" b="0"/>
          <a:pathLst>
            <a:path>
              <a:moveTo>
                <a:pt x="3946474" y="1870706"/>
              </a:moveTo>
              <a:arcTo wR="1974605" hR="1974605" stAng="21419031" swAng="219820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7F77CE6-421F-465C-8AB5-1B6FBB5B55A7}">
      <dsp:nvSpPr>
        <dsp:cNvPr id="0" name=""/>
        <dsp:cNvSpPr/>
      </dsp:nvSpPr>
      <dsp:spPr>
        <a:xfrm>
          <a:off x="4515973" y="3572512"/>
          <a:ext cx="1518939" cy="987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dirty="0" smtClean="0"/>
            <a:t>النمو </a:t>
          </a:r>
          <a:r>
            <a:rPr lang="ar-SA" sz="1900" kern="1200" dirty="0" err="1" smtClean="0"/>
            <a:t>الجسمى</a:t>
          </a:r>
          <a:endParaRPr lang="ar-SA" sz="1900" kern="1200" dirty="0"/>
        </a:p>
      </dsp:txBody>
      <dsp:txXfrm>
        <a:off x="4564170" y="3620709"/>
        <a:ext cx="1422545" cy="890916"/>
      </dsp:txXfrm>
    </dsp:sp>
    <dsp:sp modelId="{BEA4B435-68F2-4C12-8DA6-E6DCC023CEDD}">
      <dsp:nvSpPr>
        <dsp:cNvPr id="0" name=""/>
        <dsp:cNvSpPr/>
      </dsp:nvSpPr>
      <dsp:spPr>
        <a:xfrm>
          <a:off x="2140194" y="494073"/>
          <a:ext cx="3949210" cy="3949210"/>
        </a:xfrm>
        <a:custGeom>
          <a:avLst/>
          <a:gdLst/>
          <a:ahLst/>
          <a:cxnLst/>
          <a:rect l="0" t="0" r="0" b="0"/>
          <a:pathLst>
            <a:path>
              <a:moveTo>
                <a:pt x="2367919" y="3909642"/>
              </a:moveTo>
              <a:arcTo wR="1974605" hR="1974605" stAng="4710637" swAng="137872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FF39DF-978B-410D-A4ED-C5FFC8FCC686}">
      <dsp:nvSpPr>
        <dsp:cNvPr id="0" name=""/>
        <dsp:cNvSpPr/>
      </dsp:nvSpPr>
      <dsp:spPr>
        <a:xfrm>
          <a:off x="2194686" y="3572512"/>
          <a:ext cx="1518939" cy="987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dirty="0" smtClean="0"/>
            <a:t>خبرات الطفل</a:t>
          </a:r>
          <a:endParaRPr lang="ar-SA" sz="1900" kern="1200" dirty="0"/>
        </a:p>
      </dsp:txBody>
      <dsp:txXfrm>
        <a:off x="2242883" y="3620709"/>
        <a:ext cx="1422545" cy="890916"/>
      </dsp:txXfrm>
    </dsp:sp>
    <dsp:sp modelId="{0A671AAA-9275-4A47-B855-C5DFD06246DF}">
      <dsp:nvSpPr>
        <dsp:cNvPr id="0" name=""/>
        <dsp:cNvSpPr/>
      </dsp:nvSpPr>
      <dsp:spPr>
        <a:xfrm>
          <a:off x="2140194" y="494073"/>
          <a:ext cx="3949210" cy="3949210"/>
        </a:xfrm>
        <a:custGeom>
          <a:avLst/>
          <a:gdLst/>
          <a:ahLst/>
          <a:cxnLst/>
          <a:rect l="0" t="0" r="0" b="0"/>
          <a:pathLst>
            <a:path>
              <a:moveTo>
                <a:pt x="330307" y="3067925"/>
              </a:moveTo>
              <a:arcTo wR="1974605" hR="1974605" stAng="8782765" swAng="219820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43AF7A3-4F41-448B-89F2-2B98579D1A78}">
      <dsp:nvSpPr>
        <dsp:cNvPr id="0" name=""/>
        <dsp:cNvSpPr/>
      </dsp:nvSpPr>
      <dsp:spPr>
        <a:xfrm>
          <a:off x="1477368" y="1364836"/>
          <a:ext cx="1518939" cy="987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dirty="0" smtClean="0"/>
            <a:t>تكيفه الاجتماعي والانفعالي</a:t>
          </a:r>
          <a:endParaRPr lang="ar-SA" sz="1900" kern="1200" dirty="0"/>
        </a:p>
      </dsp:txBody>
      <dsp:txXfrm>
        <a:off x="1525565" y="1413033"/>
        <a:ext cx="1422545" cy="890916"/>
      </dsp:txXfrm>
    </dsp:sp>
    <dsp:sp modelId="{B51C6637-7542-4FC6-955B-4D7E64354495}">
      <dsp:nvSpPr>
        <dsp:cNvPr id="0" name=""/>
        <dsp:cNvSpPr/>
      </dsp:nvSpPr>
      <dsp:spPr>
        <a:xfrm>
          <a:off x="2140194" y="494073"/>
          <a:ext cx="3949210" cy="3949210"/>
        </a:xfrm>
        <a:custGeom>
          <a:avLst/>
          <a:gdLst/>
          <a:ahLst/>
          <a:cxnLst/>
          <a:rect l="0" t="0" r="0" b="0"/>
          <a:pathLst>
            <a:path>
              <a:moveTo>
                <a:pt x="343721" y="861373"/>
              </a:moveTo>
              <a:arcTo wR="1974605" hR="1974605" stAng="12859032" swAng="196401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735B6-AE85-491E-88A7-E95723B505CC}">
      <dsp:nvSpPr>
        <dsp:cNvPr id="0" name=""/>
        <dsp:cNvSpPr/>
      </dsp:nvSpPr>
      <dsp:spPr>
        <a:xfrm>
          <a:off x="3810000" y="2702505"/>
          <a:ext cx="2695602" cy="467831"/>
        </a:xfrm>
        <a:custGeom>
          <a:avLst/>
          <a:gdLst/>
          <a:ahLst/>
          <a:cxnLst/>
          <a:rect l="0" t="0" r="0" b="0"/>
          <a:pathLst>
            <a:path>
              <a:moveTo>
                <a:pt x="0" y="0"/>
              </a:moveTo>
              <a:lnTo>
                <a:pt x="0" y="233915"/>
              </a:lnTo>
              <a:lnTo>
                <a:pt x="2695602" y="233915"/>
              </a:lnTo>
              <a:lnTo>
                <a:pt x="2695602" y="4678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FA3125-81A7-4288-A990-DF0F0AAC2416}">
      <dsp:nvSpPr>
        <dsp:cNvPr id="0" name=""/>
        <dsp:cNvSpPr/>
      </dsp:nvSpPr>
      <dsp:spPr>
        <a:xfrm>
          <a:off x="3764279" y="2702505"/>
          <a:ext cx="91440" cy="467831"/>
        </a:xfrm>
        <a:custGeom>
          <a:avLst/>
          <a:gdLst/>
          <a:ahLst/>
          <a:cxnLst/>
          <a:rect l="0" t="0" r="0" b="0"/>
          <a:pathLst>
            <a:path>
              <a:moveTo>
                <a:pt x="45720" y="0"/>
              </a:moveTo>
              <a:lnTo>
                <a:pt x="45720" y="4678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6A96B2-38E1-4578-AFA3-4687523EB373}">
      <dsp:nvSpPr>
        <dsp:cNvPr id="0" name=""/>
        <dsp:cNvSpPr/>
      </dsp:nvSpPr>
      <dsp:spPr>
        <a:xfrm>
          <a:off x="1114397" y="2702505"/>
          <a:ext cx="2695602" cy="467831"/>
        </a:xfrm>
        <a:custGeom>
          <a:avLst/>
          <a:gdLst/>
          <a:ahLst/>
          <a:cxnLst/>
          <a:rect l="0" t="0" r="0" b="0"/>
          <a:pathLst>
            <a:path>
              <a:moveTo>
                <a:pt x="2695602" y="0"/>
              </a:moveTo>
              <a:lnTo>
                <a:pt x="2695602" y="233915"/>
              </a:lnTo>
              <a:lnTo>
                <a:pt x="0" y="233915"/>
              </a:lnTo>
              <a:lnTo>
                <a:pt x="0" y="4678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F78627-F4EA-4704-B8DB-4F24E3359138}">
      <dsp:nvSpPr>
        <dsp:cNvPr id="0" name=""/>
        <dsp:cNvSpPr/>
      </dsp:nvSpPr>
      <dsp:spPr>
        <a:xfrm>
          <a:off x="2696114" y="1588620"/>
          <a:ext cx="2227770" cy="11138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lang="ar-SA" sz="3700" kern="1200" dirty="0" smtClean="0"/>
            <a:t>العوامل</a:t>
          </a:r>
          <a:endParaRPr lang="ar-SA" sz="3700" kern="1200" dirty="0"/>
        </a:p>
      </dsp:txBody>
      <dsp:txXfrm>
        <a:off x="2696114" y="1588620"/>
        <a:ext cx="2227770" cy="1113885"/>
      </dsp:txXfrm>
    </dsp:sp>
    <dsp:sp modelId="{18183364-52D8-498A-9D2E-D65E8953F4A8}">
      <dsp:nvSpPr>
        <dsp:cNvPr id="0" name=""/>
        <dsp:cNvSpPr/>
      </dsp:nvSpPr>
      <dsp:spPr>
        <a:xfrm>
          <a:off x="511" y="3170337"/>
          <a:ext cx="2227770" cy="11138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lang="ar-SA" sz="3700" kern="1200" dirty="0" smtClean="0"/>
            <a:t>توفير الخبرات المناسبة للطفل</a:t>
          </a:r>
          <a:endParaRPr lang="ar-SA" sz="3700" kern="1200" dirty="0"/>
        </a:p>
      </dsp:txBody>
      <dsp:txXfrm>
        <a:off x="511" y="3170337"/>
        <a:ext cx="2227770" cy="1113885"/>
      </dsp:txXfrm>
    </dsp:sp>
    <dsp:sp modelId="{D29D7D39-43E8-4B83-9E41-8201FA136689}">
      <dsp:nvSpPr>
        <dsp:cNvPr id="0" name=""/>
        <dsp:cNvSpPr/>
      </dsp:nvSpPr>
      <dsp:spPr>
        <a:xfrm>
          <a:off x="2696114" y="3170337"/>
          <a:ext cx="2227770" cy="11138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lang="ar-SA" sz="3700" kern="1200" dirty="0" smtClean="0"/>
            <a:t>النضج الحركي</a:t>
          </a:r>
          <a:endParaRPr lang="ar-SA" sz="3700" kern="1200" dirty="0"/>
        </a:p>
      </dsp:txBody>
      <dsp:txXfrm>
        <a:off x="2696114" y="3170337"/>
        <a:ext cx="2227770" cy="1113885"/>
      </dsp:txXfrm>
    </dsp:sp>
    <dsp:sp modelId="{F13DB872-DBA9-4B89-9574-298268B85957}">
      <dsp:nvSpPr>
        <dsp:cNvPr id="0" name=""/>
        <dsp:cNvSpPr/>
      </dsp:nvSpPr>
      <dsp:spPr>
        <a:xfrm>
          <a:off x="5391717" y="3170337"/>
          <a:ext cx="2227770" cy="11138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lang="ar-SA" sz="3700" kern="1200" dirty="0" smtClean="0"/>
            <a:t>النضج والنمو العقلي</a:t>
          </a:r>
          <a:endParaRPr lang="ar-SA" sz="3700" kern="1200" dirty="0"/>
        </a:p>
      </dsp:txBody>
      <dsp:txXfrm>
        <a:off x="5391717" y="3170337"/>
        <a:ext cx="2227770" cy="11138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75E98-5C1C-4E75-9DB0-174009E9E63A}">
      <dsp:nvSpPr>
        <dsp:cNvPr id="0" name=""/>
        <dsp:cNvSpPr/>
      </dsp:nvSpPr>
      <dsp:spPr>
        <a:xfrm>
          <a:off x="6113284" y="2461546"/>
          <a:ext cx="91440" cy="458317"/>
        </a:xfrm>
        <a:custGeom>
          <a:avLst/>
          <a:gdLst/>
          <a:ahLst/>
          <a:cxnLst/>
          <a:rect l="0" t="0" r="0" b="0"/>
          <a:pathLst>
            <a:path>
              <a:moveTo>
                <a:pt x="45720" y="0"/>
              </a:moveTo>
              <a:lnTo>
                <a:pt x="45720" y="458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E9BBBF-BB45-470F-9FEC-E4D994815BF1}">
      <dsp:nvSpPr>
        <dsp:cNvPr id="0" name=""/>
        <dsp:cNvSpPr/>
      </dsp:nvSpPr>
      <dsp:spPr>
        <a:xfrm>
          <a:off x="4714449" y="1002546"/>
          <a:ext cx="1444555" cy="458317"/>
        </a:xfrm>
        <a:custGeom>
          <a:avLst/>
          <a:gdLst/>
          <a:ahLst/>
          <a:cxnLst/>
          <a:rect l="0" t="0" r="0" b="0"/>
          <a:pathLst>
            <a:path>
              <a:moveTo>
                <a:pt x="0" y="0"/>
              </a:moveTo>
              <a:lnTo>
                <a:pt x="0" y="312330"/>
              </a:lnTo>
              <a:lnTo>
                <a:pt x="1444555" y="312330"/>
              </a:lnTo>
              <a:lnTo>
                <a:pt x="1444555" y="4583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435B74-6772-4907-BE00-5A6A06E7B550}">
      <dsp:nvSpPr>
        <dsp:cNvPr id="0" name=""/>
        <dsp:cNvSpPr/>
      </dsp:nvSpPr>
      <dsp:spPr>
        <a:xfrm>
          <a:off x="3269894" y="2461546"/>
          <a:ext cx="963036" cy="458317"/>
        </a:xfrm>
        <a:custGeom>
          <a:avLst/>
          <a:gdLst/>
          <a:ahLst/>
          <a:cxnLst/>
          <a:rect l="0" t="0" r="0" b="0"/>
          <a:pathLst>
            <a:path>
              <a:moveTo>
                <a:pt x="0" y="0"/>
              </a:moveTo>
              <a:lnTo>
                <a:pt x="0" y="312330"/>
              </a:lnTo>
              <a:lnTo>
                <a:pt x="963036" y="312330"/>
              </a:lnTo>
              <a:lnTo>
                <a:pt x="963036" y="458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E26DB7-6DE8-4EB8-AA87-A6A9D91718C9}">
      <dsp:nvSpPr>
        <dsp:cNvPr id="0" name=""/>
        <dsp:cNvSpPr/>
      </dsp:nvSpPr>
      <dsp:spPr>
        <a:xfrm>
          <a:off x="2306857" y="2461546"/>
          <a:ext cx="963036" cy="458317"/>
        </a:xfrm>
        <a:custGeom>
          <a:avLst/>
          <a:gdLst/>
          <a:ahLst/>
          <a:cxnLst/>
          <a:rect l="0" t="0" r="0" b="0"/>
          <a:pathLst>
            <a:path>
              <a:moveTo>
                <a:pt x="963036" y="0"/>
              </a:moveTo>
              <a:lnTo>
                <a:pt x="963036" y="312330"/>
              </a:lnTo>
              <a:lnTo>
                <a:pt x="0" y="312330"/>
              </a:lnTo>
              <a:lnTo>
                <a:pt x="0" y="458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22F327-FCFA-49CF-A536-7769170C9C7E}">
      <dsp:nvSpPr>
        <dsp:cNvPr id="0" name=""/>
        <dsp:cNvSpPr/>
      </dsp:nvSpPr>
      <dsp:spPr>
        <a:xfrm>
          <a:off x="3269894" y="1002546"/>
          <a:ext cx="1444555" cy="458317"/>
        </a:xfrm>
        <a:custGeom>
          <a:avLst/>
          <a:gdLst/>
          <a:ahLst/>
          <a:cxnLst/>
          <a:rect l="0" t="0" r="0" b="0"/>
          <a:pathLst>
            <a:path>
              <a:moveTo>
                <a:pt x="1444555" y="0"/>
              </a:moveTo>
              <a:lnTo>
                <a:pt x="1444555" y="312330"/>
              </a:lnTo>
              <a:lnTo>
                <a:pt x="0" y="312330"/>
              </a:lnTo>
              <a:lnTo>
                <a:pt x="0" y="4583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C4C03-8973-4163-803D-FAF9E6F3474B}">
      <dsp:nvSpPr>
        <dsp:cNvPr id="0" name=""/>
        <dsp:cNvSpPr/>
      </dsp:nvSpPr>
      <dsp:spPr>
        <a:xfrm>
          <a:off x="3926510" y="1863"/>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15BF8D-15FE-40A3-A043-120DF7CBB534}">
      <dsp:nvSpPr>
        <dsp:cNvPr id="0" name=""/>
        <dsp:cNvSpPr/>
      </dsp:nvSpPr>
      <dsp:spPr>
        <a:xfrm>
          <a:off x="4101608" y="168206"/>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وتختلف المهارة المطلوبة باختلاف</a:t>
          </a:r>
          <a:endParaRPr lang="ar-SA" sz="2000" b="1" kern="1200" dirty="0"/>
        </a:p>
      </dsp:txBody>
      <dsp:txXfrm>
        <a:off x="4130917" y="197515"/>
        <a:ext cx="1517260" cy="942064"/>
      </dsp:txXfrm>
    </dsp:sp>
    <dsp:sp modelId="{36C25535-1D23-4ABB-9F65-BF825B69C16B}">
      <dsp:nvSpPr>
        <dsp:cNvPr id="0" name=""/>
        <dsp:cNvSpPr/>
      </dsp:nvSpPr>
      <dsp:spPr>
        <a:xfrm>
          <a:off x="2481955" y="1460864"/>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D5F19F-A70A-4022-9CA9-96AA929B5C61}">
      <dsp:nvSpPr>
        <dsp:cNvPr id="0" name=""/>
        <dsp:cNvSpPr/>
      </dsp:nvSpPr>
      <dsp:spPr>
        <a:xfrm>
          <a:off x="2657053" y="1627207"/>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والمساحة المتاحة للكتابة</a:t>
          </a:r>
          <a:endParaRPr lang="ar-SA" sz="2000" b="1" kern="1200" dirty="0"/>
        </a:p>
      </dsp:txBody>
      <dsp:txXfrm>
        <a:off x="2686362" y="1656516"/>
        <a:ext cx="1517260" cy="942064"/>
      </dsp:txXfrm>
    </dsp:sp>
    <dsp:sp modelId="{C500A5A0-A088-4E5D-B336-B0EBE48468C9}">
      <dsp:nvSpPr>
        <dsp:cNvPr id="0" name=""/>
        <dsp:cNvSpPr/>
      </dsp:nvSpPr>
      <dsp:spPr>
        <a:xfrm>
          <a:off x="1518918" y="2919864"/>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CF1B13-6A39-49CD-B406-C48E3CEB6E65}">
      <dsp:nvSpPr>
        <dsp:cNvPr id="0" name=""/>
        <dsp:cNvSpPr/>
      </dsp:nvSpPr>
      <dsp:spPr>
        <a:xfrm>
          <a:off x="1694016" y="3086207"/>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جلسة الطفل تكون سليمة</a:t>
          </a:r>
          <a:endParaRPr lang="ar-SA" sz="2000" b="1" kern="1200" dirty="0"/>
        </a:p>
      </dsp:txBody>
      <dsp:txXfrm>
        <a:off x="1723325" y="3115516"/>
        <a:ext cx="1517260" cy="942064"/>
      </dsp:txXfrm>
    </dsp:sp>
    <dsp:sp modelId="{5CA5BBEE-3DDB-43E2-BB9B-F912A6ED3E71}">
      <dsp:nvSpPr>
        <dsp:cNvPr id="0" name=""/>
        <dsp:cNvSpPr/>
      </dsp:nvSpPr>
      <dsp:spPr>
        <a:xfrm>
          <a:off x="3444992" y="2919864"/>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2FC69-95B3-452A-A21C-CFF18C725AF3}">
      <dsp:nvSpPr>
        <dsp:cNvPr id="0" name=""/>
        <dsp:cNvSpPr/>
      </dsp:nvSpPr>
      <dsp:spPr>
        <a:xfrm>
          <a:off x="3620089" y="3086207"/>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ورق سادة مساحته 21×27سم</a:t>
          </a:r>
          <a:endParaRPr lang="ar-SA" sz="2000" b="1" kern="1200" dirty="0"/>
        </a:p>
      </dsp:txBody>
      <dsp:txXfrm>
        <a:off x="3649398" y="3115516"/>
        <a:ext cx="1517260" cy="942064"/>
      </dsp:txXfrm>
    </dsp:sp>
    <dsp:sp modelId="{2E46AB1A-5AB2-45D3-A0A6-2F409065CE4C}">
      <dsp:nvSpPr>
        <dsp:cNvPr id="0" name=""/>
        <dsp:cNvSpPr/>
      </dsp:nvSpPr>
      <dsp:spPr>
        <a:xfrm>
          <a:off x="5371065" y="1460864"/>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A7061-C856-4B29-90D4-21EBE8B7555E}">
      <dsp:nvSpPr>
        <dsp:cNvPr id="0" name=""/>
        <dsp:cNvSpPr/>
      </dsp:nvSpPr>
      <dsp:spPr>
        <a:xfrm>
          <a:off x="5546163" y="1627207"/>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الأداة المستخدمة </a:t>
          </a:r>
          <a:endParaRPr lang="ar-SA" sz="2000" b="1" kern="1200" dirty="0"/>
        </a:p>
      </dsp:txBody>
      <dsp:txXfrm>
        <a:off x="5575472" y="1656516"/>
        <a:ext cx="1517260" cy="942064"/>
      </dsp:txXfrm>
    </dsp:sp>
    <dsp:sp modelId="{B6CD0643-F29A-48D3-97B1-6C723543F524}">
      <dsp:nvSpPr>
        <dsp:cNvPr id="0" name=""/>
        <dsp:cNvSpPr/>
      </dsp:nvSpPr>
      <dsp:spPr>
        <a:xfrm>
          <a:off x="5371065" y="2919864"/>
          <a:ext cx="1575878" cy="1000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BD4F5A-4652-4940-ABE3-D093BFEF138C}">
      <dsp:nvSpPr>
        <dsp:cNvPr id="0" name=""/>
        <dsp:cNvSpPr/>
      </dsp:nvSpPr>
      <dsp:spPr>
        <a:xfrm>
          <a:off x="5546163" y="3086207"/>
          <a:ext cx="1575878" cy="10006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الطباشير والأقلام </a:t>
          </a:r>
          <a:endParaRPr lang="ar-SA" sz="2000" b="1" kern="1200" dirty="0"/>
        </a:p>
      </dsp:txBody>
      <dsp:txXfrm>
        <a:off x="5575472" y="3115516"/>
        <a:ext cx="1517260" cy="9420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A0493-BE33-4572-8C8C-91AB706DD8F7}">
      <dsp:nvSpPr>
        <dsp:cNvPr id="0" name=""/>
        <dsp:cNvSpPr/>
      </dsp:nvSpPr>
      <dsp:spPr>
        <a:xfrm>
          <a:off x="3048000" y="1632444"/>
          <a:ext cx="2156482" cy="374265"/>
        </a:xfrm>
        <a:custGeom>
          <a:avLst/>
          <a:gdLst/>
          <a:ahLst/>
          <a:cxnLst/>
          <a:rect l="0" t="0" r="0" b="0"/>
          <a:pathLst>
            <a:path>
              <a:moveTo>
                <a:pt x="0" y="0"/>
              </a:moveTo>
              <a:lnTo>
                <a:pt x="0" y="187132"/>
              </a:lnTo>
              <a:lnTo>
                <a:pt x="2156482" y="187132"/>
              </a:lnTo>
              <a:lnTo>
                <a:pt x="2156482"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C508D4-A807-4816-8DEC-40D1999A4164}">
      <dsp:nvSpPr>
        <dsp:cNvPr id="0" name=""/>
        <dsp:cNvSpPr/>
      </dsp:nvSpPr>
      <dsp:spPr>
        <a:xfrm>
          <a:off x="3002280" y="1632444"/>
          <a:ext cx="91440" cy="374265"/>
        </a:xfrm>
        <a:custGeom>
          <a:avLst/>
          <a:gdLst/>
          <a:ahLst/>
          <a:cxnLst/>
          <a:rect l="0" t="0" r="0" b="0"/>
          <a:pathLst>
            <a:path>
              <a:moveTo>
                <a:pt x="45720" y="0"/>
              </a:moveTo>
              <a:lnTo>
                <a:pt x="45720"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1D5000-8949-4238-8A09-85313AE61EE0}">
      <dsp:nvSpPr>
        <dsp:cNvPr id="0" name=""/>
        <dsp:cNvSpPr/>
      </dsp:nvSpPr>
      <dsp:spPr>
        <a:xfrm>
          <a:off x="891517" y="1632444"/>
          <a:ext cx="2156482" cy="374265"/>
        </a:xfrm>
        <a:custGeom>
          <a:avLst/>
          <a:gdLst/>
          <a:ahLst/>
          <a:cxnLst/>
          <a:rect l="0" t="0" r="0" b="0"/>
          <a:pathLst>
            <a:path>
              <a:moveTo>
                <a:pt x="2156482" y="0"/>
              </a:moveTo>
              <a:lnTo>
                <a:pt x="2156482" y="187132"/>
              </a:lnTo>
              <a:lnTo>
                <a:pt x="0" y="187132"/>
              </a:lnTo>
              <a:lnTo>
                <a:pt x="0"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C8046C-F995-4D46-AB90-A8683743AEA7}">
      <dsp:nvSpPr>
        <dsp:cNvPr id="0" name=""/>
        <dsp:cNvSpPr/>
      </dsp:nvSpPr>
      <dsp:spPr>
        <a:xfrm>
          <a:off x="2156891" y="356145"/>
          <a:ext cx="1782216" cy="12762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t>عملية الكتابة تمر عادة بثلاث مراحل</a:t>
          </a:r>
          <a:endParaRPr lang="ar-SA" sz="2400" b="1" kern="1200" dirty="0"/>
        </a:p>
      </dsp:txBody>
      <dsp:txXfrm>
        <a:off x="2156891" y="356145"/>
        <a:ext cx="1782216" cy="1276298"/>
      </dsp:txXfrm>
    </dsp:sp>
    <dsp:sp modelId="{A9E068B3-B52D-429D-AEA3-38D30C67050B}">
      <dsp:nvSpPr>
        <dsp:cNvPr id="0" name=""/>
        <dsp:cNvSpPr/>
      </dsp:nvSpPr>
      <dsp:spPr>
        <a:xfrm>
          <a:off x="409" y="2006710"/>
          <a:ext cx="1782216" cy="17011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t>مرحلة تحسين  الكتابة وتجويد الخط </a:t>
          </a:r>
          <a:r>
            <a:rPr lang="ar-SA" sz="1600" b="1" kern="1200" dirty="0" smtClean="0"/>
            <a:t>( هذه تتم في أواخر مرحلة الرياض والسنة الأولى من المدرسة</a:t>
          </a:r>
          <a:endParaRPr lang="ar-SA" sz="1600" b="1" kern="1200" dirty="0"/>
        </a:p>
      </dsp:txBody>
      <dsp:txXfrm>
        <a:off x="409" y="2006710"/>
        <a:ext cx="1782216" cy="1701143"/>
      </dsp:txXfrm>
    </dsp:sp>
    <dsp:sp modelId="{1FCF4BEC-EF85-45CD-B652-09FC2B687241}">
      <dsp:nvSpPr>
        <dsp:cNvPr id="0" name=""/>
        <dsp:cNvSpPr/>
      </dsp:nvSpPr>
      <dsp:spPr>
        <a:xfrm>
          <a:off x="2156891" y="2006710"/>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t>مرحلة تعليم القراءة والكتابة معاً</a:t>
          </a:r>
          <a:endParaRPr lang="ar-SA" sz="2400" b="1" kern="1200" dirty="0"/>
        </a:p>
      </dsp:txBody>
      <dsp:txXfrm>
        <a:off x="2156891" y="2006710"/>
        <a:ext cx="1782216" cy="891108"/>
      </dsp:txXfrm>
    </dsp:sp>
    <dsp:sp modelId="{BF40702D-6AB9-435C-9C36-4A6B4EECC937}">
      <dsp:nvSpPr>
        <dsp:cNvPr id="0" name=""/>
        <dsp:cNvSpPr/>
      </dsp:nvSpPr>
      <dsp:spPr>
        <a:xfrm>
          <a:off x="4313373" y="2006710"/>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t>مرحلة الاستعداد للكتابة ( التهيئة)</a:t>
          </a:r>
          <a:endParaRPr lang="ar-SA" sz="2400" b="1" kern="1200" dirty="0"/>
        </a:p>
      </dsp:txBody>
      <dsp:txXfrm>
        <a:off x="4313373" y="2006710"/>
        <a:ext cx="1782216" cy="8911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78A28-0597-4F36-BEC1-50D7EF5844FE}">
      <dsp:nvSpPr>
        <dsp:cNvPr id="0" name=""/>
        <dsp:cNvSpPr/>
      </dsp:nvSpPr>
      <dsp:spPr>
        <a:xfrm>
          <a:off x="3048000" y="1742510"/>
          <a:ext cx="1668009" cy="578978"/>
        </a:xfrm>
        <a:custGeom>
          <a:avLst/>
          <a:gdLst/>
          <a:ahLst/>
          <a:cxnLst/>
          <a:rect l="0" t="0" r="0" b="0"/>
          <a:pathLst>
            <a:path>
              <a:moveTo>
                <a:pt x="0" y="0"/>
              </a:moveTo>
              <a:lnTo>
                <a:pt x="0" y="289489"/>
              </a:lnTo>
              <a:lnTo>
                <a:pt x="1668009" y="289489"/>
              </a:lnTo>
              <a:lnTo>
                <a:pt x="1668009" y="5789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FC0326-CCD1-4B78-A54F-4759ADBD374A}">
      <dsp:nvSpPr>
        <dsp:cNvPr id="0" name=""/>
        <dsp:cNvSpPr/>
      </dsp:nvSpPr>
      <dsp:spPr>
        <a:xfrm>
          <a:off x="1379990" y="1742510"/>
          <a:ext cx="1668009" cy="578978"/>
        </a:xfrm>
        <a:custGeom>
          <a:avLst/>
          <a:gdLst/>
          <a:ahLst/>
          <a:cxnLst/>
          <a:rect l="0" t="0" r="0" b="0"/>
          <a:pathLst>
            <a:path>
              <a:moveTo>
                <a:pt x="1668009" y="0"/>
              </a:moveTo>
              <a:lnTo>
                <a:pt x="1668009" y="289489"/>
              </a:lnTo>
              <a:lnTo>
                <a:pt x="0" y="289489"/>
              </a:lnTo>
              <a:lnTo>
                <a:pt x="0" y="5789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A83CFA-AEF8-4327-A626-7A794907B48E}">
      <dsp:nvSpPr>
        <dsp:cNvPr id="0" name=""/>
        <dsp:cNvSpPr/>
      </dsp:nvSpPr>
      <dsp:spPr>
        <a:xfrm>
          <a:off x="1669479" y="363990"/>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r>
            <a:rPr lang="ar-SA" sz="2500" kern="1200" dirty="0" smtClean="0"/>
            <a:t>يمكن تقسيم الكتابة وفق المرحلة العمرية على النحو التالي</a:t>
          </a:r>
          <a:endParaRPr lang="ar-SA" sz="2500" kern="1200" dirty="0"/>
        </a:p>
      </dsp:txBody>
      <dsp:txXfrm>
        <a:off x="1669479" y="363990"/>
        <a:ext cx="2757041" cy="1378520"/>
      </dsp:txXfrm>
    </dsp:sp>
    <dsp:sp modelId="{1854B486-A025-4645-AFA7-490EBE142C59}">
      <dsp:nvSpPr>
        <dsp:cNvPr id="0" name=""/>
        <dsp:cNvSpPr/>
      </dsp:nvSpPr>
      <dsp:spPr>
        <a:xfrm>
          <a:off x="1469" y="2321489"/>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r>
            <a:rPr lang="ar-SA" sz="2500" kern="1200" dirty="0" smtClean="0"/>
            <a:t>مرحلة الكتابة في المدرسة( مرحلة الوصل بين النقط من سن (5-7 سنوات)</a:t>
          </a:r>
          <a:endParaRPr lang="ar-SA" sz="2500" kern="1200" dirty="0"/>
        </a:p>
      </dsp:txBody>
      <dsp:txXfrm>
        <a:off x="1469" y="2321489"/>
        <a:ext cx="2757041" cy="1378520"/>
      </dsp:txXfrm>
    </dsp:sp>
    <dsp:sp modelId="{9EDF4498-066F-4132-AA52-3ED0FB8E35F3}">
      <dsp:nvSpPr>
        <dsp:cNvPr id="0" name=""/>
        <dsp:cNvSpPr/>
      </dsp:nvSpPr>
      <dsp:spPr>
        <a:xfrm>
          <a:off x="3337489" y="2321489"/>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r>
            <a:rPr lang="ar-SA" sz="2500" kern="1200" dirty="0" smtClean="0"/>
            <a:t>مرحلة ما قبل المدرسة</a:t>
          </a:r>
          <a:endParaRPr lang="ar-SA" sz="2500" kern="1200" dirty="0"/>
        </a:p>
      </dsp:txBody>
      <dsp:txXfrm>
        <a:off x="3337489" y="2321489"/>
        <a:ext cx="2757041" cy="1378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4AF488-8056-4C4F-8CB3-35DFB2E73AD7}">
      <dsp:nvSpPr>
        <dsp:cNvPr id="0" name=""/>
        <dsp:cNvSpPr/>
      </dsp:nvSpPr>
      <dsp:spPr>
        <a:xfrm>
          <a:off x="4503018" y="1148500"/>
          <a:ext cx="2710394" cy="361119"/>
        </a:xfrm>
        <a:custGeom>
          <a:avLst/>
          <a:gdLst/>
          <a:ahLst/>
          <a:cxnLst/>
          <a:rect l="0" t="0" r="0" b="0"/>
          <a:pathLst>
            <a:path>
              <a:moveTo>
                <a:pt x="0" y="0"/>
              </a:moveTo>
              <a:lnTo>
                <a:pt x="0" y="246092"/>
              </a:lnTo>
              <a:lnTo>
                <a:pt x="2710394" y="246092"/>
              </a:lnTo>
              <a:lnTo>
                <a:pt x="2710394" y="3611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CE690C-FE6C-42CA-BEA6-D90FA27C6DC9}">
      <dsp:nvSpPr>
        <dsp:cNvPr id="0" name=""/>
        <dsp:cNvSpPr/>
      </dsp:nvSpPr>
      <dsp:spPr>
        <a:xfrm>
          <a:off x="4530862" y="2298082"/>
          <a:ext cx="2313815" cy="361119"/>
        </a:xfrm>
        <a:custGeom>
          <a:avLst/>
          <a:gdLst/>
          <a:ahLst/>
          <a:cxnLst/>
          <a:rect l="0" t="0" r="0" b="0"/>
          <a:pathLst>
            <a:path>
              <a:moveTo>
                <a:pt x="0" y="0"/>
              </a:moveTo>
              <a:lnTo>
                <a:pt x="0" y="246092"/>
              </a:lnTo>
              <a:lnTo>
                <a:pt x="2313815" y="246092"/>
              </a:lnTo>
              <a:lnTo>
                <a:pt x="2313815" y="3611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47D3FD-DC4D-48B2-8DA1-5B118396986A}">
      <dsp:nvSpPr>
        <dsp:cNvPr id="0" name=""/>
        <dsp:cNvSpPr/>
      </dsp:nvSpPr>
      <dsp:spPr>
        <a:xfrm>
          <a:off x="2464742" y="2298082"/>
          <a:ext cx="2066120" cy="361119"/>
        </a:xfrm>
        <a:custGeom>
          <a:avLst/>
          <a:gdLst/>
          <a:ahLst/>
          <a:cxnLst/>
          <a:rect l="0" t="0" r="0" b="0"/>
          <a:pathLst>
            <a:path>
              <a:moveTo>
                <a:pt x="2066120" y="0"/>
              </a:moveTo>
              <a:lnTo>
                <a:pt x="2066120" y="246092"/>
              </a:lnTo>
              <a:lnTo>
                <a:pt x="0" y="246092"/>
              </a:lnTo>
              <a:lnTo>
                <a:pt x="0" y="3611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1A6624-590A-42EB-ACB7-0FF4A58F4F4F}">
      <dsp:nvSpPr>
        <dsp:cNvPr id="0" name=""/>
        <dsp:cNvSpPr/>
      </dsp:nvSpPr>
      <dsp:spPr>
        <a:xfrm>
          <a:off x="4457298" y="1148500"/>
          <a:ext cx="91440" cy="361119"/>
        </a:xfrm>
        <a:custGeom>
          <a:avLst/>
          <a:gdLst/>
          <a:ahLst/>
          <a:cxnLst/>
          <a:rect l="0" t="0" r="0" b="0"/>
          <a:pathLst>
            <a:path>
              <a:moveTo>
                <a:pt x="45720" y="0"/>
              </a:moveTo>
              <a:lnTo>
                <a:pt x="45720" y="246092"/>
              </a:lnTo>
              <a:lnTo>
                <a:pt x="73564" y="246092"/>
              </a:lnTo>
              <a:lnTo>
                <a:pt x="73564" y="3611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8A6034-CD69-4F14-9CAA-E1E744956F1E}">
      <dsp:nvSpPr>
        <dsp:cNvPr id="0" name=""/>
        <dsp:cNvSpPr/>
      </dsp:nvSpPr>
      <dsp:spPr>
        <a:xfrm>
          <a:off x="1820467" y="1148500"/>
          <a:ext cx="2682550" cy="361119"/>
        </a:xfrm>
        <a:custGeom>
          <a:avLst/>
          <a:gdLst/>
          <a:ahLst/>
          <a:cxnLst/>
          <a:rect l="0" t="0" r="0" b="0"/>
          <a:pathLst>
            <a:path>
              <a:moveTo>
                <a:pt x="2682550" y="0"/>
              </a:moveTo>
              <a:lnTo>
                <a:pt x="2682550" y="246092"/>
              </a:lnTo>
              <a:lnTo>
                <a:pt x="0" y="246092"/>
              </a:lnTo>
              <a:lnTo>
                <a:pt x="0" y="3611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6CB654-23D6-42BB-AAE3-BB6EB58D57F2}">
      <dsp:nvSpPr>
        <dsp:cNvPr id="0" name=""/>
        <dsp:cNvSpPr/>
      </dsp:nvSpPr>
      <dsp:spPr>
        <a:xfrm>
          <a:off x="3141796" y="360037"/>
          <a:ext cx="2722442" cy="788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9BF046-BDBA-4559-B0CA-0C989D71C4AC}">
      <dsp:nvSpPr>
        <dsp:cNvPr id="0" name=""/>
        <dsp:cNvSpPr/>
      </dsp:nvSpPr>
      <dsp:spPr>
        <a:xfrm>
          <a:off x="3279760" y="491103"/>
          <a:ext cx="2722442" cy="7884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prstClr val="black">
                  <a:lumMod val="85000"/>
                  <a:lumOff val="15000"/>
                </a:prstClr>
              </a:solidFill>
            </a:rPr>
            <a:t>يمكن تقسيم مراحل </a:t>
          </a:r>
          <a:r>
            <a:rPr lang="ar-SA" sz="1400" b="1" kern="1200" dirty="0" smtClean="0">
              <a:solidFill>
                <a:prstClr val="black">
                  <a:lumMod val="85000"/>
                  <a:lumOff val="15000"/>
                </a:prstClr>
              </a:solidFill>
            </a:rPr>
            <a:t>الكتابة لأطفال </a:t>
          </a:r>
          <a:r>
            <a:rPr lang="ar-SA" sz="1400" b="1" kern="1200" dirty="0" smtClean="0">
              <a:solidFill>
                <a:prstClr val="black">
                  <a:lumMod val="85000"/>
                  <a:lumOff val="15000"/>
                </a:prstClr>
              </a:solidFill>
            </a:rPr>
            <a:t>ما قبل المدرسة إلى ثلاث مراحل أساسية:</a:t>
          </a:r>
        </a:p>
        <a:p>
          <a:pPr lvl="0" algn="ctr" defTabSz="622300" rtl="1">
            <a:lnSpc>
              <a:spcPct val="90000"/>
            </a:lnSpc>
            <a:spcBef>
              <a:spcPct val="0"/>
            </a:spcBef>
            <a:spcAft>
              <a:spcPct val="35000"/>
            </a:spcAft>
          </a:pPr>
          <a:endParaRPr lang="ar-SA" sz="1400" b="1" kern="1200" dirty="0"/>
        </a:p>
      </dsp:txBody>
      <dsp:txXfrm>
        <a:off x="3302853" y="514196"/>
        <a:ext cx="2676256" cy="742276"/>
      </dsp:txXfrm>
    </dsp:sp>
    <dsp:sp modelId="{EAC80E06-81A1-46E0-B46C-2240C060C33A}">
      <dsp:nvSpPr>
        <dsp:cNvPr id="0" name=""/>
        <dsp:cNvSpPr/>
      </dsp:nvSpPr>
      <dsp:spPr>
        <a:xfrm>
          <a:off x="6836" y="1509620"/>
          <a:ext cx="3627262" cy="788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503AC0-5561-4AB7-BC93-85806AFD2B02}">
      <dsp:nvSpPr>
        <dsp:cNvPr id="0" name=""/>
        <dsp:cNvSpPr/>
      </dsp:nvSpPr>
      <dsp:spPr>
        <a:xfrm>
          <a:off x="144800" y="1640685"/>
          <a:ext cx="3627262" cy="7884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FF0000"/>
              </a:solidFill>
            </a:rPr>
            <a:t>مرحلة </a:t>
          </a:r>
          <a:r>
            <a:rPr lang="ar-SA" sz="1400" b="1" kern="1200" dirty="0" smtClean="0">
              <a:solidFill>
                <a:srgbClr val="FF0000"/>
              </a:solidFill>
            </a:rPr>
            <a:t>المحاكاة عن بعد , مرحلة الكتابة بالألوان( </a:t>
          </a:r>
          <a:r>
            <a:rPr lang="ar-SA" sz="1400" b="1" kern="1200" dirty="0" smtClean="0">
              <a:solidFill>
                <a:srgbClr val="FF0000"/>
              </a:solidFill>
            </a:rPr>
            <a:t>من أربع إلى سبع سنوات تقريباً</a:t>
          </a:r>
          <a:r>
            <a:rPr lang="ar-SA" sz="1400" b="1" kern="1200" dirty="0" smtClean="0">
              <a:solidFill>
                <a:srgbClr val="FF0000"/>
              </a:solidFill>
            </a:rPr>
            <a:t>) </a:t>
          </a:r>
          <a:r>
            <a:rPr lang="ar-SA" sz="1400" b="1" kern="1200" dirty="0" smtClean="0"/>
            <a:t>تغلب على الطفل في هذه المرحلة الخطوط شبه الهندسية, وخطوط الطفل في هذه المرحلة تعتمد على التفكير المستمد من الواقع.</a:t>
          </a:r>
          <a:endParaRPr lang="ar-SA" sz="1400" b="1" kern="1200" dirty="0"/>
        </a:p>
      </dsp:txBody>
      <dsp:txXfrm>
        <a:off x="167893" y="1663778"/>
        <a:ext cx="3581076" cy="742276"/>
      </dsp:txXfrm>
    </dsp:sp>
    <dsp:sp modelId="{C0545FB0-1690-483B-B4FA-02340D50A3D3}">
      <dsp:nvSpPr>
        <dsp:cNvPr id="0" name=""/>
        <dsp:cNvSpPr/>
      </dsp:nvSpPr>
      <dsp:spPr>
        <a:xfrm>
          <a:off x="3910026" y="1509620"/>
          <a:ext cx="1241673" cy="788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8C98C-408B-4A1A-AB7C-872304940B01}">
      <dsp:nvSpPr>
        <dsp:cNvPr id="0" name=""/>
        <dsp:cNvSpPr/>
      </dsp:nvSpPr>
      <dsp:spPr>
        <a:xfrm>
          <a:off x="4047989" y="1640685"/>
          <a:ext cx="1241673" cy="7884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FF0000"/>
              </a:solidFill>
            </a:rPr>
            <a:t>مرحلة التخطيط ( من سنتين إلى أربع سنوات</a:t>
          </a:r>
          <a:endParaRPr lang="ar-SA" sz="1400" b="1" kern="1200" dirty="0">
            <a:solidFill>
              <a:srgbClr val="FF0000"/>
            </a:solidFill>
          </a:endParaRPr>
        </a:p>
      </dsp:txBody>
      <dsp:txXfrm>
        <a:off x="4071082" y="1663778"/>
        <a:ext cx="1195487" cy="742276"/>
      </dsp:txXfrm>
    </dsp:sp>
    <dsp:sp modelId="{21642E7B-F7A3-4D6B-B549-C4312DFCC1E6}">
      <dsp:nvSpPr>
        <dsp:cNvPr id="0" name=""/>
        <dsp:cNvSpPr/>
      </dsp:nvSpPr>
      <dsp:spPr>
        <a:xfrm>
          <a:off x="288890" y="2659202"/>
          <a:ext cx="4351703" cy="14582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C3B785-7D21-40F9-BB4B-F46234EE3866}">
      <dsp:nvSpPr>
        <dsp:cNvPr id="0" name=""/>
        <dsp:cNvSpPr/>
      </dsp:nvSpPr>
      <dsp:spPr>
        <a:xfrm>
          <a:off x="426853" y="2790268"/>
          <a:ext cx="4351703" cy="14582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FF0000"/>
              </a:solidFill>
            </a:rPr>
            <a:t>تخطيط </a:t>
          </a:r>
          <a:r>
            <a:rPr lang="ar-SA" sz="1400" b="1" kern="1200" dirty="0" smtClean="0">
              <a:solidFill>
                <a:srgbClr val="FF0000"/>
              </a:solidFill>
            </a:rPr>
            <a:t>منظم</a:t>
          </a:r>
          <a:r>
            <a:rPr lang="ar-SA" sz="1400" b="1" kern="1200" dirty="0" smtClean="0"/>
            <a:t>( يأخذ التخطيط مظهر نظامي خاص سواء كان راسياً أو أفقياً أو مائلاً. وفي سن الثالثة من العمر يتحول التخطيط إلى تخطيط دائري , </a:t>
          </a:r>
        </a:p>
        <a:p>
          <a:pPr lvl="0" algn="ctr" defTabSz="622300" rtl="1">
            <a:lnSpc>
              <a:spcPct val="90000"/>
            </a:lnSpc>
            <a:spcBef>
              <a:spcPct val="0"/>
            </a:spcBef>
            <a:spcAft>
              <a:spcPct val="35000"/>
            </a:spcAft>
          </a:pPr>
          <a:r>
            <a:rPr lang="ar-SA" sz="1400" b="1" kern="1200" dirty="0" smtClean="0"/>
            <a:t>يرى العلماء أن الخطوط التي تميز التعبير الكتابي من خطوط الرسم التعبيري للطفل تتضح في سن الرابعة.</a:t>
          </a:r>
          <a:endParaRPr lang="ar-SA" sz="1400" b="1" kern="1200" dirty="0"/>
        </a:p>
      </dsp:txBody>
      <dsp:txXfrm>
        <a:off x="469562" y="2832977"/>
        <a:ext cx="4266285" cy="1372787"/>
      </dsp:txXfrm>
    </dsp:sp>
    <dsp:sp modelId="{77309034-15B4-4EE9-A05A-314AE96AB88A}">
      <dsp:nvSpPr>
        <dsp:cNvPr id="0" name=""/>
        <dsp:cNvSpPr/>
      </dsp:nvSpPr>
      <dsp:spPr>
        <a:xfrm>
          <a:off x="4916521" y="2659202"/>
          <a:ext cx="3856313" cy="11701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DDBDD-C458-42CB-94C0-09EFD814CDDD}">
      <dsp:nvSpPr>
        <dsp:cNvPr id="0" name=""/>
        <dsp:cNvSpPr/>
      </dsp:nvSpPr>
      <dsp:spPr>
        <a:xfrm>
          <a:off x="5054485" y="2790268"/>
          <a:ext cx="3856313" cy="11701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FF0000"/>
              </a:solidFill>
            </a:rPr>
            <a:t>تخطيط غير </a:t>
          </a:r>
          <a:r>
            <a:rPr lang="ar-SA" sz="1400" b="1" kern="1200" dirty="0" smtClean="0">
              <a:solidFill>
                <a:srgbClr val="FF0000"/>
              </a:solidFill>
            </a:rPr>
            <a:t>منظم</a:t>
          </a:r>
          <a:r>
            <a:rPr lang="ar-SA" sz="1400" b="1" kern="1200" dirty="0" smtClean="0"/>
            <a:t>( عبارة عن رغبة الطفل في تقليد الكبار , أو عن طريق الصدفة</a:t>
          </a:r>
          <a:endParaRPr lang="ar-SA" sz="1400" b="1" kern="1200" dirty="0"/>
        </a:p>
      </dsp:txBody>
      <dsp:txXfrm>
        <a:off x="5088758" y="2824541"/>
        <a:ext cx="3787767" cy="1101626"/>
      </dsp:txXfrm>
    </dsp:sp>
    <dsp:sp modelId="{199E2000-7834-48DA-AEEE-547030930228}">
      <dsp:nvSpPr>
        <dsp:cNvPr id="0" name=""/>
        <dsp:cNvSpPr/>
      </dsp:nvSpPr>
      <dsp:spPr>
        <a:xfrm>
          <a:off x="5427626" y="1509620"/>
          <a:ext cx="3571573" cy="788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3A1BA6-9D41-46ED-BE18-9EEFD03873E4}">
      <dsp:nvSpPr>
        <dsp:cNvPr id="0" name=""/>
        <dsp:cNvSpPr/>
      </dsp:nvSpPr>
      <dsp:spPr>
        <a:xfrm>
          <a:off x="5565590" y="1640685"/>
          <a:ext cx="3571573" cy="7884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FF0000"/>
              </a:solidFill>
            </a:rPr>
            <a:t>مرحلة ما قبل التخطيط( من الميلاد حتى الثانية من العمر</a:t>
          </a:r>
          <a:r>
            <a:rPr lang="ar-SA" sz="1400" b="1" kern="1200" dirty="0" smtClean="0">
              <a:solidFill>
                <a:srgbClr val="FF0000"/>
              </a:solidFill>
            </a:rPr>
            <a:t>)</a:t>
          </a:r>
        </a:p>
        <a:p>
          <a:pPr lvl="0" algn="ctr" defTabSz="622300" rtl="1">
            <a:lnSpc>
              <a:spcPct val="90000"/>
            </a:lnSpc>
            <a:spcBef>
              <a:spcPct val="0"/>
            </a:spcBef>
            <a:spcAft>
              <a:spcPct val="35000"/>
            </a:spcAft>
          </a:pPr>
          <a:r>
            <a:rPr lang="ar-SA" sz="1400" b="1" kern="1200" dirty="0" smtClean="0"/>
            <a:t>(عبارة عن رغبة مبهمة للتعبير عن نفس الطفل)</a:t>
          </a:r>
          <a:endParaRPr lang="ar-SA" sz="1400" b="1" kern="1200" dirty="0"/>
        </a:p>
      </dsp:txBody>
      <dsp:txXfrm>
        <a:off x="5588683" y="1663778"/>
        <a:ext cx="3525387" cy="742276"/>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F830A1-3891-4B82-A120-081866556DA0}" type="datetimeFigureOut">
              <a:rPr lang="en-US" smtClean="0"/>
              <a:pPr/>
              <a:t>3/15/2014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2494632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a:t>
            </a:r>
            <a:r>
              <a:rPr lang="en-US" dirty="0" smtClean="0"/>
              <a:t>presentation demonstrates the new capabilities of PowerPoint and it is best viewed in Slide Show. These slides are designed to give you great ideas for the presentations you’ll create in PowerPoint 2010!</a:t>
            </a:r>
          </a:p>
          <a:p>
            <a:endParaRPr lang="en-US" dirty="0" smtClean="0"/>
          </a:p>
          <a:p>
            <a:r>
              <a:rPr lang="en-US" dirty="0" smtClean="0"/>
              <a:t>For more sample templates, click the File tab, and then on the New tab, click Sample Templates.</a:t>
            </a:r>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13</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smtClean="0"/>
              <a:t>Click to edit Master title style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3/15/2014</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3/15/2014</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58050E-B668-4FA7-85AD-C750C80A6E9B}" type="datetimeFigureOut">
              <a:rPr lang="en-US" smtClean="0"/>
              <a:pPr/>
              <a:t>3/15/2014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lang="en-US" smtClean="0"/>
              <a:pPr/>
              <a:t>3/15/2014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en-US"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en-US"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3/15/2014</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58050E-B668-4FA7-85AD-C750C80A6E9B}" type="datetimeFigureOut">
              <a:rPr lang="en-US" smtClean="0"/>
              <a:pPr/>
              <a:t>3/15/2014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3/15/2014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lang="en-US" smtClean="0"/>
              <a:pPr/>
              <a:t>3/15/2014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8050E-B668-4FA7-85AD-C750C80A6E9B}" type="datetimeFigureOut">
              <a:rPr lang="en-US" smtClean="0"/>
              <a:pPr/>
              <a:t>3/15/2014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id="1" dur="indefinite" restart="never" nodeType="tmRoot"/>
      </p:par>
    </p:tnLst>
  </p:timing>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8.xml"/><Relationship Id="rId7" Type="http://schemas.openxmlformats.org/officeDocument/2006/relationships/diagramLayout" Target="../diagrams/layout3.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diagramData" Target="../diagrams/data3.xml"/><Relationship Id="rId5" Type="http://schemas.openxmlformats.org/officeDocument/2006/relationships/image" Target="../media/image12.jpeg"/><Relationship Id="rId10" Type="http://schemas.microsoft.com/office/2007/relationships/diagramDrawing" Target="../diagrams/drawing3.xml"/><Relationship Id="rId4" Type="http://schemas.openxmlformats.org/officeDocument/2006/relationships/image" Target="../media/image11.jpe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video" Target="../media/media1.wmv"/><Relationship Id="rId7" Type="http://schemas.openxmlformats.org/officeDocument/2006/relationships/image" Target="../media/image21.png"/><Relationship Id="rId12" Type="http://schemas.microsoft.com/office/2007/relationships/diagramDrawing" Target="../diagrams/drawing4.xml"/><Relationship Id="rId2" Type="http://schemas.microsoft.com/office/2007/relationships/media" Target="../media/media1.wmv"/><Relationship Id="rId1" Type="http://schemas.openxmlformats.org/officeDocument/2006/relationships/tags" Target="../tags/tag4.xml"/><Relationship Id="rId6" Type="http://schemas.openxmlformats.org/officeDocument/2006/relationships/image" Target="../media/image10.jpeg"/><Relationship Id="rId11" Type="http://schemas.openxmlformats.org/officeDocument/2006/relationships/diagramColors" Target="../diagrams/colors4.xml"/><Relationship Id="rId5" Type="http://schemas.openxmlformats.org/officeDocument/2006/relationships/notesSlide" Target="../notesSlides/notesSlide10.xml"/><Relationship Id="rId10" Type="http://schemas.openxmlformats.org/officeDocument/2006/relationships/diagramQuickStyle" Target="../diagrams/quickStyle4.xml"/><Relationship Id="rId4" Type="http://schemas.openxmlformats.org/officeDocument/2006/relationships/slideLayout" Target="../slideLayouts/slideLayout5.xml"/><Relationship Id="rId9"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9.jpeg"/><Relationship Id="rId7" Type="http://schemas.openxmlformats.org/officeDocument/2006/relationships/diagramLayout" Target="../diagrams/layout6.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Data" Target="../diagrams/data6.xml"/><Relationship Id="rId5" Type="http://schemas.openxmlformats.org/officeDocument/2006/relationships/image" Target="../media/image23.png"/><Relationship Id="rId10" Type="http://schemas.microsoft.com/office/2007/relationships/diagramDrawing" Target="../diagrams/drawing6.xml"/><Relationship Id="rId4" Type="http://schemas.openxmlformats.org/officeDocument/2006/relationships/image" Target="../media/image22.pn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12.xml"/><Relationship Id="rId7" Type="http://schemas.openxmlformats.org/officeDocument/2006/relationships/image" Target="../media/image5.jpeg"/><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979712" y="3573016"/>
            <a:ext cx="4953000" cy="1416269"/>
          </a:xfrm>
        </p:spPr>
        <p:txBody>
          <a:bodyPr>
            <a:noAutofit/>
          </a:bodyPr>
          <a:lstStyle/>
          <a:p>
            <a:pPr algn="ctr"/>
            <a:r>
              <a:rPr lang="ar-SA" sz="2800" b="1" dirty="0" smtClean="0">
                <a:solidFill>
                  <a:schemeClr val="accent2">
                    <a:lumMod val="75000"/>
                  </a:schemeClr>
                </a:solidFill>
              </a:rPr>
              <a:t>المحاضرة القادمة</a:t>
            </a:r>
          </a:p>
          <a:p>
            <a:pPr algn="ctr"/>
            <a:r>
              <a:rPr lang="ar-SA" sz="2800" b="1" dirty="0" smtClean="0">
                <a:solidFill>
                  <a:schemeClr val="accent2">
                    <a:lumMod val="75000"/>
                  </a:schemeClr>
                </a:solidFill>
              </a:rPr>
              <a:t>اختبار</a:t>
            </a:r>
          </a:p>
          <a:p>
            <a:pPr algn="ctr"/>
            <a:r>
              <a:rPr lang="ar-SA" sz="2800" b="1" dirty="0" smtClean="0">
                <a:solidFill>
                  <a:schemeClr val="accent2">
                    <a:lumMod val="75000"/>
                  </a:schemeClr>
                </a:solidFill>
              </a:rPr>
              <a:t>أساليب تدريس الكتابة والوسائل اللازمة</a:t>
            </a:r>
          </a:p>
          <a:p>
            <a:pPr algn="ctr"/>
            <a:r>
              <a:rPr lang="ar-SA" sz="2800" b="1" dirty="0" smtClean="0">
                <a:solidFill>
                  <a:schemeClr val="accent2">
                    <a:lumMod val="75000"/>
                  </a:schemeClr>
                </a:solidFill>
              </a:rPr>
              <a:t>مهارات وأنشطة الاستعداد للكتابة</a:t>
            </a:r>
            <a:endParaRPr lang="en-US" sz="2800" b="1" dirty="0" smtClean="0">
              <a:solidFill>
                <a:schemeClr val="accent2">
                  <a:lumMod val="75000"/>
                </a:schemeClr>
              </a:solidFill>
            </a:endParaRPr>
          </a:p>
        </p:txBody>
      </p:sp>
      <p:sp>
        <p:nvSpPr>
          <p:cNvPr id="5" name="Title 4"/>
          <p:cNvSpPr>
            <a:spLocks noGrp="1"/>
          </p:cNvSpPr>
          <p:nvPr>
            <p:ph type="title"/>
          </p:nvPr>
        </p:nvSpPr>
        <p:spPr>
          <a:xfrm>
            <a:off x="3635896" y="404664"/>
            <a:ext cx="5508104" cy="2023864"/>
          </a:xfrm>
        </p:spPr>
        <p:txBody>
          <a:bodyPr>
            <a:normAutofit fontScale="90000"/>
          </a:bodyPr>
          <a:lstStyle/>
          <a:p>
            <a:r>
              <a:rPr lang="ar-SA" sz="5600" dirty="0" smtClean="0">
                <a:solidFill>
                  <a:schemeClr val="tx1"/>
                </a:solidFill>
              </a:rPr>
              <a:t>محاضرة اليوم</a:t>
            </a:r>
            <a:br>
              <a:rPr lang="ar-SA" sz="5600" dirty="0" smtClean="0">
                <a:solidFill>
                  <a:schemeClr val="tx1"/>
                </a:solidFill>
              </a:rPr>
            </a:br>
            <a:r>
              <a:rPr lang="ar-SA" sz="5600" dirty="0" smtClean="0">
                <a:solidFill>
                  <a:schemeClr val="tx1"/>
                </a:solidFill>
              </a:rPr>
              <a:t>الاستعداد للكتابة </a:t>
            </a:r>
            <a:br>
              <a:rPr lang="ar-SA" sz="5600" dirty="0" smtClean="0">
                <a:solidFill>
                  <a:schemeClr val="tx1"/>
                </a:solidFill>
              </a:rPr>
            </a:br>
            <a:r>
              <a:rPr lang="ar-SA" sz="5600" dirty="0" smtClean="0">
                <a:solidFill>
                  <a:schemeClr val="tx1"/>
                </a:solidFill>
              </a:rPr>
              <a:t>مراحل تعلم الكتابة</a:t>
            </a:r>
            <a:endParaRPr lang="en-US" sz="5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610"/>
            <a:ext cx="7924800" cy="1152128"/>
          </a:xfrm>
          <a:prstGeom prst="rect">
            <a:avLst/>
          </a:prstGeom>
          <a:noFill/>
        </p:spPr>
        <p:txBody>
          <a:bodyPr wrap="square" rtlCol="0">
            <a:normAutofit/>
          </a:bodyPr>
          <a:lstStyle/>
          <a:p>
            <a:pPr algn="ctr"/>
            <a:r>
              <a:rPr lang="ar-SA" sz="4000" b="1" dirty="0" smtClean="0">
                <a:solidFill>
                  <a:schemeClr val="tx1">
                    <a:lumMod val="85000"/>
                    <a:lumOff val="15000"/>
                  </a:schemeClr>
                </a:solidFill>
                <a:latin typeface="+mj-lt"/>
              </a:rPr>
              <a:t>الاستعداد للكتابة</a:t>
            </a:r>
            <a:endParaRPr lang="en-US" sz="4000" dirty="0">
              <a:solidFill>
                <a:schemeClr val="tx1">
                  <a:lumMod val="50000"/>
                  <a:lumOff val="50000"/>
                </a:schemeClr>
              </a:solidFill>
              <a:latin typeface="+mj-lt"/>
              <a:cs typeface="Arial" pitchFamily="34" charset="0"/>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3" name="TextBox 2"/>
          <p:cNvSpPr txBox="1"/>
          <p:nvPr/>
        </p:nvSpPr>
        <p:spPr>
          <a:xfrm>
            <a:off x="483692" y="980728"/>
            <a:ext cx="8435280" cy="470898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r"/>
            <a:r>
              <a:rPr lang="ar-SA" sz="2000" b="1" dirty="0" smtClean="0">
                <a:solidFill>
                  <a:schemeClr val="tx1">
                    <a:lumMod val="75000"/>
                    <a:lumOff val="25000"/>
                  </a:schemeClr>
                </a:solidFill>
              </a:rPr>
              <a:t>عملية </a:t>
            </a:r>
            <a:r>
              <a:rPr lang="ar-SA" sz="2000" b="1" dirty="0">
                <a:solidFill>
                  <a:schemeClr val="tx1">
                    <a:lumMod val="75000"/>
                    <a:lumOff val="25000"/>
                  </a:schemeClr>
                </a:solidFill>
              </a:rPr>
              <a:t>الكتابة لا تنفصل عن عملية القراءة</a:t>
            </a:r>
            <a:r>
              <a:rPr lang="ar-SA" sz="2000" b="1" dirty="0" smtClean="0">
                <a:solidFill>
                  <a:schemeClr val="tx1">
                    <a:lumMod val="75000"/>
                    <a:lumOff val="25000"/>
                  </a:schemeClr>
                </a:solidFill>
              </a:rPr>
              <a:t>.</a:t>
            </a:r>
          </a:p>
          <a:p>
            <a:pPr algn="r"/>
            <a:endParaRPr lang="ar-SA" sz="2000" b="1" dirty="0">
              <a:solidFill>
                <a:schemeClr val="tx1">
                  <a:lumMod val="75000"/>
                  <a:lumOff val="25000"/>
                </a:schemeClr>
              </a:solidFill>
            </a:endParaRPr>
          </a:p>
          <a:p>
            <a:pPr algn="r"/>
            <a:r>
              <a:rPr lang="ar-SA" sz="2000" b="1" dirty="0">
                <a:solidFill>
                  <a:schemeClr val="tx1">
                    <a:lumMod val="75000"/>
                    <a:lumOff val="25000"/>
                  </a:schemeClr>
                </a:solidFill>
              </a:rPr>
              <a:t>فما دامت هناك مادة مكتوبة لابد أن يكون هناك قراء</a:t>
            </a:r>
            <a:r>
              <a:rPr lang="ar-SA" sz="2000" b="1" dirty="0" smtClean="0">
                <a:solidFill>
                  <a:schemeClr val="tx1">
                    <a:lumMod val="75000"/>
                    <a:lumOff val="25000"/>
                  </a:schemeClr>
                </a:solidFill>
              </a:rPr>
              <a:t>.</a:t>
            </a:r>
            <a:endParaRPr lang="en-US" sz="2000" b="1" dirty="0" smtClean="0">
              <a:solidFill>
                <a:schemeClr val="tx1">
                  <a:lumMod val="75000"/>
                  <a:lumOff val="25000"/>
                </a:schemeClr>
              </a:solidFill>
            </a:endParaRPr>
          </a:p>
          <a:p>
            <a:pPr algn="r"/>
            <a:endParaRPr lang="ar-SA" sz="2000" b="1" dirty="0">
              <a:solidFill>
                <a:schemeClr val="tx1">
                  <a:lumMod val="75000"/>
                  <a:lumOff val="25000"/>
                </a:schemeClr>
              </a:solidFill>
            </a:endParaRPr>
          </a:p>
          <a:p>
            <a:pPr algn="r"/>
            <a:r>
              <a:rPr lang="ar-SA" sz="2000" b="1" dirty="0">
                <a:solidFill>
                  <a:schemeClr val="tx1">
                    <a:lumMod val="75000"/>
                    <a:lumOff val="25000"/>
                  </a:schemeClr>
                </a:solidFill>
              </a:rPr>
              <a:t>الوصول إلى درجة معينة من النمو العقلي مطلوب في الحالتين</a:t>
            </a:r>
            <a:r>
              <a:rPr lang="ar-SA" sz="2000" b="1" dirty="0" smtClean="0">
                <a:solidFill>
                  <a:schemeClr val="tx1">
                    <a:lumMod val="75000"/>
                    <a:lumOff val="25000"/>
                  </a:schemeClr>
                </a:solidFill>
              </a:rPr>
              <a:t>.</a:t>
            </a:r>
            <a:endParaRPr lang="en-US" sz="2000" b="1" dirty="0" smtClean="0">
              <a:solidFill>
                <a:schemeClr val="tx1">
                  <a:lumMod val="75000"/>
                  <a:lumOff val="25000"/>
                </a:schemeClr>
              </a:solidFill>
            </a:endParaRPr>
          </a:p>
          <a:p>
            <a:pPr algn="r"/>
            <a:endParaRPr lang="ar-SA" sz="2000" b="1" dirty="0">
              <a:solidFill>
                <a:schemeClr val="tx1">
                  <a:lumMod val="75000"/>
                  <a:lumOff val="25000"/>
                </a:schemeClr>
              </a:solidFill>
            </a:endParaRPr>
          </a:p>
          <a:p>
            <a:pPr algn="r"/>
            <a:r>
              <a:rPr lang="ar-SA" sz="2000" b="1" dirty="0" smtClean="0">
                <a:solidFill>
                  <a:schemeClr val="tx1">
                    <a:lumMod val="75000"/>
                    <a:lumOff val="25000"/>
                  </a:schemeClr>
                </a:solidFill>
              </a:rPr>
              <a:t>ومع </a:t>
            </a:r>
            <a:r>
              <a:rPr lang="ar-SA" sz="2000" b="1" dirty="0">
                <a:solidFill>
                  <a:schemeClr val="tx1">
                    <a:lumMod val="75000"/>
                    <a:lumOff val="25000"/>
                  </a:schemeClr>
                </a:solidFill>
              </a:rPr>
              <a:t>ذلك هناك بعض الاختلافات في المهارات الفرعية التي </a:t>
            </a:r>
            <a:r>
              <a:rPr lang="ar-SA" sz="2000" b="1" dirty="0" smtClean="0">
                <a:solidFill>
                  <a:schemeClr val="tx1">
                    <a:lumMod val="75000"/>
                    <a:lumOff val="25000"/>
                  </a:schemeClr>
                </a:solidFill>
              </a:rPr>
              <a:t>تتطلبها </a:t>
            </a:r>
            <a:r>
              <a:rPr lang="ar-SA" sz="2000" b="1" dirty="0">
                <a:solidFill>
                  <a:schemeClr val="tx1">
                    <a:lumMod val="75000"/>
                    <a:lumOff val="25000"/>
                  </a:schemeClr>
                </a:solidFill>
              </a:rPr>
              <a:t>كل عملية من العمليتين ( القراءة والكتابة</a:t>
            </a:r>
            <a:r>
              <a:rPr lang="ar-SA" sz="2000" b="1" dirty="0" smtClean="0">
                <a:solidFill>
                  <a:schemeClr val="tx1">
                    <a:lumMod val="75000"/>
                    <a:lumOff val="25000"/>
                  </a:schemeClr>
                </a:solidFill>
              </a:rPr>
              <a:t>).</a:t>
            </a:r>
            <a:r>
              <a:rPr lang="en-US" sz="2000" b="1" dirty="0" smtClean="0">
                <a:solidFill>
                  <a:schemeClr val="tx1">
                    <a:lumMod val="75000"/>
                    <a:lumOff val="25000"/>
                  </a:schemeClr>
                </a:solidFill>
              </a:rPr>
              <a:t> </a:t>
            </a:r>
          </a:p>
          <a:p>
            <a:pPr algn="r"/>
            <a:endParaRPr lang="ar-SA" sz="2000" b="1" dirty="0">
              <a:solidFill>
                <a:schemeClr val="tx1">
                  <a:lumMod val="75000"/>
                  <a:lumOff val="25000"/>
                </a:schemeClr>
              </a:solidFill>
            </a:endParaRPr>
          </a:p>
          <a:p>
            <a:pPr algn="r"/>
            <a:r>
              <a:rPr lang="ar-SA" sz="2000" b="1" dirty="0">
                <a:solidFill>
                  <a:schemeClr val="tx1">
                    <a:lumMod val="75000"/>
                    <a:lumOff val="25000"/>
                  </a:schemeClr>
                </a:solidFill>
              </a:rPr>
              <a:t>لا أحد ينكر أهمية تعليم الطفل القراءة والكتابة, ولكن نظراً إلى صعوبة هاتين العمليتين فإنهما تحتاجان إلى </a:t>
            </a:r>
            <a:r>
              <a:rPr lang="ar-SA" sz="2000" b="1" dirty="0" smtClean="0">
                <a:solidFill>
                  <a:schemeClr val="tx1">
                    <a:lumMod val="75000"/>
                    <a:lumOff val="25000"/>
                  </a:schemeClr>
                </a:solidFill>
              </a:rPr>
              <a:t>العديد من الخبرات التمهيدية وإلى إعداد سليم مدروس, وهذا لا يتأتى في جو مشحون بالضغوط من جانب أولياء الأمور </a:t>
            </a:r>
            <a:r>
              <a:rPr lang="ar-SA" sz="2000" b="1" dirty="0" smtClean="0">
                <a:solidFill>
                  <a:schemeClr val="tx1">
                    <a:lumMod val="75000"/>
                    <a:lumOff val="25000"/>
                  </a:schemeClr>
                </a:solidFill>
              </a:rPr>
              <a:t>والمدارس</a:t>
            </a:r>
            <a:r>
              <a:rPr lang="ar-SA" sz="2000" b="1" dirty="0" smtClean="0">
                <a:solidFill>
                  <a:schemeClr val="tx1">
                    <a:lumMod val="75000"/>
                    <a:lumOff val="25000"/>
                  </a:schemeClr>
                </a:solidFill>
              </a:rPr>
              <a:t>.</a:t>
            </a:r>
            <a:endParaRPr lang="en-US" sz="2000" b="1" dirty="0" smtClean="0">
              <a:solidFill>
                <a:schemeClr val="tx1">
                  <a:lumMod val="75000"/>
                  <a:lumOff val="25000"/>
                </a:schemeClr>
              </a:solidFill>
            </a:endParaRPr>
          </a:p>
          <a:p>
            <a:pPr algn="r"/>
            <a:endParaRPr lang="ar-SA" sz="2000" b="1" dirty="0" smtClean="0">
              <a:solidFill>
                <a:schemeClr val="tx1">
                  <a:lumMod val="75000"/>
                  <a:lumOff val="25000"/>
                </a:schemeClr>
              </a:solidFill>
            </a:endParaRPr>
          </a:p>
          <a:p>
            <a:pPr algn="r"/>
            <a:r>
              <a:rPr lang="en-US" sz="2000" b="1" dirty="0" smtClean="0">
                <a:solidFill>
                  <a:schemeClr val="tx1">
                    <a:lumMod val="75000"/>
                    <a:lumOff val="25000"/>
                  </a:schemeClr>
                </a:solidFill>
              </a:rPr>
              <a:t> </a:t>
            </a:r>
            <a:r>
              <a:rPr lang="ar-SA" sz="2000" b="1" dirty="0" smtClean="0">
                <a:solidFill>
                  <a:schemeClr val="tx1">
                    <a:lumMod val="75000"/>
                    <a:lumOff val="25000"/>
                  </a:schemeClr>
                </a:solidFill>
              </a:rPr>
              <a:t> من الخطأ رضوخ إدارة الروضة إلى ضغوط الآباء وإلحاحهم بأن يتعلم أطفالهم القراءة والكتابة في سن مبكرة, لأن في ذلك مساس في حق الأطفال في النمو السليم.</a:t>
            </a:r>
            <a:endParaRPr lang="en-US" sz="2000" b="1" dirty="0">
              <a:solidFill>
                <a:schemeClr val="tx1">
                  <a:lumMod val="75000"/>
                  <a:lumOff val="25000"/>
                </a:schemeClr>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0" algn="ctr">
              <a:spcBef>
                <a:spcPts val="0"/>
              </a:spcBef>
            </a:pPr>
            <a:r>
              <a:rPr lang="ar-SA" sz="4000" cap="none" dirty="0" smtClean="0">
                <a:solidFill>
                  <a:prstClr val="black">
                    <a:lumMod val="85000"/>
                    <a:lumOff val="15000"/>
                  </a:prstClr>
                </a:solidFill>
                <a:ea typeface="+mn-ea"/>
                <a:cs typeface="+mn-cs"/>
              </a:rPr>
              <a:t>تحدثنا من قبل عن العوامل المؤثرة على عملية القراءة ؟ ما هى؟</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lgn="ctr">
              <a:spcBef>
                <a:spcPts val="0"/>
              </a:spcBef>
            </a:pPr>
            <a:r>
              <a:rPr lang="ar-SA" sz="2800" b="1" dirty="0"/>
              <a:t>العوامل المؤثرة على استعداد الطفل للقراءة.</a:t>
            </a:r>
            <a:endParaRPr lang="en-US" b="1" dirty="0">
              <a:latin typeface="+mn-lt"/>
            </a:endParaRPr>
          </a:p>
        </p:txBody>
      </p:sp>
      <p:graphicFrame>
        <p:nvGraphicFramePr>
          <p:cNvPr id="7" name="عنصر نائب للمحتوى 3"/>
          <p:cNvGraphicFramePr>
            <a:graphicFrameLocks noGrp="1"/>
          </p:cNvGraphicFramePr>
          <p:nvPr>
            <p:ph idx="1"/>
            <p:extLst>
              <p:ext uri="{D42A27DB-BD31-4B8C-83A1-F6EECF244321}">
                <p14:modId xmlns:p14="http://schemas.microsoft.com/office/powerpoint/2010/main" val="1732505339"/>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403648" y="116632"/>
            <a:ext cx="7391401" cy="868525"/>
          </a:xfrm>
          <a:prstGeom prst="rect">
            <a:avLst/>
          </a:prstGeom>
          <a:solidFill>
            <a:schemeClr val="tx1">
              <a:lumMod val="10000"/>
              <a:lumOff val="90000"/>
            </a:schemeClr>
          </a:solidFill>
        </p:spPr>
        <p:txBody>
          <a:bodyPr wrap="square" rtlCol="0">
            <a:normAutofit/>
          </a:bodyPr>
          <a:lstStyle/>
          <a:p>
            <a:pPr algn="ctr"/>
            <a:r>
              <a:rPr lang="ar-SA" sz="2800" b="1" dirty="0" smtClean="0">
                <a:solidFill>
                  <a:prstClr val="black">
                    <a:lumMod val="50000"/>
                    <a:lumOff val="50000"/>
                  </a:prstClr>
                </a:solidFill>
              </a:rPr>
              <a:t>العوامل المرتبطة بعمليات القراءة </a:t>
            </a:r>
            <a:r>
              <a:rPr lang="ar-SA" sz="2800" b="1" dirty="0" smtClean="0">
                <a:solidFill>
                  <a:srgbClr val="FF0000"/>
                </a:solidFill>
              </a:rPr>
              <a:t>والكتابة</a:t>
            </a:r>
            <a:endParaRPr lang="en-US" dirty="0">
              <a:solidFill>
                <a:srgbClr val="FF0000"/>
              </a:solidFill>
            </a:endParaRPr>
          </a:p>
        </p:txBody>
      </p:sp>
      <p:graphicFrame>
        <p:nvGraphicFramePr>
          <p:cNvPr id="5" name="Diagram 4"/>
          <p:cNvGraphicFramePr/>
          <p:nvPr>
            <p:extLst>
              <p:ext uri="{D42A27DB-BD31-4B8C-83A1-F6EECF244321}">
                <p14:modId xmlns:p14="http://schemas.microsoft.com/office/powerpoint/2010/main" val="1344627506"/>
              </p:ext>
            </p:extLst>
          </p:nvPr>
        </p:nvGraphicFramePr>
        <p:xfrm>
          <a:off x="1524000" y="985157"/>
          <a:ext cx="7620000" cy="58728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07504" y="1196752"/>
            <a:ext cx="9036496" cy="4104456"/>
          </a:xfrm>
          <a:prstGeom prst="rect">
            <a:avLst/>
          </a:prstGeom>
          <a:noFill/>
        </p:spPr>
        <p:txBody>
          <a:bodyPr wrap="square" rtlCol="0">
            <a:noAutofit/>
          </a:bodyPr>
          <a:lstStyle/>
          <a:p>
            <a:pPr algn="r">
              <a:spcBef>
                <a:spcPts val="100"/>
              </a:spcBef>
            </a:pPr>
            <a:r>
              <a:rPr lang="ar-SA" sz="2800" b="1" dirty="0" smtClean="0">
                <a:solidFill>
                  <a:schemeClr val="accent2">
                    <a:lumMod val="75000"/>
                  </a:schemeClr>
                </a:solidFill>
              </a:rPr>
              <a:t>لا يستطيع الطفل أن يدرك علاقة الرمز والإشارة بالشكل المكتوب </a:t>
            </a:r>
            <a:endParaRPr lang="en-US" sz="2800" b="1" dirty="0" smtClean="0">
              <a:solidFill>
                <a:schemeClr val="accent2">
                  <a:lumMod val="75000"/>
                </a:schemeClr>
              </a:solidFill>
            </a:endParaRPr>
          </a:p>
          <a:p>
            <a:pPr algn="r">
              <a:spcBef>
                <a:spcPts val="100"/>
              </a:spcBef>
            </a:pPr>
            <a:r>
              <a:rPr lang="ar-SA" sz="2800" b="1" dirty="0" smtClean="0">
                <a:solidFill>
                  <a:schemeClr val="accent2">
                    <a:lumMod val="75000"/>
                  </a:schemeClr>
                </a:solidFill>
              </a:rPr>
              <a:t>إدراك العلاقات المكانية</a:t>
            </a:r>
          </a:p>
          <a:p>
            <a:pPr algn="r">
              <a:spcBef>
                <a:spcPts val="100"/>
              </a:spcBef>
            </a:pPr>
            <a:r>
              <a:rPr lang="ar-SA" sz="2800" b="1" dirty="0" smtClean="0">
                <a:solidFill>
                  <a:schemeClr val="accent2">
                    <a:lumMod val="75000"/>
                  </a:schemeClr>
                </a:solidFill>
              </a:rPr>
              <a:t>تتابع الحروف</a:t>
            </a:r>
          </a:p>
          <a:p>
            <a:pPr algn="r">
              <a:spcBef>
                <a:spcPts val="100"/>
              </a:spcBef>
            </a:pPr>
            <a:r>
              <a:rPr lang="ar-SA" sz="2800" b="1" dirty="0" smtClean="0">
                <a:solidFill>
                  <a:schemeClr val="accent2">
                    <a:lumMod val="75000"/>
                  </a:schemeClr>
                </a:solidFill>
              </a:rPr>
              <a:t>العلاقة بين أصوات الكلام وأشكال الرمز المستخدمة في الكتابة.</a:t>
            </a:r>
          </a:p>
          <a:p>
            <a:pPr algn="r">
              <a:spcBef>
                <a:spcPts val="100"/>
              </a:spcBef>
            </a:pPr>
            <a:r>
              <a:rPr lang="ar-SA" sz="2800" b="1" dirty="0" smtClean="0">
                <a:solidFill>
                  <a:schemeClr val="accent2">
                    <a:lumMod val="75000"/>
                  </a:schemeClr>
                </a:solidFill>
              </a:rPr>
              <a:t>القدرة على التصور</a:t>
            </a:r>
          </a:p>
          <a:p>
            <a:pPr algn="r">
              <a:spcBef>
                <a:spcPts val="100"/>
              </a:spcBef>
            </a:pPr>
            <a:endParaRPr lang="ar-SA" sz="2800" b="1" dirty="0">
              <a:solidFill>
                <a:schemeClr val="accent2">
                  <a:lumMod val="75000"/>
                </a:schemeClr>
              </a:solidFill>
            </a:endParaRPr>
          </a:p>
          <a:p>
            <a:pPr algn="ctr">
              <a:spcBef>
                <a:spcPts val="100"/>
              </a:spcBef>
            </a:pPr>
            <a:r>
              <a:rPr lang="ar-SA" sz="3200" b="1" dirty="0" smtClean="0">
                <a:solidFill>
                  <a:schemeClr val="accent1">
                    <a:lumMod val="75000"/>
                  </a:schemeClr>
                </a:solidFill>
              </a:rPr>
              <a:t>جميعها عمليات عقلية لا يستطيع الطفل القيام بها إلا بعد بلوغه </a:t>
            </a:r>
          </a:p>
          <a:p>
            <a:pPr algn="ctr">
              <a:spcBef>
                <a:spcPts val="100"/>
              </a:spcBef>
            </a:pPr>
            <a:r>
              <a:rPr lang="ar-SA" sz="3200" b="1" dirty="0" smtClean="0">
                <a:solidFill>
                  <a:schemeClr val="accent1">
                    <a:lumMod val="75000"/>
                  </a:schemeClr>
                </a:solidFill>
              </a:rPr>
              <a:t>السادسة من العمر العقلي</a:t>
            </a:r>
            <a:endParaRPr lang="en-US" sz="3600" b="1" dirty="0">
              <a:solidFill>
                <a:schemeClr val="accent1">
                  <a:lumMod val="75000"/>
                </a:schemeClr>
              </a:solidFill>
            </a:endParaRPr>
          </a:p>
        </p:txBody>
      </p:sp>
      <p:sp>
        <p:nvSpPr>
          <p:cNvPr id="5" name="TextBox 4"/>
          <p:cNvSpPr txBox="1"/>
          <p:nvPr/>
        </p:nvSpPr>
        <p:spPr>
          <a:xfrm>
            <a:off x="1187624" y="8099"/>
            <a:ext cx="6480720" cy="1001489"/>
          </a:xfrm>
          <a:prstGeom prst="rect">
            <a:avLst/>
          </a:prstGeom>
          <a:noFill/>
        </p:spPr>
        <p:txBody>
          <a:bodyPr wrap="square" rtlCol="0" anchor="b">
            <a:normAutofit/>
          </a:bodyPr>
          <a:lstStyle/>
          <a:p>
            <a:pPr algn="ctr"/>
            <a:r>
              <a:rPr lang="ar-SA" sz="4400" b="1" dirty="0" smtClean="0">
                <a:solidFill>
                  <a:srgbClr val="7BCF27"/>
                </a:solidFill>
              </a:rPr>
              <a:t>1- النضج والنمو العقلي</a:t>
            </a:r>
            <a:endParaRPr lang="en-US" sz="4400" b="1" dirty="0">
              <a:solidFill>
                <a:srgbClr val="7BCF27"/>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2411760" y="1052736"/>
            <a:ext cx="5867400" cy="1224136"/>
          </a:xfrm>
          <a:solidFill>
            <a:schemeClr val="accent1">
              <a:lumMod val="60000"/>
              <a:lumOff val="40000"/>
            </a:schemeClr>
          </a:solidFill>
        </p:spPr>
        <p:txBody>
          <a:bodyPr>
            <a:noAutofit/>
          </a:bodyPr>
          <a:lstStyle/>
          <a:p>
            <a:pPr lvl="0" algn="ctr">
              <a:spcBef>
                <a:spcPts val="0"/>
              </a:spcBef>
            </a:pPr>
            <a:r>
              <a:rPr lang="ar-SA" sz="4000" cap="none" dirty="0" smtClean="0">
                <a:solidFill>
                  <a:prstClr val="black">
                    <a:lumMod val="85000"/>
                    <a:lumOff val="15000"/>
                  </a:prstClr>
                </a:solidFill>
                <a:ea typeface="+mn-ea"/>
                <a:cs typeface="+mn-cs"/>
              </a:rPr>
              <a:t>2-النضج الحركي</a:t>
            </a:r>
            <a:endParaRPr lang="en-US" sz="4000" b="0" cap="none" dirty="0">
              <a:solidFill>
                <a:prstClr val="black">
                  <a:lumMod val="50000"/>
                  <a:lumOff val="50000"/>
                </a:prstClr>
              </a:solidFill>
              <a:ea typeface="+mn-ea"/>
              <a:cs typeface="+mn-cs"/>
            </a:endParaRPr>
          </a:p>
        </p:txBody>
      </p:sp>
      <p:sp>
        <p:nvSpPr>
          <p:cNvPr id="10" name="Text Placeholder 9"/>
          <p:cNvSpPr>
            <a:spLocks noGrp="1"/>
          </p:cNvSpPr>
          <p:nvPr>
            <p:ph type="body" idx="1"/>
          </p:nvPr>
        </p:nvSpPr>
        <p:spPr>
          <a:xfrm>
            <a:off x="863080" y="5517232"/>
            <a:ext cx="8280920" cy="612027"/>
          </a:xfrm>
        </p:spPr>
        <p:txBody>
          <a:bodyPr>
            <a:noAutofit/>
          </a:bodyPr>
          <a:lstStyle/>
          <a:p>
            <a:pPr marL="285750" lvl="0" indent="-285750">
              <a:spcBef>
                <a:spcPts val="0"/>
              </a:spcBef>
              <a:buFont typeface="Wingdings" panose="05000000000000000000" pitchFamily="2" charset="2"/>
              <a:buChar char="v"/>
            </a:pPr>
            <a:r>
              <a:rPr lang="ar-SA" sz="2000" b="1" dirty="0" smtClean="0">
                <a:solidFill>
                  <a:prstClr val="black">
                    <a:lumMod val="75000"/>
                    <a:lumOff val="25000"/>
                  </a:prstClr>
                </a:solidFill>
              </a:rPr>
              <a:t>عملية الكتابة تتطلب التنسيق بين أكثر من جهاز ( التحكم في عضلات اليد – التوافق الحركي والعصبي العضلي لحركة أصابع اليد بالتنسيق مع حركة العينين.</a:t>
            </a:r>
          </a:p>
          <a:p>
            <a:pPr marL="285750" lvl="0" indent="-285750">
              <a:spcBef>
                <a:spcPts val="0"/>
              </a:spcBef>
              <a:buFont typeface="Wingdings" panose="05000000000000000000" pitchFamily="2" charset="2"/>
              <a:buChar char="v"/>
            </a:pPr>
            <a:endParaRPr lang="ar-SA" sz="2000" b="1" dirty="0">
              <a:solidFill>
                <a:prstClr val="black">
                  <a:lumMod val="75000"/>
                  <a:lumOff val="25000"/>
                </a:prstClr>
              </a:solidFill>
            </a:endParaRPr>
          </a:p>
          <a:p>
            <a:pPr marL="285750" lvl="0" indent="-285750">
              <a:spcBef>
                <a:spcPts val="0"/>
              </a:spcBef>
              <a:buFont typeface="Wingdings" panose="05000000000000000000" pitchFamily="2" charset="2"/>
              <a:buChar char="v"/>
            </a:pPr>
            <a:r>
              <a:rPr lang="ar-SA" sz="2000" b="1" dirty="0" smtClean="0">
                <a:solidFill>
                  <a:prstClr val="black">
                    <a:lumMod val="75000"/>
                    <a:lumOff val="25000"/>
                  </a:prstClr>
                </a:solidFill>
              </a:rPr>
              <a:t>وهذا يتطلب مستوى من النضج العصبي والعضلي وتدريب على الحركة السليمة في الاتجاه السليم وفي تتابع محدد.</a:t>
            </a:r>
          </a:p>
          <a:p>
            <a:pPr marL="285750" lvl="0" indent="-285750">
              <a:spcBef>
                <a:spcPts val="0"/>
              </a:spcBef>
              <a:buFont typeface="Wingdings" panose="05000000000000000000" pitchFamily="2" charset="2"/>
              <a:buChar char="v"/>
            </a:pPr>
            <a:endParaRPr lang="ar-SA" sz="2000" b="1" dirty="0">
              <a:solidFill>
                <a:prstClr val="black">
                  <a:lumMod val="75000"/>
                  <a:lumOff val="25000"/>
                </a:prstClr>
              </a:solidFill>
            </a:endParaRPr>
          </a:p>
          <a:p>
            <a:pPr marL="285750" lvl="0" indent="-285750">
              <a:spcBef>
                <a:spcPts val="0"/>
              </a:spcBef>
              <a:buFont typeface="Wingdings" panose="05000000000000000000" pitchFamily="2" charset="2"/>
              <a:buChar char="v"/>
            </a:pPr>
            <a:r>
              <a:rPr lang="ar-SA" sz="2000" b="1" dirty="0" smtClean="0">
                <a:solidFill>
                  <a:prstClr val="black">
                    <a:lumMod val="75000"/>
                    <a:lumOff val="25000"/>
                  </a:prstClr>
                </a:solidFill>
              </a:rPr>
              <a:t>إذ ان التوافق البصري للطفل مع حركة اليد على الورق يعتبر من ضروريات الكتابة</a:t>
            </a:r>
          </a:p>
          <a:p>
            <a:pPr marL="285750" lvl="0" indent="-285750">
              <a:spcBef>
                <a:spcPts val="0"/>
              </a:spcBef>
              <a:buFont typeface="Wingdings" panose="05000000000000000000" pitchFamily="2" charset="2"/>
              <a:buChar char="v"/>
            </a:pPr>
            <a:endParaRPr lang="ar-SA" sz="2000" b="1" dirty="0">
              <a:solidFill>
                <a:prstClr val="black">
                  <a:lumMod val="75000"/>
                  <a:lumOff val="25000"/>
                </a:prstClr>
              </a:solidFill>
            </a:endParaRPr>
          </a:p>
          <a:p>
            <a:pPr marL="285750" lvl="0" indent="-285750">
              <a:spcBef>
                <a:spcPts val="0"/>
              </a:spcBef>
              <a:buFont typeface="Wingdings" panose="05000000000000000000" pitchFamily="2" charset="2"/>
              <a:buChar char="v"/>
            </a:pPr>
            <a:r>
              <a:rPr lang="ar-SA" sz="2000" b="1" dirty="0" smtClean="0">
                <a:solidFill>
                  <a:prstClr val="black">
                    <a:lumMod val="75000"/>
                    <a:lumOff val="25000"/>
                  </a:prstClr>
                </a:solidFill>
              </a:rPr>
              <a:t>تخطيطات الطفل عبارة عن» </a:t>
            </a:r>
            <a:r>
              <a:rPr lang="ar-SA" sz="2000" b="1" dirty="0" smtClean="0">
                <a:solidFill>
                  <a:srgbClr val="FF0000"/>
                </a:solidFill>
              </a:rPr>
              <a:t>إسقاط للفراغ الذاتي الخاص بحركات ذراعه في الفراغ الموضوعي الذي تحدث فيه الكتابة , ويتطور نمو الطفل بنمو التكامل في تخطيط الطفل في الفراغين الذاتي والموضوعى»</a:t>
            </a:r>
            <a:endParaRPr lang="en-US" sz="20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sp>
        <p:nvSpPr>
          <p:cNvPr id="4" name="TextBox 3"/>
          <p:cNvSpPr txBox="1"/>
          <p:nvPr/>
        </p:nvSpPr>
        <p:spPr>
          <a:xfrm>
            <a:off x="395536" y="1149053"/>
            <a:ext cx="8134671" cy="461665"/>
          </a:xfrm>
          <a:prstGeom prst="rect">
            <a:avLst/>
          </a:prstGeom>
          <a:noFill/>
        </p:spPr>
        <p:txBody>
          <a:bodyPr wrap="square" rtlCol="0" anchor="b" anchorCtr="0">
            <a:normAutofit/>
          </a:bodyPr>
          <a:lstStyle/>
          <a:p>
            <a:pPr algn="ctr"/>
            <a:r>
              <a:rPr lang="ar-SA" sz="2400" b="1" dirty="0" smtClean="0"/>
              <a:t>قدرة الطفل على استخدام أدوات الكتابة .</a:t>
            </a:r>
            <a:endParaRPr lang="en-US" sz="2400" b="1" dirty="0"/>
          </a:p>
        </p:txBody>
      </p:sp>
      <p:sp>
        <p:nvSpPr>
          <p:cNvPr id="7" name="Title 6"/>
          <p:cNvSpPr>
            <a:spLocks noGrp="1"/>
          </p:cNvSpPr>
          <p:nvPr>
            <p:ph type="title"/>
          </p:nvPr>
        </p:nvSpPr>
        <p:spPr>
          <a:xfrm>
            <a:off x="1197712" y="260648"/>
            <a:ext cx="7543800" cy="1200329"/>
          </a:xfrm>
        </p:spPr>
        <p:txBody>
          <a:bodyPr wrap="square" tIns="0" bIns="0" anchor="t" anchorCtr="0">
            <a:normAutofit/>
          </a:bodyPr>
          <a:lstStyle/>
          <a:p>
            <a:pPr algn="ctr"/>
            <a:r>
              <a:rPr lang="ar-SA" sz="5400" b="1" dirty="0" smtClean="0">
                <a:solidFill>
                  <a:prstClr val="black">
                    <a:lumMod val="85000"/>
                    <a:lumOff val="15000"/>
                  </a:prstClr>
                </a:solidFill>
                <a:latin typeface="+mn-lt"/>
              </a:rPr>
              <a:t>من مظاهر النضج الحركي</a:t>
            </a:r>
            <a:endParaRPr lang="en-US" sz="5400" dirty="0">
              <a:latin typeface="+mn-lt"/>
            </a:endParaRPr>
          </a:p>
        </p:txBody>
      </p:sp>
      <p:graphicFrame>
        <p:nvGraphicFramePr>
          <p:cNvPr id="2" name="Diagram 1"/>
          <p:cNvGraphicFramePr/>
          <p:nvPr>
            <p:extLst>
              <p:ext uri="{D42A27DB-BD31-4B8C-83A1-F6EECF244321}">
                <p14:modId xmlns:p14="http://schemas.microsoft.com/office/powerpoint/2010/main" val="861601192"/>
              </p:ext>
            </p:extLst>
          </p:nvPr>
        </p:nvGraphicFramePr>
        <p:xfrm>
          <a:off x="395536" y="1644502"/>
          <a:ext cx="8640960" cy="408875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91680" y="188640"/>
            <a:ext cx="5029200" cy="1008112"/>
          </a:xfrm>
        </p:spPr>
        <p:txBody>
          <a:bodyPr>
            <a:noAutofit/>
          </a:bodyPr>
          <a:lstStyle/>
          <a:p>
            <a:pPr algn="ctr"/>
            <a:r>
              <a:rPr lang="ar-SA" sz="3600" dirty="0" smtClean="0"/>
              <a:t>3- توفير الخبرات المناسبة للطفل</a:t>
            </a:r>
            <a:endParaRPr lang="ar-SA" sz="3600" dirty="0"/>
          </a:p>
        </p:txBody>
      </p:sp>
      <p:sp>
        <p:nvSpPr>
          <p:cNvPr id="4" name="TextBox 3"/>
          <p:cNvSpPr txBox="1"/>
          <p:nvPr/>
        </p:nvSpPr>
        <p:spPr>
          <a:xfrm>
            <a:off x="335112" y="1340768"/>
            <a:ext cx="8352928" cy="5016758"/>
          </a:xfrm>
          <a:prstGeom prst="rect">
            <a:avLst/>
          </a:prstGeom>
          <a:noFill/>
        </p:spPr>
        <p:txBody>
          <a:bodyPr wrap="square" rtlCol="1">
            <a:spAutoFit/>
          </a:bodyPr>
          <a:lstStyle/>
          <a:p>
            <a:pPr algn="ctr"/>
            <a:r>
              <a:rPr lang="ar-SA" sz="3200" b="1" dirty="0" smtClean="0"/>
              <a:t>كلما زادت خبرات الطفل حول موضوعات تهمه, وحدث حولها حديث بينه وبين طفل آخر, أو مع شخص بالغ , وكلما مر بمواقف من خلال الأنشطة المتعددة التي يمارسها يومياً, </a:t>
            </a:r>
            <a:r>
              <a:rPr lang="ar-SA" sz="3200" b="1" dirty="0" smtClean="0"/>
              <a:t>كلما </a:t>
            </a:r>
            <a:r>
              <a:rPr lang="ar-SA" sz="3200" b="1" dirty="0" smtClean="0"/>
              <a:t>ظهرت الحاجة إلى كتابة بعض الكلمات أو ربما جمل لتسجيل هذه الخبرات.</a:t>
            </a:r>
          </a:p>
          <a:p>
            <a:pPr algn="ctr"/>
            <a:endParaRPr lang="ar-SA" sz="3200" b="1" dirty="0"/>
          </a:p>
          <a:p>
            <a:pPr algn="ctr"/>
            <a:endParaRPr lang="ar-SA" sz="3200" b="1" dirty="0" smtClean="0"/>
          </a:p>
          <a:p>
            <a:pPr algn="ctr"/>
            <a:r>
              <a:rPr lang="ar-SA" sz="3200" b="1" dirty="0" smtClean="0"/>
              <a:t>وغني عن القول أن هناك فروق فردية بين الأطفال وفي استعدادهم للكتابة وفي تفضيلهم للأدوات التي يختارون الكتابة بها.</a:t>
            </a:r>
            <a:endParaRPr lang="ar-SA" sz="3200" b="1"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0" name="Right Arrow 19"/>
          <p:cNvSpPr/>
          <p:nvPr/>
        </p:nvSpPr>
        <p:spPr>
          <a:xfrm>
            <a:off x="3352800" y="2105540"/>
            <a:ext cx="1053515" cy="490290"/>
          </a:xfrm>
          <a:prstGeom prst="rightArrow">
            <a:avLst/>
          </a:prstGeom>
          <a:gradFill flip="none" rotWithShape="1">
            <a:gsLst>
              <a:gs pos="15000">
                <a:schemeClr val="tx1">
                  <a:lumMod val="75000"/>
                  <a:lumOff val="25000"/>
                  <a:alpha val="18000"/>
                </a:schemeClr>
              </a:gs>
              <a:gs pos="48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ight Arrow 20"/>
          <p:cNvSpPr/>
          <p:nvPr/>
        </p:nvSpPr>
        <p:spPr>
          <a:xfrm>
            <a:off x="3352800" y="4730216"/>
            <a:ext cx="1053515" cy="490290"/>
          </a:xfrm>
          <a:prstGeom prst="rightArrow">
            <a:avLst/>
          </a:prstGeom>
          <a:gradFill flip="none" rotWithShape="1">
            <a:gsLst>
              <a:gs pos="15000">
                <a:schemeClr val="tx1">
                  <a:lumMod val="75000"/>
                  <a:lumOff val="25000"/>
                  <a:alpha val="18000"/>
                </a:schemeClr>
              </a:gs>
              <a:gs pos="48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Flowers.wmv">
            <a:hlinkClick r:id="" action="ppaction://media"/>
          </p:cNvPr>
          <p:cNvPicPr>
            <a:picLocks/>
          </p:cNvPicPr>
          <p:nvPr>
            <a:videoFile r:link="rId3"/>
            <p:extLst>
              <p:ext uri="{DAA4B4D4-6D71-4841-9C94-3DE7FCFB9230}">
                <p14:media xmlns:p14="http://schemas.microsoft.com/office/powerpoint/2010/main" r:embed="rId2"/>
              </p:ext>
            </p:extLst>
          </p:nvPr>
        </p:nvPicPr>
        <p:blipFill>
          <a:blip r:embed="rId7"/>
          <a:stretch>
            <a:fillRect/>
          </a:stretch>
        </p:blipFill>
        <p:spPr>
          <a:xfrm>
            <a:off x="0" y="1012832"/>
            <a:ext cx="2916936" cy="2185416"/>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Flowers.wmv">
            <a:hlinkClick r:id="" action="ppaction://media"/>
          </p:cNvPr>
          <p:cNvPicPr>
            <a:picLocks/>
          </p:cNvPicPr>
          <p:nvPr>
            <a:vide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0" y="3564356"/>
            <a:ext cx="3108960" cy="23317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aphicFrame>
        <p:nvGraphicFramePr>
          <p:cNvPr id="2" name="Diagram 1"/>
          <p:cNvGraphicFramePr/>
          <p:nvPr>
            <p:extLst>
              <p:ext uri="{D42A27DB-BD31-4B8C-83A1-F6EECF244321}">
                <p14:modId xmlns:p14="http://schemas.microsoft.com/office/powerpoint/2010/main" val="2850074370"/>
              </p:ext>
            </p:extLst>
          </p:nvPr>
        </p:nvGraphicFramePr>
        <p:xfrm>
          <a:off x="3048000" y="1022364"/>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extBox 3"/>
          <p:cNvSpPr txBox="1"/>
          <p:nvPr/>
        </p:nvSpPr>
        <p:spPr>
          <a:xfrm>
            <a:off x="2916936" y="5220506"/>
            <a:ext cx="6156176" cy="1015663"/>
          </a:xfrm>
          <a:prstGeom prst="rect">
            <a:avLst/>
          </a:prstGeom>
          <a:noFill/>
        </p:spPr>
        <p:txBody>
          <a:bodyPr wrap="square" rtlCol="1">
            <a:spAutoFit/>
          </a:bodyPr>
          <a:lstStyle/>
          <a:p>
            <a:pPr algn="ctr"/>
            <a:r>
              <a:rPr lang="ar-SA" sz="2000" b="1" dirty="0" smtClean="0">
                <a:solidFill>
                  <a:schemeClr val="tx2">
                    <a:lumMod val="75000"/>
                  </a:schemeClr>
                </a:solidFill>
              </a:rPr>
              <a:t>مرحلة رياض الأطفال هي مرحلة الاستعداد للكتابة , بمعنى أن الطفل يحتاج إلى العديد من الأنشطة التمهيدية ذات العلاقة بالكتابة قبل أن يطلب منه أن يكتب</a:t>
            </a:r>
            <a:endParaRPr lang="ar-SA" sz="2000" b="1" dirty="0">
              <a:solidFill>
                <a:schemeClr val="tx2">
                  <a:lumMod val="75000"/>
                </a:schemeClr>
              </a:solidFill>
            </a:endParaRPr>
          </a:p>
        </p:txBody>
      </p:sp>
      <p:sp>
        <p:nvSpPr>
          <p:cNvPr id="5" name="TextBox 4"/>
          <p:cNvSpPr txBox="1"/>
          <p:nvPr/>
        </p:nvSpPr>
        <p:spPr>
          <a:xfrm>
            <a:off x="1187624" y="188640"/>
            <a:ext cx="5400600" cy="707886"/>
          </a:xfrm>
          <a:prstGeom prst="rect">
            <a:avLst/>
          </a:prstGeom>
          <a:noFill/>
        </p:spPr>
        <p:txBody>
          <a:bodyPr wrap="square" rtlCol="1">
            <a:spAutoFit/>
          </a:bodyPr>
          <a:lstStyle/>
          <a:p>
            <a:pPr algn="ctr"/>
            <a:r>
              <a:rPr lang="ar-SA" sz="4000" b="1" dirty="0" smtClean="0">
                <a:solidFill>
                  <a:schemeClr val="accent1">
                    <a:lumMod val="20000"/>
                    <a:lumOff val="80000"/>
                  </a:schemeClr>
                </a:solidFill>
              </a:rPr>
              <a:t>مراحل تعليم الكتابة</a:t>
            </a:r>
            <a:endParaRPr lang="ar-SA" sz="4000" b="1" dirty="0">
              <a:solidFill>
                <a:schemeClr val="accent1">
                  <a:lumMod val="20000"/>
                  <a:lumOff val="80000"/>
                </a:schemeClr>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94" fill="hold"/>
                                        <p:tgtEl>
                                          <p:spTgt spid="11"/>
                                        </p:tgtEl>
                                      </p:cBhvr>
                                    </p:cmd>
                                  </p:childTnLst>
                                </p:cTn>
                              </p:par>
                              <p:par>
                                <p:cTn id="7" presetID="1" presetClass="mediacall" presetSubtype="0" fill="hold" nodeType="withEffect">
                                  <p:stCondLst>
                                    <p:cond delay="0"/>
                                  </p:stCondLst>
                                  <p:childTnLst>
                                    <p:cmd type="call" cmd="playFrom(0.0)">
                                      <p:cBhvr>
                                        <p:cTn id="8" dur="789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1"/>
                </p:tgtEl>
              </p:cMediaNode>
            </p:video>
            <p:seq concurrent="1" nextAc="seek">
              <p:cTn id="10" restart="whenNotActive" fill="hold" evtFilter="cancelBubble" nodeType="interactiveSeq">
                <p:stCondLst>
                  <p:cond evt="onClick" delay="0">
                    <p:tgtEl>
                      <p:spTgt spid="11"/>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1"/>
                                        </p:tgtEl>
                                      </p:cBhvr>
                                    </p:cmd>
                                  </p:childTnLst>
                                </p:cTn>
                              </p:par>
                            </p:childTnLst>
                          </p:cTn>
                        </p:par>
                      </p:childTnLst>
                    </p:cTn>
                  </p:par>
                </p:childTnLst>
              </p:cTn>
              <p:nextCondLst>
                <p:cond evt="onClick" delay="0">
                  <p:tgtEl>
                    <p:spTgt spid="11"/>
                  </p:tgtEl>
                </p:cond>
              </p:nextCondLst>
            </p:seq>
            <p:video>
              <p:cMediaNode vol="80000">
                <p:cTn id="15" fill="hold" display="0">
                  <p:stCondLst>
                    <p:cond delay="indefinite"/>
                  </p:stCondLst>
                </p:cTn>
                <p:tgtEl>
                  <p:spTgt spid="12"/>
                </p:tgtEl>
              </p:cMediaNode>
            </p:video>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5" name="Diagram 4"/>
          <p:cNvGraphicFramePr/>
          <p:nvPr>
            <p:extLst>
              <p:ext uri="{D42A27DB-BD31-4B8C-83A1-F6EECF244321}">
                <p14:modId xmlns:p14="http://schemas.microsoft.com/office/powerpoint/2010/main" val="137545254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8217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10" name="Group 9"/>
          <p:cNvGrpSpPr/>
          <p:nvPr/>
        </p:nvGrpSpPr>
        <p:grpSpPr>
          <a:xfrm>
            <a:off x="257182" y="0"/>
            <a:ext cx="1438275" cy="1438275"/>
            <a:chOff x="762001" y="1946209"/>
            <a:chExt cx="2057400" cy="2057400"/>
          </a:xfrm>
        </p:grpSpPr>
        <p:sp>
          <p:nvSpPr>
            <p:cNvPr id="8" name="Oval 7"/>
            <p:cNvSpPr/>
            <p:nvPr/>
          </p:nvSpPr>
          <p:spPr>
            <a:xfrm>
              <a:off x="762001" y="1946209"/>
              <a:ext cx="2057400" cy="2057400"/>
            </a:xfrm>
            <a:prstGeom prst="ellipse">
              <a:avLst/>
            </a:prstGeom>
            <a:gradFill>
              <a:gsLst>
                <a:gs pos="38000">
                  <a:srgbClr val="00B0F0"/>
                </a:gs>
                <a:gs pos="79000">
                  <a:srgbClr val="0065B0"/>
                </a:gs>
              </a:gsLst>
              <a:path path="circle">
                <a:fillToRect l="50000" t="50000" r="50000" b="50000"/>
              </a:path>
            </a:gradFill>
            <a:ln w="82550">
              <a:noFill/>
            </a:ln>
            <a:effectLst>
              <a:outerShdw blurRad="1270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9" name="Oval 8"/>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grpSp>
      <p:pic>
        <p:nvPicPr>
          <p:cNvPr id="12" name="Picture 11"/>
          <p:cNvPicPr>
            <a:picLocks noChangeAspect="1"/>
          </p:cNvPicPr>
          <p:nvPr/>
        </p:nvPicPr>
        <p:blipFill>
          <a:blip r:embed="rId4" cstate="print"/>
          <a:stretch>
            <a:fillRect/>
          </a:stretch>
        </p:blipFill>
        <p:spPr>
          <a:xfrm>
            <a:off x="409392" y="125005"/>
            <a:ext cx="1133856" cy="1133856"/>
          </a:xfrm>
          <a:prstGeom prst="rect">
            <a:avLst/>
          </a:prstGeom>
        </p:spPr>
      </p:pic>
      <p:grpSp>
        <p:nvGrpSpPr>
          <p:cNvPr id="16" name="Group 15"/>
          <p:cNvGrpSpPr/>
          <p:nvPr/>
        </p:nvGrpSpPr>
        <p:grpSpPr>
          <a:xfrm>
            <a:off x="7357367" y="75361"/>
            <a:ext cx="1371600" cy="1371600"/>
            <a:chOff x="3895725" y="4267200"/>
            <a:chExt cx="1371600" cy="1371600"/>
          </a:xfrm>
        </p:grpSpPr>
        <p:sp>
          <p:nvSpPr>
            <p:cNvPr id="13" name="Rounded Rectangle 12"/>
            <p:cNvSpPr/>
            <p:nvPr/>
          </p:nvSpPr>
          <p:spPr>
            <a:xfrm>
              <a:off x="3895725" y="4267200"/>
              <a:ext cx="1371600" cy="1371600"/>
            </a:xfrm>
            <a:prstGeom prst="roundRect">
              <a:avLst/>
            </a:prstGeom>
            <a:gradFill flip="none" rotWithShape="1">
              <a:gsLst>
                <a:gs pos="38000">
                  <a:srgbClr val="F39C29"/>
                </a:gs>
                <a:gs pos="70000">
                  <a:srgbClr val="F27416"/>
                </a:gs>
              </a:gsLst>
              <a:path path="circle">
                <a:fillToRect l="50000" t="50000" r="50000" b="50000"/>
              </a:path>
              <a:tileRect/>
            </a:gradFill>
            <a:ln w="12700">
              <a:solidFill>
                <a:schemeClr val="accent6">
                  <a:lumMod val="75000"/>
                </a:schemeClr>
              </a:solidFill>
            </a:ln>
            <a:effectLst>
              <a:outerShdw blurRad="1524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14" name="Rounded Rectangle 13"/>
            <p:cNvSpPr/>
            <p:nvPr/>
          </p:nvSpPr>
          <p:spPr>
            <a:xfrm>
              <a:off x="3971925" y="4314825"/>
              <a:ext cx="1209676" cy="838200"/>
            </a:xfrm>
            <a:prstGeom prst="roundRect">
              <a:avLst/>
            </a:prstGeom>
            <a:gradFill flip="none" rotWithShape="1">
              <a:gsLst>
                <a:gs pos="63000">
                  <a:schemeClr val="bg1">
                    <a:alpha val="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grpSp>
      <p:sp>
        <p:nvSpPr>
          <p:cNvPr id="19" name="Title 18"/>
          <p:cNvSpPr>
            <a:spLocks noGrp="1"/>
          </p:cNvSpPr>
          <p:nvPr>
            <p:ph type="title"/>
          </p:nvPr>
        </p:nvSpPr>
        <p:spPr>
          <a:xfrm>
            <a:off x="445911" y="76200"/>
            <a:ext cx="8229600" cy="1143000"/>
          </a:xfrm>
        </p:spPr>
        <p:txBody>
          <a:bodyPr>
            <a:normAutofit/>
          </a:bodyPr>
          <a:lstStyle/>
          <a:p>
            <a:pPr lvl="0">
              <a:spcBef>
                <a:spcPts val="0"/>
              </a:spcBef>
            </a:pPr>
            <a:r>
              <a:rPr lang="ar-SA" b="1" dirty="0" smtClean="0">
                <a:solidFill>
                  <a:prstClr val="black">
                    <a:lumMod val="85000"/>
                    <a:lumOff val="15000"/>
                  </a:prstClr>
                </a:solidFill>
                <a:ea typeface="+mn-ea"/>
                <a:cs typeface="+mn-cs"/>
              </a:rPr>
              <a:t>تطور التعبير الخطى للأطفال</a:t>
            </a:r>
            <a:endParaRPr lang="en-US" dirty="0"/>
          </a:p>
        </p:txBody>
      </p:sp>
      <p:pic>
        <p:nvPicPr>
          <p:cNvPr id="17" name="Picture 16"/>
          <p:cNvPicPr>
            <a:picLocks noChangeAspect="1"/>
          </p:cNvPicPr>
          <p:nvPr/>
        </p:nvPicPr>
        <p:blipFill>
          <a:blip r:embed="rId5"/>
          <a:stretch>
            <a:fillRect/>
          </a:stretch>
        </p:blipFill>
        <p:spPr>
          <a:xfrm>
            <a:off x="7471178" y="151910"/>
            <a:ext cx="1134454" cy="1134454"/>
          </a:xfrm>
          <a:prstGeom prst="rect">
            <a:avLst/>
          </a:prstGeom>
        </p:spPr>
      </p:pic>
      <p:graphicFrame>
        <p:nvGraphicFramePr>
          <p:cNvPr id="2" name="Diagram 1"/>
          <p:cNvGraphicFramePr/>
          <p:nvPr>
            <p:extLst>
              <p:ext uri="{D42A27DB-BD31-4B8C-83A1-F6EECF244321}">
                <p14:modId xmlns:p14="http://schemas.microsoft.com/office/powerpoint/2010/main" val="2098604502"/>
              </p:ext>
            </p:extLst>
          </p:nvPr>
        </p:nvGraphicFramePr>
        <p:xfrm>
          <a:off x="0" y="1772816"/>
          <a:ext cx="9144000" cy="46085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500"/>
                                  </p:stCondLst>
                                  <p:childTnLst>
                                    <p:animRot by="21600000">
                                      <p:cBhvr>
                                        <p:cTn id="6" dur="500" fill="hold"/>
                                        <p:tgtEl>
                                          <p:spTgt spid="12"/>
                                        </p:tgtEl>
                                        <p:attrNameLst>
                                          <p:attrName>r</p:attrName>
                                        </p:attrNameLst>
                                      </p:cBhvr>
                                    </p:animRot>
                                  </p:childTnLst>
                                </p:cTn>
                              </p:par>
                              <p:par>
                                <p:cTn id="7" presetID="10" presetClass="entr" presetSubtype="0" fill="hold" nodeType="withEffect">
                                  <p:stCondLst>
                                    <p:cond delay="50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childTnLst>
                                </p:cTn>
                              </p:par>
                              <p:par>
                                <p:cTn id="10" presetID="8" presetClass="emph" presetSubtype="0" accel="50000" decel="50000" fill="hold" nodeType="withEffect">
                                  <p:stCondLst>
                                    <p:cond delay="500"/>
                                  </p:stCondLst>
                                  <p:childTnLst>
                                    <p:animRot by="21600000">
                                      <p:cBhvr>
                                        <p:cTn id="11" dur="500" fill="hold"/>
                                        <p:tgtEl>
                                          <p:spTgt spid="17"/>
                                        </p:tgtEl>
                                        <p:attrNameLst>
                                          <p:attrName>r</p:attrName>
                                        </p:attrNameLst>
                                      </p:cBhvr>
                                    </p:animRot>
                                  </p:childTnLst>
                                </p:cTn>
                              </p:par>
                              <p:par>
                                <p:cTn id="12" presetID="10" presetClass="entr" presetSubtype="0" fill="hold" nodeType="with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3"/>
          <p:cNvSpPr txBox="1">
            <a:spLocks/>
          </p:cNvSpPr>
          <p:nvPr/>
        </p:nvSpPr>
        <p:spPr>
          <a:xfrm>
            <a:off x="228600" y="3703704"/>
            <a:ext cx="7315200" cy="1325496"/>
          </a:xfrm>
          <a:prstGeom prst="rect">
            <a:avLst/>
          </a:prstGeom>
          <a:noFill/>
          <a:ln>
            <a:noFill/>
          </a:ln>
        </p:spPr>
        <p:txBody>
          <a:bodyPr vert="horz" lIns="91440" tIns="45720" rIns="91440" bIns="45720" rtlCol="0" anchor="ctr">
            <a:normAutofit fontScale="85000" lnSpcReduction="10000"/>
            <a:scene3d>
              <a:camera prst="orthographicFront"/>
              <a:lightRig rig="soft" dir="t">
                <a:rot lat="0" lon="0" rev="17220000"/>
              </a:lightRig>
            </a:scene3d>
            <a:sp3d prstMaterial="softEdge"/>
          </a:bodyPr>
          <a:lstStyle/>
          <a:p>
            <a:pPr>
              <a:lnSpc>
                <a:spcPct val="87000"/>
              </a:lnSpc>
              <a:spcBef>
                <a:spcPct val="0"/>
              </a:spcBef>
              <a:defRPr/>
            </a:pPr>
            <a:r>
              <a:rPr lang="en-US" sz="4400" dirty="0" smtClean="0">
                <a:solidFill>
                  <a:srgbClr val="92D050"/>
                </a:solidFill>
              </a:rPr>
              <a:t/>
            </a:r>
            <a:br>
              <a:rPr lang="en-US" sz="4400" dirty="0" smtClean="0">
                <a:solidFill>
                  <a:srgbClr val="92D050"/>
                </a:solidFill>
              </a:rPr>
            </a:br>
            <a:r>
              <a:rPr lang="en-US" sz="5600" b="1" dirty="0" smtClean="0">
                <a:solidFill>
                  <a:srgbClr val="92D050"/>
                </a:solidFill>
                <a:latin typeface="Arial" pitchFamily="34" charset="0"/>
                <a:cs typeface="Arial" pitchFamily="34" charset="0"/>
              </a:rPr>
              <a:t>What’s Your Message?</a:t>
            </a:r>
            <a:endParaRPr lang="en-US" sz="5600" b="1" dirty="0">
              <a:solidFill>
                <a:srgbClr val="92D050"/>
              </a:solidFill>
              <a:latin typeface="Arial" pitchFamily="34" charset="0"/>
              <a:cs typeface="Arial" pitchFamily="34" charset="0"/>
            </a:endParaRPr>
          </a:p>
        </p:txBody>
      </p:sp>
      <p:pic>
        <p:nvPicPr>
          <p:cNvPr id="7" name="Picture 6"/>
          <p:cNvPicPr>
            <a:picLocks noChangeAspect="1"/>
          </p:cNvPicPr>
          <p:nvPr/>
        </p:nvPicPr>
        <p:blipFill>
          <a:blip r:embed="rId4" cstate="print"/>
          <a:stretch>
            <a:fillRect/>
          </a:stretch>
        </p:blipFill>
        <p:spPr>
          <a:xfrm>
            <a:off x="20548" y="20547"/>
            <a:ext cx="3498527" cy="2825393"/>
          </a:xfrm>
          <a:prstGeom prst="rect">
            <a:avLst/>
          </a:prstGeom>
        </p:spPr>
      </p:pic>
      <p:pic>
        <p:nvPicPr>
          <p:cNvPr id="8" name="Picture 7"/>
          <p:cNvPicPr>
            <a:picLocks noChangeAspect="1"/>
          </p:cNvPicPr>
          <p:nvPr/>
        </p:nvPicPr>
        <p:blipFill>
          <a:blip r:embed="rId5" cstate="print"/>
          <a:stretch>
            <a:fillRect/>
          </a:stretch>
        </p:blipFill>
        <p:spPr>
          <a:xfrm>
            <a:off x="3503486" y="20548"/>
            <a:ext cx="5624418" cy="2825496"/>
          </a:xfrm>
          <a:prstGeom prst="rect">
            <a:avLst/>
          </a:prstGeom>
        </p:spPr>
      </p:pic>
      <p:pic>
        <p:nvPicPr>
          <p:cNvPr id="9" name="Picture 8"/>
          <p:cNvPicPr>
            <a:picLocks noChangeAspect="1"/>
          </p:cNvPicPr>
          <p:nvPr/>
        </p:nvPicPr>
        <p:blipFill>
          <a:blip r:embed="rId6" cstate="print"/>
          <a:stretch>
            <a:fillRect/>
          </a:stretch>
        </p:blipFill>
        <p:spPr>
          <a:xfrm>
            <a:off x="20923" y="2818500"/>
            <a:ext cx="7668994" cy="2296266"/>
          </a:xfrm>
          <a:prstGeom prst="rect">
            <a:avLst/>
          </a:prstGeom>
        </p:spPr>
      </p:pic>
      <p:pic>
        <p:nvPicPr>
          <p:cNvPr id="10" name="Picture 9"/>
          <p:cNvPicPr>
            <a:picLocks noChangeAspect="1"/>
          </p:cNvPicPr>
          <p:nvPr/>
        </p:nvPicPr>
        <p:blipFill>
          <a:blip r:embed="rId7" cstate="print"/>
          <a:stretch>
            <a:fillRect/>
          </a:stretch>
        </p:blipFill>
        <p:spPr>
          <a:xfrm>
            <a:off x="7662119" y="2819400"/>
            <a:ext cx="1461333" cy="2293850"/>
          </a:xfrm>
          <a:prstGeom prst="rect">
            <a:avLst/>
          </a:prstGeom>
        </p:spPr>
      </p:pic>
      <p:sp>
        <p:nvSpPr>
          <p:cNvPr id="6" name="Rectangle 5"/>
          <p:cNvSpPr/>
          <p:nvPr/>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grpSp>
        <p:nvGrpSpPr>
          <p:cNvPr id="20" name="Group 19"/>
          <p:cNvGrpSpPr/>
          <p:nvPr/>
        </p:nvGrpSpPr>
        <p:grpSpPr>
          <a:xfrm>
            <a:off x="0" y="5089818"/>
            <a:ext cx="9144000" cy="1768182"/>
            <a:chOff x="0" y="5089818"/>
            <a:chExt cx="9144000" cy="1768182"/>
          </a:xfrm>
        </p:grpSpPr>
        <p:pic>
          <p:nvPicPr>
            <p:cNvPr id="11" name="Picture 10"/>
            <p:cNvPicPr>
              <a:picLocks/>
            </p:cNvPicPr>
            <p:nvPr/>
          </p:nvPicPr>
          <p:blipFill>
            <a:blip r:embed="rId8" cstate="print"/>
            <a:stretch>
              <a:fillRect/>
            </a:stretch>
          </p:blipFill>
          <p:spPr>
            <a:xfrm>
              <a:off x="24064" y="5089818"/>
              <a:ext cx="9098280" cy="1737360"/>
            </a:xfrm>
            <a:prstGeom prst="rect">
              <a:avLst/>
            </a:prstGeom>
          </p:spPr>
        </p:pic>
        <p:sp>
          <p:nvSpPr>
            <p:cNvPr id="16" name="Rectangle 15"/>
            <p:cNvSpPr/>
            <p:nvPr/>
          </p:nvSpPr>
          <p:spPr>
            <a:xfrm>
              <a:off x="0" y="5181600"/>
              <a:ext cx="45719"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537710" y="2251710"/>
              <a:ext cx="68580"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9098281" y="5158740"/>
              <a:ext cx="45719"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3"/>
          <p:cNvSpPr txBox="1">
            <a:spLocks/>
          </p:cNvSpPr>
          <p:nvPr/>
        </p:nvSpPr>
        <p:spPr>
          <a:xfrm>
            <a:off x="228600" y="2846044"/>
            <a:ext cx="7315200" cy="2137119"/>
          </a:xfrm>
          <a:prstGeom prst="rect">
            <a:avLst/>
          </a:prstGeom>
          <a:noFill/>
          <a:ln>
            <a:noFill/>
          </a:ln>
        </p:spPr>
        <p:txBody>
          <a:bodyPr vert="horz" lIns="91440" tIns="45720" rIns="91440" bIns="45720" rtlCol="0" anchor="ctr">
            <a:noAutofit/>
            <a:scene3d>
              <a:camera prst="orthographicFront"/>
              <a:lightRig rig="soft" dir="t">
                <a:rot lat="0" lon="0" rev="17220000"/>
              </a:lightRig>
            </a:scene3d>
            <a:sp3d prstMaterial="softEdge"/>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7000"/>
              </a:lnSpc>
            </a:pPr>
            <a:r>
              <a:rPr lang="ar-SA" sz="5600" dirty="0" smtClean="0">
                <a:solidFill>
                  <a:schemeClr val="accent3">
                    <a:lumMod val="20000"/>
                    <a:lumOff val="80000"/>
                  </a:schemeClr>
                </a:solidFill>
              </a:rPr>
              <a:t>انتهت المحاضرة</a:t>
            </a:r>
          </a:p>
          <a:p>
            <a:pPr>
              <a:lnSpc>
                <a:spcPct val="87000"/>
              </a:lnSpc>
            </a:pPr>
            <a:r>
              <a:rPr lang="ar-SA" sz="5600" b="1" dirty="0" smtClean="0">
                <a:solidFill>
                  <a:schemeClr val="bg1"/>
                </a:solidFill>
                <a:latin typeface="Arial" pitchFamily="34" charset="0"/>
                <a:cs typeface="Arial" pitchFamily="34" charset="0"/>
              </a:rPr>
              <a:t>تمنياتي لكن بالتوفيق والسداد</a:t>
            </a:r>
            <a:endParaRPr lang="en-US" sz="5600" b="1" dirty="0">
              <a:solidFill>
                <a:schemeClr val="bg1"/>
              </a:solidFill>
              <a:latin typeface="Arial" pitchFamily="34" charset="0"/>
              <a:cs typeface="Arial"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
                                        <p:tgtEl>
                                          <p:spTgt spid="6"/>
                                        </p:tgtEl>
                                      </p:cBhvr>
                                    </p:animEffect>
                                    <p:set>
                                      <p:cBhvr>
                                        <p:cTn id="7" dur="1" fill="hold">
                                          <p:stCondLst>
                                            <p:cond delay="9"/>
                                          </p:stCondLst>
                                        </p:cTn>
                                        <p:tgtEl>
                                          <p:spTgt spid="6"/>
                                        </p:tgtEl>
                                        <p:attrNameLst>
                                          <p:attrName>style.visibility</p:attrName>
                                        </p:attrNameLst>
                                      </p:cBhvr>
                                      <p:to>
                                        <p:strVal val="hidden"/>
                                      </p:to>
                                    </p:set>
                                  </p:childTnLst>
                                </p:cTn>
                              </p:par>
                              <p:par>
                                <p:cTn id="8" presetID="2" presetClass="exit" presetSubtype="9" fill="hold" nodeType="withEffect">
                                  <p:stCondLst>
                                    <p:cond delay="0"/>
                                  </p:stCondLst>
                                  <p:childTnLst>
                                    <p:anim calcmode="lin" valueType="num">
                                      <p:cBhvr additive="base">
                                        <p:cTn id="9" dur="750"/>
                                        <p:tgtEl>
                                          <p:spTgt spid="7"/>
                                        </p:tgtEl>
                                        <p:attrNameLst>
                                          <p:attrName>ppt_x</p:attrName>
                                        </p:attrNameLst>
                                      </p:cBhvr>
                                      <p:tavLst>
                                        <p:tav tm="0">
                                          <p:val>
                                            <p:strVal val="ppt_x"/>
                                          </p:val>
                                        </p:tav>
                                        <p:tav tm="100000">
                                          <p:val>
                                            <p:strVal val="0-ppt_w/2"/>
                                          </p:val>
                                        </p:tav>
                                      </p:tavLst>
                                    </p:anim>
                                    <p:anim calcmode="lin" valueType="num">
                                      <p:cBhvr additive="base">
                                        <p:cTn id="10" dur="750"/>
                                        <p:tgtEl>
                                          <p:spTgt spid="7"/>
                                        </p:tgtEl>
                                        <p:attrNameLst>
                                          <p:attrName>ppt_y</p:attrName>
                                        </p:attrNameLst>
                                      </p:cBhvr>
                                      <p:tavLst>
                                        <p:tav tm="0">
                                          <p:val>
                                            <p:strVal val="ppt_y"/>
                                          </p:val>
                                        </p:tav>
                                        <p:tav tm="100000">
                                          <p:val>
                                            <p:strVal val="0-ppt_h/2"/>
                                          </p:val>
                                        </p:tav>
                                      </p:tavLst>
                                    </p:anim>
                                    <p:set>
                                      <p:cBhvr>
                                        <p:cTn id="11" dur="1" fill="hold">
                                          <p:stCondLst>
                                            <p:cond delay="749"/>
                                          </p:stCondLst>
                                        </p:cTn>
                                        <p:tgtEl>
                                          <p:spTgt spid="7"/>
                                        </p:tgtEl>
                                        <p:attrNameLst>
                                          <p:attrName>style.visibility</p:attrName>
                                        </p:attrNameLst>
                                      </p:cBhvr>
                                      <p:to>
                                        <p:strVal val="hidden"/>
                                      </p:to>
                                    </p:set>
                                  </p:childTnLst>
                                </p:cTn>
                              </p:par>
                              <p:par>
                                <p:cTn id="12" presetID="2" presetClass="exit" presetSubtype="3" fill="hold" nodeType="withEffect">
                                  <p:stCondLst>
                                    <p:cond delay="0"/>
                                  </p:stCondLst>
                                  <p:childTnLst>
                                    <p:anim calcmode="lin" valueType="num">
                                      <p:cBhvr additive="base">
                                        <p:cTn id="13" dur="750"/>
                                        <p:tgtEl>
                                          <p:spTgt spid="8"/>
                                        </p:tgtEl>
                                        <p:attrNameLst>
                                          <p:attrName>ppt_x</p:attrName>
                                        </p:attrNameLst>
                                      </p:cBhvr>
                                      <p:tavLst>
                                        <p:tav tm="0">
                                          <p:val>
                                            <p:strVal val="ppt_x"/>
                                          </p:val>
                                        </p:tav>
                                        <p:tav tm="100000">
                                          <p:val>
                                            <p:strVal val="1+ppt_w/2"/>
                                          </p:val>
                                        </p:tav>
                                      </p:tavLst>
                                    </p:anim>
                                    <p:anim calcmode="lin" valueType="num">
                                      <p:cBhvr additive="base">
                                        <p:cTn id="14" dur="750"/>
                                        <p:tgtEl>
                                          <p:spTgt spid="8"/>
                                        </p:tgtEl>
                                        <p:attrNameLst>
                                          <p:attrName>ppt_y</p:attrName>
                                        </p:attrNameLst>
                                      </p:cBhvr>
                                      <p:tavLst>
                                        <p:tav tm="0">
                                          <p:val>
                                            <p:strVal val="ppt_y"/>
                                          </p:val>
                                        </p:tav>
                                        <p:tav tm="100000">
                                          <p:val>
                                            <p:strVal val="0-ppt_h/2"/>
                                          </p:val>
                                        </p:tav>
                                      </p:tavLst>
                                    </p:anim>
                                    <p:set>
                                      <p:cBhvr>
                                        <p:cTn id="15" dur="1" fill="hold">
                                          <p:stCondLst>
                                            <p:cond delay="749"/>
                                          </p:stCondLst>
                                        </p:cTn>
                                        <p:tgtEl>
                                          <p:spTgt spid="8"/>
                                        </p:tgtEl>
                                        <p:attrNameLst>
                                          <p:attrName>style.visibility</p:attrName>
                                        </p:attrNameLst>
                                      </p:cBhvr>
                                      <p:to>
                                        <p:strVal val="hidden"/>
                                      </p:to>
                                    </p:set>
                                  </p:childTnLst>
                                </p:cTn>
                              </p:par>
                              <p:par>
                                <p:cTn id="16" presetID="2" presetClass="exit" presetSubtype="8" fill="hold" nodeType="withEffect">
                                  <p:stCondLst>
                                    <p:cond delay="0"/>
                                  </p:stCondLst>
                                  <p:childTnLst>
                                    <p:anim calcmode="lin" valueType="num">
                                      <p:cBhvr additive="base">
                                        <p:cTn id="17" dur="750"/>
                                        <p:tgtEl>
                                          <p:spTgt spid="9"/>
                                        </p:tgtEl>
                                        <p:attrNameLst>
                                          <p:attrName>ppt_x</p:attrName>
                                        </p:attrNameLst>
                                      </p:cBhvr>
                                      <p:tavLst>
                                        <p:tav tm="0">
                                          <p:val>
                                            <p:strVal val="ppt_x"/>
                                          </p:val>
                                        </p:tav>
                                        <p:tav tm="100000">
                                          <p:val>
                                            <p:strVal val="0-ppt_w/2"/>
                                          </p:val>
                                        </p:tav>
                                      </p:tavLst>
                                    </p:anim>
                                    <p:anim calcmode="lin" valueType="num">
                                      <p:cBhvr additive="base">
                                        <p:cTn id="18" dur="750"/>
                                        <p:tgtEl>
                                          <p:spTgt spid="9"/>
                                        </p:tgtEl>
                                        <p:attrNameLst>
                                          <p:attrName>ppt_y</p:attrName>
                                        </p:attrNameLst>
                                      </p:cBhvr>
                                      <p:tavLst>
                                        <p:tav tm="0">
                                          <p:val>
                                            <p:strVal val="ppt_y"/>
                                          </p:val>
                                        </p:tav>
                                        <p:tav tm="100000">
                                          <p:val>
                                            <p:strVal val="ppt_y"/>
                                          </p:val>
                                        </p:tav>
                                      </p:tavLst>
                                    </p:anim>
                                    <p:set>
                                      <p:cBhvr>
                                        <p:cTn id="19" dur="1" fill="hold">
                                          <p:stCondLst>
                                            <p:cond delay="749"/>
                                          </p:stCondLst>
                                        </p:cTn>
                                        <p:tgtEl>
                                          <p:spTgt spid="9"/>
                                        </p:tgtEl>
                                        <p:attrNameLst>
                                          <p:attrName>style.visibility</p:attrName>
                                        </p:attrNameLst>
                                      </p:cBhvr>
                                      <p:to>
                                        <p:strVal val="hidden"/>
                                      </p:to>
                                    </p:set>
                                  </p:childTnLst>
                                </p:cTn>
                              </p:par>
                              <p:par>
                                <p:cTn id="20" presetID="2" presetClass="exit" presetSubtype="2" fill="hold" nodeType="withEffect">
                                  <p:stCondLst>
                                    <p:cond delay="0"/>
                                  </p:stCondLst>
                                  <p:childTnLst>
                                    <p:anim calcmode="lin" valueType="num">
                                      <p:cBhvr additive="base">
                                        <p:cTn id="21" dur="750"/>
                                        <p:tgtEl>
                                          <p:spTgt spid="10"/>
                                        </p:tgtEl>
                                        <p:attrNameLst>
                                          <p:attrName>ppt_x</p:attrName>
                                        </p:attrNameLst>
                                      </p:cBhvr>
                                      <p:tavLst>
                                        <p:tav tm="0">
                                          <p:val>
                                            <p:strVal val="ppt_x"/>
                                          </p:val>
                                        </p:tav>
                                        <p:tav tm="100000">
                                          <p:val>
                                            <p:strVal val="1+ppt_w/2"/>
                                          </p:val>
                                        </p:tav>
                                      </p:tavLst>
                                    </p:anim>
                                    <p:anim calcmode="lin" valueType="num">
                                      <p:cBhvr additive="base">
                                        <p:cTn id="22" dur="750"/>
                                        <p:tgtEl>
                                          <p:spTgt spid="10"/>
                                        </p:tgtEl>
                                        <p:attrNameLst>
                                          <p:attrName>ppt_y</p:attrName>
                                        </p:attrNameLst>
                                      </p:cBhvr>
                                      <p:tavLst>
                                        <p:tav tm="0">
                                          <p:val>
                                            <p:strVal val="ppt_y"/>
                                          </p:val>
                                        </p:tav>
                                        <p:tav tm="100000">
                                          <p:val>
                                            <p:strVal val="ppt_y"/>
                                          </p:val>
                                        </p:tav>
                                      </p:tavLst>
                                    </p:anim>
                                    <p:set>
                                      <p:cBhvr>
                                        <p:cTn id="23" dur="1" fill="hold">
                                          <p:stCondLst>
                                            <p:cond delay="749"/>
                                          </p:stCondLst>
                                        </p:cTn>
                                        <p:tgtEl>
                                          <p:spTgt spid="10"/>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250"/>
                                        <p:tgtEl>
                                          <p:spTgt spid="14"/>
                                        </p:tgtEl>
                                      </p:cBhvr>
                                    </p:animEffect>
                                    <p:set>
                                      <p:cBhvr>
                                        <p:cTn id="26" dur="1" fill="hold">
                                          <p:stCondLst>
                                            <p:cond delay="24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3.xml><?xml version="1.0" encoding="utf-8"?>
<p:tagLst xmlns:a="http://schemas.openxmlformats.org/drawingml/2006/main" xmlns:r="http://schemas.openxmlformats.org/officeDocument/2006/relationships" xmlns:p="http://schemas.openxmlformats.org/presentationml/2006/main">
  <p:tag name="DVSECTIONID" val="otb5iYcBF5pNknMcsH5Nw4"/>
</p:tagLst>
</file>

<file path=ppt/tags/tag4.xml><?xml version="1.0" encoding="utf-8"?>
<p:tagLst xmlns:a="http://schemas.openxmlformats.org/drawingml/2006/main" xmlns:r="http://schemas.openxmlformats.org/officeDocument/2006/relationships" xmlns:p="http://schemas.openxmlformats.org/presentationml/2006/main">
  <p:tag name="EVENTTIMING" val="|m0;0;26;0|m0;8.2;28;0|m1;8.4;26;0|m1;14.9;28;0|m1;15.9;26;0|m1;15.9;28;0"/>
</p:tagLst>
</file>

<file path=ppt/tags/tag5.xml><?xml version="1.0" encoding="utf-8"?>
<p:tagLst xmlns:a="http://schemas.openxmlformats.org/drawingml/2006/main" xmlns:r="http://schemas.openxmlformats.org/officeDocument/2006/relationships" xmlns:p="http://schemas.openxmlformats.org/presentationml/2006/main">
  <p:tag name="TIMING" val="|1.6"/>
</p:tagLst>
</file>

<file path=ppt/theme/theme1.xml><?xml version="1.0" encoding="utf-8"?>
<a:theme xmlns:a="http://schemas.openxmlformats.org/drawingml/2006/main" name="Introducing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IntroducingPowerPoint2010</Template>
  <TotalTime>0</TotalTime>
  <Words>734</Words>
  <Application>Microsoft Office PowerPoint</Application>
  <PresentationFormat>On-screen Show (4:3)</PresentationFormat>
  <Paragraphs>100</Paragraphs>
  <Slides>13</Slides>
  <Notes>12</Notes>
  <HiddenSlides>0</HiddenSlides>
  <MMClips>2</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Introducing PowerPoint 2010</vt:lpstr>
      <vt:lpstr>محاضرة اليوم الاستعداد للكتابة  مراحل تعلم الكتابة</vt:lpstr>
      <vt:lpstr>PowerPoint Presentation</vt:lpstr>
      <vt:lpstr>تحدثنا من قبل عن العوامل المؤثرة على عملية القراءة ؟ ما هى؟</vt:lpstr>
      <vt:lpstr>العوامل المؤثرة على استعداد الطفل للقراءة.</vt:lpstr>
      <vt:lpstr>PowerPoint Presentation</vt:lpstr>
      <vt:lpstr>PowerPoint Presentation</vt:lpstr>
      <vt:lpstr>2-النضج الحركي</vt:lpstr>
      <vt:lpstr>من مظاهر النضج الحركي</vt:lpstr>
      <vt:lpstr>3- توفير الخبرات المناسبة للطفل</vt:lpstr>
      <vt:lpstr>PowerPoint Presentation</vt:lpstr>
      <vt:lpstr>PowerPoint Presentation</vt:lpstr>
      <vt:lpstr>تطور التعبير الخطى للأطفال</vt:lpstr>
      <vt:lpstr>PowerPoint Presentation</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2014-03-14T07:28:50Z</dcterms:created>
  <dcterms:modified xsi:type="dcterms:W3CDTF">2014-03-15T08:39:05Z</dcterms:modified>
</cp:coreProperties>
</file>