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58" r:id="rId2"/>
  </p:sldMasterIdLst>
  <p:notesMasterIdLst>
    <p:notesMasterId r:id="rId24"/>
  </p:notesMasterIdLst>
  <p:handoutMasterIdLst>
    <p:handoutMasterId r:id="rId25"/>
  </p:handoutMasterIdLst>
  <p:sldIdLst>
    <p:sldId id="256" r:id="rId3"/>
    <p:sldId id="257" r:id="rId4"/>
    <p:sldId id="267" r:id="rId5"/>
    <p:sldId id="258" r:id="rId6"/>
    <p:sldId id="259" r:id="rId7"/>
    <p:sldId id="268" r:id="rId8"/>
    <p:sldId id="260" r:id="rId9"/>
    <p:sldId id="261" r:id="rId10"/>
    <p:sldId id="262" r:id="rId11"/>
    <p:sldId id="263" r:id="rId12"/>
    <p:sldId id="264" r:id="rId13"/>
    <p:sldId id="265" r:id="rId14"/>
    <p:sldId id="266" r:id="rId15"/>
    <p:sldId id="269" r:id="rId16"/>
    <p:sldId id="270" r:id="rId17"/>
    <p:sldId id="271" r:id="rId18"/>
    <p:sldId id="272" r:id="rId19"/>
    <p:sldId id="273" r:id="rId20"/>
    <p:sldId id="274" r:id="rId21"/>
    <p:sldId id="275" r:id="rId22"/>
    <p:sldId id="276"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51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CC0BBB-7BC9-4344-A3AB-381A211785EC}"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F9140996-C7FC-4EBF-A3D6-E8EEDCB840FC}">
      <dgm:prSet phldrT="[Text]"/>
      <dgm:spPr/>
      <dgm:t>
        <a:bodyPr/>
        <a:lstStyle/>
        <a:p>
          <a:pPr rtl="1"/>
          <a:r>
            <a:rPr lang="ar-SA" dirty="0" smtClean="0"/>
            <a:t>هناك نوعين من المهارات الكتابية</a:t>
          </a:r>
          <a:endParaRPr lang="ar-SA" dirty="0"/>
        </a:p>
      </dgm:t>
    </dgm:pt>
    <dgm:pt modelId="{413A51D6-3477-4923-9539-831976FDA371}" type="parTrans" cxnId="{4D6198E7-80BB-4F54-B2C9-70A41EF9F355}">
      <dgm:prSet/>
      <dgm:spPr/>
      <dgm:t>
        <a:bodyPr/>
        <a:lstStyle/>
        <a:p>
          <a:pPr rtl="1"/>
          <a:endParaRPr lang="ar-SA"/>
        </a:p>
      </dgm:t>
    </dgm:pt>
    <dgm:pt modelId="{A0DF7FEE-1473-4DD6-87D5-BE82DD41E5E7}" type="sibTrans" cxnId="{4D6198E7-80BB-4F54-B2C9-70A41EF9F355}">
      <dgm:prSet/>
      <dgm:spPr/>
      <dgm:t>
        <a:bodyPr/>
        <a:lstStyle/>
        <a:p>
          <a:pPr rtl="1"/>
          <a:endParaRPr lang="ar-SA"/>
        </a:p>
      </dgm:t>
    </dgm:pt>
    <dgm:pt modelId="{8807A63D-C37F-44D6-A911-14D4319461C3}">
      <dgm:prSet phldrT="[Text]"/>
      <dgm:spPr/>
      <dgm:t>
        <a:bodyPr/>
        <a:lstStyle/>
        <a:p>
          <a:pPr rtl="1"/>
          <a:r>
            <a:rPr lang="ar-SA" dirty="0" smtClean="0"/>
            <a:t>مهارات رئيسية تعد جزءاً من عملية الكتابة نفسها</a:t>
          </a:r>
          <a:endParaRPr lang="ar-SA" dirty="0"/>
        </a:p>
      </dgm:t>
    </dgm:pt>
    <dgm:pt modelId="{C05C844F-6EBC-41EB-8E92-CADC0EA08C62}" type="parTrans" cxnId="{E48D22E2-41C8-4E80-894D-5CD5F16E38B1}">
      <dgm:prSet/>
      <dgm:spPr/>
      <dgm:t>
        <a:bodyPr/>
        <a:lstStyle/>
        <a:p>
          <a:pPr rtl="1"/>
          <a:endParaRPr lang="ar-SA"/>
        </a:p>
      </dgm:t>
    </dgm:pt>
    <dgm:pt modelId="{96F59534-1207-4249-A6AC-A4CEDB7773C4}" type="sibTrans" cxnId="{E48D22E2-41C8-4E80-894D-5CD5F16E38B1}">
      <dgm:prSet/>
      <dgm:spPr/>
      <dgm:t>
        <a:bodyPr/>
        <a:lstStyle/>
        <a:p>
          <a:pPr rtl="1"/>
          <a:endParaRPr lang="ar-SA"/>
        </a:p>
      </dgm:t>
    </dgm:pt>
    <dgm:pt modelId="{DCDC636D-0B26-45B7-BA98-33FB4357CF1D}">
      <dgm:prSet phldrT="[Text]"/>
      <dgm:spPr/>
      <dgm:t>
        <a:bodyPr/>
        <a:lstStyle/>
        <a:p>
          <a:pPr rtl="1"/>
          <a:r>
            <a:rPr lang="ar-SA" dirty="0" smtClean="0"/>
            <a:t>مهارات مرافقة للكتابة</a:t>
          </a:r>
          <a:endParaRPr lang="ar-SA" dirty="0"/>
        </a:p>
      </dgm:t>
    </dgm:pt>
    <dgm:pt modelId="{8D63ED28-5E38-4CE3-A6A1-120D020605D4}" type="parTrans" cxnId="{71B43ABA-4569-4CBB-A2D9-7CE67584C2BE}">
      <dgm:prSet/>
      <dgm:spPr/>
      <dgm:t>
        <a:bodyPr/>
        <a:lstStyle/>
        <a:p>
          <a:pPr rtl="1"/>
          <a:endParaRPr lang="ar-SA"/>
        </a:p>
      </dgm:t>
    </dgm:pt>
    <dgm:pt modelId="{F1860898-7BC2-4963-8AB6-BC97A564F2C3}" type="sibTrans" cxnId="{71B43ABA-4569-4CBB-A2D9-7CE67584C2BE}">
      <dgm:prSet/>
      <dgm:spPr/>
      <dgm:t>
        <a:bodyPr/>
        <a:lstStyle/>
        <a:p>
          <a:pPr rtl="1"/>
          <a:endParaRPr lang="ar-SA"/>
        </a:p>
      </dgm:t>
    </dgm:pt>
    <dgm:pt modelId="{1AE78B54-2975-40E0-A078-245DAAE58074}" type="pres">
      <dgm:prSet presAssocID="{58CC0BBB-7BC9-4344-A3AB-381A211785EC}" presName="hierChild1" presStyleCnt="0">
        <dgm:presLayoutVars>
          <dgm:orgChart val="1"/>
          <dgm:chPref val="1"/>
          <dgm:dir/>
          <dgm:animOne val="branch"/>
          <dgm:animLvl val="lvl"/>
          <dgm:resizeHandles/>
        </dgm:presLayoutVars>
      </dgm:prSet>
      <dgm:spPr/>
      <dgm:t>
        <a:bodyPr/>
        <a:lstStyle/>
        <a:p>
          <a:pPr rtl="1"/>
          <a:endParaRPr lang="ar-SA"/>
        </a:p>
      </dgm:t>
    </dgm:pt>
    <dgm:pt modelId="{172B68A2-B8C8-42FE-83CC-53F2C7E0B3A5}" type="pres">
      <dgm:prSet presAssocID="{F9140996-C7FC-4EBF-A3D6-E8EEDCB840FC}" presName="hierRoot1" presStyleCnt="0">
        <dgm:presLayoutVars>
          <dgm:hierBranch val="init"/>
        </dgm:presLayoutVars>
      </dgm:prSet>
      <dgm:spPr/>
    </dgm:pt>
    <dgm:pt modelId="{973F6547-B9A3-4DCE-9E23-D8A967137C44}" type="pres">
      <dgm:prSet presAssocID="{F9140996-C7FC-4EBF-A3D6-E8EEDCB840FC}" presName="rootComposite1" presStyleCnt="0"/>
      <dgm:spPr/>
    </dgm:pt>
    <dgm:pt modelId="{5830A263-052F-4180-9206-0F76450C75FF}" type="pres">
      <dgm:prSet presAssocID="{F9140996-C7FC-4EBF-A3D6-E8EEDCB840FC}" presName="rootText1" presStyleLbl="node0" presStyleIdx="0" presStyleCnt="1">
        <dgm:presLayoutVars>
          <dgm:chPref val="3"/>
        </dgm:presLayoutVars>
      </dgm:prSet>
      <dgm:spPr/>
      <dgm:t>
        <a:bodyPr/>
        <a:lstStyle/>
        <a:p>
          <a:pPr rtl="1"/>
          <a:endParaRPr lang="ar-SA"/>
        </a:p>
      </dgm:t>
    </dgm:pt>
    <dgm:pt modelId="{499470B4-38E5-4A0A-8BDA-D493B016A00D}" type="pres">
      <dgm:prSet presAssocID="{F9140996-C7FC-4EBF-A3D6-E8EEDCB840FC}" presName="rootConnector1" presStyleLbl="node1" presStyleIdx="0" presStyleCnt="0"/>
      <dgm:spPr/>
      <dgm:t>
        <a:bodyPr/>
        <a:lstStyle/>
        <a:p>
          <a:pPr rtl="1"/>
          <a:endParaRPr lang="ar-SA"/>
        </a:p>
      </dgm:t>
    </dgm:pt>
    <dgm:pt modelId="{337DABB9-117B-4383-93A9-C88654F7D1E9}" type="pres">
      <dgm:prSet presAssocID="{F9140996-C7FC-4EBF-A3D6-E8EEDCB840FC}" presName="hierChild2" presStyleCnt="0"/>
      <dgm:spPr/>
    </dgm:pt>
    <dgm:pt modelId="{E19D0916-F8DC-4615-BBEA-89C770F5F145}" type="pres">
      <dgm:prSet presAssocID="{C05C844F-6EBC-41EB-8E92-CADC0EA08C62}" presName="Name37" presStyleLbl="parChTrans1D2" presStyleIdx="0" presStyleCnt="2"/>
      <dgm:spPr/>
      <dgm:t>
        <a:bodyPr/>
        <a:lstStyle/>
        <a:p>
          <a:pPr rtl="1"/>
          <a:endParaRPr lang="ar-SA"/>
        </a:p>
      </dgm:t>
    </dgm:pt>
    <dgm:pt modelId="{A9FD1E0C-522A-404C-8C51-51E1E4F28CEA}" type="pres">
      <dgm:prSet presAssocID="{8807A63D-C37F-44D6-A911-14D4319461C3}" presName="hierRoot2" presStyleCnt="0">
        <dgm:presLayoutVars>
          <dgm:hierBranch val="init"/>
        </dgm:presLayoutVars>
      </dgm:prSet>
      <dgm:spPr/>
    </dgm:pt>
    <dgm:pt modelId="{F2494315-6701-416A-962D-27F76A6FCA82}" type="pres">
      <dgm:prSet presAssocID="{8807A63D-C37F-44D6-A911-14D4319461C3}" presName="rootComposite" presStyleCnt="0"/>
      <dgm:spPr/>
    </dgm:pt>
    <dgm:pt modelId="{5231E086-F213-42EC-9B3D-EEE30B19454E}" type="pres">
      <dgm:prSet presAssocID="{8807A63D-C37F-44D6-A911-14D4319461C3}" presName="rootText" presStyleLbl="node2" presStyleIdx="0" presStyleCnt="2">
        <dgm:presLayoutVars>
          <dgm:chPref val="3"/>
        </dgm:presLayoutVars>
      </dgm:prSet>
      <dgm:spPr/>
      <dgm:t>
        <a:bodyPr/>
        <a:lstStyle/>
        <a:p>
          <a:pPr rtl="1"/>
          <a:endParaRPr lang="ar-SA"/>
        </a:p>
      </dgm:t>
    </dgm:pt>
    <dgm:pt modelId="{348CE3A4-8977-4EFB-9F5D-DD8216CB616C}" type="pres">
      <dgm:prSet presAssocID="{8807A63D-C37F-44D6-A911-14D4319461C3}" presName="rootConnector" presStyleLbl="node2" presStyleIdx="0" presStyleCnt="2"/>
      <dgm:spPr/>
      <dgm:t>
        <a:bodyPr/>
        <a:lstStyle/>
        <a:p>
          <a:pPr rtl="1"/>
          <a:endParaRPr lang="ar-SA"/>
        </a:p>
      </dgm:t>
    </dgm:pt>
    <dgm:pt modelId="{BD9DAC3C-F567-40E8-B095-E203E3A7847D}" type="pres">
      <dgm:prSet presAssocID="{8807A63D-C37F-44D6-A911-14D4319461C3}" presName="hierChild4" presStyleCnt="0"/>
      <dgm:spPr/>
    </dgm:pt>
    <dgm:pt modelId="{D13623C6-9B45-46C2-8714-23BBB67229CA}" type="pres">
      <dgm:prSet presAssocID="{8807A63D-C37F-44D6-A911-14D4319461C3}" presName="hierChild5" presStyleCnt="0"/>
      <dgm:spPr/>
    </dgm:pt>
    <dgm:pt modelId="{D1BA2D3F-3E11-4646-863F-AEE0FE4AD908}" type="pres">
      <dgm:prSet presAssocID="{8D63ED28-5E38-4CE3-A6A1-120D020605D4}" presName="Name37" presStyleLbl="parChTrans1D2" presStyleIdx="1" presStyleCnt="2"/>
      <dgm:spPr/>
      <dgm:t>
        <a:bodyPr/>
        <a:lstStyle/>
        <a:p>
          <a:pPr rtl="1"/>
          <a:endParaRPr lang="ar-SA"/>
        </a:p>
      </dgm:t>
    </dgm:pt>
    <dgm:pt modelId="{2B78E9C9-72E3-4416-A2EA-BA93980475DD}" type="pres">
      <dgm:prSet presAssocID="{DCDC636D-0B26-45B7-BA98-33FB4357CF1D}" presName="hierRoot2" presStyleCnt="0">
        <dgm:presLayoutVars>
          <dgm:hierBranch val="init"/>
        </dgm:presLayoutVars>
      </dgm:prSet>
      <dgm:spPr/>
    </dgm:pt>
    <dgm:pt modelId="{DFB0E5FA-BDD1-4FBC-B4AE-470EE1A01828}" type="pres">
      <dgm:prSet presAssocID="{DCDC636D-0B26-45B7-BA98-33FB4357CF1D}" presName="rootComposite" presStyleCnt="0"/>
      <dgm:spPr/>
    </dgm:pt>
    <dgm:pt modelId="{D33A2970-BE59-42D0-9603-42038FE0915E}" type="pres">
      <dgm:prSet presAssocID="{DCDC636D-0B26-45B7-BA98-33FB4357CF1D}" presName="rootText" presStyleLbl="node2" presStyleIdx="1" presStyleCnt="2">
        <dgm:presLayoutVars>
          <dgm:chPref val="3"/>
        </dgm:presLayoutVars>
      </dgm:prSet>
      <dgm:spPr/>
      <dgm:t>
        <a:bodyPr/>
        <a:lstStyle/>
        <a:p>
          <a:pPr rtl="1"/>
          <a:endParaRPr lang="ar-SA"/>
        </a:p>
      </dgm:t>
    </dgm:pt>
    <dgm:pt modelId="{F1BF567B-F2C2-47A8-AE69-2F0B944785B7}" type="pres">
      <dgm:prSet presAssocID="{DCDC636D-0B26-45B7-BA98-33FB4357CF1D}" presName="rootConnector" presStyleLbl="node2" presStyleIdx="1" presStyleCnt="2"/>
      <dgm:spPr/>
      <dgm:t>
        <a:bodyPr/>
        <a:lstStyle/>
        <a:p>
          <a:pPr rtl="1"/>
          <a:endParaRPr lang="ar-SA"/>
        </a:p>
      </dgm:t>
    </dgm:pt>
    <dgm:pt modelId="{CFE42077-1C3E-495C-B8AD-512415ED7ED4}" type="pres">
      <dgm:prSet presAssocID="{DCDC636D-0B26-45B7-BA98-33FB4357CF1D}" presName="hierChild4" presStyleCnt="0"/>
      <dgm:spPr/>
    </dgm:pt>
    <dgm:pt modelId="{A050A6C7-A4C8-4419-B2BD-F4CED90F3718}" type="pres">
      <dgm:prSet presAssocID="{DCDC636D-0B26-45B7-BA98-33FB4357CF1D}" presName="hierChild5" presStyleCnt="0"/>
      <dgm:spPr/>
    </dgm:pt>
    <dgm:pt modelId="{3D02C189-64A8-4310-9318-D56FC06F2ED5}" type="pres">
      <dgm:prSet presAssocID="{F9140996-C7FC-4EBF-A3D6-E8EEDCB840FC}" presName="hierChild3" presStyleCnt="0"/>
      <dgm:spPr/>
    </dgm:pt>
  </dgm:ptLst>
  <dgm:cxnLst>
    <dgm:cxn modelId="{4D6198E7-80BB-4F54-B2C9-70A41EF9F355}" srcId="{58CC0BBB-7BC9-4344-A3AB-381A211785EC}" destId="{F9140996-C7FC-4EBF-A3D6-E8EEDCB840FC}" srcOrd="0" destOrd="0" parTransId="{413A51D6-3477-4923-9539-831976FDA371}" sibTransId="{A0DF7FEE-1473-4DD6-87D5-BE82DD41E5E7}"/>
    <dgm:cxn modelId="{A084F4A7-059D-486E-90C4-6C55E838058A}" type="presOf" srcId="{DCDC636D-0B26-45B7-BA98-33FB4357CF1D}" destId="{F1BF567B-F2C2-47A8-AE69-2F0B944785B7}" srcOrd="1" destOrd="0" presId="urn:microsoft.com/office/officeart/2005/8/layout/orgChart1"/>
    <dgm:cxn modelId="{49F07A83-D5B5-41EA-AC95-1F6A7B3B26B2}" type="presOf" srcId="{8807A63D-C37F-44D6-A911-14D4319461C3}" destId="{348CE3A4-8977-4EFB-9F5D-DD8216CB616C}" srcOrd="1" destOrd="0" presId="urn:microsoft.com/office/officeart/2005/8/layout/orgChart1"/>
    <dgm:cxn modelId="{5E692E83-34D5-4742-8D4C-A6B7DC37A037}" type="presOf" srcId="{C05C844F-6EBC-41EB-8E92-CADC0EA08C62}" destId="{E19D0916-F8DC-4615-BBEA-89C770F5F145}" srcOrd="0" destOrd="0" presId="urn:microsoft.com/office/officeart/2005/8/layout/orgChart1"/>
    <dgm:cxn modelId="{A5D64DC5-B8E6-4801-88FF-7B0C12C53878}" type="presOf" srcId="{F9140996-C7FC-4EBF-A3D6-E8EEDCB840FC}" destId="{499470B4-38E5-4A0A-8BDA-D493B016A00D}" srcOrd="1" destOrd="0" presId="urn:microsoft.com/office/officeart/2005/8/layout/orgChart1"/>
    <dgm:cxn modelId="{8BCD9B8E-B244-4A42-BE62-7CD7C16A9917}" type="presOf" srcId="{58CC0BBB-7BC9-4344-A3AB-381A211785EC}" destId="{1AE78B54-2975-40E0-A078-245DAAE58074}" srcOrd="0" destOrd="0" presId="urn:microsoft.com/office/officeart/2005/8/layout/orgChart1"/>
    <dgm:cxn modelId="{6DCFE908-05A7-4989-9E48-876FE3AEE2FE}" type="presOf" srcId="{8807A63D-C37F-44D6-A911-14D4319461C3}" destId="{5231E086-F213-42EC-9B3D-EEE30B19454E}" srcOrd="0" destOrd="0" presId="urn:microsoft.com/office/officeart/2005/8/layout/orgChart1"/>
    <dgm:cxn modelId="{71B43ABA-4569-4CBB-A2D9-7CE67584C2BE}" srcId="{F9140996-C7FC-4EBF-A3D6-E8EEDCB840FC}" destId="{DCDC636D-0B26-45B7-BA98-33FB4357CF1D}" srcOrd="1" destOrd="0" parTransId="{8D63ED28-5E38-4CE3-A6A1-120D020605D4}" sibTransId="{F1860898-7BC2-4963-8AB6-BC97A564F2C3}"/>
    <dgm:cxn modelId="{E48D22E2-41C8-4E80-894D-5CD5F16E38B1}" srcId="{F9140996-C7FC-4EBF-A3D6-E8EEDCB840FC}" destId="{8807A63D-C37F-44D6-A911-14D4319461C3}" srcOrd="0" destOrd="0" parTransId="{C05C844F-6EBC-41EB-8E92-CADC0EA08C62}" sibTransId="{96F59534-1207-4249-A6AC-A4CEDB7773C4}"/>
    <dgm:cxn modelId="{494B188B-E9E3-4F67-A7E0-2023678BA76C}" type="presOf" srcId="{F9140996-C7FC-4EBF-A3D6-E8EEDCB840FC}" destId="{5830A263-052F-4180-9206-0F76450C75FF}" srcOrd="0" destOrd="0" presId="urn:microsoft.com/office/officeart/2005/8/layout/orgChart1"/>
    <dgm:cxn modelId="{128645FC-3905-4946-8029-B286119E0176}" type="presOf" srcId="{8D63ED28-5E38-4CE3-A6A1-120D020605D4}" destId="{D1BA2D3F-3E11-4646-863F-AEE0FE4AD908}" srcOrd="0" destOrd="0" presId="urn:microsoft.com/office/officeart/2005/8/layout/orgChart1"/>
    <dgm:cxn modelId="{F165A831-4492-42C2-A4C2-0ACA9BCF5321}" type="presOf" srcId="{DCDC636D-0B26-45B7-BA98-33FB4357CF1D}" destId="{D33A2970-BE59-42D0-9603-42038FE0915E}" srcOrd="0" destOrd="0" presId="urn:microsoft.com/office/officeart/2005/8/layout/orgChart1"/>
    <dgm:cxn modelId="{03AF23D0-154B-42EC-A03C-9EEF269B5B2B}" type="presParOf" srcId="{1AE78B54-2975-40E0-A078-245DAAE58074}" destId="{172B68A2-B8C8-42FE-83CC-53F2C7E0B3A5}" srcOrd="0" destOrd="0" presId="urn:microsoft.com/office/officeart/2005/8/layout/orgChart1"/>
    <dgm:cxn modelId="{E6712548-5D30-4DED-91E7-43536F22C5BB}" type="presParOf" srcId="{172B68A2-B8C8-42FE-83CC-53F2C7E0B3A5}" destId="{973F6547-B9A3-4DCE-9E23-D8A967137C44}" srcOrd="0" destOrd="0" presId="urn:microsoft.com/office/officeart/2005/8/layout/orgChart1"/>
    <dgm:cxn modelId="{EE5A836F-154A-4776-ABE6-B6B3BD91C622}" type="presParOf" srcId="{973F6547-B9A3-4DCE-9E23-D8A967137C44}" destId="{5830A263-052F-4180-9206-0F76450C75FF}" srcOrd="0" destOrd="0" presId="urn:microsoft.com/office/officeart/2005/8/layout/orgChart1"/>
    <dgm:cxn modelId="{AABB0C94-56EE-4AFD-A1F3-0E6E754BFD8F}" type="presParOf" srcId="{973F6547-B9A3-4DCE-9E23-D8A967137C44}" destId="{499470B4-38E5-4A0A-8BDA-D493B016A00D}" srcOrd="1" destOrd="0" presId="urn:microsoft.com/office/officeart/2005/8/layout/orgChart1"/>
    <dgm:cxn modelId="{C2C321AD-F13C-4776-9BAA-463447C48177}" type="presParOf" srcId="{172B68A2-B8C8-42FE-83CC-53F2C7E0B3A5}" destId="{337DABB9-117B-4383-93A9-C88654F7D1E9}" srcOrd="1" destOrd="0" presId="urn:microsoft.com/office/officeart/2005/8/layout/orgChart1"/>
    <dgm:cxn modelId="{A7550B77-974E-4132-8C37-87CA839FC56C}" type="presParOf" srcId="{337DABB9-117B-4383-93A9-C88654F7D1E9}" destId="{E19D0916-F8DC-4615-BBEA-89C770F5F145}" srcOrd="0" destOrd="0" presId="urn:microsoft.com/office/officeart/2005/8/layout/orgChart1"/>
    <dgm:cxn modelId="{81155BE7-67B1-4A54-BE95-23C23B3334BF}" type="presParOf" srcId="{337DABB9-117B-4383-93A9-C88654F7D1E9}" destId="{A9FD1E0C-522A-404C-8C51-51E1E4F28CEA}" srcOrd="1" destOrd="0" presId="urn:microsoft.com/office/officeart/2005/8/layout/orgChart1"/>
    <dgm:cxn modelId="{2EA53D12-7B15-4671-ADCB-09B32706E1D2}" type="presParOf" srcId="{A9FD1E0C-522A-404C-8C51-51E1E4F28CEA}" destId="{F2494315-6701-416A-962D-27F76A6FCA82}" srcOrd="0" destOrd="0" presId="urn:microsoft.com/office/officeart/2005/8/layout/orgChart1"/>
    <dgm:cxn modelId="{FDED2EEA-E5D3-4EBA-A04C-145175F1B9F4}" type="presParOf" srcId="{F2494315-6701-416A-962D-27F76A6FCA82}" destId="{5231E086-F213-42EC-9B3D-EEE30B19454E}" srcOrd="0" destOrd="0" presId="urn:microsoft.com/office/officeart/2005/8/layout/orgChart1"/>
    <dgm:cxn modelId="{49AC4D99-5257-4E81-89C2-D2AE07B022CF}" type="presParOf" srcId="{F2494315-6701-416A-962D-27F76A6FCA82}" destId="{348CE3A4-8977-4EFB-9F5D-DD8216CB616C}" srcOrd="1" destOrd="0" presId="urn:microsoft.com/office/officeart/2005/8/layout/orgChart1"/>
    <dgm:cxn modelId="{449DEC0B-851B-49C2-A093-0E94E25F34D6}" type="presParOf" srcId="{A9FD1E0C-522A-404C-8C51-51E1E4F28CEA}" destId="{BD9DAC3C-F567-40E8-B095-E203E3A7847D}" srcOrd="1" destOrd="0" presId="urn:microsoft.com/office/officeart/2005/8/layout/orgChart1"/>
    <dgm:cxn modelId="{83412619-A0D4-4B1E-8DB8-B338E94515C0}" type="presParOf" srcId="{A9FD1E0C-522A-404C-8C51-51E1E4F28CEA}" destId="{D13623C6-9B45-46C2-8714-23BBB67229CA}" srcOrd="2" destOrd="0" presId="urn:microsoft.com/office/officeart/2005/8/layout/orgChart1"/>
    <dgm:cxn modelId="{7CE0D13E-0CF2-4DDF-9EA3-7A28ACECDBC7}" type="presParOf" srcId="{337DABB9-117B-4383-93A9-C88654F7D1E9}" destId="{D1BA2D3F-3E11-4646-863F-AEE0FE4AD908}" srcOrd="2" destOrd="0" presId="urn:microsoft.com/office/officeart/2005/8/layout/orgChart1"/>
    <dgm:cxn modelId="{B37D2E66-93A4-47C7-B9D8-9AF9BD566B57}" type="presParOf" srcId="{337DABB9-117B-4383-93A9-C88654F7D1E9}" destId="{2B78E9C9-72E3-4416-A2EA-BA93980475DD}" srcOrd="3" destOrd="0" presId="urn:microsoft.com/office/officeart/2005/8/layout/orgChart1"/>
    <dgm:cxn modelId="{DF03FC37-5531-49DC-A89F-FBF8FF0C8189}" type="presParOf" srcId="{2B78E9C9-72E3-4416-A2EA-BA93980475DD}" destId="{DFB0E5FA-BDD1-4FBC-B4AE-470EE1A01828}" srcOrd="0" destOrd="0" presId="urn:microsoft.com/office/officeart/2005/8/layout/orgChart1"/>
    <dgm:cxn modelId="{A653ED10-7C2B-4F1A-89F3-FA14BD21774F}" type="presParOf" srcId="{DFB0E5FA-BDD1-4FBC-B4AE-470EE1A01828}" destId="{D33A2970-BE59-42D0-9603-42038FE0915E}" srcOrd="0" destOrd="0" presId="urn:microsoft.com/office/officeart/2005/8/layout/orgChart1"/>
    <dgm:cxn modelId="{48687CFB-C068-4ACA-BA2D-1CB5525B4D6F}" type="presParOf" srcId="{DFB0E5FA-BDD1-4FBC-B4AE-470EE1A01828}" destId="{F1BF567B-F2C2-47A8-AE69-2F0B944785B7}" srcOrd="1" destOrd="0" presId="urn:microsoft.com/office/officeart/2005/8/layout/orgChart1"/>
    <dgm:cxn modelId="{BF7C8098-C362-4382-A288-1B36C2C7646C}" type="presParOf" srcId="{2B78E9C9-72E3-4416-A2EA-BA93980475DD}" destId="{CFE42077-1C3E-495C-B8AD-512415ED7ED4}" srcOrd="1" destOrd="0" presId="urn:microsoft.com/office/officeart/2005/8/layout/orgChart1"/>
    <dgm:cxn modelId="{4EE31935-4049-419E-BAE9-059A60A1C4FE}" type="presParOf" srcId="{2B78E9C9-72E3-4416-A2EA-BA93980475DD}" destId="{A050A6C7-A4C8-4419-B2BD-F4CED90F3718}" srcOrd="2" destOrd="0" presId="urn:microsoft.com/office/officeart/2005/8/layout/orgChart1"/>
    <dgm:cxn modelId="{E9018606-BE50-4CB1-AC8F-EEBA94662EC7}" type="presParOf" srcId="{172B68A2-B8C8-42FE-83CC-53F2C7E0B3A5}" destId="{3D02C189-64A8-4310-9318-D56FC06F2ED5}"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96704F-6AE2-4AC4-AB63-B55F141BA224}"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F64CEAF0-BA22-4E54-83B9-5B8BA2CA7964}">
      <dgm:prSet phldrT="[Text]"/>
      <dgm:spPr/>
      <dgm:t>
        <a:bodyPr/>
        <a:lstStyle/>
        <a:p>
          <a:pPr rtl="1"/>
          <a:r>
            <a:rPr lang="ar-SA" dirty="0" smtClean="0"/>
            <a:t>يمكن حصرها في أربعة متطلبات هى:</a:t>
          </a:r>
          <a:endParaRPr lang="ar-SA" dirty="0"/>
        </a:p>
      </dgm:t>
    </dgm:pt>
    <dgm:pt modelId="{0FF47710-0520-4FD0-9F16-FF8A1858970E}" type="parTrans" cxnId="{59AADE6B-BAF3-4065-9504-9C0455C09CDC}">
      <dgm:prSet/>
      <dgm:spPr/>
      <dgm:t>
        <a:bodyPr/>
        <a:lstStyle/>
        <a:p>
          <a:pPr rtl="1"/>
          <a:endParaRPr lang="ar-SA"/>
        </a:p>
      </dgm:t>
    </dgm:pt>
    <dgm:pt modelId="{B1B6238D-80C0-4E8B-A491-1CB658BF4C7F}" type="sibTrans" cxnId="{59AADE6B-BAF3-4065-9504-9C0455C09CDC}">
      <dgm:prSet/>
      <dgm:spPr/>
      <dgm:t>
        <a:bodyPr/>
        <a:lstStyle/>
        <a:p>
          <a:pPr rtl="1"/>
          <a:endParaRPr lang="ar-SA"/>
        </a:p>
      </dgm:t>
    </dgm:pt>
    <dgm:pt modelId="{A74C828C-BA5A-4335-A087-199137284A0D}" type="asst">
      <dgm:prSet phldrT="[Text]"/>
      <dgm:spPr/>
      <dgm:t>
        <a:bodyPr/>
        <a:lstStyle/>
        <a:p>
          <a:pPr rtl="1"/>
          <a:r>
            <a:rPr lang="ar-SA" dirty="0" smtClean="0"/>
            <a:t>تنمية العضلات الصغرى</a:t>
          </a:r>
          <a:endParaRPr lang="ar-SA" dirty="0"/>
        </a:p>
      </dgm:t>
    </dgm:pt>
    <dgm:pt modelId="{B18A81C6-9495-45EE-8527-C2FB930662CE}" type="parTrans" cxnId="{1126CBEE-ADCC-40AA-B0D6-7DD62D4E360F}">
      <dgm:prSet/>
      <dgm:spPr/>
      <dgm:t>
        <a:bodyPr/>
        <a:lstStyle/>
        <a:p>
          <a:pPr rtl="1"/>
          <a:endParaRPr lang="ar-SA"/>
        </a:p>
      </dgm:t>
    </dgm:pt>
    <dgm:pt modelId="{1E5865A1-B7EB-4076-B81C-F333561734BB}" type="sibTrans" cxnId="{1126CBEE-ADCC-40AA-B0D6-7DD62D4E360F}">
      <dgm:prSet/>
      <dgm:spPr/>
      <dgm:t>
        <a:bodyPr/>
        <a:lstStyle/>
        <a:p>
          <a:pPr rtl="1"/>
          <a:endParaRPr lang="ar-SA"/>
        </a:p>
      </dgm:t>
    </dgm:pt>
    <dgm:pt modelId="{C7ECF0A3-C605-437D-885C-5EA1F29D8F9F}">
      <dgm:prSet phldrT="[Text]"/>
      <dgm:spPr/>
      <dgm:t>
        <a:bodyPr/>
        <a:lstStyle/>
        <a:p>
          <a:pPr rtl="1"/>
          <a:r>
            <a:rPr lang="ar-SA" dirty="0" smtClean="0"/>
            <a:t>تشكيلات الحروف والخطوط</a:t>
          </a:r>
          <a:endParaRPr lang="ar-SA" dirty="0"/>
        </a:p>
      </dgm:t>
    </dgm:pt>
    <dgm:pt modelId="{391C3956-BE2A-4088-9790-FCB48EF85E85}" type="parTrans" cxnId="{34B56CBF-AF43-4F10-8699-26FEFF6F13BA}">
      <dgm:prSet/>
      <dgm:spPr/>
      <dgm:t>
        <a:bodyPr/>
        <a:lstStyle/>
        <a:p>
          <a:pPr rtl="1"/>
          <a:endParaRPr lang="ar-SA"/>
        </a:p>
      </dgm:t>
    </dgm:pt>
    <dgm:pt modelId="{AA0D804A-0C60-4D92-8BD4-F47D62D42BB3}" type="sibTrans" cxnId="{34B56CBF-AF43-4F10-8699-26FEFF6F13BA}">
      <dgm:prSet/>
      <dgm:spPr/>
      <dgm:t>
        <a:bodyPr/>
        <a:lstStyle/>
        <a:p>
          <a:pPr rtl="1"/>
          <a:endParaRPr lang="ar-SA"/>
        </a:p>
      </dgm:t>
    </dgm:pt>
    <dgm:pt modelId="{1544DB29-03BC-4244-B483-E6E9B697AA5E}">
      <dgm:prSet phldrT="[Text]"/>
      <dgm:spPr/>
      <dgm:t>
        <a:bodyPr/>
        <a:lstStyle/>
        <a:p>
          <a:pPr rtl="1"/>
          <a:r>
            <a:rPr lang="ar-SA" dirty="0" smtClean="0"/>
            <a:t>تنمية الدافعية</a:t>
          </a:r>
          <a:endParaRPr lang="ar-SA" dirty="0"/>
        </a:p>
      </dgm:t>
    </dgm:pt>
    <dgm:pt modelId="{AF03B22D-A554-4F73-8179-BDE7AD4CDB43}" type="parTrans" cxnId="{9EB14ED9-20A8-4980-9826-7ED6765D9016}">
      <dgm:prSet/>
      <dgm:spPr/>
      <dgm:t>
        <a:bodyPr/>
        <a:lstStyle/>
        <a:p>
          <a:pPr rtl="1"/>
          <a:endParaRPr lang="ar-SA"/>
        </a:p>
      </dgm:t>
    </dgm:pt>
    <dgm:pt modelId="{0FF8184B-CEAF-480A-B91C-8FD2982605F4}" type="sibTrans" cxnId="{9EB14ED9-20A8-4980-9826-7ED6765D9016}">
      <dgm:prSet/>
      <dgm:spPr/>
      <dgm:t>
        <a:bodyPr/>
        <a:lstStyle/>
        <a:p>
          <a:pPr rtl="1"/>
          <a:endParaRPr lang="ar-SA"/>
        </a:p>
      </dgm:t>
    </dgm:pt>
    <dgm:pt modelId="{AE2F1C97-3CDA-45D5-AADA-D1315C9EE3A8}">
      <dgm:prSet phldrT="[Text]"/>
      <dgm:spPr/>
      <dgm:t>
        <a:bodyPr/>
        <a:lstStyle/>
        <a:p>
          <a:pPr rtl="1"/>
          <a:r>
            <a:rPr lang="ar-SA" dirty="0" smtClean="0"/>
            <a:t>تنمية التآزر البصري واليدوي</a:t>
          </a:r>
          <a:endParaRPr lang="ar-SA" dirty="0"/>
        </a:p>
      </dgm:t>
    </dgm:pt>
    <dgm:pt modelId="{AA59ED13-4264-4FBB-ACD5-FEE30495E7A1}" type="parTrans" cxnId="{A61CAAE0-D823-43CC-8FDA-4DA10AB2AA13}">
      <dgm:prSet/>
      <dgm:spPr/>
      <dgm:t>
        <a:bodyPr/>
        <a:lstStyle/>
        <a:p>
          <a:pPr rtl="1"/>
          <a:endParaRPr lang="ar-SA"/>
        </a:p>
      </dgm:t>
    </dgm:pt>
    <dgm:pt modelId="{14998023-F6D1-447A-84FD-762988CA727B}" type="sibTrans" cxnId="{A61CAAE0-D823-43CC-8FDA-4DA10AB2AA13}">
      <dgm:prSet/>
      <dgm:spPr/>
      <dgm:t>
        <a:bodyPr/>
        <a:lstStyle/>
        <a:p>
          <a:pPr rtl="1"/>
          <a:endParaRPr lang="ar-SA"/>
        </a:p>
      </dgm:t>
    </dgm:pt>
    <dgm:pt modelId="{B53EA098-F9A8-4F81-B3D3-1C86B047B5B8}" type="pres">
      <dgm:prSet presAssocID="{5396704F-6AE2-4AC4-AB63-B55F141BA224}" presName="hierChild1" presStyleCnt="0">
        <dgm:presLayoutVars>
          <dgm:orgChart val="1"/>
          <dgm:chPref val="1"/>
          <dgm:dir/>
          <dgm:animOne val="branch"/>
          <dgm:animLvl val="lvl"/>
          <dgm:resizeHandles/>
        </dgm:presLayoutVars>
      </dgm:prSet>
      <dgm:spPr/>
      <dgm:t>
        <a:bodyPr/>
        <a:lstStyle/>
        <a:p>
          <a:pPr rtl="1"/>
          <a:endParaRPr lang="ar-SA"/>
        </a:p>
      </dgm:t>
    </dgm:pt>
    <dgm:pt modelId="{5F017A8A-71DB-4A66-9FF3-EBA439D4167A}" type="pres">
      <dgm:prSet presAssocID="{F64CEAF0-BA22-4E54-83B9-5B8BA2CA7964}" presName="hierRoot1" presStyleCnt="0">
        <dgm:presLayoutVars>
          <dgm:hierBranch val="init"/>
        </dgm:presLayoutVars>
      </dgm:prSet>
      <dgm:spPr/>
    </dgm:pt>
    <dgm:pt modelId="{025689CE-DDED-4C7B-AE82-379CE0095966}" type="pres">
      <dgm:prSet presAssocID="{F64CEAF0-BA22-4E54-83B9-5B8BA2CA7964}" presName="rootComposite1" presStyleCnt="0"/>
      <dgm:spPr/>
    </dgm:pt>
    <dgm:pt modelId="{799BC5B3-52D8-4B5B-A65A-C41997D59EC6}" type="pres">
      <dgm:prSet presAssocID="{F64CEAF0-BA22-4E54-83B9-5B8BA2CA7964}" presName="rootText1" presStyleLbl="node0" presStyleIdx="0" presStyleCnt="1">
        <dgm:presLayoutVars>
          <dgm:chPref val="3"/>
        </dgm:presLayoutVars>
      </dgm:prSet>
      <dgm:spPr/>
      <dgm:t>
        <a:bodyPr/>
        <a:lstStyle/>
        <a:p>
          <a:pPr rtl="1"/>
          <a:endParaRPr lang="ar-SA"/>
        </a:p>
      </dgm:t>
    </dgm:pt>
    <dgm:pt modelId="{54170FD9-D85D-4171-A04C-A4A0DBE85526}" type="pres">
      <dgm:prSet presAssocID="{F64CEAF0-BA22-4E54-83B9-5B8BA2CA7964}" presName="rootConnector1" presStyleLbl="node1" presStyleIdx="0" presStyleCnt="0"/>
      <dgm:spPr/>
      <dgm:t>
        <a:bodyPr/>
        <a:lstStyle/>
        <a:p>
          <a:pPr rtl="1"/>
          <a:endParaRPr lang="ar-SA"/>
        </a:p>
      </dgm:t>
    </dgm:pt>
    <dgm:pt modelId="{C8730C06-2AF7-423F-9B5E-30A90D3F7C24}" type="pres">
      <dgm:prSet presAssocID="{F64CEAF0-BA22-4E54-83B9-5B8BA2CA7964}" presName="hierChild2" presStyleCnt="0"/>
      <dgm:spPr/>
    </dgm:pt>
    <dgm:pt modelId="{4F467E90-817E-4970-A58D-162AC595C4F6}" type="pres">
      <dgm:prSet presAssocID="{391C3956-BE2A-4088-9790-FCB48EF85E85}" presName="Name37" presStyleLbl="parChTrans1D2" presStyleIdx="0" presStyleCnt="4"/>
      <dgm:spPr/>
      <dgm:t>
        <a:bodyPr/>
        <a:lstStyle/>
        <a:p>
          <a:pPr rtl="1"/>
          <a:endParaRPr lang="ar-SA"/>
        </a:p>
      </dgm:t>
    </dgm:pt>
    <dgm:pt modelId="{EF416F33-69E1-4FCB-977D-F560E34D2DF6}" type="pres">
      <dgm:prSet presAssocID="{C7ECF0A3-C605-437D-885C-5EA1F29D8F9F}" presName="hierRoot2" presStyleCnt="0">
        <dgm:presLayoutVars>
          <dgm:hierBranch val="init"/>
        </dgm:presLayoutVars>
      </dgm:prSet>
      <dgm:spPr/>
    </dgm:pt>
    <dgm:pt modelId="{C76C3DDA-EF7E-474E-9C54-65C4705A28E0}" type="pres">
      <dgm:prSet presAssocID="{C7ECF0A3-C605-437D-885C-5EA1F29D8F9F}" presName="rootComposite" presStyleCnt="0"/>
      <dgm:spPr/>
    </dgm:pt>
    <dgm:pt modelId="{3C38E6A4-1410-4CFE-B00D-81FE04C0D2FE}" type="pres">
      <dgm:prSet presAssocID="{C7ECF0A3-C605-437D-885C-5EA1F29D8F9F}" presName="rootText" presStyleLbl="node2" presStyleIdx="0" presStyleCnt="3">
        <dgm:presLayoutVars>
          <dgm:chPref val="3"/>
        </dgm:presLayoutVars>
      </dgm:prSet>
      <dgm:spPr/>
      <dgm:t>
        <a:bodyPr/>
        <a:lstStyle/>
        <a:p>
          <a:pPr rtl="1"/>
          <a:endParaRPr lang="ar-SA"/>
        </a:p>
      </dgm:t>
    </dgm:pt>
    <dgm:pt modelId="{58B95CC7-E55D-4DC0-BE60-F05BEE2DA9B0}" type="pres">
      <dgm:prSet presAssocID="{C7ECF0A3-C605-437D-885C-5EA1F29D8F9F}" presName="rootConnector" presStyleLbl="node2" presStyleIdx="0" presStyleCnt="3"/>
      <dgm:spPr/>
      <dgm:t>
        <a:bodyPr/>
        <a:lstStyle/>
        <a:p>
          <a:pPr rtl="1"/>
          <a:endParaRPr lang="ar-SA"/>
        </a:p>
      </dgm:t>
    </dgm:pt>
    <dgm:pt modelId="{896F43F1-DA14-407C-87B8-D15F18A9E25D}" type="pres">
      <dgm:prSet presAssocID="{C7ECF0A3-C605-437D-885C-5EA1F29D8F9F}" presName="hierChild4" presStyleCnt="0"/>
      <dgm:spPr/>
    </dgm:pt>
    <dgm:pt modelId="{6DF5DA29-F44B-4074-80D3-A8FBC0FE1293}" type="pres">
      <dgm:prSet presAssocID="{C7ECF0A3-C605-437D-885C-5EA1F29D8F9F}" presName="hierChild5" presStyleCnt="0"/>
      <dgm:spPr/>
    </dgm:pt>
    <dgm:pt modelId="{C1195D2D-AC92-4272-8DB4-82C697C15423}" type="pres">
      <dgm:prSet presAssocID="{AF03B22D-A554-4F73-8179-BDE7AD4CDB43}" presName="Name37" presStyleLbl="parChTrans1D2" presStyleIdx="1" presStyleCnt="4"/>
      <dgm:spPr/>
      <dgm:t>
        <a:bodyPr/>
        <a:lstStyle/>
        <a:p>
          <a:pPr rtl="1"/>
          <a:endParaRPr lang="ar-SA"/>
        </a:p>
      </dgm:t>
    </dgm:pt>
    <dgm:pt modelId="{5276F636-D191-4BAF-8885-3275DBE4971A}" type="pres">
      <dgm:prSet presAssocID="{1544DB29-03BC-4244-B483-E6E9B697AA5E}" presName="hierRoot2" presStyleCnt="0">
        <dgm:presLayoutVars>
          <dgm:hierBranch val="init"/>
        </dgm:presLayoutVars>
      </dgm:prSet>
      <dgm:spPr/>
    </dgm:pt>
    <dgm:pt modelId="{75F01DA9-DC15-40C9-B20F-79FB47EF0A14}" type="pres">
      <dgm:prSet presAssocID="{1544DB29-03BC-4244-B483-E6E9B697AA5E}" presName="rootComposite" presStyleCnt="0"/>
      <dgm:spPr/>
    </dgm:pt>
    <dgm:pt modelId="{30776FDC-9FF0-4A90-9DB2-6AB97A2EEE72}" type="pres">
      <dgm:prSet presAssocID="{1544DB29-03BC-4244-B483-E6E9B697AA5E}" presName="rootText" presStyleLbl="node2" presStyleIdx="1" presStyleCnt="3">
        <dgm:presLayoutVars>
          <dgm:chPref val="3"/>
        </dgm:presLayoutVars>
      </dgm:prSet>
      <dgm:spPr/>
      <dgm:t>
        <a:bodyPr/>
        <a:lstStyle/>
        <a:p>
          <a:pPr rtl="1"/>
          <a:endParaRPr lang="ar-SA"/>
        </a:p>
      </dgm:t>
    </dgm:pt>
    <dgm:pt modelId="{E3A80C53-7587-434A-8BB2-21BF0F3D82A5}" type="pres">
      <dgm:prSet presAssocID="{1544DB29-03BC-4244-B483-E6E9B697AA5E}" presName="rootConnector" presStyleLbl="node2" presStyleIdx="1" presStyleCnt="3"/>
      <dgm:spPr/>
      <dgm:t>
        <a:bodyPr/>
        <a:lstStyle/>
        <a:p>
          <a:pPr rtl="1"/>
          <a:endParaRPr lang="ar-SA"/>
        </a:p>
      </dgm:t>
    </dgm:pt>
    <dgm:pt modelId="{D293104A-56C0-4849-B5EC-1403D8B30C40}" type="pres">
      <dgm:prSet presAssocID="{1544DB29-03BC-4244-B483-E6E9B697AA5E}" presName="hierChild4" presStyleCnt="0"/>
      <dgm:spPr/>
    </dgm:pt>
    <dgm:pt modelId="{99DFEA1F-CB18-4799-AD0E-4ADF1F9154D1}" type="pres">
      <dgm:prSet presAssocID="{1544DB29-03BC-4244-B483-E6E9B697AA5E}" presName="hierChild5" presStyleCnt="0"/>
      <dgm:spPr/>
    </dgm:pt>
    <dgm:pt modelId="{F22AF95D-3B73-4630-9072-5502AAA1DF4C}" type="pres">
      <dgm:prSet presAssocID="{AA59ED13-4264-4FBB-ACD5-FEE30495E7A1}" presName="Name37" presStyleLbl="parChTrans1D2" presStyleIdx="2" presStyleCnt="4"/>
      <dgm:spPr/>
      <dgm:t>
        <a:bodyPr/>
        <a:lstStyle/>
        <a:p>
          <a:pPr rtl="1"/>
          <a:endParaRPr lang="ar-SA"/>
        </a:p>
      </dgm:t>
    </dgm:pt>
    <dgm:pt modelId="{D66AA4FF-A3DD-4003-AE9D-2B7D33A9DEEC}" type="pres">
      <dgm:prSet presAssocID="{AE2F1C97-3CDA-45D5-AADA-D1315C9EE3A8}" presName="hierRoot2" presStyleCnt="0">
        <dgm:presLayoutVars>
          <dgm:hierBranch val="init"/>
        </dgm:presLayoutVars>
      </dgm:prSet>
      <dgm:spPr/>
    </dgm:pt>
    <dgm:pt modelId="{AA1FBDD3-566E-4096-A971-1D479F5525EE}" type="pres">
      <dgm:prSet presAssocID="{AE2F1C97-3CDA-45D5-AADA-D1315C9EE3A8}" presName="rootComposite" presStyleCnt="0"/>
      <dgm:spPr/>
    </dgm:pt>
    <dgm:pt modelId="{1BBA4FD4-0E3E-4014-8D1D-33497B750B4D}" type="pres">
      <dgm:prSet presAssocID="{AE2F1C97-3CDA-45D5-AADA-D1315C9EE3A8}" presName="rootText" presStyleLbl="node2" presStyleIdx="2" presStyleCnt="3">
        <dgm:presLayoutVars>
          <dgm:chPref val="3"/>
        </dgm:presLayoutVars>
      </dgm:prSet>
      <dgm:spPr/>
      <dgm:t>
        <a:bodyPr/>
        <a:lstStyle/>
        <a:p>
          <a:pPr rtl="1"/>
          <a:endParaRPr lang="ar-SA"/>
        </a:p>
      </dgm:t>
    </dgm:pt>
    <dgm:pt modelId="{56B8F163-A0BE-4BBD-81CE-D5B27E2207E6}" type="pres">
      <dgm:prSet presAssocID="{AE2F1C97-3CDA-45D5-AADA-D1315C9EE3A8}" presName="rootConnector" presStyleLbl="node2" presStyleIdx="2" presStyleCnt="3"/>
      <dgm:spPr/>
      <dgm:t>
        <a:bodyPr/>
        <a:lstStyle/>
        <a:p>
          <a:pPr rtl="1"/>
          <a:endParaRPr lang="ar-SA"/>
        </a:p>
      </dgm:t>
    </dgm:pt>
    <dgm:pt modelId="{86CB0337-328B-4CAE-AF8B-327A9C77FBED}" type="pres">
      <dgm:prSet presAssocID="{AE2F1C97-3CDA-45D5-AADA-D1315C9EE3A8}" presName="hierChild4" presStyleCnt="0"/>
      <dgm:spPr/>
    </dgm:pt>
    <dgm:pt modelId="{A195109E-56CD-45F8-8AE9-ACE064F9700B}" type="pres">
      <dgm:prSet presAssocID="{AE2F1C97-3CDA-45D5-AADA-D1315C9EE3A8}" presName="hierChild5" presStyleCnt="0"/>
      <dgm:spPr/>
    </dgm:pt>
    <dgm:pt modelId="{C669B5B8-6C3A-45A3-850E-25AC5F75AE55}" type="pres">
      <dgm:prSet presAssocID="{F64CEAF0-BA22-4E54-83B9-5B8BA2CA7964}" presName="hierChild3" presStyleCnt="0"/>
      <dgm:spPr/>
    </dgm:pt>
    <dgm:pt modelId="{7DE77A0D-64B2-437F-A627-A22249F34D1A}" type="pres">
      <dgm:prSet presAssocID="{B18A81C6-9495-45EE-8527-C2FB930662CE}" presName="Name111" presStyleLbl="parChTrans1D2" presStyleIdx="3" presStyleCnt="4"/>
      <dgm:spPr/>
      <dgm:t>
        <a:bodyPr/>
        <a:lstStyle/>
        <a:p>
          <a:pPr rtl="1"/>
          <a:endParaRPr lang="ar-SA"/>
        </a:p>
      </dgm:t>
    </dgm:pt>
    <dgm:pt modelId="{D3C102B7-D060-4F29-BC37-67CD9772AE9B}" type="pres">
      <dgm:prSet presAssocID="{A74C828C-BA5A-4335-A087-199137284A0D}" presName="hierRoot3" presStyleCnt="0">
        <dgm:presLayoutVars>
          <dgm:hierBranch val="init"/>
        </dgm:presLayoutVars>
      </dgm:prSet>
      <dgm:spPr/>
    </dgm:pt>
    <dgm:pt modelId="{4F555CE5-B9BB-4F8E-AED2-27C6230D7B38}" type="pres">
      <dgm:prSet presAssocID="{A74C828C-BA5A-4335-A087-199137284A0D}" presName="rootComposite3" presStyleCnt="0"/>
      <dgm:spPr/>
    </dgm:pt>
    <dgm:pt modelId="{6F3F4AF9-7ABF-4EFD-ADF7-2558B4AA9E3F}" type="pres">
      <dgm:prSet presAssocID="{A74C828C-BA5A-4335-A087-199137284A0D}" presName="rootText3" presStyleLbl="asst1" presStyleIdx="0" presStyleCnt="1">
        <dgm:presLayoutVars>
          <dgm:chPref val="3"/>
        </dgm:presLayoutVars>
      </dgm:prSet>
      <dgm:spPr/>
      <dgm:t>
        <a:bodyPr/>
        <a:lstStyle/>
        <a:p>
          <a:pPr rtl="1"/>
          <a:endParaRPr lang="ar-SA"/>
        </a:p>
      </dgm:t>
    </dgm:pt>
    <dgm:pt modelId="{1EFB9ABE-6646-4131-9B8A-E98A1F659B9F}" type="pres">
      <dgm:prSet presAssocID="{A74C828C-BA5A-4335-A087-199137284A0D}" presName="rootConnector3" presStyleLbl="asst1" presStyleIdx="0" presStyleCnt="1"/>
      <dgm:spPr/>
      <dgm:t>
        <a:bodyPr/>
        <a:lstStyle/>
        <a:p>
          <a:pPr rtl="1"/>
          <a:endParaRPr lang="ar-SA"/>
        </a:p>
      </dgm:t>
    </dgm:pt>
    <dgm:pt modelId="{EE56A6F6-DA17-44DD-AF05-36287DD25886}" type="pres">
      <dgm:prSet presAssocID="{A74C828C-BA5A-4335-A087-199137284A0D}" presName="hierChild6" presStyleCnt="0"/>
      <dgm:spPr/>
    </dgm:pt>
    <dgm:pt modelId="{457C8926-7DD4-4E57-B59F-EB558A750613}" type="pres">
      <dgm:prSet presAssocID="{A74C828C-BA5A-4335-A087-199137284A0D}" presName="hierChild7" presStyleCnt="0"/>
      <dgm:spPr/>
    </dgm:pt>
  </dgm:ptLst>
  <dgm:cxnLst>
    <dgm:cxn modelId="{CC8DEC2B-C2C0-4FAE-B94A-EA52C089EDC2}" type="presOf" srcId="{B18A81C6-9495-45EE-8527-C2FB930662CE}" destId="{7DE77A0D-64B2-437F-A627-A22249F34D1A}" srcOrd="0" destOrd="0" presId="urn:microsoft.com/office/officeart/2005/8/layout/orgChart1"/>
    <dgm:cxn modelId="{AE22087E-644D-48A3-95F8-9DCBAE627EFE}" type="presOf" srcId="{C7ECF0A3-C605-437D-885C-5EA1F29D8F9F}" destId="{58B95CC7-E55D-4DC0-BE60-F05BEE2DA9B0}" srcOrd="1" destOrd="0" presId="urn:microsoft.com/office/officeart/2005/8/layout/orgChart1"/>
    <dgm:cxn modelId="{34B56CBF-AF43-4F10-8699-26FEFF6F13BA}" srcId="{F64CEAF0-BA22-4E54-83B9-5B8BA2CA7964}" destId="{C7ECF0A3-C605-437D-885C-5EA1F29D8F9F}" srcOrd="1" destOrd="0" parTransId="{391C3956-BE2A-4088-9790-FCB48EF85E85}" sibTransId="{AA0D804A-0C60-4D92-8BD4-F47D62D42BB3}"/>
    <dgm:cxn modelId="{4C3AD7B2-E5F7-4091-8C0C-0703CB97ED21}" type="presOf" srcId="{C7ECF0A3-C605-437D-885C-5EA1F29D8F9F}" destId="{3C38E6A4-1410-4CFE-B00D-81FE04C0D2FE}" srcOrd="0" destOrd="0" presId="urn:microsoft.com/office/officeart/2005/8/layout/orgChart1"/>
    <dgm:cxn modelId="{556C0E37-B206-463A-9E33-54913F37EC91}" type="presOf" srcId="{391C3956-BE2A-4088-9790-FCB48EF85E85}" destId="{4F467E90-817E-4970-A58D-162AC595C4F6}" srcOrd="0" destOrd="0" presId="urn:microsoft.com/office/officeart/2005/8/layout/orgChart1"/>
    <dgm:cxn modelId="{1CEA43DA-3D4B-424A-8921-C650967BD7A7}" type="presOf" srcId="{5396704F-6AE2-4AC4-AB63-B55F141BA224}" destId="{B53EA098-F9A8-4F81-B3D3-1C86B047B5B8}" srcOrd="0" destOrd="0" presId="urn:microsoft.com/office/officeart/2005/8/layout/orgChart1"/>
    <dgm:cxn modelId="{0C9BBD2C-85F0-40AE-A544-2AA7647CA753}" type="presOf" srcId="{A74C828C-BA5A-4335-A087-199137284A0D}" destId="{1EFB9ABE-6646-4131-9B8A-E98A1F659B9F}" srcOrd="1" destOrd="0" presId="urn:microsoft.com/office/officeart/2005/8/layout/orgChart1"/>
    <dgm:cxn modelId="{2D897DEB-4D8C-45B3-AF18-381B0C4D895D}" type="presOf" srcId="{AF03B22D-A554-4F73-8179-BDE7AD4CDB43}" destId="{C1195D2D-AC92-4272-8DB4-82C697C15423}" srcOrd="0" destOrd="0" presId="urn:microsoft.com/office/officeart/2005/8/layout/orgChart1"/>
    <dgm:cxn modelId="{0B058B12-B479-414A-9597-7CC0F1899722}" type="presOf" srcId="{F64CEAF0-BA22-4E54-83B9-5B8BA2CA7964}" destId="{799BC5B3-52D8-4B5B-A65A-C41997D59EC6}" srcOrd="0" destOrd="0" presId="urn:microsoft.com/office/officeart/2005/8/layout/orgChart1"/>
    <dgm:cxn modelId="{ECE67985-C3FE-49BE-A8F8-B881B08B7498}" type="presOf" srcId="{1544DB29-03BC-4244-B483-E6E9B697AA5E}" destId="{30776FDC-9FF0-4A90-9DB2-6AB97A2EEE72}" srcOrd="0" destOrd="0" presId="urn:microsoft.com/office/officeart/2005/8/layout/orgChart1"/>
    <dgm:cxn modelId="{93E85FED-A285-4A0F-8532-B11C1957F5EA}" type="presOf" srcId="{A74C828C-BA5A-4335-A087-199137284A0D}" destId="{6F3F4AF9-7ABF-4EFD-ADF7-2558B4AA9E3F}" srcOrd="0" destOrd="0" presId="urn:microsoft.com/office/officeart/2005/8/layout/orgChart1"/>
    <dgm:cxn modelId="{1126CBEE-ADCC-40AA-B0D6-7DD62D4E360F}" srcId="{F64CEAF0-BA22-4E54-83B9-5B8BA2CA7964}" destId="{A74C828C-BA5A-4335-A087-199137284A0D}" srcOrd="0" destOrd="0" parTransId="{B18A81C6-9495-45EE-8527-C2FB930662CE}" sibTransId="{1E5865A1-B7EB-4076-B81C-F333561734BB}"/>
    <dgm:cxn modelId="{59AADE6B-BAF3-4065-9504-9C0455C09CDC}" srcId="{5396704F-6AE2-4AC4-AB63-B55F141BA224}" destId="{F64CEAF0-BA22-4E54-83B9-5B8BA2CA7964}" srcOrd="0" destOrd="0" parTransId="{0FF47710-0520-4FD0-9F16-FF8A1858970E}" sibTransId="{B1B6238D-80C0-4E8B-A491-1CB658BF4C7F}"/>
    <dgm:cxn modelId="{9EB14ED9-20A8-4980-9826-7ED6765D9016}" srcId="{F64CEAF0-BA22-4E54-83B9-5B8BA2CA7964}" destId="{1544DB29-03BC-4244-B483-E6E9B697AA5E}" srcOrd="2" destOrd="0" parTransId="{AF03B22D-A554-4F73-8179-BDE7AD4CDB43}" sibTransId="{0FF8184B-CEAF-480A-B91C-8FD2982605F4}"/>
    <dgm:cxn modelId="{A61CAAE0-D823-43CC-8FDA-4DA10AB2AA13}" srcId="{F64CEAF0-BA22-4E54-83B9-5B8BA2CA7964}" destId="{AE2F1C97-3CDA-45D5-AADA-D1315C9EE3A8}" srcOrd="3" destOrd="0" parTransId="{AA59ED13-4264-4FBB-ACD5-FEE30495E7A1}" sibTransId="{14998023-F6D1-447A-84FD-762988CA727B}"/>
    <dgm:cxn modelId="{F79D2B6A-4AE2-40E3-8A2E-2688D881B32A}" type="presOf" srcId="{F64CEAF0-BA22-4E54-83B9-5B8BA2CA7964}" destId="{54170FD9-D85D-4171-A04C-A4A0DBE85526}" srcOrd="1" destOrd="0" presId="urn:microsoft.com/office/officeart/2005/8/layout/orgChart1"/>
    <dgm:cxn modelId="{817274F9-AF4A-4FF4-A67D-530ADC0D83A0}" type="presOf" srcId="{AE2F1C97-3CDA-45D5-AADA-D1315C9EE3A8}" destId="{1BBA4FD4-0E3E-4014-8D1D-33497B750B4D}" srcOrd="0" destOrd="0" presId="urn:microsoft.com/office/officeart/2005/8/layout/orgChart1"/>
    <dgm:cxn modelId="{549E5A53-AADD-45EE-8D9E-21C764451058}" type="presOf" srcId="{AA59ED13-4264-4FBB-ACD5-FEE30495E7A1}" destId="{F22AF95D-3B73-4630-9072-5502AAA1DF4C}" srcOrd="0" destOrd="0" presId="urn:microsoft.com/office/officeart/2005/8/layout/orgChart1"/>
    <dgm:cxn modelId="{9FB85DD5-2B08-4B3E-A70E-673F01BAD129}" type="presOf" srcId="{AE2F1C97-3CDA-45D5-AADA-D1315C9EE3A8}" destId="{56B8F163-A0BE-4BBD-81CE-D5B27E2207E6}" srcOrd="1" destOrd="0" presId="urn:microsoft.com/office/officeart/2005/8/layout/orgChart1"/>
    <dgm:cxn modelId="{CA9B6C48-A50D-4379-A138-0CDD348E0CEB}" type="presOf" srcId="{1544DB29-03BC-4244-B483-E6E9B697AA5E}" destId="{E3A80C53-7587-434A-8BB2-21BF0F3D82A5}" srcOrd="1" destOrd="0" presId="urn:microsoft.com/office/officeart/2005/8/layout/orgChart1"/>
    <dgm:cxn modelId="{72B5809D-1633-4FAB-B204-7E6EBD0C9198}" type="presParOf" srcId="{B53EA098-F9A8-4F81-B3D3-1C86B047B5B8}" destId="{5F017A8A-71DB-4A66-9FF3-EBA439D4167A}" srcOrd="0" destOrd="0" presId="urn:microsoft.com/office/officeart/2005/8/layout/orgChart1"/>
    <dgm:cxn modelId="{C17B0983-7B25-4873-A3CE-D9956F26C714}" type="presParOf" srcId="{5F017A8A-71DB-4A66-9FF3-EBA439D4167A}" destId="{025689CE-DDED-4C7B-AE82-379CE0095966}" srcOrd="0" destOrd="0" presId="urn:microsoft.com/office/officeart/2005/8/layout/orgChart1"/>
    <dgm:cxn modelId="{8CCB89CC-2668-494A-A8F8-21D849BF1E02}" type="presParOf" srcId="{025689CE-DDED-4C7B-AE82-379CE0095966}" destId="{799BC5B3-52D8-4B5B-A65A-C41997D59EC6}" srcOrd="0" destOrd="0" presId="urn:microsoft.com/office/officeart/2005/8/layout/orgChart1"/>
    <dgm:cxn modelId="{DD641B4D-A029-419F-A550-5A584AE5C318}" type="presParOf" srcId="{025689CE-DDED-4C7B-AE82-379CE0095966}" destId="{54170FD9-D85D-4171-A04C-A4A0DBE85526}" srcOrd="1" destOrd="0" presId="urn:microsoft.com/office/officeart/2005/8/layout/orgChart1"/>
    <dgm:cxn modelId="{929F7807-B527-4D73-A28B-FFC165D07D76}" type="presParOf" srcId="{5F017A8A-71DB-4A66-9FF3-EBA439D4167A}" destId="{C8730C06-2AF7-423F-9B5E-30A90D3F7C24}" srcOrd="1" destOrd="0" presId="urn:microsoft.com/office/officeart/2005/8/layout/orgChart1"/>
    <dgm:cxn modelId="{AEC2DDC2-F9AB-424F-8669-3CAB928C808C}" type="presParOf" srcId="{C8730C06-2AF7-423F-9B5E-30A90D3F7C24}" destId="{4F467E90-817E-4970-A58D-162AC595C4F6}" srcOrd="0" destOrd="0" presId="urn:microsoft.com/office/officeart/2005/8/layout/orgChart1"/>
    <dgm:cxn modelId="{023C12FF-3812-45B1-B45F-8F25FAC0078F}" type="presParOf" srcId="{C8730C06-2AF7-423F-9B5E-30A90D3F7C24}" destId="{EF416F33-69E1-4FCB-977D-F560E34D2DF6}" srcOrd="1" destOrd="0" presId="urn:microsoft.com/office/officeart/2005/8/layout/orgChart1"/>
    <dgm:cxn modelId="{7D7FDA34-A540-4C0E-8CFE-CA4B94B2E0C2}" type="presParOf" srcId="{EF416F33-69E1-4FCB-977D-F560E34D2DF6}" destId="{C76C3DDA-EF7E-474E-9C54-65C4705A28E0}" srcOrd="0" destOrd="0" presId="urn:microsoft.com/office/officeart/2005/8/layout/orgChart1"/>
    <dgm:cxn modelId="{6F1A56DB-619F-4E50-B3F6-58E24AE55DCB}" type="presParOf" srcId="{C76C3DDA-EF7E-474E-9C54-65C4705A28E0}" destId="{3C38E6A4-1410-4CFE-B00D-81FE04C0D2FE}" srcOrd="0" destOrd="0" presId="urn:microsoft.com/office/officeart/2005/8/layout/orgChart1"/>
    <dgm:cxn modelId="{A132EAC5-5287-44D9-9869-04962BDF9A86}" type="presParOf" srcId="{C76C3DDA-EF7E-474E-9C54-65C4705A28E0}" destId="{58B95CC7-E55D-4DC0-BE60-F05BEE2DA9B0}" srcOrd="1" destOrd="0" presId="urn:microsoft.com/office/officeart/2005/8/layout/orgChart1"/>
    <dgm:cxn modelId="{CFD235EB-76AF-4C19-B500-0E1393DD291E}" type="presParOf" srcId="{EF416F33-69E1-4FCB-977D-F560E34D2DF6}" destId="{896F43F1-DA14-407C-87B8-D15F18A9E25D}" srcOrd="1" destOrd="0" presId="urn:microsoft.com/office/officeart/2005/8/layout/orgChart1"/>
    <dgm:cxn modelId="{F5A1273B-D04A-412E-910F-D27429DBC3E8}" type="presParOf" srcId="{EF416F33-69E1-4FCB-977D-F560E34D2DF6}" destId="{6DF5DA29-F44B-4074-80D3-A8FBC0FE1293}" srcOrd="2" destOrd="0" presId="urn:microsoft.com/office/officeart/2005/8/layout/orgChart1"/>
    <dgm:cxn modelId="{215EE615-A2FD-4475-85B8-98EE5FC58DC5}" type="presParOf" srcId="{C8730C06-2AF7-423F-9B5E-30A90D3F7C24}" destId="{C1195D2D-AC92-4272-8DB4-82C697C15423}" srcOrd="2" destOrd="0" presId="urn:microsoft.com/office/officeart/2005/8/layout/orgChart1"/>
    <dgm:cxn modelId="{C51F991D-AE33-4D8D-8B22-67593ADCE7DF}" type="presParOf" srcId="{C8730C06-2AF7-423F-9B5E-30A90D3F7C24}" destId="{5276F636-D191-4BAF-8885-3275DBE4971A}" srcOrd="3" destOrd="0" presId="urn:microsoft.com/office/officeart/2005/8/layout/orgChart1"/>
    <dgm:cxn modelId="{6932B969-A8BD-46D6-A160-69AB2E0E275E}" type="presParOf" srcId="{5276F636-D191-4BAF-8885-3275DBE4971A}" destId="{75F01DA9-DC15-40C9-B20F-79FB47EF0A14}" srcOrd="0" destOrd="0" presId="urn:microsoft.com/office/officeart/2005/8/layout/orgChart1"/>
    <dgm:cxn modelId="{6B8F19D5-2F65-41A5-A782-15DA453505B7}" type="presParOf" srcId="{75F01DA9-DC15-40C9-B20F-79FB47EF0A14}" destId="{30776FDC-9FF0-4A90-9DB2-6AB97A2EEE72}" srcOrd="0" destOrd="0" presId="urn:microsoft.com/office/officeart/2005/8/layout/orgChart1"/>
    <dgm:cxn modelId="{0EAD066D-410C-4B7E-B46A-58DB90571190}" type="presParOf" srcId="{75F01DA9-DC15-40C9-B20F-79FB47EF0A14}" destId="{E3A80C53-7587-434A-8BB2-21BF0F3D82A5}" srcOrd="1" destOrd="0" presId="urn:microsoft.com/office/officeart/2005/8/layout/orgChart1"/>
    <dgm:cxn modelId="{D37B3765-DC43-4F31-87FB-AFCB538BB757}" type="presParOf" srcId="{5276F636-D191-4BAF-8885-3275DBE4971A}" destId="{D293104A-56C0-4849-B5EC-1403D8B30C40}" srcOrd="1" destOrd="0" presId="urn:microsoft.com/office/officeart/2005/8/layout/orgChart1"/>
    <dgm:cxn modelId="{7465B099-758A-44B1-8467-144B7FFD02D2}" type="presParOf" srcId="{5276F636-D191-4BAF-8885-3275DBE4971A}" destId="{99DFEA1F-CB18-4799-AD0E-4ADF1F9154D1}" srcOrd="2" destOrd="0" presId="urn:microsoft.com/office/officeart/2005/8/layout/orgChart1"/>
    <dgm:cxn modelId="{32319A73-E031-409B-A087-B81CB8134E6F}" type="presParOf" srcId="{C8730C06-2AF7-423F-9B5E-30A90D3F7C24}" destId="{F22AF95D-3B73-4630-9072-5502AAA1DF4C}" srcOrd="4" destOrd="0" presId="urn:microsoft.com/office/officeart/2005/8/layout/orgChart1"/>
    <dgm:cxn modelId="{1369D73F-B997-4BEA-B61A-A499E07DBE5A}" type="presParOf" srcId="{C8730C06-2AF7-423F-9B5E-30A90D3F7C24}" destId="{D66AA4FF-A3DD-4003-AE9D-2B7D33A9DEEC}" srcOrd="5" destOrd="0" presId="urn:microsoft.com/office/officeart/2005/8/layout/orgChart1"/>
    <dgm:cxn modelId="{67C11D67-54BE-485D-BF85-B620C68672D1}" type="presParOf" srcId="{D66AA4FF-A3DD-4003-AE9D-2B7D33A9DEEC}" destId="{AA1FBDD3-566E-4096-A971-1D479F5525EE}" srcOrd="0" destOrd="0" presId="urn:microsoft.com/office/officeart/2005/8/layout/orgChart1"/>
    <dgm:cxn modelId="{1BFD0421-81B3-4A0F-8650-624AAD811256}" type="presParOf" srcId="{AA1FBDD3-566E-4096-A971-1D479F5525EE}" destId="{1BBA4FD4-0E3E-4014-8D1D-33497B750B4D}" srcOrd="0" destOrd="0" presId="urn:microsoft.com/office/officeart/2005/8/layout/orgChart1"/>
    <dgm:cxn modelId="{58FB243B-C63C-403B-B7D1-9E5D5D467353}" type="presParOf" srcId="{AA1FBDD3-566E-4096-A971-1D479F5525EE}" destId="{56B8F163-A0BE-4BBD-81CE-D5B27E2207E6}" srcOrd="1" destOrd="0" presId="urn:microsoft.com/office/officeart/2005/8/layout/orgChart1"/>
    <dgm:cxn modelId="{829482B4-59DD-4A45-B579-92719F80BB82}" type="presParOf" srcId="{D66AA4FF-A3DD-4003-AE9D-2B7D33A9DEEC}" destId="{86CB0337-328B-4CAE-AF8B-327A9C77FBED}" srcOrd="1" destOrd="0" presId="urn:microsoft.com/office/officeart/2005/8/layout/orgChart1"/>
    <dgm:cxn modelId="{E7C3A00F-E0F9-4016-86DC-4B76D1196024}" type="presParOf" srcId="{D66AA4FF-A3DD-4003-AE9D-2B7D33A9DEEC}" destId="{A195109E-56CD-45F8-8AE9-ACE064F9700B}" srcOrd="2" destOrd="0" presId="urn:microsoft.com/office/officeart/2005/8/layout/orgChart1"/>
    <dgm:cxn modelId="{415BA066-2385-4797-9014-F769CD8A86C5}" type="presParOf" srcId="{5F017A8A-71DB-4A66-9FF3-EBA439D4167A}" destId="{C669B5B8-6C3A-45A3-850E-25AC5F75AE55}" srcOrd="2" destOrd="0" presId="urn:microsoft.com/office/officeart/2005/8/layout/orgChart1"/>
    <dgm:cxn modelId="{84A0A530-3A75-4516-BCCD-225CFBFC05CB}" type="presParOf" srcId="{C669B5B8-6C3A-45A3-850E-25AC5F75AE55}" destId="{7DE77A0D-64B2-437F-A627-A22249F34D1A}" srcOrd="0" destOrd="0" presId="urn:microsoft.com/office/officeart/2005/8/layout/orgChart1"/>
    <dgm:cxn modelId="{1A48F2C5-C598-4C7E-946C-290BA4E11189}" type="presParOf" srcId="{C669B5B8-6C3A-45A3-850E-25AC5F75AE55}" destId="{D3C102B7-D060-4F29-BC37-67CD9772AE9B}" srcOrd="1" destOrd="0" presId="urn:microsoft.com/office/officeart/2005/8/layout/orgChart1"/>
    <dgm:cxn modelId="{23EA12C8-7E42-4444-9AC3-47BA6C31CA0C}" type="presParOf" srcId="{D3C102B7-D060-4F29-BC37-67CD9772AE9B}" destId="{4F555CE5-B9BB-4F8E-AED2-27C6230D7B38}" srcOrd="0" destOrd="0" presId="urn:microsoft.com/office/officeart/2005/8/layout/orgChart1"/>
    <dgm:cxn modelId="{BDAC457B-3F0A-47A4-89FC-6EC95603A82F}" type="presParOf" srcId="{4F555CE5-B9BB-4F8E-AED2-27C6230D7B38}" destId="{6F3F4AF9-7ABF-4EFD-ADF7-2558B4AA9E3F}" srcOrd="0" destOrd="0" presId="urn:microsoft.com/office/officeart/2005/8/layout/orgChart1"/>
    <dgm:cxn modelId="{9415ED8C-324D-46DF-AD75-A3F2D1DBF771}" type="presParOf" srcId="{4F555CE5-B9BB-4F8E-AED2-27C6230D7B38}" destId="{1EFB9ABE-6646-4131-9B8A-E98A1F659B9F}" srcOrd="1" destOrd="0" presId="urn:microsoft.com/office/officeart/2005/8/layout/orgChart1"/>
    <dgm:cxn modelId="{25697863-2536-46B2-8663-5A5C987D33C9}" type="presParOf" srcId="{D3C102B7-D060-4F29-BC37-67CD9772AE9B}" destId="{EE56A6F6-DA17-44DD-AF05-36287DD25886}" srcOrd="1" destOrd="0" presId="urn:microsoft.com/office/officeart/2005/8/layout/orgChart1"/>
    <dgm:cxn modelId="{83457370-D13D-429F-90A0-3143BE433A38}" type="presParOf" srcId="{D3C102B7-D060-4F29-BC37-67CD9772AE9B}" destId="{457C8926-7DD4-4E57-B59F-EB558A750613}"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B577948-AC2B-4959-BB91-ADCA94A8B556}"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7D1B5999-9840-4E63-BF86-C6477A09C578}">
      <dgm:prSet phldrT="[Text]"/>
      <dgm:spPr/>
      <dgm:t>
        <a:bodyPr/>
        <a:lstStyle/>
        <a:p>
          <a:pPr rtl="1"/>
          <a:r>
            <a:rPr lang="ar-SA" dirty="0" smtClean="0"/>
            <a:t>اساليب تعليم الكتابة</a:t>
          </a:r>
          <a:endParaRPr lang="ar-SA" dirty="0"/>
        </a:p>
      </dgm:t>
    </dgm:pt>
    <dgm:pt modelId="{55021C82-5773-42B9-B470-D800FDDB36D2}" type="parTrans" cxnId="{1526EC0D-E21B-4094-9207-16342D143527}">
      <dgm:prSet/>
      <dgm:spPr/>
      <dgm:t>
        <a:bodyPr/>
        <a:lstStyle/>
        <a:p>
          <a:pPr rtl="1"/>
          <a:endParaRPr lang="ar-SA"/>
        </a:p>
      </dgm:t>
    </dgm:pt>
    <dgm:pt modelId="{F373E77E-E787-41D7-8195-78BB71990A23}" type="sibTrans" cxnId="{1526EC0D-E21B-4094-9207-16342D143527}">
      <dgm:prSet/>
      <dgm:spPr/>
      <dgm:t>
        <a:bodyPr/>
        <a:lstStyle/>
        <a:p>
          <a:pPr rtl="1"/>
          <a:endParaRPr lang="ar-SA"/>
        </a:p>
      </dgm:t>
    </dgm:pt>
    <dgm:pt modelId="{8C6A24B6-CCB8-4166-B66D-BE74986B47AD}">
      <dgm:prSet phldrT="[Text]"/>
      <dgm:spPr/>
      <dgm:t>
        <a:bodyPr/>
        <a:lstStyle/>
        <a:p>
          <a:pPr rtl="1"/>
          <a:r>
            <a:rPr lang="ar-SA" dirty="0" smtClean="0"/>
            <a:t>الطريقة التركيبية( الحرف – المقطع – الكلمة  - الجملة)</a:t>
          </a:r>
          <a:endParaRPr lang="ar-SA" dirty="0"/>
        </a:p>
      </dgm:t>
    </dgm:pt>
    <dgm:pt modelId="{6DD6CBF0-7FFB-40A5-A11F-3CA53431497B}" type="parTrans" cxnId="{E1902CF5-CC6D-470F-8EB7-E54EAC536022}">
      <dgm:prSet/>
      <dgm:spPr/>
      <dgm:t>
        <a:bodyPr/>
        <a:lstStyle/>
        <a:p>
          <a:pPr rtl="1"/>
          <a:endParaRPr lang="ar-SA"/>
        </a:p>
      </dgm:t>
    </dgm:pt>
    <dgm:pt modelId="{67620A9D-742B-4025-8C58-3DE60D224EEF}" type="sibTrans" cxnId="{E1902CF5-CC6D-470F-8EB7-E54EAC536022}">
      <dgm:prSet/>
      <dgm:spPr/>
      <dgm:t>
        <a:bodyPr/>
        <a:lstStyle/>
        <a:p>
          <a:pPr rtl="1"/>
          <a:endParaRPr lang="ar-SA"/>
        </a:p>
      </dgm:t>
    </dgm:pt>
    <dgm:pt modelId="{2506A817-8BCC-4D66-9FD6-2FA60DBEBA1A}">
      <dgm:prSet phldrT="[Text]"/>
      <dgm:spPr/>
      <dgm:t>
        <a:bodyPr/>
        <a:lstStyle/>
        <a:p>
          <a:pPr rtl="1"/>
          <a:r>
            <a:rPr lang="ar-SA" dirty="0" smtClean="0"/>
            <a:t>الطريقة التحليلية ( الجملة – الكلمة – المقطع – الحرف)</a:t>
          </a:r>
          <a:endParaRPr lang="ar-SA" dirty="0"/>
        </a:p>
      </dgm:t>
    </dgm:pt>
    <dgm:pt modelId="{D81DCD78-6B70-482A-B676-1C7A115FBE2F}" type="parTrans" cxnId="{283021A9-FCD1-4865-B733-57BE88CCDBCD}">
      <dgm:prSet/>
      <dgm:spPr/>
      <dgm:t>
        <a:bodyPr/>
        <a:lstStyle/>
        <a:p>
          <a:pPr rtl="1"/>
          <a:endParaRPr lang="ar-SA"/>
        </a:p>
      </dgm:t>
    </dgm:pt>
    <dgm:pt modelId="{2033D500-EE82-4805-B34C-04BC4E6BB1C6}" type="sibTrans" cxnId="{283021A9-FCD1-4865-B733-57BE88CCDBCD}">
      <dgm:prSet/>
      <dgm:spPr/>
      <dgm:t>
        <a:bodyPr/>
        <a:lstStyle/>
        <a:p>
          <a:pPr rtl="1"/>
          <a:endParaRPr lang="ar-SA"/>
        </a:p>
      </dgm:t>
    </dgm:pt>
    <dgm:pt modelId="{DA4E88C1-11E6-441F-A6B2-F0B5807D1EF7}" type="pres">
      <dgm:prSet presAssocID="{6B577948-AC2B-4959-BB91-ADCA94A8B556}" presName="hierChild1" presStyleCnt="0">
        <dgm:presLayoutVars>
          <dgm:orgChart val="1"/>
          <dgm:chPref val="1"/>
          <dgm:dir/>
          <dgm:animOne val="branch"/>
          <dgm:animLvl val="lvl"/>
          <dgm:resizeHandles/>
        </dgm:presLayoutVars>
      </dgm:prSet>
      <dgm:spPr/>
      <dgm:t>
        <a:bodyPr/>
        <a:lstStyle/>
        <a:p>
          <a:pPr rtl="1"/>
          <a:endParaRPr lang="ar-SA"/>
        </a:p>
      </dgm:t>
    </dgm:pt>
    <dgm:pt modelId="{B05866D5-0D0B-4571-AEE0-565A9A28BF81}" type="pres">
      <dgm:prSet presAssocID="{7D1B5999-9840-4E63-BF86-C6477A09C578}" presName="hierRoot1" presStyleCnt="0">
        <dgm:presLayoutVars>
          <dgm:hierBranch val="init"/>
        </dgm:presLayoutVars>
      </dgm:prSet>
      <dgm:spPr/>
    </dgm:pt>
    <dgm:pt modelId="{A01B12D3-BCFB-4145-9ADE-845BCAF54D71}" type="pres">
      <dgm:prSet presAssocID="{7D1B5999-9840-4E63-BF86-C6477A09C578}" presName="rootComposite1" presStyleCnt="0"/>
      <dgm:spPr/>
    </dgm:pt>
    <dgm:pt modelId="{DE1927ED-245D-4190-8926-DA15FBF3D9A6}" type="pres">
      <dgm:prSet presAssocID="{7D1B5999-9840-4E63-BF86-C6477A09C578}" presName="rootText1" presStyleLbl="node0" presStyleIdx="0" presStyleCnt="1">
        <dgm:presLayoutVars>
          <dgm:chPref val="3"/>
        </dgm:presLayoutVars>
      </dgm:prSet>
      <dgm:spPr/>
      <dgm:t>
        <a:bodyPr/>
        <a:lstStyle/>
        <a:p>
          <a:pPr rtl="1"/>
          <a:endParaRPr lang="ar-SA"/>
        </a:p>
      </dgm:t>
    </dgm:pt>
    <dgm:pt modelId="{88B0B8BF-11C7-47DA-9D2D-CDB50B71C124}" type="pres">
      <dgm:prSet presAssocID="{7D1B5999-9840-4E63-BF86-C6477A09C578}" presName="rootConnector1" presStyleLbl="node1" presStyleIdx="0" presStyleCnt="0"/>
      <dgm:spPr/>
      <dgm:t>
        <a:bodyPr/>
        <a:lstStyle/>
        <a:p>
          <a:pPr rtl="1"/>
          <a:endParaRPr lang="ar-SA"/>
        </a:p>
      </dgm:t>
    </dgm:pt>
    <dgm:pt modelId="{09C63EB2-1705-4770-A51B-FE2F656F6E11}" type="pres">
      <dgm:prSet presAssocID="{7D1B5999-9840-4E63-BF86-C6477A09C578}" presName="hierChild2" presStyleCnt="0"/>
      <dgm:spPr/>
    </dgm:pt>
    <dgm:pt modelId="{D9E9E915-9E23-47AE-B03C-E7CC2FCD6707}" type="pres">
      <dgm:prSet presAssocID="{6DD6CBF0-7FFB-40A5-A11F-3CA53431497B}" presName="Name37" presStyleLbl="parChTrans1D2" presStyleIdx="0" presStyleCnt="2"/>
      <dgm:spPr/>
      <dgm:t>
        <a:bodyPr/>
        <a:lstStyle/>
        <a:p>
          <a:pPr rtl="1"/>
          <a:endParaRPr lang="ar-SA"/>
        </a:p>
      </dgm:t>
    </dgm:pt>
    <dgm:pt modelId="{A7D3874A-3AFA-444D-B1EF-0A688BEF02A4}" type="pres">
      <dgm:prSet presAssocID="{8C6A24B6-CCB8-4166-B66D-BE74986B47AD}" presName="hierRoot2" presStyleCnt="0">
        <dgm:presLayoutVars>
          <dgm:hierBranch val="init"/>
        </dgm:presLayoutVars>
      </dgm:prSet>
      <dgm:spPr/>
    </dgm:pt>
    <dgm:pt modelId="{B9C4008F-F482-491B-915C-CA8BC14BF406}" type="pres">
      <dgm:prSet presAssocID="{8C6A24B6-CCB8-4166-B66D-BE74986B47AD}" presName="rootComposite" presStyleCnt="0"/>
      <dgm:spPr/>
    </dgm:pt>
    <dgm:pt modelId="{CE445C77-7E06-4F9D-A6EB-FC30E316976A}" type="pres">
      <dgm:prSet presAssocID="{8C6A24B6-CCB8-4166-B66D-BE74986B47AD}" presName="rootText" presStyleLbl="node2" presStyleIdx="0" presStyleCnt="2">
        <dgm:presLayoutVars>
          <dgm:chPref val="3"/>
        </dgm:presLayoutVars>
      </dgm:prSet>
      <dgm:spPr/>
      <dgm:t>
        <a:bodyPr/>
        <a:lstStyle/>
        <a:p>
          <a:pPr rtl="1"/>
          <a:endParaRPr lang="ar-SA"/>
        </a:p>
      </dgm:t>
    </dgm:pt>
    <dgm:pt modelId="{D74CD856-8C33-4D72-A9A4-A8FE1A75A462}" type="pres">
      <dgm:prSet presAssocID="{8C6A24B6-CCB8-4166-B66D-BE74986B47AD}" presName="rootConnector" presStyleLbl="node2" presStyleIdx="0" presStyleCnt="2"/>
      <dgm:spPr/>
      <dgm:t>
        <a:bodyPr/>
        <a:lstStyle/>
        <a:p>
          <a:pPr rtl="1"/>
          <a:endParaRPr lang="ar-SA"/>
        </a:p>
      </dgm:t>
    </dgm:pt>
    <dgm:pt modelId="{A274B711-F46C-4E95-A916-C51261841502}" type="pres">
      <dgm:prSet presAssocID="{8C6A24B6-CCB8-4166-B66D-BE74986B47AD}" presName="hierChild4" presStyleCnt="0"/>
      <dgm:spPr/>
    </dgm:pt>
    <dgm:pt modelId="{B2382AB7-4059-4FC5-BD54-C2D454949A8F}" type="pres">
      <dgm:prSet presAssocID="{8C6A24B6-CCB8-4166-B66D-BE74986B47AD}" presName="hierChild5" presStyleCnt="0"/>
      <dgm:spPr/>
    </dgm:pt>
    <dgm:pt modelId="{DF7B37D5-9A09-4FD3-9006-5DC8D13F815C}" type="pres">
      <dgm:prSet presAssocID="{D81DCD78-6B70-482A-B676-1C7A115FBE2F}" presName="Name37" presStyleLbl="parChTrans1D2" presStyleIdx="1" presStyleCnt="2"/>
      <dgm:spPr/>
      <dgm:t>
        <a:bodyPr/>
        <a:lstStyle/>
        <a:p>
          <a:pPr rtl="1"/>
          <a:endParaRPr lang="ar-SA"/>
        </a:p>
      </dgm:t>
    </dgm:pt>
    <dgm:pt modelId="{0B8B42BE-B4D3-4E38-B46B-DAA855202BB4}" type="pres">
      <dgm:prSet presAssocID="{2506A817-8BCC-4D66-9FD6-2FA60DBEBA1A}" presName="hierRoot2" presStyleCnt="0">
        <dgm:presLayoutVars>
          <dgm:hierBranch val="init"/>
        </dgm:presLayoutVars>
      </dgm:prSet>
      <dgm:spPr/>
    </dgm:pt>
    <dgm:pt modelId="{E5476625-C76A-4C35-87B5-AD63E9F6D943}" type="pres">
      <dgm:prSet presAssocID="{2506A817-8BCC-4D66-9FD6-2FA60DBEBA1A}" presName="rootComposite" presStyleCnt="0"/>
      <dgm:spPr/>
    </dgm:pt>
    <dgm:pt modelId="{20C4FFF8-E66D-4843-9522-8D125D78717E}" type="pres">
      <dgm:prSet presAssocID="{2506A817-8BCC-4D66-9FD6-2FA60DBEBA1A}" presName="rootText" presStyleLbl="node2" presStyleIdx="1" presStyleCnt="2">
        <dgm:presLayoutVars>
          <dgm:chPref val="3"/>
        </dgm:presLayoutVars>
      </dgm:prSet>
      <dgm:spPr/>
      <dgm:t>
        <a:bodyPr/>
        <a:lstStyle/>
        <a:p>
          <a:pPr rtl="1"/>
          <a:endParaRPr lang="ar-SA"/>
        </a:p>
      </dgm:t>
    </dgm:pt>
    <dgm:pt modelId="{55912A57-0A10-45B4-A6C6-929CEBEB0878}" type="pres">
      <dgm:prSet presAssocID="{2506A817-8BCC-4D66-9FD6-2FA60DBEBA1A}" presName="rootConnector" presStyleLbl="node2" presStyleIdx="1" presStyleCnt="2"/>
      <dgm:spPr/>
      <dgm:t>
        <a:bodyPr/>
        <a:lstStyle/>
        <a:p>
          <a:pPr rtl="1"/>
          <a:endParaRPr lang="ar-SA"/>
        </a:p>
      </dgm:t>
    </dgm:pt>
    <dgm:pt modelId="{FEAF23FD-E23C-41D4-B4C2-E6EC80BD5F9D}" type="pres">
      <dgm:prSet presAssocID="{2506A817-8BCC-4D66-9FD6-2FA60DBEBA1A}" presName="hierChild4" presStyleCnt="0"/>
      <dgm:spPr/>
    </dgm:pt>
    <dgm:pt modelId="{7472402B-E560-4061-842E-4879C2E0A20B}" type="pres">
      <dgm:prSet presAssocID="{2506A817-8BCC-4D66-9FD6-2FA60DBEBA1A}" presName="hierChild5" presStyleCnt="0"/>
      <dgm:spPr/>
    </dgm:pt>
    <dgm:pt modelId="{98F485D4-5CCA-4FA8-BDC6-35DE66AA9736}" type="pres">
      <dgm:prSet presAssocID="{7D1B5999-9840-4E63-BF86-C6477A09C578}" presName="hierChild3" presStyleCnt="0"/>
      <dgm:spPr/>
    </dgm:pt>
  </dgm:ptLst>
  <dgm:cxnLst>
    <dgm:cxn modelId="{EC82A023-FC6D-4403-846F-6174847AFB0E}" type="presOf" srcId="{8C6A24B6-CCB8-4166-B66D-BE74986B47AD}" destId="{D74CD856-8C33-4D72-A9A4-A8FE1A75A462}" srcOrd="1" destOrd="0" presId="urn:microsoft.com/office/officeart/2005/8/layout/orgChart1"/>
    <dgm:cxn modelId="{AF0EC293-78EE-473B-BF27-7CF3CEC80E79}" type="presOf" srcId="{6DD6CBF0-7FFB-40A5-A11F-3CA53431497B}" destId="{D9E9E915-9E23-47AE-B03C-E7CC2FCD6707}" srcOrd="0" destOrd="0" presId="urn:microsoft.com/office/officeart/2005/8/layout/orgChart1"/>
    <dgm:cxn modelId="{8E86D2AE-F7D2-4A46-9EC4-B9249876C417}" type="presOf" srcId="{2506A817-8BCC-4D66-9FD6-2FA60DBEBA1A}" destId="{55912A57-0A10-45B4-A6C6-929CEBEB0878}" srcOrd="1" destOrd="0" presId="urn:microsoft.com/office/officeart/2005/8/layout/orgChart1"/>
    <dgm:cxn modelId="{1526EC0D-E21B-4094-9207-16342D143527}" srcId="{6B577948-AC2B-4959-BB91-ADCA94A8B556}" destId="{7D1B5999-9840-4E63-BF86-C6477A09C578}" srcOrd="0" destOrd="0" parTransId="{55021C82-5773-42B9-B470-D800FDDB36D2}" sibTransId="{F373E77E-E787-41D7-8195-78BB71990A23}"/>
    <dgm:cxn modelId="{E1902CF5-CC6D-470F-8EB7-E54EAC536022}" srcId="{7D1B5999-9840-4E63-BF86-C6477A09C578}" destId="{8C6A24B6-CCB8-4166-B66D-BE74986B47AD}" srcOrd="0" destOrd="0" parTransId="{6DD6CBF0-7FFB-40A5-A11F-3CA53431497B}" sibTransId="{67620A9D-742B-4025-8C58-3DE60D224EEF}"/>
    <dgm:cxn modelId="{784F6B19-8CDE-4964-BE88-47B5EFB3B9FA}" type="presOf" srcId="{2506A817-8BCC-4D66-9FD6-2FA60DBEBA1A}" destId="{20C4FFF8-E66D-4843-9522-8D125D78717E}" srcOrd="0" destOrd="0" presId="urn:microsoft.com/office/officeart/2005/8/layout/orgChart1"/>
    <dgm:cxn modelId="{28DF497A-11AF-42DC-A158-6A26096960A7}" type="presOf" srcId="{D81DCD78-6B70-482A-B676-1C7A115FBE2F}" destId="{DF7B37D5-9A09-4FD3-9006-5DC8D13F815C}" srcOrd="0" destOrd="0" presId="urn:microsoft.com/office/officeart/2005/8/layout/orgChart1"/>
    <dgm:cxn modelId="{D1B7AF83-366A-42C8-AE39-3C8BCD7564A5}" type="presOf" srcId="{8C6A24B6-CCB8-4166-B66D-BE74986B47AD}" destId="{CE445C77-7E06-4F9D-A6EB-FC30E316976A}" srcOrd="0" destOrd="0" presId="urn:microsoft.com/office/officeart/2005/8/layout/orgChart1"/>
    <dgm:cxn modelId="{283021A9-FCD1-4865-B733-57BE88CCDBCD}" srcId="{7D1B5999-9840-4E63-BF86-C6477A09C578}" destId="{2506A817-8BCC-4D66-9FD6-2FA60DBEBA1A}" srcOrd="1" destOrd="0" parTransId="{D81DCD78-6B70-482A-B676-1C7A115FBE2F}" sibTransId="{2033D500-EE82-4805-B34C-04BC4E6BB1C6}"/>
    <dgm:cxn modelId="{AD7E606D-BDC8-45F0-B1B1-C5EFF6F9C311}" type="presOf" srcId="{6B577948-AC2B-4959-BB91-ADCA94A8B556}" destId="{DA4E88C1-11E6-441F-A6B2-F0B5807D1EF7}" srcOrd="0" destOrd="0" presId="urn:microsoft.com/office/officeart/2005/8/layout/orgChart1"/>
    <dgm:cxn modelId="{14F81CFC-8D0A-449A-8C8B-04AD751969A7}" type="presOf" srcId="{7D1B5999-9840-4E63-BF86-C6477A09C578}" destId="{DE1927ED-245D-4190-8926-DA15FBF3D9A6}" srcOrd="0" destOrd="0" presId="urn:microsoft.com/office/officeart/2005/8/layout/orgChart1"/>
    <dgm:cxn modelId="{36543683-6B32-4B1A-982A-7F45FC40ACD7}" type="presOf" srcId="{7D1B5999-9840-4E63-BF86-C6477A09C578}" destId="{88B0B8BF-11C7-47DA-9D2D-CDB50B71C124}" srcOrd="1" destOrd="0" presId="urn:microsoft.com/office/officeart/2005/8/layout/orgChart1"/>
    <dgm:cxn modelId="{E576A687-19A9-4551-9848-33DFE87F504E}" type="presParOf" srcId="{DA4E88C1-11E6-441F-A6B2-F0B5807D1EF7}" destId="{B05866D5-0D0B-4571-AEE0-565A9A28BF81}" srcOrd="0" destOrd="0" presId="urn:microsoft.com/office/officeart/2005/8/layout/orgChart1"/>
    <dgm:cxn modelId="{4E4F5035-1D80-426C-8432-476E92868B82}" type="presParOf" srcId="{B05866D5-0D0B-4571-AEE0-565A9A28BF81}" destId="{A01B12D3-BCFB-4145-9ADE-845BCAF54D71}" srcOrd="0" destOrd="0" presId="urn:microsoft.com/office/officeart/2005/8/layout/orgChart1"/>
    <dgm:cxn modelId="{E712A4DC-AD9A-4252-8E5C-EBFDC3FC8096}" type="presParOf" srcId="{A01B12D3-BCFB-4145-9ADE-845BCAF54D71}" destId="{DE1927ED-245D-4190-8926-DA15FBF3D9A6}" srcOrd="0" destOrd="0" presId="urn:microsoft.com/office/officeart/2005/8/layout/orgChart1"/>
    <dgm:cxn modelId="{45AE292A-8D8D-4E75-BBB0-8FBF0FAEFC92}" type="presParOf" srcId="{A01B12D3-BCFB-4145-9ADE-845BCAF54D71}" destId="{88B0B8BF-11C7-47DA-9D2D-CDB50B71C124}" srcOrd="1" destOrd="0" presId="urn:microsoft.com/office/officeart/2005/8/layout/orgChart1"/>
    <dgm:cxn modelId="{221AA0B9-4BB8-4644-80F7-3C2476AA1252}" type="presParOf" srcId="{B05866D5-0D0B-4571-AEE0-565A9A28BF81}" destId="{09C63EB2-1705-4770-A51B-FE2F656F6E11}" srcOrd="1" destOrd="0" presId="urn:microsoft.com/office/officeart/2005/8/layout/orgChart1"/>
    <dgm:cxn modelId="{E976BBDD-DD33-4773-A2C1-393BF9704760}" type="presParOf" srcId="{09C63EB2-1705-4770-A51B-FE2F656F6E11}" destId="{D9E9E915-9E23-47AE-B03C-E7CC2FCD6707}" srcOrd="0" destOrd="0" presId="urn:microsoft.com/office/officeart/2005/8/layout/orgChart1"/>
    <dgm:cxn modelId="{DA396547-EECA-4A84-9D75-4DCF825EE0F4}" type="presParOf" srcId="{09C63EB2-1705-4770-A51B-FE2F656F6E11}" destId="{A7D3874A-3AFA-444D-B1EF-0A688BEF02A4}" srcOrd="1" destOrd="0" presId="urn:microsoft.com/office/officeart/2005/8/layout/orgChart1"/>
    <dgm:cxn modelId="{41E88C53-D80B-4731-B4C5-9C6FD90695B9}" type="presParOf" srcId="{A7D3874A-3AFA-444D-B1EF-0A688BEF02A4}" destId="{B9C4008F-F482-491B-915C-CA8BC14BF406}" srcOrd="0" destOrd="0" presId="urn:microsoft.com/office/officeart/2005/8/layout/orgChart1"/>
    <dgm:cxn modelId="{649B7217-609B-4585-936A-CFC8818A620C}" type="presParOf" srcId="{B9C4008F-F482-491B-915C-CA8BC14BF406}" destId="{CE445C77-7E06-4F9D-A6EB-FC30E316976A}" srcOrd="0" destOrd="0" presId="urn:microsoft.com/office/officeart/2005/8/layout/orgChart1"/>
    <dgm:cxn modelId="{A7F801A8-2969-4EB6-A0FB-A0330639F8D7}" type="presParOf" srcId="{B9C4008F-F482-491B-915C-CA8BC14BF406}" destId="{D74CD856-8C33-4D72-A9A4-A8FE1A75A462}" srcOrd="1" destOrd="0" presId="urn:microsoft.com/office/officeart/2005/8/layout/orgChart1"/>
    <dgm:cxn modelId="{D68B483A-4F50-4838-8DD5-6E038616A824}" type="presParOf" srcId="{A7D3874A-3AFA-444D-B1EF-0A688BEF02A4}" destId="{A274B711-F46C-4E95-A916-C51261841502}" srcOrd="1" destOrd="0" presId="urn:microsoft.com/office/officeart/2005/8/layout/orgChart1"/>
    <dgm:cxn modelId="{F7F6E8B0-2E19-461F-9B0C-271768F04C3E}" type="presParOf" srcId="{A7D3874A-3AFA-444D-B1EF-0A688BEF02A4}" destId="{B2382AB7-4059-4FC5-BD54-C2D454949A8F}" srcOrd="2" destOrd="0" presId="urn:microsoft.com/office/officeart/2005/8/layout/orgChart1"/>
    <dgm:cxn modelId="{2BC31472-5FD0-40A0-BAB2-5DF8BE3A9C95}" type="presParOf" srcId="{09C63EB2-1705-4770-A51B-FE2F656F6E11}" destId="{DF7B37D5-9A09-4FD3-9006-5DC8D13F815C}" srcOrd="2" destOrd="0" presId="urn:microsoft.com/office/officeart/2005/8/layout/orgChart1"/>
    <dgm:cxn modelId="{7E3C1180-0E63-401A-88F9-BAFD053CD0A9}" type="presParOf" srcId="{09C63EB2-1705-4770-A51B-FE2F656F6E11}" destId="{0B8B42BE-B4D3-4E38-B46B-DAA855202BB4}" srcOrd="3" destOrd="0" presId="urn:microsoft.com/office/officeart/2005/8/layout/orgChart1"/>
    <dgm:cxn modelId="{0A2303AA-7EBE-457E-9B72-780BEBCAE33C}" type="presParOf" srcId="{0B8B42BE-B4D3-4E38-B46B-DAA855202BB4}" destId="{E5476625-C76A-4C35-87B5-AD63E9F6D943}" srcOrd="0" destOrd="0" presId="urn:microsoft.com/office/officeart/2005/8/layout/orgChart1"/>
    <dgm:cxn modelId="{383298B7-6EB3-4876-B66E-099935D96BF2}" type="presParOf" srcId="{E5476625-C76A-4C35-87B5-AD63E9F6D943}" destId="{20C4FFF8-E66D-4843-9522-8D125D78717E}" srcOrd="0" destOrd="0" presId="urn:microsoft.com/office/officeart/2005/8/layout/orgChart1"/>
    <dgm:cxn modelId="{FABDCBE7-411C-49EA-A080-768C4BE02491}" type="presParOf" srcId="{E5476625-C76A-4C35-87B5-AD63E9F6D943}" destId="{55912A57-0A10-45B4-A6C6-929CEBEB0878}" srcOrd="1" destOrd="0" presId="urn:microsoft.com/office/officeart/2005/8/layout/orgChart1"/>
    <dgm:cxn modelId="{26E32DB8-7766-4D34-8D91-84744FFCA365}" type="presParOf" srcId="{0B8B42BE-B4D3-4E38-B46B-DAA855202BB4}" destId="{FEAF23FD-E23C-41D4-B4C2-E6EC80BD5F9D}" srcOrd="1" destOrd="0" presId="urn:microsoft.com/office/officeart/2005/8/layout/orgChart1"/>
    <dgm:cxn modelId="{D715085E-D938-46FE-8B7B-CB544E8640C1}" type="presParOf" srcId="{0B8B42BE-B4D3-4E38-B46B-DAA855202BB4}" destId="{7472402B-E560-4061-842E-4879C2E0A20B}" srcOrd="2" destOrd="0" presId="urn:microsoft.com/office/officeart/2005/8/layout/orgChart1"/>
    <dgm:cxn modelId="{A61FC9D5-228E-4DD3-87A1-3801C7337B45}" type="presParOf" srcId="{B05866D5-0D0B-4571-AEE0-565A9A28BF81}" destId="{98F485D4-5CCA-4FA8-BDC6-35DE66AA9736}"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BA2D3F-3E11-4646-863F-AEE0FE4AD908}">
      <dsp:nvSpPr>
        <dsp:cNvPr id="0" name=""/>
        <dsp:cNvSpPr/>
      </dsp:nvSpPr>
      <dsp:spPr>
        <a:xfrm>
          <a:off x="4114800" y="1872170"/>
          <a:ext cx="2251813" cy="781621"/>
        </a:xfrm>
        <a:custGeom>
          <a:avLst/>
          <a:gdLst/>
          <a:ahLst/>
          <a:cxnLst/>
          <a:rect l="0" t="0" r="0" b="0"/>
          <a:pathLst>
            <a:path>
              <a:moveTo>
                <a:pt x="0" y="0"/>
              </a:moveTo>
              <a:lnTo>
                <a:pt x="0" y="390810"/>
              </a:lnTo>
              <a:lnTo>
                <a:pt x="2251813" y="390810"/>
              </a:lnTo>
              <a:lnTo>
                <a:pt x="2251813" y="781621"/>
              </a:lnTo>
            </a:path>
          </a:pathLst>
        </a:custGeom>
        <a:noFill/>
        <a:ln w="381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9D0916-F8DC-4615-BBEA-89C770F5F145}">
      <dsp:nvSpPr>
        <dsp:cNvPr id="0" name=""/>
        <dsp:cNvSpPr/>
      </dsp:nvSpPr>
      <dsp:spPr>
        <a:xfrm>
          <a:off x="1862986" y="1872170"/>
          <a:ext cx="2251813" cy="781621"/>
        </a:xfrm>
        <a:custGeom>
          <a:avLst/>
          <a:gdLst/>
          <a:ahLst/>
          <a:cxnLst/>
          <a:rect l="0" t="0" r="0" b="0"/>
          <a:pathLst>
            <a:path>
              <a:moveTo>
                <a:pt x="2251813" y="0"/>
              </a:moveTo>
              <a:lnTo>
                <a:pt x="2251813" y="390810"/>
              </a:lnTo>
              <a:lnTo>
                <a:pt x="0" y="390810"/>
              </a:lnTo>
              <a:lnTo>
                <a:pt x="0" y="781621"/>
              </a:lnTo>
            </a:path>
          </a:pathLst>
        </a:custGeom>
        <a:noFill/>
        <a:ln w="381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30A263-052F-4180-9206-0F76450C75FF}">
      <dsp:nvSpPr>
        <dsp:cNvPr id="0" name=""/>
        <dsp:cNvSpPr/>
      </dsp:nvSpPr>
      <dsp:spPr>
        <a:xfrm>
          <a:off x="2253797" y="11167"/>
          <a:ext cx="3722005" cy="1861002"/>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lvl="0" algn="ctr" defTabSz="2000250" rtl="1">
            <a:lnSpc>
              <a:spcPct val="90000"/>
            </a:lnSpc>
            <a:spcBef>
              <a:spcPct val="0"/>
            </a:spcBef>
            <a:spcAft>
              <a:spcPct val="35000"/>
            </a:spcAft>
          </a:pPr>
          <a:r>
            <a:rPr lang="ar-SA" sz="4500" kern="1200" dirty="0" smtClean="0"/>
            <a:t>هناك نوعين من المهارات الكتابية</a:t>
          </a:r>
          <a:endParaRPr lang="ar-SA" sz="4500" kern="1200" dirty="0"/>
        </a:p>
      </dsp:txBody>
      <dsp:txXfrm>
        <a:off x="2253797" y="11167"/>
        <a:ext cx="3722005" cy="1861002"/>
      </dsp:txXfrm>
    </dsp:sp>
    <dsp:sp modelId="{5231E086-F213-42EC-9B3D-EEE30B19454E}">
      <dsp:nvSpPr>
        <dsp:cNvPr id="0" name=""/>
        <dsp:cNvSpPr/>
      </dsp:nvSpPr>
      <dsp:spPr>
        <a:xfrm>
          <a:off x="1984" y="2653791"/>
          <a:ext cx="3722005" cy="1861002"/>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lvl="0" algn="ctr" defTabSz="2000250" rtl="1">
            <a:lnSpc>
              <a:spcPct val="90000"/>
            </a:lnSpc>
            <a:spcBef>
              <a:spcPct val="0"/>
            </a:spcBef>
            <a:spcAft>
              <a:spcPct val="35000"/>
            </a:spcAft>
          </a:pPr>
          <a:r>
            <a:rPr lang="ar-SA" sz="4500" kern="1200" dirty="0" smtClean="0"/>
            <a:t>مهارات رئيسية تعد جزءاً من عملية الكتابة نفسها</a:t>
          </a:r>
          <a:endParaRPr lang="ar-SA" sz="4500" kern="1200" dirty="0"/>
        </a:p>
      </dsp:txBody>
      <dsp:txXfrm>
        <a:off x="1984" y="2653791"/>
        <a:ext cx="3722005" cy="1861002"/>
      </dsp:txXfrm>
    </dsp:sp>
    <dsp:sp modelId="{D33A2970-BE59-42D0-9603-42038FE0915E}">
      <dsp:nvSpPr>
        <dsp:cNvPr id="0" name=""/>
        <dsp:cNvSpPr/>
      </dsp:nvSpPr>
      <dsp:spPr>
        <a:xfrm>
          <a:off x="4505610" y="2653791"/>
          <a:ext cx="3722005" cy="1861002"/>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lvl="0" algn="ctr" defTabSz="2000250" rtl="1">
            <a:lnSpc>
              <a:spcPct val="90000"/>
            </a:lnSpc>
            <a:spcBef>
              <a:spcPct val="0"/>
            </a:spcBef>
            <a:spcAft>
              <a:spcPct val="35000"/>
            </a:spcAft>
          </a:pPr>
          <a:r>
            <a:rPr lang="ar-SA" sz="4500" kern="1200" dirty="0" smtClean="0"/>
            <a:t>مهارات مرافقة للكتابة</a:t>
          </a:r>
          <a:endParaRPr lang="ar-SA" sz="4500" kern="1200" dirty="0"/>
        </a:p>
      </dsp:txBody>
      <dsp:txXfrm>
        <a:off x="4505610" y="2653791"/>
        <a:ext cx="3722005" cy="18610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E77A0D-64B2-437F-A627-A22249F34D1A}">
      <dsp:nvSpPr>
        <dsp:cNvPr id="0" name=""/>
        <dsp:cNvSpPr/>
      </dsp:nvSpPr>
      <dsp:spPr>
        <a:xfrm>
          <a:off x="3867444" y="1179329"/>
          <a:ext cx="247355" cy="1083651"/>
        </a:xfrm>
        <a:custGeom>
          <a:avLst/>
          <a:gdLst/>
          <a:ahLst/>
          <a:cxnLst/>
          <a:rect l="0" t="0" r="0" b="0"/>
          <a:pathLst>
            <a:path>
              <a:moveTo>
                <a:pt x="247355" y="0"/>
              </a:moveTo>
              <a:lnTo>
                <a:pt x="247355" y="1083651"/>
              </a:lnTo>
              <a:lnTo>
                <a:pt x="0" y="1083651"/>
              </a:lnTo>
            </a:path>
          </a:pathLst>
        </a:custGeom>
        <a:noFill/>
        <a:ln w="381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22AF95D-3B73-4630-9072-5502AAA1DF4C}">
      <dsp:nvSpPr>
        <dsp:cNvPr id="0" name=""/>
        <dsp:cNvSpPr/>
      </dsp:nvSpPr>
      <dsp:spPr>
        <a:xfrm>
          <a:off x="4114800" y="1179329"/>
          <a:ext cx="2850473" cy="2167302"/>
        </a:xfrm>
        <a:custGeom>
          <a:avLst/>
          <a:gdLst/>
          <a:ahLst/>
          <a:cxnLst/>
          <a:rect l="0" t="0" r="0" b="0"/>
          <a:pathLst>
            <a:path>
              <a:moveTo>
                <a:pt x="0" y="0"/>
              </a:moveTo>
              <a:lnTo>
                <a:pt x="0" y="1919946"/>
              </a:lnTo>
              <a:lnTo>
                <a:pt x="2850473" y="1919946"/>
              </a:lnTo>
              <a:lnTo>
                <a:pt x="2850473" y="2167302"/>
              </a:lnTo>
            </a:path>
          </a:pathLst>
        </a:custGeom>
        <a:noFill/>
        <a:ln w="381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1195D2D-AC92-4272-8DB4-82C697C15423}">
      <dsp:nvSpPr>
        <dsp:cNvPr id="0" name=""/>
        <dsp:cNvSpPr/>
      </dsp:nvSpPr>
      <dsp:spPr>
        <a:xfrm>
          <a:off x="4069080" y="1179329"/>
          <a:ext cx="91440" cy="2167302"/>
        </a:xfrm>
        <a:custGeom>
          <a:avLst/>
          <a:gdLst/>
          <a:ahLst/>
          <a:cxnLst/>
          <a:rect l="0" t="0" r="0" b="0"/>
          <a:pathLst>
            <a:path>
              <a:moveTo>
                <a:pt x="45720" y="0"/>
              </a:moveTo>
              <a:lnTo>
                <a:pt x="45720" y="2167302"/>
              </a:lnTo>
            </a:path>
          </a:pathLst>
        </a:custGeom>
        <a:noFill/>
        <a:ln w="381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467E90-817E-4970-A58D-162AC595C4F6}">
      <dsp:nvSpPr>
        <dsp:cNvPr id="0" name=""/>
        <dsp:cNvSpPr/>
      </dsp:nvSpPr>
      <dsp:spPr>
        <a:xfrm>
          <a:off x="1264326" y="1179329"/>
          <a:ext cx="2850473" cy="2167302"/>
        </a:xfrm>
        <a:custGeom>
          <a:avLst/>
          <a:gdLst/>
          <a:ahLst/>
          <a:cxnLst/>
          <a:rect l="0" t="0" r="0" b="0"/>
          <a:pathLst>
            <a:path>
              <a:moveTo>
                <a:pt x="2850473" y="0"/>
              </a:moveTo>
              <a:lnTo>
                <a:pt x="2850473" y="1919946"/>
              </a:lnTo>
              <a:lnTo>
                <a:pt x="0" y="1919946"/>
              </a:lnTo>
              <a:lnTo>
                <a:pt x="0" y="2167302"/>
              </a:lnTo>
            </a:path>
          </a:pathLst>
        </a:custGeom>
        <a:noFill/>
        <a:ln w="381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9BC5B3-52D8-4B5B-A65A-C41997D59EC6}">
      <dsp:nvSpPr>
        <dsp:cNvPr id="0" name=""/>
        <dsp:cNvSpPr/>
      </dsp:nvSpPr>
      <dsp:spPr>
        <a:xfrm>
          <a:off x="2936918" y="1448"/>
          <a:ext cx="2355763" cy="1177881"/>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rtl="1">
            <a:lnSpc>
              <a:spcPct val="90000"/>
            </a:lnSpc>
            <a:spcBef>
              <a:spcPct val="0"/>
            </a:spcBef>
            <a:spcAft>
              <a:spcPct val="35000"/>
            </a:spcAft>
          </a:pPr>
          <a:r>
            <a:rPr lang="ar-SA" sz="2900" kern="1200" dirty="0" smtClean="0"/>
            <a:t>يمكن حصرها في أربعة متطلبات هى:</a:t>
          </a:r>
          <a:endParaRPr lang="ar-SA" sz="2900" kern="1200" dirty="0"/>
        </a:p>
      </dsp:txBody>
      <dsp:txXfrm>
        <a:off x="2936918" y="1448"/>
        <a:ext cx="2355763" cy="1177881"/>
      </dsp:txXfrm>
    </dsp:sp>
    <dsp:sp modelId="{3C38E6A4-1410-4CFE-B00D-81FE04C0D2FE}">
      <dsp:nvSpPr>
        <dsp:cNvPr id="0" name=""/>
        <dsp:cNvSpPr/>
      </dsp:nvSpPr>
      <dsp:spPr>
        <a:xfrm>
          <a:off x="86444" y="3346632"/>
          <a:ext cx="2355763" cy="1177881"/>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rtl="1">
            <a:lnSpc>
              <a:spcPct val="90000"/>
            </a:lnSpc>
            <a:spcBef>
              <a:spcPct val="0"/>
            </a:spcBef>
            <a:spcAft>
              <a:spcPct val="35000"/>
            </a:spcAft>
          </a:pPr>
          <a:r>
            <a:rPr lang="ar-SA" sz="2900" kern="1200" dirty="0" smtClean="0"/>
            <a:t>تشكيلات الحروف والخطوط</a:t>
          </a:r>
          <a:endParaRPr lang="ar-SA" sz="2900" kern="1200" dirty="0"/>
        </a:p>
      </dsp:txBody>
      <dsp:txXfrm>
        <a:off x="86444" y="3346632"/>
        <a:ext cx="2355763" cy="1177881"/>
      </dsp:txXfrm>
    </dsp:sp>
    <dsp:sp modelId="{30776FDC-9FF0-4A90-9DB2-6AB97A2EEE72}">
      <dsp:nvSpPr>
        <dsp:cNvPr id="0" name=""/>
        <dsp:cNvSpPr/>
      </dsp:nvSpPr>
      <dsp:spPr>
        <a:xfrm>
          <a:off x="2936918" y="3346632"/>
          <a:ext cx="2355763" cy="1177881"/>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rtl="1">
            <a:lnSpc>
              <a:spcPct val="90000"/>
            </a:lnSpc>
            <a:spcBef>
              <a:spcPct val="0"/>
            </a:spcBef>
            <a:spcAft>
              <a:spcPct val="35000"/>
            </a:spcAft>
          </a:pPr>
          <a:r>
            <a:rPr lang="ar-SA" sz="2900" kern="1200" dirty="0" smtClean="0"/>
            <a:t>تنمية الدافعية</a:t>
          </a:r>
          <a:endParaRPr lang="ar-SA" sz="2900" kern="1200" dirty="0"/>
        </a:p>
      </dsp:txBody>
      <dsp:txXfrm>
        <a:off x="2936918" y="3346632"/>
        <a:ext cx="2355763" cy="1177881"/>
      </dsp:txXfrm>
    </dsp:sp>
    <dsp:sp modelId="{1BBA4FD4-0E3E-4014-8D1D-33497B750B4D}">
      <dsp:nvSpPr>
        <dsp:cNvPr id="0" name=""/>
        <dsp:cNvSpPr/>
      </dsp:nvSpPr>
      <dsp:spPr>
        <a:xfrm>
          <a:off x="5787391" y="3346632"/>
          <a:ext cx="2355763" cy="1177881"/>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rtl="1">
            <a:lnSpc>
              <a:spcPct val="90000"/>
            </a:lnSpc>
            <a:spcBef>
              <a:spcPct val="0"/>
            </a:spcBef>
            <a:spcAft>
              <a:spcPct val="35000"/>
            </a:spcAft>
          </a:pPr>
          <a:r>
            <a:rPr lang="ar-SA" sz="2900" kern="1200" dirty="0" smtClean="0"/>
            <a:t>تنمية التآزر البصري واليدوي</a:t>
          </a:r>
          <a:endParaRPr lang="ar-SA" sz="2900" kern="1200" dirty="0"/>
        </a:p>
      </dsp:txBody>
      <dsp:txXfrm>
        <a:off x="5787391" y="3346632"/>
        <a:ext cx="2355763" cy="1177881"/>
      </dsp:txXfrm>
    </dsp:sp>
    <dsp:sp modelId="{6F3F4AF9-7ABF-4EFD-ADF7-2558B4AA9E3F}">
      <dsp:nvSpPr>
        <dsp:cNvPr id="0" name=""/>
        <dsp:cNvSpPr/>
      </dsp:nvSpPr>
      <dsp:spPr>
        <a:xfrm>
          <a:off x="1511681" y="1674040"/>
          <a:ext cx="2355763" cy="1177881"/>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rtl="1">
            <a:lnSpc>
              <a:spcPct val="90000"/>
            </a:lnSpc>
            <a:spcBef>
              <a:spcPct val="0"/>
            </a:spcBef>
            <a:spcAft>
              <a:spcPct val="35000"/>
            </a:spcAft>
          </a:pPr>
          <a:r>
            <a:rPr lang="ar-SA" sz="2900" kern="1200" dirty="0" smtClean="0"/>
            <a:t>تنمية العضلات الصغرى</a:t>
          </a:r>
          <a:endParaRPr lang="ar-SA" sz="2900" kern="1200" dirty="0"/>
        </a:p>
      </dsp:txBody>
      <dsp:txXfrm>
        <a:off x="1511681" y="1674040"/>
        <a:ext cx="2355763" cy="11778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7B37D5-9A09-4FD3-9006-5DC8D13F815C}">
      <dsp:nvSpPr>
        <dsp:cNvPr id="0" name=""/>
        <dsp:cNvSpPr/>
      </dsp:nvSpPr>
      <dsp:spPr>
        <a:xfrm>
          <a:off x="4114800" y="1872170"/>
          <a:ext cx="2251813" cy="781621"/>
        </a:xfrm>
        <a:custGeom>
          <a:avLst/>
          <a:gdLst/>
          <a:ahLst/>
          <a:cxnLst/>
          <a:rect l="0" t="0" r="0" b="0"/>
          <a:pathLst>
            <a:path>
              <a:moveTo>
                <a:pt x="0" y="0"/>
              </a:moveTo>
              <a:lnTo>
                <a:pt x="0" y="390810"/>
              </a:lnTo>
              <a:lnTo>
                <a:pt x="2251813" y="390810"/>
              </a:lnTo>
              <a:lnTo>
                <a:pt x="2251813" y="781621"/>
              </a:lnTo>
            </a:path>
          </a:pathLst>
        </a:custGeom>
        <a:noFill/>
        <a:ln w="381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E9E915-9E23-47AE-B03C-E7CC2FCD6707}">
      <dsp:nvSpPr>
        <dsp:cNvPr id="0" name=""/>
        <dsp:cNvSpPr/>
      </dsp:nvSpPr>
      <dsp:spPr>
        <a:xfrm>
          <a:off x="1862986" y="1872170"/>
          <a:ext cx="2251813" cy="781621"/>
        </a:xfrm>
        <a:custGeom>
          <a:avLst/>
          <a:gdLst/>
          <a:ahLst/>
          <a:cxnLst/>
          <a:rect l="0" t="0" r="0" b="0"/>
          <a:pathLst>
            <a:path>
              <a:moveTo>
                <a:pt x="2251813" y="0"/>
              </a:moveTo>
              <a:lnTo>
                <a:pt x="2251813" y="390810"/>
              </a:lnTo>
              <a:lnTo>
                <a:pt x="0" y="390810"/>
              </a:lnTo>
              <a:lnTo>
                <a:pt x="0" y="781621"/>
              </a:lnTo>
            </a:path>
          </a:pathLst>
        </a:custGeom>
        <a:noFill/>
        <a:ln w="381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E1927ED-245D-4190-8926-DA15FBF3D9A6}">
      <dsp:nvSpPr>
        <dsp:cNvPr id="0" name=""/>
        <dsp:cNvSpPr/>
      </dsp:nvSpPr>
      <dsp:spPr>
        <a:xfrm>
          <a:off x="2253797" y="11167"/>
          <a:ext cx="3722005" cy="1861002"/>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305" tIns="27305" rIns="27305" bIns="27305" numCol="1" spcCol="1270" anchor="ctr" anchorCtr="0">
          <a:noAutofit/>
        </a:bodyPr>
        <a:lstStyle/>
        <a:p>
          <a:pPr lvl="0" algn="ctr" defTabSz="1911350" rtl="1">
            <a:lnSpc>
              <a:spcPct val="90000"/>
            </a:lnSpc>
            <a:spcBef>
              <a:spcPct val="0"/>
            </a:spcBef>
            <a:spcAft>
              <a:spcPct val="35000"/>
            </a:spcAft>
          </a:pPr>
          <a:r>
            <a:rPr lang="ar-SA" sz="4300" kern="1200" dirty="0" smtClean="0"/>
            <a:t>اساليب تعليم الكتابة</a:t>
          </a:r>
          <a:endParaRPr lang="ar-SA" sz="4300" kern="1200" dirty="0"/>
        </a:p>
      </dsp:txBody>
      <dsp:txXfrm>
        <a:off x="2253797" y="11167"/>
        <a:ext cx="3722005" cy="1861002"/>
      </dsp:txXfrm>
    </dsp:sp>
    <dsp:sp modelId="{CE445C77-7E06-4F9D-A6EB-FC30E316976A}">
      <dsp:nvSpPr>
        <dsp:cNvPr id="0" name=""/>
        <dsp:cNvSpPr/>
      </dsp:nvSpPr>
      <dsp:spPr>
        <a:xfrm>
          <a:off x="1984" y="2653791"/>
          <a:ext cx="3722005" cy="1861002"/>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305" tIns="27305" rIns="27305" bIns="27305" numCol="1" spcCol="1270" anchor="ctr" anchorCtr="0">
          <a:noAutofit/>
        </a:bodyPr>
        <a:lstStyle/>
        <a:p>
          <a:pPr lvl="0" algn="ctr" defTabSz="1911350" rtl="1">
            <a:lnSpc>
              <a:spcPct val="90000"/>
            </a:lnSpc>
            <a:spcBef>
              <a:spcPct val="0"/>
            </a:spcBef>
            <a:spcAft>
              <a:spcPct val="35000"/>
            </a:spcAft>
          </a:pPr>
          <a:r>
            <a:rPr lang="ar-SA" sz="4300" kern="1200" dirty="0" smtClean="0"/>
            <a:t>الطريقة التركيبية( الحرف – المقطع – الكلمة  - الجملة)</a:t>
          </a:r>
          <a:endParaRPr lang="ar-SA" sz="4300" kern="1200" dirty="0"/>
        </a:p>
      </dsp:txBody>
      <dsp:txXfrm>
        <a:off x="1984" y="2653791"/>
        <a:ext cx="3722005" cy="1861002"/>
      </dsp:txXfrm>
    </dsp:sp>
    <dsp:sp modelId="{20C4FFF8-E66D-4843-9522-8D125D78717E}">
      <dsp:nvSpPr>
        <dsp:cNvPr id="0" name=""/>
        <dsp:cNvSpPr/>
      </dsp:nvSpPr>
      <dsp:spPr>
        <a:xfrm>
          <a:off x="4505610" y="2653791"/>
          <a:ext cx="3722005" cy="1861002"/>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305" tIns="27305" rIns="27305" bIns="27305" numCol="1" spcCol="1270" anchor="ctr" anchorCtr="0">
          <a:noAutofit/>
        </a:bodyPr>
        <a:lstStyle/>
        <a:p>
          <a:pPr lvl="0" algn="ctr" defTabSz="1911350" rtl="1">
            <a:lnSpc>
              <a:spcPct val="90000"/>
            </a:lnSpc>
            <a:spcBef>
              <a:spcPct val="0"/>
            </a:spcBef>
            <a:spcAft>
              <a:spcPct val="35000"/>
            </a:spcAft>
          </a:pPr>
          <a:r>
            <a:rPr lang="ar-SA" sz="4300" kern="1200" dirty="0" smtClean="0"/>
            <a:t>الطريقة التحليلية ( الجملة – الكلمة – المقطع – الحرف)</a:t>
          </a:r>
          <a:endParaRPr lang="ar-SA" sz="4300" kern="1200" dirty="0"/>
        </a:p>
      </dsp:txBody>
      <dsp:txXfrm>
        <a:off x="4505610" y="2653791"/>
        <a:ext cx="3722005" cy="186100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rtlCol="0"/>
          <a:lstStyle>
            <a:lvl1pPr algn="r">
              <a:defRPr sz="1200"/>
            </a:lvl1pPr>
          </a:lstStyle>
          <a:p>
            <a:fld id="{B2BFDC70-6AAD-49CB-B4F0-A7D271D267EA}" type="datetimeFigureOut">
              <a:rPr lang="en-US" smtClean="0"/>
              <a:pPr/>
              <a:t>3/29/2014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rtlCol="0" anchor="b"/>
          <a:lstStyle>
            <a:lvl1pPr algn="r">
              <a:defRPr sz="1200"/>
            </a:lvl1pPr>
          </a:lstStyle>
          <a:p>
            <a:fld id="{6D11EF1E-A4E7-4C1C-9074-DD6B2DBF42FD}" type="slidenum">
              <a:rPr lang="en-US" smtClean="0"/>
              <a:pPr/>
              <a:t>‹#›</a:t>
            </a:fld>
            <a:endParaRPr lang="en-US"/>
          </a:p>
        </p:txBody>
      </p:sp>
    </p:spTree>
    <p:extLst>
      <p:ext uri="{BB962C8B-B14F-4D97-AF65-F5344CB8AC3E}">
        <p14:creationId xmlns:p14="http://schemas.microsoft.com/office/powerpoint/2010/main" val="16571267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a:defRPr sz="1200"/>
            </a:lvl1pPr>
          </a:lstStyle>
          <a:p>
            <a:fld id="{42F88466-F776-4664-B314-CC8FE058DE3B}" type="datetimeFigureOut">
              <a:rPr lang="en-US" smtClean="0"/>
              <a:pPr/>
              <a:t>3/29/2014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lstStyle>
          <a:p>
            <a:fld id="{29165C5D-0DD7-4929-B323-1B2CC097029F}" type="slidenum">
              <a:rPr lang="en-US" smtClean="0"/>
              <a:pPr/>
              <a:t>‹#›</a:t>
            </a:fld>
            <a:endParaRPr lang="en-US"/>
          </a:p>
        </p:txBody>
      </p:sp>
    </p:spTree>
    <p:extLst>
      <p:ext uri="{BB962C8B-B14F-4D97-AF65-F5344CB8AC3E}">
        <p14:creationId xmlns:p14="http://schemas.microsoft.com/office/powerpoint/2010/main" val="1179539526"/>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165C5D-0DD7-4929-B323-1B2CC097029F}"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165C5D-0DD7-4929-B323-1B2CC097029F}"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165C5D-0DD7-4929-B323-1B2CC097029F}"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165C5D-0DD7-4929-B323-1B2CC097029F}"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165C5D-0DD7-4929-B323-1B2CC097029F}"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165C5D-0DD7-4929-B323-1B2CC097029F}"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9165C5D-0DD7-4929-B323-1B2CC097029F}"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165C5D-0DD7-4929-B323-1B2CC097029F}"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165C5D-0DD7-4929-B323-1B2CC097029F}" type="slidenum">
              <a:rPr lang="en-US" smtClean="0"/>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165C5D-0DD7-4929-B323-1B2CC097029F}" type="slidenum">
              <a:rPr lang="en-US" smtClean="0"/>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165C5D-0DD7-4929-B323-1B2CC097029F}"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8" name="Title 7"/>
          <p:cNvSpPr>
            <a:spLocks noGrp="1"/>
          </p:cNvSpPr>
          <p:nvPr>
            <p:ph type="ctrTitle"/>
          </p:nvPr>
        </p:nvSpPr>
        <p:spPr>
          <a:xfrm>
            <a:off x="464234" y="381001"/>
            <a:ext cx="8229600" cy="2209800"/>
          </a:xfrm>
        </p:spPr>
        <p:txBody>
          <a:bodyPr lIns="45720" rIns="228600" anchor="b"/>
          <a:lstStyle>
            <a:lvl1pPr marL="0" algn="r">
              <a:defRPr sz="5000"/>
            </a:lvl1pPr>
            <a:extLst/>
          </a:lstStyle>
          <a:p>
            <a:r>
              <a:rPr lang="en-US" noProof="1" smtClean="0"/>
              <a:t>Click to edit Master title style</a:t>
            </a:r>
            <a:endParaRPr lang="en-US" dirty="0"/>
          </a:p>
        </p:txBody>
      </p:sp>
      <p:sp>
        <p:nvSpPr>
          <p:cNvPr id="9" name="Subtitle 8"/>
          <p:cNvSpPr>
            <a:spLocks noGrp="1"/>
          </p:cNvSpPr>
          <p:nvPr>
            <p:ph type="subTitle" idx="1"/>
          </p:nvPr>
        </p:nvSpPr>
        <p:spPr>
          <a:xfrm>
            <a:off x="457200" y="2819400"/>
            <a:ext cx="82366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noProof="1" smtClean="0"/>
              <a:t>Click to edit Master subtitle style</a:t>
            </a:r>
            <a:endParaRPr lang="en-US" dirty="0"/>
          </a:p>
        </p:txBody>
      </p:sp>
      <p:sp>
        <p:nvSpPr>
          <p:cNvPr id="13" name="Date Placeholder 12"/>
          <p:cNvSpPr>
            <a:spLocks noGrp="1"/>
          </p:cNvSpPr>
          <p:nvPr>
            <p:ph type="dt" sz="half" idx="10"/>
          </p:nvPr>
        </p:nvSpPr>
        <p:spPr/>
        <p:txBody>
          <a:bodyPr/>
          <a:lstStyle/>
          <a:p>
            <a:fld id="{7F6DC4D5-FF39-4DD1-9B66-D3AFAF540384}" type="datetime1">
              <a:rPr lang="en-US" smtClean="0"/>
              <a:pPr/>
              <a:t>3/29/2014</a:t>
            </a:fld>
            <a:endParaRPr lang="en-US"/>
          </a:p>
        </p:txBody>
      </p:sp>
      <p:sp>
        <p:nvSpPr>
          <p:cNvPr id="14" name="Slide Number Placeholder 13"/>
          <p:cNvSpPr>
            <a:spLocks noGrp="1"/>
          </p:cNvSpPr>
          <p:nvPr>
            <p:ph type="sldNum" sz="quarter" idx="11"/>
          </p:nvPr>
        </p:nvSpPr>
        <p:spPr/>
        <p:txBody>
          <a:bodyPr/>
          <a:lstStyle/>
          <a:p>
            <a:pPr algn="r"/>
            <a:fld id="{C455C284-B64A-41C5-BF51-0401EE58565B}" type="slidenum">
              <a:rPr lang="en-US" smtClean="0"/>
              <a:pPr algn="r"/>
              <a:t>‹#›</a:t>
            </a:fld>
            <a:endParaRPr lang="en-US"/>
          </a:p>
        </p:txBody>
      </p:sp>
      <p:sp>
        <p:nvSpPr>
          <p:cNvPr id="15" name="Footer Placeholder 14"/>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tx2">
              <a:lumMod val="75000"/>
            </a:schemeClr>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2" name="Title 1"/>
          <p:cNvSpPr>
            <a:spLocks noGrp="1"/>
          </p:cNvSpPr>
          <p:nvPr>
            <p:ph type="title"/>
          </p:nvPr>
        </p:nvSpPr>
        <p:spPr/>
        <p:txBody>
          <a:bodyPr/>
          <a:lstStyle>
            <a:extLst/>
          </a:lstStyle>
          <a:p>
            <a:r>
              <a:rPr lang="en-US" smtClean="0"/>
              <a:t>Click to edit Master title style</a:t>
            </a:r>
            <a:endParaRPr lang="en-US" dirty="0"/>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7F6DC4D5-FF39-4DD1-9B66-D3AFAF540384}" type="datetime1">
              <a:rPr lang="en-US" smtClean="0"/>
              <a:pPr/>
              <a:t>3/29/2014</a:t>
            </a:fld>
            <a:endParaRPr lang="en-US"/>
          </a:p>
        </p:txBody>
      </p:sp>
      <p:sp>
        <p:nvSpPr>
          <p:cNvPr id="9" name="Slide Number Placeholder 8"/>
          <p:cNvSpPr>
            <a:spLocks noGrp="1"/>
          </p:cNvSpPr>
          <p:nvPr>
            <p:ph type="sldNum" sz="quarter" idx="11"/>
          </p:nvPr>
        </p:nvSpPr>
        <p:spPr/>
        <p:txBody>
          <a:bodyPr/>
          <a:lstStyle/>
          <a:p>
            <a:pPr algn="r"/>
            <a:fld id="{C455C284-B64A-41C5-BF51-0401EE58565B}" type="slidenum">
              <a:rPr lang="en-US" smtClean="0"/>
              <a:pPr algn="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498230"/>
            <a:ext cx="7772400" cy="2731008"/>
          </a:xfrm>
        </p:spPr>
        <p:txBody>
          <a:bodyPr rIns="100584"/>
          <a:lstStyle>
            <a:lvl1pPr algn="ctr">
              <a:buNone/>
              <a:defRPr sz="4000" b="0" cap="none">
                <a:solidFill>
                  <a:schemeClr val="tx2"/>
                </a:solidFill>
              </a:defRPr>
            </a:lvl1pPr>
            <a:extLst/>
          </a:lstStyle>
          <a:p>
            <a:r>
              <a:rPr lang="en-US" smtClean="0"/>
              <a:t>Click to edit Master title style</a:t>
            </a:r>
            <a:endParaRPr lang="en-US" dirty="0"/>
          </a:p>
        </p:txBody>
      </p:sp>
      <p:sp>
        <p:nvSpPr>
          <p:cNvPr id="3" name="Text Placeholder 2"/>
          <p:cNvSpPr>
            <a:spLocks noGrp="1"/>
          </p:cNvSpPr>
          <p:nvPr>
            <p:ph type="body" idx="1"/>
          </p:nvPr>
        </p:nvSpPr>
        <p:spPr>
          <a:xfrm>
            <a:off x="722313" y="3287713"/>
            <a:ext cx="7772400" cy="1509712"/>
          </a:xfrm>
        </p:spPr>
        <p:txBody>
          <a:bodyPr rIns="128016" anchor="t"/>
          <a:lstStyle>
            <a:lvl1pPr algn="ct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11" name="Date Placeholder 10"/>
          <p:cNvSpPr>
            <a:spLocks noGrp="1"/>
          </p:cNvSpPr>
          <p:nvPr>
            <p:ph type="dt" sz="half" idx="10"/>
          </p:nvPr>
        </p:nvSpPr>
        <p:spPr/>
        <p:txBody>
          <a:bodyPr/>
          <a:lstStyle/>
          <a:p>
            <a:fld id="{7F6DC4D5-FF39-4DD1-9B66-D3AFAF540384}" type="datetime1">
              <a:rPr lang="en-US" smtClean="0"/>
              <a:pPr/>
              <a:t>3/29/2014</a:t>
            </a:fld>
            <a:endParaRPr lang="en-US"/>
          </a:p>
        </p:txBody>
      </p:sp>
      <p:sp>
        <p:nvSpPr>
          <p:cNvPr id="12" name="Slide Number Placeholder 11"/>
          <p:cNvSpPr>
            <a:spLocks noGrp="1"/>
          </p:cNvSpPr>
          <p:nvPr>
            <p:ph type="sldNum" sz="quarter" idx="11"/>
          </p:nvPr>
        </p:nvSpPr>
        <p:spPr/>
        <p:txBody>
          <a:bodyPr/>
          <a:lstStyle/>
          <a:p>
            <a:pPr algn="r"/>
            <a:fld id="{C455C284-B64A-41C5-BF51-0401EE58565B}" type="slidenum">
              <a:rPr lang="en-US" smtClean="0"/>
              <a:pPr algn="r"/>
              <a:t>‹#›</a:t>
            </a:fld>
            <a:endParaRPr lang="en-US"/>
          </a:p>
        </p:txBody>
      </p:sp>
      <p:sp>
        <p:nvSpPr>
          <p:cNvPr id="13" name="Footer Placeholder 12"/>
          <p:cNvSpPr>
            <a:spLocks noGrp="1"/>
          </p:cNvSpPr>
          <p:nvPr>
            <p:ph type="ftr" sz="quarter" idx="12"/>
          </p:nvPr>
        </p:nvSpPr>
        <p:spPr/>
        <p:txBody>
          <a:bodyPr/>
          <a:lstStyle/>
          <a:p>
            <a:endParaRPr lang="en-US"/>
          </a:p>
        </p:txBody>
      </p:sp>
      <p:sp>
        <p:nvSpPr>
          <p:cNvPr id="14" name="Rectangle 13"/>
          <p:cNvSpPr/>
          <p:nvPr userDrawn="1"/>
        </p:nvSpPr>
        <p:spPr>
          <a:xfrm>
            <a:off x="588392" y="3248406"/>
            <a:ext cx="8001000" cy="9144"/>
          </a:xfrm>
          <a:prstGeom prst="rect">
            <a:avLst/>
          </a:prstGeom>
          <a:solidFill>
            <a:schemeClr val="tx2">
              <a:lumMod val="75000"/>
            </a:schemeClr>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hape 4"/>
          <p:cNvSpPr>
            <a:spLocks noGrp="1"/>
          </p:cNvSpPr>
          <p:nvPr>
            <p:ph type="dt" sz="half" idx="10"/>
          </p:nvPr>
        </p:nvSpPr>
        <p:spPr>
          <a:xfrm>
            <a:off x="5562600" y="6400800"/>
            <a:ext cx="3002280" cy="274320"/>
          </a:xfrm>
          <a:prstGeom prst="rect">
            <a:avLst/>
          </a:prstGeom>
        </p:spPr>
        <p:txBody>
          <a:bodyPr/>
          <a:lstStyle>
            <a:extLst/>
          </a:lstStyle>
          <a:p>
            <a:fld id="{7F6DC4D5-FF39-4DD1-9B66-D3AFAF540384}" type="datetime1">
              <a:rPr lang="en-US" sz="1000" smtClean="0">
                <a:solidFill>
                  <a:schemeClr val="tx1"/>
                </a:solidFill>
              </a:rPr>
              <a:pPr/>
              <a:t>3/29/2014</a:t>
            </a:fld>
            <a:endParaRPr lang="en-US"/>
          </a:p>
        </p:txBody>
      </p:sp>
      <p:sp>
        <p:nvSpPr>
          <p:cNvPr id="6" name="Shape 5"/>
          <p:cNvSpPr>
            <a:spLocks noGrp="1"/>
          </p:cNvSpPr>
          <p:nvPr>
            <p:ph type="ftr" sz="quarter" idx="11"/>
          </p:nvPr>
        </p:nvSpPr>
        <p:spPr>
          <a:xfrm>
            <a:off x="1295400" y="6400800"/>
            <a:ext cx="4212264" cy="274320"/>
          </a:xfrm>
          <a:prstGeom prst="rect">
            <a:avLst/>
          </a:prstGeom>
        </p:spPr>
        <p:txBody>
          <a:bodyPr/>
          <a:lstStyle>
            <a:extLst/>
          </a:lstStyle>
          <a:p>
            <a:endParaRPr lang="en-US"/>
          </a:p>
        </p:txBody>
      </p:sp>
      <p:sp>
        <p:nvSpPr>
          <p:cNvPr id="7" name="Shape 6"/>
          <p:cNvSpPr>
            <a:spLocks noGrp="1"/>
          </p:cNvSpPr>
          <p:nvPr>
            <p:ph type="sldNum" sz="quarter" idx="12"/>
          </p:nvPr>
        </p:nvSpPr>
        <p:spPr>
          <a:xfrm>
            <a:off x="8641080" y="6514568"/>
            <a:ext cx="464288" cy="274320"/>
          </a:xfrm>
          <a:prstGeom prst="rect">
            <a:avLst/>
          </a:prstGeom>
        </p:spPr>
        <p:txBody>
          <a:bodyPr/>
          <a:lstStyle>
            <a:extLst/>
          </a:lstStyle>
          <a:p>
            <a:fld id="{C455C284-B64A-41C5-BF51-0401EE58565B}" type="slidenum">
              <a:rPr lang="en-US" smtClean="0"/>
              <a:pPr/>
              <a:t>‹#›</a:t>
            </a:fld>
            <a:endParaRPr lang="en-US"/>
          </a:p>
        </p:txBody>
      </p:sp>
      <p:sp>
        <p:nvSpPr>
          <p:cNvPr id="9" name="Rectangle 8"/>
          <p:cNvSpPr/>
          <p:nvPr userDrawn="1"/>
        </p:nvSpPr>
        <p:spPr>
          <a:xfrm>
            <a:off x="588392" y="1424588"/>
            <a:ext cx="8001000" cy="9144"/>
          </a:xfrm>
          <a:prstGeom prst="rect">
            <a:avLst/>
          </a:prstGeom>
          <a:solidFill>
            <a:schemeClr val="tx2">
              <a:lumMod val="75000"/>
            </a:schemeClr>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10" name="Rectangle 9"/>
          <p:cNvSpPr/>
          <p:nvPr/>
        </p:nvSpPr>
        <p:spPr>
          <a:xfrm>
            <a:off x="616744" y="2165216"/>
            <a:ext cx="3749040" cy="9144"/>
          </a:xfrm>
          <a:prstGeom prst="rect">
            <a:avLst/>
          </a:prstGeom>
          <a:solidFill>
            <a:schemeClr val="tx2">
              <a:lumMod val="75000"/>
            </a:schemeClr>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a:endParaRPr lang="en-US"/>
          </a:p>
        </p:txBody>
      </p:sp>
      <p:sp>
        <p:nvSpPr>
          <p:cNvPr id="11" name="Rectangle 10"/>
          <p:cNvSpPr/>
          <p:nvPr/>
        </p:nvSpPr>
        <p:spPr>
          <a:xfrm>
            <a:off x="4800600" y="2165216"/>
            <a:ext cx="3749040" cy="9144"/>
          </a:xfrm>
          <a:prstGeom prst="rect">
            <a:avLst/>
          </a:prstGeom>
          <a:solidFill>
            <a:schemeClr val="tx2">
              <a:lumMod val="75000"/>
            </a:schemeClr>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a:endParaRPr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lang="en-US" smtClean="0"/>
              <a:t>Click to edit Master title style</a:t>
            </a:r>
            <a:endParaRPr lang="en-US" dirty="0"/>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hape 6"/>
          <p:cNvSpPr>
            <a:spLocks noGrp="1"/>
          </p:cNvSpPr>
          <p:nvPr>
            <p:ph type="dt" sz="half" idx="10"/>
          </p:nvPr>
        </p:nvSpPr>
        <p:spPr>
          <a:xfrm>
            <a:off x="5562600" y="6400800"/>
            <a:ext cx="3002280" cy="274320"/>
          </a:xfrm>
          <a:prstGeom prst="rect">
            <a:avLst/>
          </a:prstGeom>
        </p:spPr>
        <p:txBody>
          <a:bodyPr/>
          <a:lstStyle>
            <a:extLst/>
          </a:lstStyle>
          <a:p>
            <a:fld id="{7F6DC4D5-FF39-4DD1-9B66-D3AFAF540384}" type="datetime1">
              <a:rPr lang="en-US" sz="1000" smtClean="0">
                <a:solidFill>
                  <a:schemeClr val="tx1"/>
                </a:solidFill>
              </a:rPr>
              <a:pPr/>
              <a:t>3/29/2014</a:t>
            </a:fld>
            <a:endParaRPr lang="en-US"/>
          </a:p>
        </p:txBody>
      </p:sp>
      <p:sp>
        <p:nvSpPr>
          <p:cNvPr id="8" name="Shape 7"/>
          <p:cNvSpPr>
            <a:spLocks noGrp="1"/>
          </p:cNvSpPr>
          <p:nvPr>
            <p:ph type="ftr" sz="quarter" idx="11"/>
          </p:nvPr>
        </p:nvSpPr>
        <p:spPr>
          <a:xfrm>
            <a:off x="1295400" y="6400800"/>
            <a:ext cx="4212264" cy="274320"/>
          </a:xfrm>
          <a:prstGeom prst="rect">
            <a:avLst/>
          </a:prstGeom>
        </p:spPr>
        <p:txBody>
          <a:bodyPr/>
          <a:lstStyle>
            <a:extLst/>
          </a:lstStyle>
          <a:p>
            <a:endParaRPr lang="en-US"/>
          </a:p>
        </p:txBody>
      </p:sp>
      <p:sp>
        <p:nvSpPr>
          <p:cNvPr id="9" name="Shape 8"/>
          <p:cNvSpPr>
            <a:spLocks noGrp="1"/>
          </p:cNvSpPr>
          <p:nvPr>
            <p:ph type="sldNum" sz="quarter" idx="12"/>
          </p:nvPr>
        </p:nvSpPr>
        <p:spPr>
          <a:xfrm>
            <a:off x="8641080" y="6514568"/>
            <a:ext cx="464288" cy="274320"/>
          </a:xfrm>
          <a:prstGeom prst="rect">
            <a:avLst/>
          </a:prstGeom>
        </p:spPr>
        <p:txBody>
          <a:bodyPr/>
          <a:lstStyle>
            <a:extLst/>
          </a:lstStyle>
          <a:p>
            <a:fld id="{C455C284-B64A-41C5-BF51-0401EE58565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lang="en-US" smtClean="0"/>
              <a:t>Click to edit Master title style</a:t>
            </a:r>
            <a:endParaRPr lang="en-US" dirty="0"/>
          </a:p>
        </p:txBody>
      </p:sp>
      <p:sp>
        <p:nvSpPr>
          <p:cNvPr id="8" name="Rectangle 7"/>
          <p:cNvSpPr/>
          <p:nvPr userDrawn="1"/>
        </p:nvSpPr>
        <p:spPr>
          <a:xfrm>
            <a:off x="588392" y="1424588"/>
            <a:ext cx="8001000" cy="9144"/>
          </a:xfrm>
          <a:prstGeom prst="rect">
            <a:avLst/>
          </a:prstGeom>
          <a:solidFill>
            <a:schemeClr val="tx2">
              <a:lumMod val="75000"/>
            </a:schemeClr>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9" name="Date Placeholder 8"/>
          <p:cNvSpPr>
            <a:spLocks noGrp="1"/>
          </p:cNvSpPr>
          <p:nvPr>
            <p:ph type="dt" sz="half" idx="10"/>
          </p:nvPr>
        </p:nvSpPr>
        <p:spPr/>
        <p:txBody>
          <a:bodyPr/>
          <a:lstStyle/>
          <a:p>
            <a:fld id="{7F6DC4D5-FF39-4DD1-9B66-D3AFAF540384}" type="datetime1">
              <a:rPr lang="en-US" smtClean="0"/>
              <a:pPr/>
              <a:t>3/29/2014</a:t>
            </a:fld>
            <a:endParaRPr lang="en-US"/>
          </a:p>
        </p:txBody>
      </p:sp>
      <p:sp>
        <p:nvSpPr>
          <p:cNvPr id="10" name="Slide Number Placeholder 9"/>
          <p:cNvSpPr>
            <a:spLocks noGrp="1"/>
          </p:cNvSpPr>
          <p:nvPr>
            <p:ph type="sldNum" sz="quarter" idx="11"/>
          </p:nvPr>
        </p:nvSpPr>
        <p:spPr/>
        <p:txBody>
          <a:bodyPr/>
          <a:lstStyle/>
          <a:p>
            <a:pPr algn="r"/>
            <a:fld id="{C455C284-B64A-41C5-BF51-0401EE58565B}" type="slidenum">
              <a:rPr lang="en-US" smtClean="0"/>
              <a:pPr algn="r"/>
              <a:t>‹#›</a:t>
            </a:fld>
            <a:endParaRPr lang="en-US"/>
          </a:p>
        </p:txBody>
      </p:sp>
      <p:sp>
        <p:nvSpPr>
          <p:cNvPr id="11" name="Footer Placeholder 10"/>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F6DC4D5-FF39-4DD1-9B66-D3AFAF540384}" type="datetime1">
              <a:rPr lang="en-US" smtClean="0"/>
              <a:pPr/>
              <a:t>3/29/2014</a:t>
            </a:fld>
            <a:endParaRPr lang="en-US"/>
          </a:p>
        </p:txBody>
      </p:sp>
      <p:sp>
        <p:nvSpPr>
          <p:cNvPr id="6" name="Slide Number Placeholder 5"/>
          <p:cNvSpPr>
            <a:spLocks noGrp="1"/>
          </p:cNvSpPr>
          <p:nvPr>
            <p:ph type="sldNum" sz="quarter" idx="11"/>
          </p:nvPr>
        </p:nvSpPr>
        <p:spPr/>
        <p:txBody>
          <a:bodyPr/>
          <a:lstStyle/>
          <a:p>
            <a:pPr algn="r"/>
            <a:fld id="{C455C284-B64A-41C5-BF51-0401EE58565B}" type="slidenum">
              <a:rPr lang="en-US" smtClean="0"/>
              <a:pPr algn="r"/>
              <a:t>‹#›</a:t>
            </a:fld>
            <a:endParaRPr lang="en-US"/>
          </a:p>
        </p:txBody>
      </p:sp>
      <p:sp>
        <p:nvSpPr>
          <p:cNvPr id="7" name="Footer Placeholder 6"/>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lang="en-US" smtClean="0"/>
              <a:t>Click to edit Master title style</a:t>
            </a:r>
            <a:endParaRPr lang="en-US" dirty="0"/>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209800"/>
            <a:ext cx="84378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p:nvSpPr>
        <p:spPr>
          <a:xfrm>
            <a:off x="5057552" y="1057656"/>
            <a:ext cx="3749040" cy="9144"/>
          </a:xfrm>
          <a:prstGeom prst="rect">
            <a:avLst/>
          </a:prstGeom>
          <a:solidFill>
            <a:schemeClr val="tx2">
              <a:lumMod val="75000"/>
            </a:schemeClr>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12" name="Date Placeholder 11"/>
          <p:cNvSpPr>
            <a:spLocks noGrp="1"/>
          </p:cNvSpPr>
          <p:nvPr>
            <p:ph type="dt" sz="half" idx="10"/>
          </p:nvPr>
        </p:nvSpPr>
        <p:spPr/>
        <p:txBody>
          <a:bodyPr/>
          <a:lstStyle/>
          <a:p>
            <a:fld id="{7F6DC4D5-FF39-4DD1-9B66-D3AFAF540384}" type="datetime1">
              <a:rPr lang="en-US" smtClean="0"/>
              <a:pPr/>
              <a:t>3/29/2014</a:t>
            </a:fld>
            <a:endParaRPr lang="en-US"/>
          </a:p>
        </p:txBody>
      </p:sp>
      <p:sp>
        <p:nvSpPr>
          <p:cNvPr id="13" name="Slide Number Placeholder 12"/>
          <p:cNvSpPr>
            <a:spLocks noGrp="1"/>
          </p:cNvSpPr>
          <p:nvPr>
            <p:ph type="sldNum" sz="quarter" idx="11"/>
          </p:nvPr>
        </p:nvSpPr>
        <p:spPr/>
        <p:txBody>
          <a:bodyPr/>
          <a:lstStyle/>
          <a:p>
            <a:pPr algn="r"/>
            <a:fld id="{C455C284-B64A-41C5-BF51-0401EE58565B}" type="slidenum">
              <a:rPr lang="en-US" smtClean="0"/>
              <a:pPr algn="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lang="en-US" smtClean="0"/>
              <a:t>Click to edit Master title style</a:t>
            </a:r>
            <a:endParaRPr lang="en-US" dirty="0"/>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a:r>
              <a:rPr lang="en-US" smtClean="0">
                <a:solidFill>
                  <a:schemeClr val="lt1"/>
                </a:solidFill>
                <a:latin typeface="+mn-lt"/>
                <a:ea typeface="+mn-ea"/>
                <a:cs typeface="+mn-cs"/>
              </a:rPr>
              <a:t>Click icon to add picture</a:t>
            </a:r>
            <a:endParaRPr lang="en-US" dirty="0">
              <a:solidFill>
                <a:schemeClr val="lt1"/>
              </a:solidFill>
              <a:latin typeface="+mn-lt"/>
              <a:ea typeface="+mn-ea"/>
              <a:cs typeface="+mn-cs"/>
            </a:endParaRPr>
          </a:p>
        </p:txBody>
      </p:sp>
      <p:sp>
        <p:nvSpPr>
          <p:cNvPr id="11" name="Date Placeholder 10"/>
          <p:cNvSpPr>
            <a:spLocks noGrp="1"/>
          </p:cNvSpPr>
          <p:nvPr>
            <p:ph type="dt" sz="half" idx="10"/>
          </p:nvPr>
        </p:nvSpPr>
        <p:spPr/>
        <p:txBody>
          <a:bodyPr/>
          <a:lstStyle/>
          <a:p>
            <a:fld id="{7F6DC4D5-FF39-4DD1-9B66-D3AFAF540384}" type="datetime1">
              <a:rPr lang="en-US" smtClean="0"/>
              <a:pPr/>
              <a:t>3/29/2014</a:t>
            </a:fld>
            <a:endParaRPr lang="en-US"/>
          </a:p>
        </p:txBody>
      </p:sp>
      <p:sp>
        <p:nvSpPr>
          <p:cNvPr id="12" name="Slide Number Placeholder 11"/>
          <p:cNvSpPr>
            <a:spLocks noGrp="1"/>
          </p:cNvSpPr>
          <p:nvPr>
            <p:ph type="sldNum" sz="quarter" idx="11"/>
          </p:nvPr>
        </p:nvSpPr>
        <p:spPr/>
        <p:txBody>
          <a:bodyPr/>
          <a:lstStyle/>
          <a:p>
            <a:pPr algn="r"/>
            <a:fld id="{C455C284-B64A-41C5-BF51-0401EE58565B}" type="slidenum">
              <a:rPr lang="en-US" smtClean="0"/>
              <a:pPr algn="r"/>
              <a:t>‹#›</a:t>
            </a:fld>
            <a:endParaRPr lang="en-US"/>
          </a:p>
        </p:txBody>
      </p:sp>
      <p:sp>
        <p:nvSpPr>
          <p:cNvPr id="14" name="Footer Placeholder 13"/>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F6DC4D5-FF39-4DD1-9B66-D3AFAF540384}" type="datetime1">
              <a:rPr lang="en-US" smtClean="0"/>
              <a:pPr/>
              <a:t>3/29/2014</a:t>
            </a:fld>
            <a:endParaRPr lang="en-US"/>
          </a:p>
        </p:txBody>
      </p:sp>
      <p:sp>
        <p:nvSpPr>
          <p:cNvPr id="8" name="Slide Number Placeholder 7"/>
          <p:cNvSpPr>
            <a:spLocks noGrp="1"/>
          </p:cNvSpPr>
          <p:nvPr>
            <p:ph type="sldNum" sz="quarter" idx="11"/>
          </p:nvPr>
        </p:nvSpPr>
        <p:spPr/>
        <p:txBody>
          <a:bodyPr/>
          <a:lstStyle/>
          <a:p>
            <a:pPr algn="r"/>
            <a:fld id="{C455C284-B64A-41C5-BF51-0401EE58565B}" type="slidenum">
              <a:rPr lang="en-US" smtClean="0"/>
              <a:pPr algn="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F6DC4D5-FF39-4DD1-9B66-D3AFAF540384}" type="datetime1">
              <a:rPr lang="en-US" smtClean="0"/>
              <a:pPr/>
              <a:t>3/29/2014</a:t>
            </a:fld>
            <a:endParaRPr lang="en-US"/>
          </a:p>
        </p:txBody>
      </p:sp>
      <p:sp>
        <p:nvSpPr>
          <p:cNvPr id="8" name="Slide Number Placeholder 7"/>
          <p:cNvSpPr>
            <a:spLocks noGrp="1"/>
          </p:cNvSpPr>
          <p:nvPr>
            <p:ph type="sldNum" sz="quarter" idx="11"/>
          </p:nvPr>
        </p:nvSpPr>
        <p:spPr/>
        <p:txBody>
          <a:bodyPr/>
          <a:lstStyle/>
          <a:p>
            <a:pPr algn="r"/>
            <a:fld id="{C455C284-B64A-41C5-BF51-0401EE58565B}" type="slidenum">
              <a:rPr lang="en-US" smtClean="0"/>
              <a:pPr algn="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22" name="Title Placeholder 21"/>
          <p:cNvSpPr>
            <a:spLocks noGrp="1"/>
          </p:cNvSpPr>
          <p:nvPr>
            <p:ph type="title"/>
          </p:nvPr>
        </p:nvSpPr>
        <p:spPr>
          <a:xfrm>
            <a:off x="457200" y="253536"/>
            <a:ext cx="8229600" cy="1143000"/>
          </a:xfrm>
          <a:prstGeom prst="rect">
            <a:avLst/>
          </a:prstGeom>
          <a:ln>
            <a:noFill/>
          </a:ln>
        </p:spPr>
        <p:txBody>
          <a:bodyPr rIns="91440" anchor="b">
            <a:normAutofit/>
          </a:bodyPr>
          <a:lstStyle>
            <a:extLst/>
          </a:lstStyle>
          <a:p>
            <a:r>
              <a:rPr lang="en-US" noProof="1" smtClean="0"/>
              <a:t>Click to edit Master title style</a:t>
            </a:r>
            <a:endParaRPr lang="en-US" dirty="0"/>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dirty="0"/>
          </a:p>
        </p:txBody>
      </p:sp>
      <p:sp>
        <p:nvSpPr>
          <p:cNvPr id="11" name="Shape 9"/>
          <p:cNvSpPr>
            <a:spLocks noGrp="1"/>
          </p:cNvSpPr>
          <p:nvPr>
            <p:ph type="dt" sz="half" idx="2"/>
          </p:nvPr>
        </p:nvSpPr>
        <p:spPr>
          <a:xfrm>
            <a:off x="7010400" y="6509004"/>
            <a:ext cx="1676400" cy="274320"/>
          </a:xfrm>
          <a:prstGeom prst="rect">
            <a:avLst/>
          </a:prstGeom>
        </p:spPr>
        <p:txBody>
          <a:bodyPr vert="horz" rtlCol="0" anchor="ctr" anchorCtr="0"/>
          <a:lstStyle>
            <a:lvl1pPr algn="r">
              <a:defRPr sz="1200"/>
            </a:lvl1pPr>
            <a:extLst/>
          </a:lstStyle>
          <a:p>
            <a:pPr algn="r"/>
            <a:fld id="{7F6DC4D5-FF39-4DD1-9B66-D3AFAF540384}" type="datetime1">
              <a:rPr lang="en-US" smtClean="0"/>
              <a:pPr algn="r"/>
              <a:t>3/29/2014</a:t>
            </a:fld>
            <a:endParaRPr lang="en-US"/>
          </a:p>
        </p:txBody>
      </p:sp>
      <p:sp>
        <p:nvSpPr>
          <p:cNvPr id="12" name="Shape 10"/>
          <p:cNvSpPr>
            <a:spLocks noGrp="1"/>
          </p:cNvSpPr>
          <p:nvPr>
            <p:ph type="sldNum" sz="quarter" idx="4"/>
          </p:nvPr>
        </p:nvSpPr>
        <p:spPr>
          <a:xfrm>
            <a:off x="8724900" y="6509004"/>
            <a:ext cx="378340" cy="274320"/>
          </a:xfrm>
          <a:prstGeom prst="rect">
            <a:avLst/>
          </a:prstGeom>
        </p:spPr>
        <p:txBody>
          <a:bodyPr vert="horz" rtlCol="0" anchor="ctr" anchorCtr="0"/>
          <a:lstStyle>
            <a:lvl1pPr>
              <a:defRPr sz="1200">
                <a:solidFill>
                  <a:schemeClr val="tx2">
                    <a:shade val="90000"/>
                  </a:schemeClr>
                </a:solidFill>
              </a:defRPr>
            </a:lvl1pPr>
            <a:extLst/>
          </a:lstStyle>
          <a:p>
            <a:pPr algn="r"/>
            <a:fld id="{C455C284-B64A-41C5-BF51-0401EE58565B}" type="slidenum">
              <a:rPr lang="en-US" smtClean="0"/>
              <a:pPr algn="r"/>
              <a:t>‹#›</a:t>
            </a:fld>
            <a:endParaRPr lang="en-US" sz="1200" dirty="0">
              <a:solidFill>
                <a:schemeClr val="tx2">
                  <a:shade val="90000"/>
                </a:schemeClr>
              </a:solidFill>
            </a:endParaRPr>
          </a:p>
        </p:txBody>
      </p:sp>
      <p:sp>
        <p:nvSpPr>
          <p:cNvPr id="15" name="Shape 11"/>
          <p:cNvSpPr>
            <a:spLocks noGrp="1"/>
          </p:cNvSpPr>
          <p:nvPr>
            <p:ph type="ftr" sz="quarter" idx="3"/>
          </p:nvPr>
        </p:nvSpPr>
        <p:spPr>
          <a:xfrm>
            <a:off x="457200" y="6509004"/>
            <a:ext cx="6496050" cy="274320"/>
          </a:xfrm>
          <a:prstGeom prst="rect">
            <a:avLst/>
          </a:prstGeom>
        </p:spPr>
        <p:txBody>
          <a:bodyPr vert="horz" rtlCol="0" anchor="ctr" anchorCtr="0"/>
          <a:lstStyle>
            <a:lvl1pPr>
              <a:defRPr sz="1200"/>
            </a:lvl1pPr>
            <a:extLst/>
          </a:lstStyle>
          <a:p>
            <a:endParaRPr lang="en-US" sz="1200"/>
          </a:p>
        </p:txBody>
      </p:sp>
    </p:spTree>
  </p:cSld>
  <p:clrMap bg1="dk1" tx1="lt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lvl1pPr marL="54864" algn="l" rtl="1" eaLnBrk="1" latinLnBrk="0" hangingPunct="1">
        <a:spcBef>
          <a:spcPct val="0"/>
        </a:spcBef>
        <a:buNone/>
        <a:defRPr sz="4000" b="0" kern="1200">
          <a:ln>
            <a:noFill/>
          </a:ln>
          <a:solidFill>
            <a:schemeClr val="tx2"/>
          </a:solidFill>
          <a:effectLst>
            <a:outerShdw blurRad="50800" dist="38100" dir="2700000" algn="tl" rotWithShape="0">
              <a:prstClr val="black">
                <a:alpha val="40000"/>
              </a:prstClr>
            </a:outerShdw>
          </a:effectLst>
          <a:latin typeface="+mj-lt"/>
          <a:ea typeface="+mj-ea"/>
          <a:cs typeface="+mj-cs"/>
        </a:defRPr>
      </a:lvl1pPr>
      <a:extLst/>
    </p:titleStyle>
    <p:bodyStyle>
      <a:lvl1pPr marL="514350" indent="-514350" algn="r" rtl="1" eaLnBrk="1" latinLnBrk="0" hangingPunct="1">
        <a:spcBef>
          <a:spcPts val="0"/>
        </a:spcBef>
        <a:buClr>
          <a:schemeClr val="tx2"/>
        </a:buClr>
        <a:buSzPct val="70000"/>
        <a:buFont typeface="+mj-lt"/>
        <a:buAutoNum type="alphaUcPeriod"/>
        <a:defRPr sz="3200" kern="1200">
          <a:solidFill>
            <a:schemeClr val="tx1"/>
          </a:solidFill>
          <a:latin typeface="+mn-lt"/>
          <a:ea typeface="+mn-ea"/>
          <a:cs typeface="+mn-cs"/>
        </a:defRPr>
      </a:lvl1pPr>
      <a:lvl2pPr marL="925830" indent="-514350" algn="r" rtl="1" eaLnBrk="1" latinLnBrk="0" hangingPunct="1">
        <a:spcBef>
          <a:spcPts val="400"/>
        </a:spcBef>
        <a:buClr>
          <a:schemeClr val="tx2"/>
        </a:buClr>
        <a:buSzPct val="90000"/>
        <a:buFont typeface="+mj-lt"/>
        <a:buAutoNum type="alphaUcPeriod"/>
        <a:defRPr sz="2600" kern="1200">
          <a:solidFill>
            <a:schemeClr val="tx1"/>
          </a:solidFill>
          <a:latin typeface="+mn-lt"/>
          <a:ea typeface="+mn-ea"/>
          <a:cs typeface="+mn-cs"/>
        </a:defRPr>
      </a:lvl2pPr>
      <a:lvl3pPr marL="1088136" indent="-457200" algn="r" rtl="1" eaLnBrk="1" latinLnBrk="0" hangingPunct="1">
        <a:spcBef>
          <a:spcPts val="400"/>
        </a:spcBef>
        <a:buClr>
          <a:schemeClr val="tx2"/>
        </a:buClr>
        <a:buSzPct val="100000"/>
        <a:buFont typeface="+mj-lt"/>
        <a:buAutoNum type="alphaUcPeriod"/>
        <a:defRPr sz="2300" kern="1200">
          <a:solidFill>
            <a:schemeClr val="tx1"/>
          </a:solidFill>
          <a:latin typeface="+mn-lt"/>
          <a:ea typeface="+mn-ea"/>
          <a:cs typeface="+mn-cs"/>
        </a:defRPr>
      </a:lvl3pPr>
      <a:lvl4pPr marL="1280160" indent="-457200" algn="r" rtl="1" eaLnBrk="1" latinLnBrk="0" hangingPunct="1">
        <a:spcBef>
          <a:spcPts val="400"/>
        </a:spcBef>
        <a:buClr>
          <a:schemeClr val="tx2"/>
        </a:buClr>
        <a:buSzPct val="100000"/>
        <a:buFont typeface="+mj-lt"/>
        <a:buAutoNum type="alphaUcPeriod"/>
        <a:defRPr sz="2000" kern="1200">
          <a:solidFill>
            <a:schemeClr val="tx1"/>
          </a:solidFill>
          <a:latin typeface="+mn-lt"/>
          <a:ea typeface="+mn-ea"/>
          <a:cs typeface="+mn-cs"/>
        </a:defRPr>
      </a:lvl4pPr>
      <a:lvl5pPr marL="1463040" indent="-457200" algn="r" rtl="1" eaLnBrk="1" latinLnBrk="0" hangingPunct="1">
        <a:spcBef>
          <a:spcPts val="400"/>
        </a:spcBef>
        <a:buClr>
          <a:schemeClr val="tx2"/>
        </a:buClr>
        <a:buSzPct val="100000"/>
        <a:buFont typeface="+mj-lt"/>
        <a:buAutoNum type="alphaUcPeriod"/>
        <a:defRPr sz="1900" kern="1200">
          <a:solidFill>
            <a:schemeClr val="tx1"/>
          </a:solidFill>
          <a:latin typeface="+mn-lt"/>
          <a:ea typeface="+mn-ea"/>
          <a:cs typeface="+mn-cs"/>
        </a:defRPr>
      </a:lvl5pPr>
      <a:lvl6pPr marL="1540764" indent="-342900" algn="r" rtl="1" eaLnBrk="1" latinLnBrk="0" hangingPunct="1">
        <a:spcBef>
          <a:spcPts val="400"/>
        </a:spcBef>
        <a:buClr>
          <a:schemeClr val="tx2"/>
        </a:buClr>
        <a:buFont typeface="+mj-lt"/>
        <a:buAutoNum type="alphaUcPeriod"/>
        <a:defRPr sz="1800" kern="1200" baseline="0">
          <a:solidFill>
            <a:schemeClr val="tx1"/>
          </a:solidFill>
          <a:latin typeface="+mn-lt"/>
          <a:ea typeface="+mn-ea"/>
          <a:cs typeface="+mn-cs"/>
        </a:defRPr>
      </a:lvl6pPr>
      <a:lvl7pPr marL="1723644" indent="-342900" algn="r" rtl="1" eaLnBrk="1" latinLnBrk="0" hangingPunct="1">
        <a:spcBef>
          <a:spcPts val="400"/>
        </a:spcBef>
        <a:buClr>
          <a:schemeClr val="tx2"/>
        </a:buClr>
        <a:buFont typeface="+mj-lt"/>
        <a:buAutoNum type="alphaUcPeriod"/>
        <a:defRPr sz="1600" kern="1200" baseline="0">
          <a:solidFill>
            <a:schemeClr val="tx1"/>
          </a:solidFill>
          <a:latin typeface="+mn-lt"/>
          <a:ea typeface="+mn-ea"/>
          <a:cs typeface="+mn-cs"/>
        </a:defRPr>
      </a:lvl7pPr>
      <a:lvl8pPr marL="1906524" indent="-342900" algn="r" rtl="1" eaLnBrk="1" latinLnBrk="0" hangingPunct="1">
        <a:spcBef>
          <a:spcPts val="400"/>
        </a:spcBef>
        <a:buClr>
          <a:schemeClr val="tx2"/>
        </a:buClr>
        <a:buFont typeface="+mj-lt"/>
        <a:buAutoNum type="alphaUcPeriod"/>
        <a:defRPr sz="1600" kern="1200" baseline="0">
          <a:solidFill>
            <a:schemeClr val="tx1"/>
          </a:solidFill>
          <a:latin typeface="+mn-lt"/>
          <a:ea typeface="+mn-ea"/>
          <a:cs typeface="+mn-cs"/>
        </a:defRPr>
      </a:lvl8pPr>
      <a:lvl9pPr marL="2089404" indent="-342900" algn="r" rtl="1" eaLnBrk="1" latinLnBrk="0" hangingPunct="1">
        <a:spcBef>
          <a:spcPts val="400"/>
        </a:spcBef>
        <a:buClr>
          <a:schemeClr val="tx2"/>
        </a:buClr>
        <a:buFont typeface="+mj-lt"/>
        <a:buAutoNum type="alphaUcPeriod"/>
        <a:defRPr sz="1600" kern="1200" baseline="0">
          <a:solidFill>
            <a:schemeClr val="tx1"/>
          </a:solidFill>
          <a:latin typeface="+mn-lt"/>
          <a:ea typeface="+mn-ea"/>
          <a:cs typeface="+mn-cs"/>
        </a:defRPr>
      </a:lvl9pPr>
      <a:extLst/>
    </p:bodyStyle>
    <p:otherStyle>
      <a:lvl1pPr marL="0" algn="r" rtl="1" eaLnBrk="1" hangingPunct="1">
        <a:defRPr kern="1200">
          <a:solidFill>
            <a:schemeClr val="tx1"/>
          </a:solidFill>
          <a:latin typeface="+mn-lt"/>
          <a:ea typeface="+mn-ea"/>
          <a:cs typeface="+mn-cs"/>
        </a:defRPr>
      </a:lvl1pPr>
      <a:lvl2pPr marL="457200" algn="r" rtl="1" eaLnBrk="1" hangingPunct="1">
        <a:defRPr kern="1200">
          <a:solidFill>
            <a:schemeClr val="tx1"/>
          </a:solidFill>
          <a:latin typeface="+mn-lt"/>
          <a:ea typeface="+mn-ea"/>
          <a:cs typeface="+mn-cs"/>
        </a:defRPr>
      </a:lvl2pPr>
      <a:lvl3pPr marL="914400" algn="r" rtl="1" eaLnBrk="1" hangingPunct="1">
        <a:defRPr kern="1200">
          <a:solidFill>
            <a:schemeClr val="tx1"/>
          </a:solidFill>
          <a:latin typeface="+mn-lt"/>
          <a:ea typeface="+mn-ea"/>
          <a:cs typeface="+mn-cs"/>
        </a:defRPr>
      </a:lvl3pPr>
      <a:lvl4pPr marL="1371600" algn="r" rtl="1" eaLnBrk="1" hangingPunct="1">
        <a:defRPr kern="1200">
          <a:solidFill>
            <a:schemeClr val="tx1"/>
          </a:solidFill>
          <a:latin typeface="+mn-lt"/>
          <a:ea typeface="+mn-ea"/>
          <a:cs typeface="+mn-cs"/>
        </a:defRPr>
      </a:lvl4pPr>
      <a:lvl5pPr marL="1828800" algn="r" rtl="1" eaLnBrk="1" hangingPunct="1">
        <a:defRPr kern="1200">
          <a:solidFill>
            <a:schemeClr val="tx1"/>
          </a:solidFill>
          <a:latin typeface="+mn-lt"/>
          <a:ea typeface="+mn-ea"/>
          <a:cs typeface="+mn-cs"/>
        </a:defRPr>
      </a:lvl5pPr>
      <a:lvl6pPr marL="2286000" algn="r" rtl="1" eaLnBrk="1" hangingPunct="1">
        <a:defRPr kern="1200">
          <a:solidFill>
            <a:schemeClr val="tx1"/>
          </a:solidFill>
          <a:latin typeface="+mn-lt"/>
          <a:ea typeface="+mn-ea"/>
          <a:cs typeface="+mn-cs"/>
        </a:defRPr>
      </a:lvl6pPr>
      <a:lvl7pPr marL="2743200" algn="r" rtl="1" eaLnBrk="1" hangingPunct="1">
        <a:defRPr kern="1200">
          <a:solidFill>
            <a:schemeClr val="tx1"/>
          </a:solidFill>
          <a:latin typeface="+mn-lt"/>
          <a:ea typeface="+mn-ea"/>
          <a:cs typeface="+mn-cs"/>
        </a:defRPr>
      </a:lvl7pPr>
      <a:lvl8pPr marL="3200400" algn="r" rtl="1" eaLnBrk="1" hangingPunct="1">
        <a:defRPr kern="1200">
          <a:solidFill>
            <a:schemeClr val="tx1"/>
          </a:solidFill>
          <a:latin typeface="+mn-lt"/>
          <a:ea typeface="+mn-ea"/>
          <a:cs typeface="+mn-cs"/>
        </a:defRPr>
      </a:lvl8pPr>
      <a:lvl9pPr marL="3657600" algn="r" rtl="1" eaLnBrk="1" hangingPunct="1">
        <a:defRPr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ctrTitle"/>
          </p:nvPr>
        </p:nvSpPr>
        <p:spPr/>
        <p:txBody>
          <a:bodyPr>
            <a:noAutofit/>
          </a:bodyPr>
          <a:lstStyle/>
          <a:p>
            <a:pPr algn="ctr"/>
            <a:r>
              <a:rPr lang="ar-SA" sz="3600" dirty="0" smtClean="0"/>
              <a:t>محاضرة اليوم:</a:t>
            </a:r>
            <a:br>
              <a:rPr lang="ar-SA" sz="3600" dirty="0" smtClean="0"/>
            </a:br>
            <a:r>
              <a:rPr lang="ar-SA" sz="4000" b="1" dirty="0">
                <a:solidFill>
                  <a:schemeClr val="accent2">
                    <a:lumMod val="75000"/>
                  </a:schemeClr>
                </a:solidFill>
              </a:rPr>
              <a:t>أساليب تدريس الكتابة والوسائل اللازمة</a:t>
            </a:r>
            <a:br>
              <a:rPr lang="ar-SA" sz="4000" b="1" dirty="0">
                <a:solidFill>
                  <a:schemeClr val="accent2">
                    <a:lumMod val="75000"/>
                  </a:schemeClr>
                </a:solidFill>
              </a:rPr>
            </a:br>
            <a:r>
              <a:rPr lang="ar-SA" sz="4000" b="1" dirty="0">
                <a:solidFill>
                  <a:schemeClr val="accent2">
                    <a:lumMod val="75000"/>
                  </a:schemeClr>
                </a:solidFill>
              </a:rPr>
              <a:t>مهارات وأنشطة الاستعداد </a:t>
            </a:r>
            <a:r>
              <a:rPr lang="ar-SA" sz="4000" b="1" dirty="0" smtClean="0">
                <a:solidFill>
                  <a:schemeClr val="accent2">
                    <a:lumMod val="75000"/>
                  </a:schemeClr>
                </a:solidFill>
              </a:rPr>
              <a:t>للكتابة</a:t>
            </a:r>
            <a:endParaRPr lang="en-US" sz="3600" dirty="0"/>
          </a:p>
        </p:txBody>
      </p:sp>
      <p:sp>
        <p:nvSpPr>
          <p:cNvPr id="3" name="Rectangle 2"/>
          <p:cNvSpPr>
            <a:spLocks noGrp="1"/>
          </p:cNvSpPr>
          <p:nvPr>
            <p:ph type="subTitle" idx="1"/>
          </p:nvPr>
        </p:nvSpPr>
        <p:spPr/>
        <p:txBody>
          <a:bodyPr/>
          <a:lstStyle/>
          <a:p>
            <a:r>
              <a:rPr lang="ar-SA" dirty="0" smtClean="0"/>
              <a:t>المحاضرة القادمة:</a:t>
            </a:r>
          </a:p>
          <a:p>
            <a:r>
              <a:rPr lang="ar-SA" dirty="0" smtClean="0">
                <a:solidFill>
                  <a:srgbClr val="FF0000"/>
                </a:solidFill>
              </a:rPr>
              <a:t>العلاقة بين القراءة والكتابة</a:t>
            </a:r>
          </a:p>
          <a:p>
            <a:r>
              <a:rPr lang="ar-SA" dirty="0" smtClean="0">
                <a:solidFill>
                  <a:srgbClr val="FF0000"/>
                </a:solidFill>
              </a:rPr>
              <a:t>التخطيط لبرنامج متكامل لتعزيز الإعداد للقراءة والكتابة.</a:t>
            </a:r>
            <a:endParaRPr lang="en-US" dirty="0">
              <a:solidFill>
                <a:srgbClr val="FF0000"/>
              </a:solidFill>
            </a:endParaRPr>
          </a:p>
        </p:txBody>
      </p:sp>
      <p:sp>
        <p:nvSpPr>
          <p:cNvPr id="4" name="Rectangle 3"/>
          <p:cNvSpPr>
            <a:spLocks noGrp="1"/>
          </p:cNvSpPr>
          <p:nvPr>
            <p:ph type="dt" sz="half" idx="10"/>
          </p:nvPr>
        </p:nvSpPr>
        <p:spPr>
          <a:xfrm>
            <a:off x="7010400" y="6509004"/>
            <a:ext cx="1676400" cy="274320"/>
          </a:xfrm>
        </p:spPr>
        <p:txBody>
          <a:bodyPr/>
          <a:lstStyle/>
          <a:p>
            <a:fld id="{56DB7B69-FFE4-40BB-B3FF-3221349674E4}" type="datetime4">
              <a:rPr lang="en-US" smtClean="0"/>
              <a:pPr/>
              <a:t>March 29, 2014</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fontScale="90000"/>
          </a:bodyPr>
          <a:lstStyle/>
          <a:p>
            <a:pPr algn="ctr"/>
            <a:r>
              <a:rPr lang="ar-SA" b="1" dirty="0" smtClean="0"/>
              <a:t>الأسباب التي أدت إلى وجود الصعوبات التي يواجهها الأطفال لإتقان المهارات الكتابية</a:t>
            </a:r>
            <a:endParaRPr lang="en-US" b="1" dirty="0"/>
          </a:p>
        </p:txBody>
      </p:sp>
      <p:sp>
        <p:nvSpPr>
          <p:cNvPr id="12" name="Content Placeholder 11"/>
          <p:cNvSpPr>
            <a:spLocks noGrp="1"/>
          </p:cNvSpPr>
          <p:nvPr>
            <p:ph idx="1"/>
          </p:nvPr>
        </p:nvSpPr>
        <p:spPr/>
        <p:txBody>
          <a:bodyPr>
            <a:normAutofit fontScale="92500" lnSpcReduction="10000"/>
          </a:bodyPr>
          <a:lstStyle/>
          <a:p>
            <a:pPr>
              <a:buFont typeface="+mj-lt"/>
              <a:buAutoNum type="alphaUcPeriod"/>
            </a:pPr>
            <a:r>
              <a:rPr lang="ar-SA" dirty="0" smtClean="0"/>
              <a:t>طبيعة الجانب الكتابي من اللغة, إذ أن الكتابة في اللغات, بعامة لا تمثل الجانب المنطوق تمثيلاً تماماً.</a:t>
            </a:r>
          </a:p>
          <a:p>
            <a:pPr>
              <a:buFont typeface="+mj-lt"/>
              <a:buAutoNum type="alphaUcPeriod"/>
            </a:pPr>
            <a:r>
              <a:rPr lang="ar-SA" dirty="0" smtClean="0"/>
              <a:t>أن الأطفال لا يشعرون بأن الكتابة تلبي حاجاتهم الخاصة, ولا تتفاعل معها , وتزداد هذه المشكلة صعوبة إذا كان الطفل يعيش في بيئة لا تشجع على القراءة والكتابة.</a:t>
            </a:r>
          </a:p>
          <a:p>
            <a:pPr>
              <a:buFont typeface="+mj-lt"/>
              <a:buAutoNum type="alphaUcPeriod"/>
            </a:pPr>
            <a:r>
              <a:rPr lang="ar-SA" dirty="0" smtClean="0"/>
              <a:t>ومن هذه الصعوبات أن اللغة المكتوبة تحتاج إلى أدوات يستعان بها كالقلم والكتاب والدفتر والإنارة ولكن اللغة المنطوقة لا تحتاج لذلك.</a:t>
            </a:r>
          </a:p>
          <a:p>
            <a:pPr marL="0" indent="0">
              <a:buNone/>
            </a:pPr>
            <a:r>
              <a:rPr lang="ar-SA" dirty="0" smtClean="0"/>
              <a:t>وأنجح الحلول لتخفيف هذه الصعوبات أن تكون الكتابة وظيفية, بمعنى أن تكون كتابة لها علاقة </a:t>
            </a:r>
            <a:r>
              <a:rPr lang="ar-SA" dirty="0"/>
              <a:t>بحياته اليومية وأن تكون من بيئته</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المهارات الكتابية</a:t>
            </a:r>
            <a:endParaRPr lang="ar-SA"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25028868"/>
              </p:ext>
            </p:extLst>
          </p:nvPr>
        </p:nvGraphicFramePr>
        <p:xfrm>
          <a:off x="457200" y="16462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603389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ar-SA" dirty="0" smtClean="0"/>
              <a:t>المهارات المرافقة للكتابة والتي لابد أن يدرب المعلم طلابه علي ممارستها بشكل سليم:</a:t>
            </a:r>
            <a:endParaRPr lang="en-US" dirty="0"/>
          </a:p>
        </p:txBody>
      </p:sp>
      <p:sp>
        <p:nvSpPr>
          <p:cNvPr id="3" name="Content Placeholder 2"/>
          <p:cNvSpPr>
            <a:spLocks noGrp="1"/>
          </p:cNvSpPr>
          <p:nvPr>
            <p:ph idx="1"/>
          </p:nvPr>
        </p:nvSpPr>
        <p:spPr/>
        <p:txBody>
          <a:bodyPr>
            <a:normAutofit lnSpcReduction="10000"/>
          </a:bodyPr>
          <a:lstStyle/>
          <a:p>
            <a:r>
              <a:rPr lang="ar-SA" dirty="0" smtClean="0"/>
              <a:t>جلوس التلميذ عند الكتابة جلسة صحيحة , بحيث يكون ما بين عينيه والدفتر الذي يكتب فيه ثلاثين سنتيمتر.</a:t>
            </a:r>
          </a:p>
          <a:p>
            <a:r>
              <a:rPr lang="ar-SA" dirty="0" smtClean="0"/>
              <a:t>إمساك القلم مسكة صحيحة , وذلك بأن يجعله بين أصابع يده اليمنى, وعلى المعلم أن يحاول منع التلاميذ من استخدام اليد اليسرى.</a:t>
            </a:r>
          </a:p>
          <a:p>
            <a:r>
              <a:rPr lang="ar-SA" dirty="0" smtClean="0"/>
              <a:t>أن يتعود الطالب الكتابة على خط أفقي مستقيم.</a:t>
            </a:r>
          </a:p>
          <a:p>
            <a:r>
              <a:rPr lang="ar-SA" dirty="0" smtClean="0"/>
              <a:t>أن يكتب الطالب بسرعة مقبولة , على ألا يكون ذلك على حساب صحة الكتاب,وهذه السرعة تتحصل عن طريق تعويد التلاميذ وتدريبهم على التركيز والمتابعة, والإكثار من ذلك.</a:t>
            </a:r>
          </a:p>
          <a:p>
            <a:pPr marL="0" indent="0">
              <a:buNone/>
            </a:pPr>
            <a:endParaRPr lang="ar-SA"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المهارات التي تعد جزءاً رئيسياً من الكتابة:</a:t>
            </a:r>
            <a:endParaRPr lang="en-US" dirty="0"/>
          </a:p>
        </p:txBody>
      </p:sp>
      <p:sp>
        <p:nvSpPr>
          <p:cNvPr id="3" name="Content Placeholder 2"/>
          <p:cNvSpPr>
            <a:spLocks noGrp="1"/>
          </p:cNvSpPr>
          <p:nvPr>
            <p:ph idx="1"/>
          </p:nvPr>
        </p:nvSpPr>
        <p:spPr/>
        <p:txBody>
          <a:bodyPr>
            <a:normAutofit fontScale="77500" lnSpcReduction="20000"/>
          </a:bodyPr>
          <a:lstStyle/>
          <a:p>
            <a:r>
              <a:rPr lang="ar-SA" dirty="0" smtClean="0"/>
              <a:t>الكتابة الجميلة, وأقل مستوى , للكتابة الجميلة أن يكون الخط واضحاً مقروءاً </a:t>
            </a:r>
            <a:r>
              <a:rPr lang="ar-SA" dirty="0"/>
              <a:t>فإذا زاد على </a:t>
            </a:r>
            <a:r>
              <a:rPr lang="ar-SA" dirty="0" smtClean="0"/>
              <a:t>هذا الحد , فهو الإبداع الذي يتميز به عدد قليل .</a:t>
            </a:r>
          </a:p>
          <a:p>
            <a:r>
              <a:rPr lang="ar-SA" dirty="0" smtClean="0"/>
              <a:t>القدرة على نقل الكلمات بصورتها الصحيحة دون تحريف, مع ربطها بالنطق السليم.</a:t>
            </a:r>
          </a:p>
          <a:p>
            <a:r>
              <a:rPr lang="ar-SA" dirty="0" smtClean="0"/>
              <a:t>كتابة الحروف المتشابهة نطقاً</a:t>
            </a:r>
            <a:r>
              <a:rPr lang="ar-SA" dirty="0"/>
              <a:t> , </a:t>
            </a:r>
            <a:r>
              <a:rPr lang="ar-SA" dirty="0" smtClean="0"/>
              <a:t>المختلفة كتابة مثل: الذال والظاء, والسين والصاد والتاء والطاء..... </a:t>
            </a:r>
          </a:p>
          <a:p>
            <a:r>
              <a:rPr lang="ar-SA" dirty="0" smtClean="0"/>
              <a:t>كتابة التاء المربوطة, والتاء المبسوطة, وكتابة الهاء المتطرفة والتاء المربوطة....</a:t>
            </a:r>
          </a:p>
          <a:p>
            <a:r>
              <a:rPr lang="ar-SA" dirty="0" smtClean="0"/>
              <a:t>كتابة كل حرف من الحروف العربية مبتدئاً من نقطة البداية في كتابة الحروف , ولا يكتفى بكتابة الحرف بشكل سليم, بل عليه أن يتعود كتابته من بدايته إلى نهايته, ولا يصح أن يكتبه من النهاية أو الوسط إلى البداية.</a:t>
            </a:r>
          </a:p>
          <a:p>
            <a:r>
              <a:rPr lang="ar-SA" dirty="0" smtClean="0"/>
              <a:t>كتابة همزة القطع في مواطنها الصحيحة مع مراعاة عدم ربطها بهمزة الوصل.</a:t>
            </a:r>
          </a:p>
          <a:p>
            <a:r>
              <a:rPr lang="ar-SA" dirty="0" smtClean="0"/>
              <a:t>تعويد التلاميذ على كتابة علامات الترقيم, ووضعها في موضعها السليم.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b="1" dirty="0" smtClean="0"/>
              <a:t>مشكلات الكتابة العربية</a:t>
            </a:r>
            <a:br>
              <a:rPr lang="ar-SA" b="1" dirty="0" smtClean="0"/>
            </a:br>
            <a:r>
              <a:rPr lang="ar-SA" sz="2700" b="1" dirty="0" smtClean="0"/>
              <a:t>أبرز ما قيل عن مشكلات اللغة العربية ما يلي:</a:t>
            </a:r>
            <a:endParaRPr lang="ar-SA" sz="2700" b="1" dirty="0"/>
          </a:p>
        </p:txBody>
      </p:sp>
      <p:sp>
        <p:nvSpPr>
          <p:cNvPr id="3" name="Content Placeholder 2"/>
          <p:cNvSpPr>
            <a:spLocks noGrp="1"/>
          </p:cNvSpPr>
          <p:nvPr>
            <p:ph idx="1"/>
          </p:nvPr>
        </p:nvSpPr>
        <p:spPr>
          <a:xfrm>
            <a:off x="107504" y="1646236"/>
            <a:ext cx="8784976" cy="5095131"/>
          </a:xfrm>
        </p:spPr>
        <p:txBody>
          <a:bodyPr>
            <a:noAutofit/>
          </a:bodyPr>
          <a:lstStyle/>
          <a:p>
            <a:pPr>
              <a:buFont typeface="+mj-lt"/>
              <a:buAutoNum type="arabicPeriod"/>
            </a:pPr>
            <a:r>
              <a:rPr lang="ar-SA" sz="2000" b="1" dirty="0" smtClean="0"/>
              <a:t>الشكل: ويقصدون به الحركات القصار( الفتحة والضمة والكسرة) وتكاد هذه المشكلة تكون المصدر الأول من مصادر الصعوبة لديهم.</a:t>
            </a:r>
          </a:p>
          <a:p>
            <a:pPr>
              <a:buFont typeface="+mj-lt"/>
              <a:buAutoNum type="arabicPeriod"/>
            </a:pPr>
            <a:r>
              <a:rPr lang="ar-SA" sz="2000" b="1" dirty="0" smtClean="0"/>
              <a:t>قواعد الإملاء فقد كثرت الدراسات التي تناولت قواعد الإملاء العربي, واستنتجوا أن أبرز هذه الصعوبات في هذا الجانب ما يأتي:</a:t>
            </a:r>
          </a:p>
          <a:p>
            <a:pPr>
              <a:buFont typeface="+mj-cs"/>
              <a:buAutoNum type="arabic2Minus"/>
            </a:pPr>
            <a:r>
              <a:rPr lang="ar-SA" sz="2000" b="1" dirty="0" smtClean="0"/>
              <a:t>الفرق بين رسم اللفظ وصوته, إذ أن هناك حروفاً تكتب ولا تنطق , وحروف تنطق ولا تكتب.</a:t>
            </a:r>
          </a:p>
          <a:p>
            <a:pPr>
              <a:buFont typeface="+mj-cs"/>
              <a:buAutoNum type="arabic2Minus"/>
            </a:pPr>
            <a:r>
              <a:rPr lang="ar-SA" sz="2000" b="1" dirty="0" smtClean="0"/>
              <a:t>ارتباط قواعد الإملاء بالنحو والصرف.</a:t>
            </a:r>
          </a:p>
          <a:p>
            <a:pPr>
              <a:buFont typeface="+mj-cs"/>
              <a:buAutoNum type="arabic2Minus"/>
            </a:pPr>
            <a:r>
              <a:rPr lang="ar-SA" sz="2000" b="1" dirty="0" smtClean="0"/>
              <a:t>كثرة قواعد الإملاء, وكثرة الاستثناءات فيها.</a:t>
            </a:r>
          </a:p>
          <a:p>
            <a:pPr>
              <a:buFont typeface="+mj-cs"/>
              <a:buAutoNum type="arabic2Minus"/>
            </a:pPr>
            <a:r>
              <a:rPr lang="ar-SA" sz="2000" b="1" dirty="0" smtClean="0"/>
              <a:t>الاختلاف في قواعد الإملاء بين العلماء على نحو اختلافهم في كتابة ( يقرأون , يقرءون, يقرؤون)</a:t>
            </a:r>
          </a:p>
          <a:p>
            <a:pPr>
              <a:buFont typeface="+mj-lt"/>
              <a:buAutoNum type="arabicPeriod" startAt="3"/>
            </a:pPr>
            <a:r>
              <a:rPr lang="ar-SA" sz="2000" b="1" dirty="0" smtClean="0"/>
              <a:t>اختلاف صورة الحرف باختلاف موضعة في الكتابة.</a:t>
            </a:r>
          </a:p>
          <a:p>
            <a:pPr>
              <a:buFont typeface="+mj-lt"/>
              <a:buAutoNum type="arabicPeriod" startAt="3"/>
            </a:pPr>
            <a:r>
              <a:rPr lang="ar-SA" sz="2000" b="1" dirty="0" smtClean="0"/>
              <a:t>الإعجام , ويقصد به النقط.</a:t>
            </a:r>
          </a:p>
          <a:p>
            <a:pPr>
              <a:buFont typeface="+mj-lt"/>
              <a:buAutoNum type="arabicPeriod" startAt="3"/>
            </a:pPr>
            <a:r>
              <a:rPr lang="ar-SA" sz="2000" b="1" dirty="0" smtClean="0"/>
              <a:t>وصل الحروف وفصلها.</a:t>
            </a:r>
          </a:p>
          <a:p>
            <a:pPr>
              <a:buFont typeface="+mj-lt"/>
              <a:buAutoNum type="arabicPeriod" startAt="3"/>
            </a:pPr>
            <a:r>
              <a:rPr lang="ar-SA" sz="2000" b="1" dirty="0" smtClean="0"/>
              <a:t>استخدام الصوائت القصار( الفتحة – الكسرة – الضمة) فقد أدى استخدامها إلى عدم قدرة التلميذ على التمييز بين الحركات , وما يقابلها من حروف المد, مما أوقعهم في لبس حتى اصبحوا يكتبون هذه الصوائت ممدوداً.</a:t>
            </a:r>
          </a:p>
          <a:p>
            <a:pPr>
              <a:buFont typeface="+mj-lt"/>
              <a:buAutoNum type="arabicPeriod" startAt="3"/>
            </a:pPr>
            <a:r>
              <a:rPr lang="ar-SA" sz="2000" b="1" dirty="0" smtClean="0"/>
              <a:t>الإعراب, ويعني به تغير حركات أواخر الكلمات على وفق وظيفتها في التركيب .</a:t>
            </a:r>
          </a:p>
          <a:p>
            <a:pPr>
              <a:buFont typeface="+mj-lt"/>
              <a:buAutoNum type="arabicPeriod"/>
            </a:pPr>
            <a:endParaRPr lang="ar-SA" sz="2000" b="1" dirty="0"/>
          </a:p>
        </p:txBody>
      </p:sp>
    </p:spTree>
    <p:extLst>
      <p:ext uri="{BB962C8B-B14F-4D97-AF65-F5344CB8AC3E}">
        <p14:creationId xmlns:p14="http://schemas.microsoft.com/office/powerpoint/2010/main" val="27816787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المتطلبات السابقة للكتابة:</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78818306"/>
              </p:ext>
            </p:extLst>
          </p:nvPr>
        </p:nvGraphicFramePr>
        <p:xfrm>
          <a:off x="457200" y="1646238"/>
          <a:ext cx="8229600" cy="4525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dirty="0" smtClean="0"/>
              <a:t>1- تنمية العضلات الصغرى:</a:t>
            </a:r>
            <a:endParaRPr lang="en-US" dirty="0"/>
          </a:p>
        </p:txBody>
      </p:sp>
      <p:sp>
        <p:nvSpPr>
          <p:cNvPr id="3" name="Content Placeholder 2"/>
          <p:cNvSpPr>
            <a:spLocks noGrp="1"/>
          </p:cNvSpPr>
          <p:nvPr>
            <p:ph idx="1"/>
          </p:nvPr>
        </p:nvSpPr>
        <p:spPr/>
        <p:txBody>
          <a:bodyPr/>
          <a:lstStyle/>
          <a:p>
            <a:pPr marL="0" indent="0">
              <a:buNone/>
            </a:pPr>
            <a:r>
              <a:rPr lang="ar-SA" dirty="0" smtClean="0"/>
              <a:t>تعد اليد من أهم العناصر التي تتطلبها عملية الكتابة, ولذلك فإن من المفترض أن تبلغ عضلات اليد درجة من النضج يمكنها من استعمال الأدوات الكتابية منها:</a:t>
            </a:r>
          </a:p>
          <a:p>
            <a:pPr marL="457200" indent="-457200">
              <a:buFontTx/>
              <a:buChar char="-"/>
            </a:pPr>
            <a:r>
              <a:rPr lang="ar-SA" dirty="0" smtClean="0"/>
              <a:t>سهولة حركتها.</a:t>
            </a:r>
          </a:p>
          <a:p>
            <a:pPr marL="457200" indent="-457200">
              <a:buFontTx/>
              <a:buChar char="-"/>
            </a:pPr>
            <a:r>
              <a:rPr lang="ar-SA" dirty="0" smtClean="0"/>
              <a:t>انسيابها على السطر.</a:t>
            </a:r>
          </a:p>
          <a:p>
            <a:pPr marL="457200" indent="-457200">
              <a:buFontTx/>
              <a:buChar char="-"/>
            </a:pPr>
            <a:r>
              <a:rPr lang="ar-SA" dirty="0" smtClean="0"/>
              <a:t>مرونة الأصابع في مسك القلم وبخاصة الإبهام والسبابة والوسطى.</a:t>
            </a:r>
          </a:p>
          <a:p>
            <a:pPr marL="457200" indent="-457200">
              <a:buFontTx/>
              <a:buChar char="-"/>
            </a:pPr>
            <a:endParaRPr lang="ar-SA" dirty="0" smtClean="0"/>
          </a:p>
          <a:p>
            <a:pPr marL="457200" indent="-457200">
              <a:buFontTx/>
              <a:buChar char="-"/>
            </a:pPr>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dirty="0" smtClean="0"/>
              <a:t>ولا يتم ذلك إلا بقيام المعلم بتدريبات متنوعة لإكساب هذه الأصابع القدرة الكافية للتحكم بأدوات الكتابة ومنها:</a:t>
            </a:r>
            <a:endParaRPr lang="en-US" dirty="0"/>
          </a:p>
        </p:txBody>
      </p:sp>
      <p:sp>
        <p:nvSpPr>
          <p:cNvPr id="3" name="Content Placeholder 2"/>
          <p:cNvSpPr>
            <a:spLocks noGrp="1"/>
          </p:cNvSpPr>
          <p:nvPr>
            <p:ph idx="1"/>
          </p:nvPr>
        </p:nvSpPr>
        <p:spPr/>
        <p:txBody>
          <a:bodyPr>
            <a:normAutofit fontScale="77500" lnSpcReduction="20000"/>
          </a:bodyPr>
          <a:lstStyle/>
          <a:p>
            <a:pPr>
              <a:buFont typeface="+mj-lt"/>
              <a:buAutoNum type="arabicPeriod"/>
            </a:pPr>
            <a:r>
              <a:rPr lang="ar-SA" dirty="0" smtClean="0"/>
              <a:t>غمس يد الطفل في الماء وهى مقبوضة ثم فتحها وقبضها عدة مرات.</a:t>
            </a:r>
          </a:p>
          <a:p>
            <a:pPr>
              <a:buFont typeface="+mj-lt"/>
              <a:buAutoNum type="arabicPeriod"/>
            </a:pPr>
            <a:r>
              <a:rPr lang="ar-SA" dirty="0" smtClean="0"/>
              <a:t>قص وتمزيق أوراق الجرائد القديمة أو المجلات بالإبهام والسبابة, أو بين الإبهام والوسطى ومن ثم وضعها في كيس لصنع وسادة من الرمل.</a:t>
            </a:r>
          </a:p>
          <a:p>
            <a:pPr>
              <a:buFont typeface="+mj-lt"/>
              <a:buAutoNum type="arabicPeriod"/>
            </a:pPr>
            <a:r>
              <a:rPr lang="ar-SA" dirty="0" smtClean="0"/>
              <a:t>التقاط حبات </a:t>
            </a:r>
            <a:r>
              <a:rPr lang="ar-SA" dirty="0" smtClean="0"/>
              <a:t>الرمل بين </a:t>
            </a:r>
            <a:r>
              <a:rPr lang="ar-SA" dirty="0" smtClean="0"/>
              <a:t>الإبهام والسبابة , أو بين الإبهام والوسطى ومن ثم وضعها في كيس لصنع وسادة من الرمل.</a:t>
            </a:r>
          </a:p>
          <a:p>
            <a:pPr>
              <a:buFont typeface="+mj-lt"/>
              <a:buAutoNum type="arabicPeriod"/>
            </a:pPr>
            <a:r>
              <a:rPr lang="ar-SA" dirty="0" smtClean="0"/>
              <a:t>فتح وإقفال مشبك الغسيل بأصابع اليد.</a:t>
            </a:r>
          </a:p>
          <a:p>
            <a:pPr>
              <a:buFont typeface="+mj-lt"/>
              <a:buAutoNum type="arabicPeriod"/>
            </a:pPr>
            <a:r>
              <a:rPr lang="ar-SA" dirty="0" smtClean="0"/>
              <a:t>الضغط بأطراف الأصابع على الأدراج ويمكن استخدام كرات من الاسفنج.</a:t>
            </a:r>
          </a:p>
          <a:p>
            <a:pPr>
              <a:buFont typeface="+mj-lt"/>
              <a:buAutoNum type="arabicPeriod"/>
            </a:pPr>
            <a:r>
              <a:rPr lang="ar-SA" dirty="0" smtClean="0"/>
              <a:t>إعطاء الطفل قطعة من معجون البلاستوسين لصنع أشكال منها , على أن يسبق ذلك تليين المعجون بأطراف الأصابع.</a:t>
            </a:r>
          </a:p>
          <a:p>
            <a:pPr>
              <a:buFont typeface="+mj-lt"/>
              <a:buAutoNum type="arabicPeriod"/>
            </a:pPr>
            <a:r>
              <a:rPr lang="ar-SA" dirty="0" smtClean="0"/>
              <a:t>استعمال الألواح الصغيرة, وتكليف الأطفال بالرسم عليها بالطباشير ومحوها ثم وضع خطوط مستقيمة ومربعات ومكعبات وهكذا.</a:t>
            </a:r>
          </a:p>
          <a:p>
            <a:pPr>
              <a:buFont typeface="+mj-lt"/>
              <a:buAutoNum type="arabicPeriod"/>
            </a:pPr>
            <a:r>
              <a:rPr lang="ar-SA" dirty="0" smtClean="0"/>
              <a:t>ممارسة بعض الألعاب التي يستخدم فيها أطراف الأصابع ومنها: شد الحبل وسباق الضفادع.</a:t>
            </a:r>
          </a:p>
          <a:p>
            <a:pPr marL="0" indent="0">
              <a:buNone/>
            </a:pPr>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dirty="0" smtClean="0"/>
              <a:t>تنمية التآزر البصري واليدوي:</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ar-SA" dirty="0" smtClean="0"/>
              <a:t>تعد العين واليد عنصرين فاعلين ورئيسين في عملية الكتابة , وحتى تتم عملية الكتابة بيسر ودقة لابد لهذين العضوين من أن يتوافقا ويتآزرا بمعنى أن تتفاهم العين مع اليد عند رسم الحروف سواء عن طريق السماع من طرف آخر, أو عن طريق النقل.</a:t>
            </a:r>
          </a:p>
          <a:p>
            <a:pPr marL="0" indent="0">
              <a:buNone/>
            </a:pPr>
            <a:endParaRPr lang="ar-SA" dirty="0"/>
          </a:p>
          <a:p>
            <a:pPr marL="0" indent="0">
              <a:buNone/>
            </a:pPr>
            <a:r>
              <a:rPr lang="ar-SA" dirty="0" smtClean="0"/>
              <a:t>الطفل الذي يمارس الألعاب الرياضية في نفس الوقت يقوم بمساعدة عضلاته على النمو والقوة ليس فقط العضلات الكبيرة وإنما أيضاَ عضلاته الصغيرة, إذ أن عضلاته الكبيرة تسهم في ضبط جسمه, واتزانه في أثناء حركته ونشاطه, مما ينجم عنه رفع قدرته على التوازن, وكلما ازداد نمو عضلاته الصغيرة, ازدادت إمكاناته على استخدام أقلام الرصاص والأقلام الملونه, وقدرته على تقليب صفحات الكتاب, ويصبح التآزر بين العينين واليد قوياً</a:t>
            </a:r>
          </a:p>
          <a:p>
            <a:pPr marL="0" indent="0">
              <a:buNone/>
            </a:pPr>
            <a:endParaRPr lang="ar-SA" dirty="0"/>
          </a:p>
          <a:p>
            <a:pPr marL="0" indent="0">
              <a:buNone/>
            </a:pPr>
            <a:r>
              <a:rPr lang="ar-SA" dirty="0" smtClean="0"/>
              <a:t>ومن الأنشطة المساعدة على هذا التآزر, محاولة الطفل الإمساك بأحد المكعبات التي يلعب بها , أو وضعها فوق بعض, ومحاولة تقطيع الحلوى أو الكعك ووضعه في طبق في بيته, أو محاولته ربط أزرار قميصه أو فكها أو فك رباط الحذاء.</a:t>
            </a:r>
          </a:p>
          <a:p>
            <a:pPr marL="0" indent="0">
              <a:buNone/>
            </a:pP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dirty="0" smtClean="0"/>
              <a:t>3- الدافعية:</a:t>
            </a:r>
            <a:endParaRPr lang="en-US" dirty="0"/>
          </a:p>
        </p:txBody>
      </p:sp>
      <p:sp>
        <p:nvSpPr>
          <p:cNvPr id="3" name="Content Placeholder 2"/>
          <p:cNvSpPr>
            <a:spLocks noGrp="1"/>
          </p:cNvSpPr>
          <p:nvPr>
            <p:ph idx="1"/>
          </p:nvPr>
        </p:nvSpPr>
        <p:spPr>
          <a:xfrm>
            <a:off x="457200" y="1646236"/>
            <a:ext cx="8229600" cy="5023123"/>
          </a:xfrm>
        </p:spPr>
        <p:txBody>
          <a:bodyPr>
            <a:normAutofit fontScale="62500" lnSpcReduction="20000"/>
          </a:bodyPr>
          <a:lstStyle/>
          <a:p>
            <a:pPr marL="0" indent="0">
              <a:buNone/>
            </a:pPr>
            <a:r>
              <a:rPr lang="ar-SA" dirty="0" smtClean="0"/>
              <a:t>يقصد بالدافعية أنها» حالة داخلية عند المتعلم تدفعه إلى الانتباه للموقف التعليمي والإقبال عليه, بنشاط موجه, والاستمرار في هذا النشاط حتى يتحقق التعليم».</a:t>
            </a:r>
          </a:p>
          <a:p>
            <a:pPr marL="0" indent="0">
              <a:buNone/>
            </a:pPr>
            <a:r>
              <a:rPr lang="ar-SA" dirty="0" smtClean="0"/>
              <a:t>من أهم وسائل تنمية الدافعية عند الأطفال ما يلي:</a:t>
            </a:r>
          </a:p>
          <a:p>
            <a:pPr>
              <a:buFont typeface="+mj-lt"/>
              <a:buAutoNum type="arabicPeriod"/>
            </a:pPr>
            <a:r>
              <a:rPr lang="ar-SA" dirty="0" smtClean="0"/>
              <a:t>استخدام مبدأ الثواب والتعزيز عن طريق المكافآت والجوائز</a:t>
            </a:r>
          </a:p>
          <a:p>
            <a:pPr>
              <a:buFont typeface="+mj-lt"/>
              <a:buAutoNum type="arabicPeriod"/>
            </a:pPr>
            <a:r>
              <a:rPr lang="ar-SA" dirty="0" smtClean="0"/>
              <a:t>ممارسة الكتابة من خلال اللعب واللهو والمتعة عن طريق رسم الخطوط بأشكالها المتنوعة المستقيمة ولمنحية والمتعرجة والدوائر والنقط.</a:t>
            </a:r>
          </a:p>
          <a:p>
            <a:pPr>
              <a:buFont typeface="+mj-lt"/>
              <a:buAutoNum type="arabicPeriod"/>
            </a:pPr>
            <a:r>
              <a:rPr lang="ar-SA" dirty="0" smtClean="0"/>
              <a:t>إثارة المنافسات البناءة بين الأطفال عن طريق إقامة مسابقات تحسين الكتابة بإثابة من يحسن الكتابة, والطلب من الآخرين أن </a:t>
            </a:r>
            <a:r>
              <a:rPr lang="ar-SA" dirty="0"/>
              <a:t> </a:t>
            </a:r>
            <a:r>
              <a:rPr lang="ar-SA" dirty="0" smtClean="0"/>
              <a:t>يقلدوه</a:t>
            </a:r>
            <a:r>
              <a:rPr lang="ar-SA" dirty="0" smtClean="0"/>
              <a:t>.</a:t>
            </a:r>
          </a:p>
          <a:p>
            <a:pPr>
              <a:buFont typeface="+mj-lt"/>
              <a:buAutoNum type="arabicPeriod"/>
            </a:pPr>
            <a:r>
              <a:rPr lang="ar-SA" dirty="0" smtClean="0"/>
              <a:t>إفهام المتعلمين بطريقة غير مباشرة أنهم قادرون على امتلاك مهاراة الكتابة, وأن هذه القدرة تجعلهم متميزين عن غيرهم وأنهم سينالون احترام الأهل والساتذة والقرباء.</a:t>
            </a:r>
          </a:p>
          <a:p>
            <a:pPr>
              <a:buFont typeface="+mj-lt"/>
              <a:buAutoNum type="arabicPeriod"/>
            </a:pPr>
            <a:r>
              <a:rPr lang="ar-SA" dirty="0" smtClean="0"/>
              <a:t>تعويد التلاميذ الجلسة الصحيحة في أثناء الكتابة.</a:t>
            </a:r>
          </a:p>
          <a:p>
            <a:pPr>
              <a:buFont typeface="+mj-lt"/>
              <a:buAutoNum type="arabicPeriod"/>
            </a:pPr>
            <a:r>
              <a:rPr lang="ar-SA" dirty="0" smtClean="0"/>
              <a:t>ربط المادة الكتابية باهتمام التلاميذ وميولهم واحتياجاتهم وقد يلجأ المعلم إلى تكليفهم بكتابة هم يرغبون في كتابتها ويميلون إليها.</a:t>
            </a:r>
          </a:p>
          <a:p>
            <a:pPr>
              <a:buFont typeface="+mj-lt"/>
              <a:buAutoNum type="arabicPeriod"/>
            </a:pPr>
            <a:r>
              <a:rPr lang="ar-SA" dirty="0" smtClean="0"/>
              <a:t>السير مع الطلاب في عملية الكتابة ببطء وتسلسل مبتدأ من السهل كالرسومات غير المنظمة ثم الانتقال إلى الرسوم المنظمة ثم محاكاة أشكال الرسوم والمقاطع ثم الكتابة.</a:t>
            </a:r>
          </a:p>
          <a:p>
            <a:pPr>
              <a:buFont typeface="+mj-lt"/>
              <a:buAutoNum type="arabicPeriod"/>
            </a:pPr>
            <a:r>
              <a:rPr lang="ar-SA" dirty="0" smtClean="0"/>
              <a:t>توفير الجو المناسب بحيث يتاح للأطفال الاستغراق في الكتابة دون تشويش أو مقاطعة.</a:t>
            </a:r>
          </a:p>
          <a:p>
            <a:pPr>
              <a:buFont typeface="+mj-lt"/>
              <a:buAutoNum type="arabicPeriod"/>
            </a:pPr>
            <a:r>
              <a:rPr lang="ar-SA" dirty="0" smtClean="0"/>
              <a:t>العناية بما يكتبه الأطفال, وعدم السخرية منهم, بل على المعلم أن يعلق على اللوحة بعض رسومات الأطفال تشجيعاً لهم وحثاً للآخرين على تقليده. </a:t>
            </a:r>
          </a:p>
          <a:p>
            <a:pPr marL="0" indent="0">
              <a:buNone/>
            </a:pPr>
            <a:endParaRPr lang="ar-SA" dirty="0" smtClean="0"/>
          </a:p>
          <a:p>
            <a:pPr marL="0" indent="0">
              <a:buNone/>
            </a:pPr>
            <a:r>
              <a:rPr lang="ar-SA" dirty="0" smtClean="0"/>
              <a:t>من أهم الأمور التي تنمي الدافعية للكتابة والقراءة توفير الخبرات المناسبة للطفل.</a:t>
            </a:r>
          </a:p>
          <a:p>
            <a:pPr>
              <a:buFont typeface="+mj-lt"/>
              <a:buAutoNum type="arabicPeriod"/>
            </a:pPr>
            <a:endParaRPr lang="ar-SA" dirty="0" smtClean="0"/>
          </a:p>
          <a:p>
            <a:pPr marL="0" indent="0">
              <a:buNone/>
            </a:pPr>
            <a:endParaRPr lang="en-US"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ar-SA" dirty="0" smtClean="0"/>
              <a:t>4- تشكيلات الحروف والخطوط</a:t>
            </a:r>
            <a:endParaRPr lang="en-US" dirty="0"/>
          </a:p>
        </p:txBody>
      </p:sp>
      <p:sp>
        <p:nvSpPr>
          <p:cNvPr id="8" name="Rectangle 7"/>
          <p:cNvSpPr>
            <a:spLocks noGrp="1"/>
          </p:cNvSpPr>
          <p:nvPr>
            <p:ph type="body" idx="1"/>
          </p:nvPr>
        </p:nvSpPr>
        <p:spPr>
          <a:xfrm>
            <a:off x="0" y="3287712"/>
            <a:ext cx="9144000" cy="3570287"/>
          </a:xfrm>
        </p:spPr>
        <p:txBody>
          <a:bodyPr/>
          <a:lstStyle/>
          <a:p>
            <a:pPr algn="r">
              <a:buFont typeface="Arial" panose="020B0604020202020204" pitchFamily="34" charset="0"/>
              <a:buChar char="•"/>
            </a:pPr>
            <a:r>
              <a:rPr lang="ar-SA" dirty="0" smtClean="0"/>
              <a:t>التعرف على خط الرقعة والنسخ.</a:t>
            </a:r>
          </a:p>
          <a:p>
            <a:pPr algn="r">
              <a:buFont typeface="Arial" panose="020B0604020202020204" pitchFamily="34" charset="0"/>
              <a:buChar char="•"/>
            </a:pPr>
            <a:r>
              <a:rPr lang="ar-SA" dirty="0" smtClean="0"/>
              <a:t>سمات الحروف العربية.</a:t>
            </a:r>
          </a:p>
          <a:p>
            <a:pPr algn="r">
              <a:buFont typeface="Arial" panose="020B0604020202020204" pitchFamily="34" charset="0"/>
              <a:buChar char="•"/>
            </a:pPr>
            <a:r>
              <a:rPr lang="ar-SA" dirty="0" smtClean="0"/>
              <a:t>عدد الحروف العربية</a:t>
            </a:r>
          </a:p>
          <a:p>
            <a:pPr algn="r">
              <a:buFont typeface="Arial" panose="020B0604020202020204" pitchFamily="34" charset="0"/>
              <a:buChar char="•"/>
            </a:pPr>
            <a:r>
              <a:rPr lang="ar-SA" dirty="0" smtClean="0"/>
              <a:t>بعضها ينزل على السطر والبعض الآخر فوق السطر.</a:t>
            </a:r>
          </a:p>
          <a:p>
            <a:pPr algn="r">
              <a:buFont typeface="Arial" panose="020B0604020202020204" pitchFamily="34" charset="0"/>
              <a:buChar char="•"/>
            </a:pPr>
            <a:r>
              <a:rPr lang="ar-SA" dirty="0" smtClean="0"/>
              <a:t>بعض الحروف تتشابه في الكتابة ولا يفرق بينها إلا بأمور بسيطة.</a:t>
            </a:r>
          </a:p>
          <a:p>
            <a:pPr algn="r">
              <a:buFont typeface="Arial" panose="020B0604020202020204" pitchFamily="34" charset="0"/>
              <a:buChar char="•"/>
            </a:pPr>
            <a:r>
              <a:rPr lang="ar-SA" dirty="0" smtClean="0"/>
              <a:t>ثمة حروف في العربية تتطلب نبرة</a:t>
            </a:r>
          </a:p>
          <a:p>
            <a:pPr algn="r">
              <a:buFont typeface="Arial" panose="020B0604020202020204" pitchFamily="34" charset="0"/>
              <a:buChar char="•"/>
            </a:pPr>
            <a:r>
              <a:rPr lang="ar-SA" dirty="0" smtClean="0"/>
              <a:t>اللام الشمسية واللام القمرية</a:t>
            </a:r>
          </a:p>
          <a:p>
            <a:pPr algn="r">
              <a:buFont typeface="Arial" panose="020B0604020202020204" pitchFamily="34" charset="0"/>
              <a:buChar char="•"/>
            </a:pPr>
            <a:r>
              <a:rPr lang="ar-SA" dirty="0" smtClean="0"/>
              <a:t>تتغير صورة الحرف </a:t>
            </a:r>
            <a:r>
              <a:rPr lang="ar-SA" dirty="0" smtClean="0"/>
              <a:t>الواحد </a:t>
            </a:r>
            <a:r>
              <a:rPr lang="ar-SA" dirty="0" smtClean="0"/>
              <a:t>حسب موقعه في الكلمة</a:t>
            </a:r>
          </a:p>
          <a:p>
            <a:pPr marL="0" indent="0" algn="r"/>
            <a:endParaRPr lang="ar-SA" dirty="0" smtClean="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ar-SA" dirty="0" smtClean="0"/>
              <a:t>أساليب تدريس الكتابة( كتابة الحروف والكلمات)</a:t>
            </a:r>
            <a:endParaRPr lang="en-US" dirty="0"/>
          </a:p>
        </p:txBody>
      </p:sp>
      <p:sp>
        <p:nvSpPr>
          <p:cNvPr id="3" name="Rectangle 2"/>
          <p:cNvSpPr>
            <a:spLocks noGrp="1"/>
          </p:cNvSpPr>
          <p:nvPr>
            <p:ph idx="1"/>
          </p:nvPr>
        </p:nvSpPr>
        <p:spPr/>
        <p:txBody>
          <a:bodyPr>
            <a:normAutofit fontScale="77500" lnSpcReduction="20000"/>
          </a:bodyPr>
          <a:lstStyle/>
          <a:p>
            <a:pPr marL="0" indent="0">
              <a:buNone/>
            </a:pPr>
            <a:r>
              <a:rPr lang="ar-SA" dirty="0" smtClean="0"/>
              <a:t>قبل التعرض لأساليب تعليم كتابة الحروف والكلمات للأطفال يجب أن نتطرق إلى أهم المبادئ الأساسية الواجب مراعاتها عند تعليم الطفل الكتابة وهى :</a:t>
            </a:r>
          </a:p>
          <a:p>
            <a:pPr>
              <a:buFont typeface="+mj-lt"/>
              <a:buAutoNum type="arabicPeriod"/>
            </a:pPr>
            <a:r>
              <a:rPr lang="ar-SA" dirty="0" smtClean="0"/>
              <a:t>أن تتكون لدى التلميذ دوافع للكتابة تشعره بضرورتها في حياته وأنها وسيله تساعده على الاتصال </a:t>
            </a:r>
            <a:r>
              <a:rPr lang="ar-SA" dirty="0" smtClean="0"/>
              <a:t>بال آخرين </a:t>
            </a:r>
            <a:r>
              <a:rPr lang="ar-SA" dirty="0" smtClean="0"/>
              <a:t>كالتعلم والقراءة.</a:t>
            </a:r>
          </a:p>
          <a:p>
            <a:pPr>
              <a:buFont typeface="+mj-lt"/>
              <a:buAutoNum type="arabicPeriod"/>
            </a:pPr>
            <a:r>
              <a:rPr lang="ar-SA" dirty="0" smtClean="0"/>
              <a:t>ألا يكتب التلميذ الكلمة قبل أن يلفظها جيداً ويفهم مدلولها ثم يتعرف حروفها في مرحلة القراءة.</a:t>
            </a:r>
          </a:p>
          <a:p>
            <a:pPr>
              <a:buFont typeface="+mj-lt"/>
              <a:buAutoNum type="arabicPeriod"/>
            </a:pPr>
            <a:r>
              <a:rPr lang="ar-SA" dirty="0" smtClean="0"/>
              <a:t>ألا يكتب التلميذ الكلمة قبل تجريد حروفها كلها وقبل أن يتدرب على كتابة هذه الحروف منفصلة ومتصلة في دروس سابقة.</a:t>
            </a:r>
          </a:p>
          <a:p>
            <a:pPr>
              <a:buFont typeface="+mj-lt"/>
              <a:buAutoNum type="arabicPeriod"/>
            </a:pPr>
            <a:r>
              <a:rPr lang="ar-SA" dirty="0" smtClean="0"/>
              <a:t>ألا يكثر المعلم من كتابته على اللوح لئلا يختلط الأمر على التلميذ بسبب اختلاف كتابة المعلم للحروف عن كتابة الكتاب أو البطاقة.</a:t>
            </a:r>
          </a:p>
          <a:p>
            <a:pPr>
              <a:buFont typeface="+mj-lt"/>
              <a:buAutoNum type="arabicPeriod"/>
            </a:pPr>
            <a:r>
              <a:rPr lang="ar-SA" dirty="0" smtClean="0"/>
              <a:t>أن يتدرج المعلم في تعليم الكتابة ويشجع طلابه عليها وألا يضيق صدره بكبر حجم الحروف التي يكتبها التلميذ وعدم انسجامها ودقتها وعدم التزامها حدوداً معينة على أسطر مرسومة.</a:t>
            </a:r>
          </a:p>
          <a:p>
            <a:pPr>
              <a:buFont typeface="+mj-lt"/>
              <a:buAutoNum type="arabicPeriod"/>
            </a:pPr>
            <a:r>
              <a:rPr lang="ar-SA" dirty="0" smtClean="0"/>
              <a:t>إعطاء الكتابة زمناً مساوياً للزمن المعطى لدروس القراءة.</a:t>
            </a:r>
          </a:p>
          <a:p>
            <a:pPr marL="0" indent="0">
              <a:buNone/>
            </a:pP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ar-SA" dirty="0" smtClean="0"/>
              <a:t>أما بالنسبة لأساليب تعليم الكتابة فهناك طريقتان تشبهان طريقتي تعليم القراءة هما:</a:t>
            </a:r>
            <a:endParaRPr lang="ar-SA"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49742296"/>
              </p:ext>
            </p:extLst>
          </p:nvPr>
        </p:nvGraphicFramePr>
        <p:xfrm>
          <a:off x="457200" y="16462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533995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بالنسبة للطريق الأولى( الطريقة التحليلية)</a:t>
            </a:r>
            <a:endParaRPr lang="ar-SA" dirty="0"/>
          </a:p>
        </p:txBody>
      </p:sp>
      <p:sp>
        <p:nvSpPr>
          <p:cNvPr id="3" name="Content Placeholder 2"/>
          <p:cNvSpPr>
            <a:spLocks noGrp="1"/>
          </p:cNvSpPr>
          <p:nvPr>
            <p:ph idx="1"/>
          </p:nvPr>
        </p:nvSpPr>
        <p:spPr/>
        <p:txBody>
          <a:bodyPr>
            <a:normAutofit lnSpcReduction="10000"/>
          </a:bodyPr>
          <a:lstStyle/>
          <a:p>
            <a:pPr marL="0" indent="0">
              <a:buNone/>
            </a:pPr>
            <a:r>
              <a:rPr lang="ar-SA" dirty="0" smtClean="0"/>
              <a:t>فقد نادى بها المربي(دكرولى) الذي يرى ضرورة ربط الكلمات المكتوبة بالأشياء نفسها والحقائق التي تدل عليها ثم ربط القراءة بباقي المواد الدراسية الأخرى حتى يتمكن التلميذ من فهم ما يقرأ.</a:t>
            </a:r>
          </a:p>
          <a:p>
            <a:pPr marL="0" indent="0">
              <a:buNone/>
            </a:pPr>
            <a:endParaRPr lang="ar-SA" dirty="0"/>
          </a:p>
          <a:p>
            <a:pPr marL="0" indent="0">
              <a:buNone/>
            </a:pPr>
            <a:r>
              <a:rPr lang="ar-SA" dirty="0" smtClean="0"/>
              <a:t>فهو يرى عدم البدء بتحليل الكلمة إلى حروفها وصوتها بل يجب اتباع الطريق  الطبيعي للتحصيل, فنبدأ بالتمرن على التعبير وارتياد المحسوسات ثم التدرج منها إلى المعنويات, وذلك بأن يضع المعلم الأشياء المحسوسة تحت نظر التلميذ ويحدثه عنها في جمل مفيدة ثم يحلل كل جملة إلى كلماتها وهكذا......</a:t>
            </a:r>
            <a:endParaRPr lang="ar-SA" dirty="0"/>
          </a:p>
        </p:txBody>
      </p:sp>
    </p:spTree>
    <p:extLst>
      <p:ext uri="{BB962C8B-B14F-4D97-AF65-F5344CB8AC3E}">
        <p14:creationId xmlns:p14="http://schemas.microsoft.com/office/powerpoint/2010/main" val="42771913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ar-SA" dirty="0" smtClean="0"/>
              <a:t>وبذلك يمر تعليم الكتابة عند دكرولي في أربع مراحل:</a:t>
            </a:r>
            <a:endParaRPr lang="ar-SA" dirty="0"/>
          </a:p>
        </p:txBody>
      </p:sp>
      <p:sp>
        <p:nvSpPr>
          <p:cNvPr id="3" name="Content Placeholder 2"/>
          <p:cNvSpPr>
            <a:spLocks noGrp="1"/>
          </p:cNvSpPr>
          <p:nvPr>
            <p:ph idx="1"/>
          </p:nvPr>
        </p:nvSpPr>
        <p:spPr/>
        <p:txBody>
          <a:bodyPr>
            <a:normAutofit fontScale="85000" lnSpcReduction="20000"/>
          </a:bodyPr>
          <a:lstStyle/>
          <a:p>
            <a:pPr marL="0" indent="0">
              <a:buNone/>
            </a:pPr>
            <a:r>
              <a:rPr lang="ar-SA" dirty="0" smtClean="0"/>
              <a:t>المرحلة الأولى:</a:t>
            </a:r>
          </a:p>
          <a:p>
            <a:pPr marL="0" indent="0">
              <a:buNone/>
            </a:pPr>
            <a:r>
              <a:rPr lang="ar-SA" dirty="0" smtClean="0"/>
              <a:t>وفيها يلقي المعلم على التلاميذ بعض الأوامر المتصلة بأشياء حسية من مدركاتهم مثل: ضع التفاحة في الطبق.</a:t>
            </a:r>
          </a:p>
          <a:p>
            <a:pPr marL="0" indent="0">
              <a:buNone/>
            </a:pPr>
            <a:endParaRPr lang="ar-SA" dirty="0"/>
          </a:p>
          <a:p>
            <a:pPr marL="0" indent="0">
              <a:buNone/>
            </a:pPr>
            <a:r>
              <a:rPr lang="ar-SA" dirty="0" smtClean="0"/>
              <a:t>فينفذها الأطفال ثم تكتب هذه الأوامر على لوحة خاصة بخط كبير وتعلق أمام التلاميذ في الصف فيلاحظونها مكتوبة وينفذونها ثم يكرر المعلم ذلك متحرياً ربط الألفاظ بالكلمات بالأعمال.</a:t>
            </a:r>
          </a:p>
          <a:p>
            <a:pPr marL="0" indent="0">
              <a:buNone/>
            </a:pPr>
            <a:endParaRPr lang="ar-SA" dirty="0"/>
          </a:p>
          <a:p>
            <a:pPr marL="0" indent="0">
              <a:buNone/>
            </a:pPr>
            <a:r>
              <a:rPr lang="ar-SA" dirty="0" smtClean="0"/>
              <a:t>المرحلة الثانية:</a:t>
            </a:r>
          </a:p>
          <a:p>
            <a:pPr marL="0" indent="0">
              <a:buNone/>
            </a:pPr>
            <a:r>
              <a:rPr lang="ar-SA" dirty="0" smtClean="0"/>
              <a:t>وفيها يوازن الأطفال بين المكتوب على اللوحات وما ينقله المعلم منها ويدونه على السبورة مثل أن يضع كل تلميذ ما تعلمه من الأسماء والأوامر المكتوبة في صندوق ثم يكتب بنفسه إسماً من هذه الأسماء أو أمراً من الأوامر ويقوم بالبحث عنه في الصندوق.</a:t>
            </a:r>
          </a:p>
        </p:txBody>
      </p:sp>
    </p:spTree>
    <p:extLst>
      <p:ext uri="{BB962C8B-B14F-4D97-AF65-F5344CB8AC3E}">
        <p14:creationId xmlns:p14="http://schemas.microsoft.com/office/powerpoint/2010/main" val="16929508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dirty="0"/>
              <a:t>المرحلة الثالثة:</a:t>
            </a:r>
            <a:br>
              <a:rPr lang="ar-SA" dirty="0"/>
            </a:br>
            <a:endParaRPr lang="ar-SA" dirty="0"/>
          </a:p>
        </p:txBody>
      </p:sp>
      <p:sp>
        <p:nvSpPr>
          <p:cNvPr id="3" name="Content Placeholder 2"/>
          <p:cNvSpPr>
            <a:spLocks noGrp="1"/>
          </p:cNvSpPr>
          <p:nvPr>
            <p:ph idx="1"/>
          </p:nvPr>
        </p:nvSpPr>
        <p:spPr>
          <a:xfrm>
            <a:off x="457200" y="1646236"/>
            <a:ext cx="8229600" cy="5023123"/>
          </a:xfrm>
        </p:spPr>
        <p:txBody>
          <a:bodyPr>
            <a:normAutofit fontScale="70000" lnSpcReduction="20000"/>
          </a:bodyPr>
          <a:lstStyle/>
          <a:p>
            <a:pPr marL="0" indent="0">
              <a:buNone/>
            </a:pPr>
            <a:r>
              <a:rPr lang="ar-SA" dirty="0" smtClean="0"/>
              <a:t>وفيها </a:t>
            </a:r>
            <a:r>
              <a:rPr lang="ar-SA" dirty="0"/>
              <a:t>يطالب التلاميذ بكتابة مذكراتهم الخاصة أثناء دروس الملاحظة عما يشاهدونه بأنفسهم على أن يوضحوا عباراتهم بالرسوم والأشكال المختلفة. على أن يجعل في بادئ الأمر نماذج يمثل الأطفال جملها بالصلصال قبل كتابتها على الورق ثم يكتب المعلم أمام التلاميذ على السبورة بعض الجمل ويطالبهم بالنظر إليهابضع دقائق ثم يمحوها ويطلب إليهم كتابتها من ذاكرتهم مكرراً ذلك عدة مرات حتى يتمكن التلاميذ من كتابتها</a:t>
            </a:r>
            <a:r>
              <a:rPr lang="ar-SA" dirty="0" smtClean="0"/>
              <a:t>.</a:t>
            </a:r>
          </a:p>
          <a:p>
            <a:pPr marL="0" indent="0">
              <a:buNone/>
            </a:pPr>
            <a:r>
              <a:rPr lang="ar-SA" dirty="0" smtClean="0"/>
              <a:t>المرحلة الرابعة:</a:t>
            </a:r>
          </a:p>
          <a:p>
            <a:pPr marL="0" indent="0">
              <a:buNone/>
            </a:pPr>
            <a:r>
              <a:rPr lang="ar-SA" dirty="0" smtClean="0"/>
              <a:t>وفيها يعطى التلاميذ كل يوم عدد من الجمل الجديدة القصيرة التي لها علاقة بحياتهم وأعمالهم ورغباتهم وأخطائهم حيث يمكن استخدام الحروف المطبوعة لان التلاميذ يستطيعون قراءتها في الكتب من غير صعوبة .</a:t>
            </a:r>
          </a:p>
          <a:p>
            <a:pPr marL="0" indent="0">
              <a:buNone/>
            </a:pPr>
            <a:r>
              <a:rPr lang="ar-SA" dirty="0" smtClean="0"/>
              <a:t>وكذلك يمكن للمعلم أن يساعد تلاميذه بجمعه عدد من الكلمات التي تحتوى على حرف معين أو حرفين ويكتبها على ورق مع تمييز الحروف بعضها من بعض بالألوان.</a:t>
            </a:r>
          </a:p>
          <a:p>
            <a:pPr marL="0" indent="0">
              <a:buNone/>
            </a:pPr>
            <a:r>
              <a:rPr lang="ar-SA" dirty="0" smtClean="0"/>
              <a:t>وأحياناً يكتب المعلم جملاً بها كلمات ناقصة الحروف ويطلب من التلاميذ ويطالب التلاميذ بتكملة هذه الكلمات .</a:t>
            </a:r>
          </a:p>
          <a:p>
            <a:pPr marL="0" indent="0">
              <a:buNone/>
            </a:pPr>
            <a:endParaRPr lang="ar-SA" dirty="0"/>
          </a:p>
          <a:p>
            <a:pPr marL="0" indent="0">
              <a:buNone/>
            </a:pPr>
            <a:r>
              <a:rPr lang="ar-SA" dirty="0" smtClean="0"/>
              <a:t>وبذلك تقوم طريقة دكرولى على تعلم الطفل كتابة الجملة كاملة بعد تعلم قراءتها ثم يتعلم كتابة الكلمة بعد أن يتعلم قراءتها ثم يتعلم كتابة الحرف بعد تعلم لفظه والنطق به.</a:t>
            </a:r>
            <a:endParaRPr lang="ar-SA" dirty="0"/>
          </a:p>
          <a:p>
            <a:pPr marL="0" indent="0">
              <a:buNone/>
            </a:pPr>
            <a:endParaRPr lang="ar-SA" dirty="0"/>
          </a:p>
        </p:txBody>
      </p:sp>
    </p:spTree>
    <p:extLst>
      <p:ext uri="{BB962C8B-B14F-4D97-AF65-F5344CB8AC3E}">
        <p14:creationId xmlns:p14="http://schemas.microsoft.com/office/powerpoint/2010/main" val="13857410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lgn="ctr"/>
            <a:r>
              <a:rPr lang="ar-SA" b="1" dirty="0" smtClean="0">
                <a:solidFill>
                  <a:schemeClr val="tx1">
                    <a:lumMod val="75000"/>
                  </a:schemeClr>
                </a:solidFill>
              </a:rPr>
              <a:t>الطريقة الثانية,</a:t>
            </a:r>
            <a:r>
              <a:rPr lang="ar-SA" dirty="0" smtClean="0"/>
              <a:t> </a:t>
            </a:r>
            <a:r>
              <a:rPr lang="ar-SA" dirty="0"/>
              <a:t>التركيبية( </a:t>
            </a:r>
            <a:r>
              <a:rPr lang="ar-SA" dirty="0" smtClean="0"/>
              <a:t>الحرف </a:t>
            </a:r>
            <a:r>
              <a:rPr lang="ar-SA" dirty="0"/>
              <a:t>– المقطع – الكلمة  - الجملة</a:t>
            </a:r>
            <a:r>
              <a:rPr lang="ar-SA" dirty="0" smtClean="0"/>
              <a:t>)</a:t>
            </a:r>
            <a:endParaRPr lang="ar-SA" dirty="0"/>
          </a:p>
        </p:txBody>
      </p:sp>
      <p:sp>
        <p:nvSpPr>
          <p:cNvPr id="3" name="Content Placeholder 2"/>
          <p:cNvSpPr>
            <a:spLocks noGrp="1"/>
          </p:cNvSpPr>
          <p:nvPr>
            <p:ph idx="1"/>
          </p:nvPr>
        </p:nvSpPr>
        <p:spPr>
          <a:xfrm>
            <a:off x="457200" y="1484784"/>
            <a:ext cx="8229600" cy="5256583"/>
          </a:xfrm>
        </p:spPr>
        <p:txBody>
          <a:bodyPr>
            <a:noAutofit/>
          </a:bodyPr>
          <a:lstStyle/>
          <a:p>
            <a:pPr marL="0" indent="0">
              <a:buNone/>
            </a:pPr>
            <a:r>
              <a:rPr lang="ar-SA" sz="2400" dirty="0" smtClean="0"/>
              <a:t>نادت بها المربية منتسورى والتي تبدأ بتعليم الكتابة قبل القراءة لاعتقاد صاحبة الطريقة بأن قدرة الطفل على وضع الحروف التي تكون الكلمات بجانب بعضها البعض أكبر من قدرته على فهم هذه الكلمات بعد تكوينها , ففي الكتابة ينقل الطفل الأصوات ويعبر عنها بالحروف الرمزية , أما في القراءة فيصعب عليه فهم الكلمات.</a:t>
            </a:r>
          </a:p>
          <a:p>
            <a:pPr marL="0" indent="0">
              <a:buNone/>
            </a:pPr>
            <a:endParaRPr lang="ar-SA" sz="2400" dirty="0"/>
          </a:p>
          <a:p>
            <a:pPr marL="0" indent="0">
              <a:buNone/>
            </a:pPr>
            <a:r>
              <a:rPr lang="ar-SA" sz="2400" dirty="0" smtClean="0"/>
              <a:t>إن طريقة منتسوري تتلخص في أن يكتب المعلم على الورق بعض أسماء الأشخاص والأشياء المألوفة للتلاميذ بحروف كبيرة واضحة ثم تعرض الكلمة المكتوبة عليهم ويسألون عن أصوات الحروف ببعضها تدريجياً وتصبح كلمات يدرك التلاميذ معناها, وبعد ذلك توضع الكلمات تحت الأشياء التي تدل عليها وعندما يتمكن التلاميذ من قراءة الكلمات ينتقلون بعدها إلى قراءة الجمل بنفس الطريقة.</a:t>
            </a:r>
          </a:p>
          <a:p>
            <a:pPr marL="0" indent="0">
              <a:buNone/>
            </a:pPr>
            <a:endParaRPr lang="ar-SA" sz="2400" dirty="0"/>
          </a:p>
          <a:p>
            <a:pPr marL="0" indent="0">
              <a:buNone/>
            </a:pPr>
            <a:r>
              <a:rPr lang="ar-SA" sz="2400" dirty="0" smtClean="0"/>
              <a:t>مما سبق يمكن القول أن الطريقة التحليلية في تعليم القراءة والكتابة أكثر صلاحية من الطريقة التركيبية لكونها تبدأ بتعليم الجمل فالكلمات فالحروف فهى طريقة تسير من المحسوس المدرك إلى المعنوي المجرد, وهذا هو التدرج الطبيعي الذي يلائم الأطفال.</a:t>
            </a:r>
            <a:endParaRPr lang="ar-SA" sz="2400" dirty="0"/>
          </a:p>
        </p:txBody>
      </p:sp>
    </p:spTree>
    <p:extLst>
      <p:ext uri="{BB962C8B-B14F-4D97-AF65-F5344CB8AC3E}">
        <p14:creationId xmlns:p14="http://schemas.microsoft.com/office/powerpoint/2010/main" val="18032844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الوسائل التعليمية اللازمة لعملية الكتابة</a:t>
            </a:r>
            <a:endParaRPr lang="ar-SA" dirty="0"/>
          </a:p>
        </p:txBody>
      </p:sp>
      <p:sp>
        <p:nvSpPr>
          <p:cNvPr id="3" name="Content Placeholder 2"/>
          <p:cNvSpPr>
            <a:spLocks noGrp="1"/>
          </p:cNvSpPr>
          <p:nvPr>
            <p:ph idx="1"/>
          </p:nvPr>
        </p:nvSpPr>
        <p:spPr>
          <a:xfrm>
            <a:off x="457200" y="1646236"/>
            <a:ext cx="8229600" cy="4951115"/>
          </a:xfrm>
        </p:spPr>
        <p:txBody>
          <a:bodyPr>
            <a:normAutofit fontScale="85000" lnSpcReduction="10000"/>
          </a:bodyPr>
          <a:lstStyle/>
          <a:p>
            <a:pPr marL="0" indent="0">
              <a:buNone/>
            </a:pPr>
            <a:r>
              <a:rPr lang="ar-SA" dirty="0" smtClean="0"/>
              <a:t>للوسائل التعليمية أهمية كبيرة ودور بارز في التربية </a:t>
            </a:r>
            <a:r>
              <a:rPr lang="ar-SA" dirty="0" smtClean="0"/>
              <a:t>والتعليمو وذلك </a:t>
            </a:r>
            <a:r>
              <a:rPr lang="ar-SA" dirty="0" smtClean="0"/>
              <a:t>في مختلف المواد الدراسية ولمختلف المراحل التعليمية .</a:t>
            </a:r>
          </a:p>
          <a:p>
            <a:pPr marL="0" indent="0">
              <a:buNone/>
            </a:pPr>
            <a:endParaRPr lang="ar-SA" dirty="0"/>
          </a:p>
          <a:p>
            <a:pPr marL="0" indent="0">
              <a:buNone/>
            </a:pPr>
            <a:r>
              <a:rPr lang="ar-SA" dirty="0" smtClean="0"/>
              <a:t>ولكنها تبدوا أكثر أهمية بالنسبة للمبتدئين إذ يستخدم المعلم هذه الوسائل التي تسمى الوسائل المعينة أو وسائل الإيضاح كى تساعد التلميذ أو تعينه على عملية التعلم بيسر وسهولة وبأقل جهد وأقصر وقت.</a:t>
            </a:r>
          </a:p>
          <a:p>
            <a:pPr marL="0" indent="0">
              <a:buNone/>
            </a:pPr>
            <a:endParaRPr lang="ar-SA" dirty="0"/>
          </a:p>
          <a:p>
            <a:pPr marL="0" indent="0">
              <a:buNone/>
            </a:pPr>
            <a:r>
              <a:rPr lang="ar-SA" dirty="0" smtClean="0"/>
              <a:t>كما أن استخدامها يثير دافعية التلميذ للتعلم فيقبل عليه بكل شوق ورغبة ويشارك فيه مشاركة إيجابية فاعلة.</a:t>
            </a:r>
          </a:p>
          <a:p>
            <a:pPr marL="0" indent="0">
              <a:buNone/>
            </a:pPr>
            <a:endParaRPr lang="ar-SA" dirty="0"/>
          </a:p>
          <a:p>
            <a:pPr marL="0" indent="0">
              <a:buNone/>
            </a:pPr>
            <a:r>
              <a:rPr lang="ar-SA" dirty="0" smtClean="0"/>
              <a:t>أما معلم القراءة والكتابة للمبتدئين فيمكنه أن يستخدم وسائل تعليمية كثيرة ومتنوعة بعضها من صنعة وصنع تلاميذه وبعضها يشتريها جاهزة ولكن المهم أن يحسن اختيار الوسيلة المناسبة التي تحقق الأهداف .</a:t>
            </a:r>
            <a:endParaRPr lang="ar-SA" dirty="0"/>
          </a:p>
        </p:txBody>
      </p:sp>
    </p:spTree>
    <p:extLst>
      <p:ext uri="{BB962C8B-B14F-4D97-AF65-F5344CB8AC3E}">
        <p14:creationId xmlns:p14="http://schemas.microsoft.com/office/powerpoint/2010/main" val="19004842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أهم الوسائل التعليمية المستخدمة في تعليم الكتابة</a:t>
            </a:r>
            <a:endParaRPr lang="ar-SA" dirty="0"/>
          </a:p>
        </p:txBody>
      </p:sp>
      <p:sp>
        <p:nvSpPr>
          <p:cNvPr id="3" name="Content Placeholder 2"/>
          <p:cNvSpPr>
            <a:spLocks noGrp="1"/>
          </p:cNvSpPr>
          <p:nvPr>
            <p:ph idx="1"/>
          </p:nvPr>
        </p:nvSpPr>
        <p:spPr>
          <a:xfrm>
            <a:off x="457200" y="1646236"/>
            <a:ext cx="8229600" cy="5095131"/>
          </a:xfrm>
        </p:spPr>
        <p:txBody>
          <a:bodyPr>
            <a:normAutofit fontScale="62500" lnSpcReduction="20000"/>
          </a:bodyPr>
          <a:lstStyle/>
          <a:p>
            <a:pPr>
              <a:buFont typeface="+mj-lt"/>
              <a:buAutoNum type="arabicPeriod"/>
            </a:pPr>
            <a:r>
              <a:rPr lang="ar-SA" dirty="0" smtClean="0"/>
              <a:t>البطاقات ومنها:</a:t>
            </a:r>
          </a:p>
          <a:p>
            <a:pPr>
              <a:buFont typeface="+mj-cs"/>
              <a:buAutoNum type="arabic2Minus"/>
            </a:pPr>
            <a:r>
              <a:rPr lang="ar-SA" dirty="0" smtClean="0"/>
              <a:t>بطاقات يكتب عليها كلمات مختلفة وتوزع على التلاميذ ليكلف كل منهم بكتابة الكلمة المكتوبة على بطاقة أخرى, علماً بأنه يمكن للتلاميذ كتابة البطاقات.</a:t>
            </a:r>
          </a:p>
          <a:p>
            <a:pPr>
              <a:buFont typeface="+mj-cs"/>
              <a:buAutoNum type="arabic2Minus"/>
            </a:pPr>
            <a:r>
              <a:rPr lang="ar-SA" dirty="0" smtClean="0"/>
              <a:t>بطاقات تكتب عليها أسئلة قصيرة وبسيطة وتوزع على التلاميذ ليكلف كل منهم بالإجابة على السؤال.</a:t>
            </a:r>
          </a:p>
          <a:p>
            <a:pPr>
              <a:buFont typeface="+mj-cs"/>
              <a:buAutoNum type="arabic2Minus"/>
            </a:pPr>
            <a:r>
              <a:rPr lang="ar-SA" dirty="0" smtClean="0"/>
              <a:t>بطاقات عليها صور مختلفة توزع على التلاميذ ليطلب من كل منهم كتابة اسم الشئ صاحب الصورة.</a:t>
            </a:r>
          </a:p>
          <a:p>
            <a:pPr>
              <a:buFont typeface="+mj-cs"/>
              <a:buAutoNum type="arabic2Minus"/>
            </a:pPr>
            <a:r>
              <a:rPr lang="ar-SA" dirty="0" smtClean="0"/>
              <a:t>بطاقات بيضاء توزع على التلاميذ ليطلب من كل منهم كتابة اسم حيوان أو نبات أو إنسان.</a:t>
            </a:r>
          </a:p>
          <a:p>
            <a:pPr>
              <a:buFont typeface="+mj-lt"/>
              <a:buAutoNum type="arabicPeriod" startAt="2"/>
            </a:pPr>
            <a:r>
              <a:rPr lang="ar-SA" dirty="0" smtClean="0"/>
              <a:t>الأشرطة: قد يسجل المعلم بعض الكلمات ثم يكلف التلاميذ بكتابتها حال سماعهم لها, كما أنه قد يسجل أحاديث التلاميذ.</a:t>
            </a:r>
          </a:p>
          <a:p>
            <a:pPr>
              <a:buFont typeface="+mj-lt"/>
              <a:buAutoNum type="arabicPeriod" startAt="2"/>
            </a:pPr>
            <a:r>
              <a:rPr lang="ar-SA" dirty="0" smtClean="0"/>
              <a:t>لوحة خاصة بكل تلميذ يكتب عليها اسمه واسم أبيه ومكان </a:t>
            </a:r>
            <a:r>
              <a:rPr lang="ar-SA" dirty="0" smtClean="0"/>
              <a:t>والديه.</a:t>
            </a:r>
            <a:endParaRPr lang="ar-SA" dirty="0" smtClean="0"/>
          </a:p>
          <a:p>
            <a:pPr>
              <a:buFont typeface="+mj-lt"/>
              <a:buAutoNum type="arabicPeriod" startAt="2"/>
            </a:pPr>
            <a:r>
              <a:rPr lang="ar-SA" dirty="0" smtClean="0"/>
              <a:t>الرحلات والنزهات الداخلية والخارجية: حيث يمكن للمعلم القيام بها مع تلاميذه ثم يكلفهم بكتابة ما يتذكرونه من مشاهدات على شكل كلمات أو جمل.</a:t>
            </a:r>
          </a:p>
          <a:p>
            <a:pPr>
              <a:buFont typeface="+mj-lt"/>
              <a:buAutoNum type="arabicPeriod" startAt="2"/>
            </a:pPr>
            <a:r>
              <a:rPr lang="ar-SA" dirty="0" smtClean="0"/>
              <a:t>مجسمات ونماذج لأشياء مختلفة من صنع المعلم ثم تكليف التلاميذ بالتحدث عنها.</a:t>
            </a:r>
          </a:p>
          <a:p>
            <a:pPr>
              <a:buFont typeface="+mj-lt"/>
              <a:buAutoNum type="arabicPeriod" startAt="2"/>
            </a:pPr>
            <a:r>
              <a:rPr lang="ar-SA" dirty="0" smtClean="0"/>
              <a:t>خرائط بسيطة للوطن أو المدينة التي يعيش فيها الطلاب.</a:t>
            </a:r>
          </a:p>
          <a:p>
            <a:pPr>
              <a:buFont typeface="+mj-lt"/>
              <a:buAutoNum type="arabicPeriod" startAt="2"/>
            </a:pPr>
            <a:endParaRPr lang="ar-SA" dirty="0"/>
          </a:p>
          <a:p>
            <a:pPr marL="0" indent="0">
              <a:buNone/>
            </a:pPr>
            <a:r>
              <a:rPr lang="ar-SA" dirty="0" smtClean="0"/>
              <a:t>وهنا تجدر الإشارة إلى أن التنويع في الوسائل يوفر عند المعلم عنصر الجدة والطرافة مما يثير شوق التلاميذ ودافعيتهم للتعلم.</a:t>
            </a:r>
          </a:p>
          <a:p>
            <a:pPr>
              <a:buFont typeface="+mj-lt"/>
              <a:buAutoNum type="arabicPeriod" startAt="2"/>
            </a:pPr>
            <a:endParaRPr lang="ar-SA" dirty="0"/>
          </a:p>
        </p:txBody>
      </p:sp>
    </p:spTree>
    <p:extLst>
      <p:ext uri="{BB962C8B-B14F-4D97-AF65-F5344CB8AC3E}">
        <p14:creationId xmlns:p14="http://schemas.microsoft.com/office/powerpoint/2010/main" val="40915424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ar-SA" dirty="0" smtClean="0"/>
              <a:t>انتهت المحاضرة</a:t>
            </a:r>
            <a:br>
              <a:rPr lang="ar-SA" dirty="0" smtClean="0"/>
            </a:br>
            <a:r>
              <a:rPr lang="ar-SA" dirty="0" smtClean="0"/>
              <a:t>تمنياتي لكن بالتوفيق</a:t>
            </a:r>
            <a:endParaRPr lang="ar-SA" dirty="0"/>
          </a:p>
        </p:txBody>
      </p:sp>
      <p:sp>
        <p:nvSpPr>
          <p:cNvPr id="3" name="Content Placeholder 2"/>
          <p:cNvSpPr>
            <a:spLocks noGrp="1"/>
          </p:cNvSpPr>
          <p:nvPr>
            <p:ph idx="1"/>
          </p:nvPr>
        </p:nvSpPr>
        <p:spPr/>
        <p:txBody>
          <a:bodyPr/>
          <a:lstStyle/>
          <a:p>
            <a:pPr marL="0" indent="0">
              <a:buNone/>
            </a:pPr>
            <a:endParaRPr lang="ar-SA"/>
          </a:p>
        </p:txBody>
      </p:sp>
    </p:spTree>
    <p:extLst>
      <p:ext uri="{BB962C8B-B14F-4D97-AF65-F5344CB8AC3E}">
        <p14:creationId xmlns:p14="http://schemas.microsoft.com/office/powerpoint/2010/main" val="256954384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ultiChoiceTes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140000" t="120000" r="105000" b="150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0786968D-2444-471C-AECA-70E1FE94FC8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MultiChoiceTest</Template>
  <TotalTime>0</TotalTime>
  <Words>2253</Words>
  <Application>Microsoft Office PowerPoint</Application>
  <PresentationFormat>On-screen Show (4:3)</PresentationFormat>
  <Paragraphs>159</Paragraphs>
  <Slides>21</Slides>
  <Notes>11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MultiChoiceTest</vt:lpstr>
      <vt:lpstr>محاضرة اليوم: أساليب تدريس الكتابة والوسائل اللازمة مهارات وأنشطة الاستعداد للكتابة</vt:lpstr>
      <vt:lpstr>الأسباب التي أدت إلى وجود الصعوبات التي يواجهها الأطفال لإتقان المهارات الكتابية</vt:lpstr>
      <vt:lpstr>المهارات الكتابية</vt:lpstr>
      <vt:lpstr>المهارات المرافقة للكتابة والتي لابد أن يدرب المعلم طلابه علي ممارستها بشكل سليم:</vt:lpstr>
      <vt:lpstr>المهارات التي تعد جزءاً رئيسياً من الكتابة:</vt:lpstr>
      <vt:lpstr>مشكلات الكتابة العربية أبرز ما قيل عن مشكلات اللغة العربية ما يلي:</vt:lpstr>
      <vt:lpstr>المتطلبات السابقة للكتابة:</vt:lpstr>
      <vt:lpstr>1- تنمية العضلات الصغرى:</vt:lpstr>
      <vt:lpstr>ولا يتم ذلك إلا بقيام المعلم بتدريبات متنوعة لإكساب هذه الأصابع القدرة الكافية للتحكم بأدوات الكتابة ومنها:</vt:lpstr>
      <vt:lpstr>تنمية التآزر البصري واليدوي:</vt:lpstr>
      <vt:lpstr>3- الدافعية:</vt:lpstr>
      <vt:lpstr>4- تشكيلات الحروف والخطوط</vt:lpstr>
      <vt:lpstr>أساليب تدريس الكتابة( كتابة الحروف والكلمات)</vt:lpstr>
      <vt:lpstr>أما بالنسبة لأساليب تعليم الكتابة فهناك طريقتان تشبهان طريقتي تعليم القراءة هما:</vt:lpstr>
      <vt:lpstr>بالنسبة للطريق الأولى( الطريقة التحليلية)</vt:lpstr>
      <vt:lpstr>وبذلك يمر تعليم الكتابة عند دكرولي في أربع مراحل:</vt:lpstr>
      <vt:lpstr>المرحلة الثالثة: </vt:lpstr>
      <vt:lpstr>الطريقة الثانية, التركيبية( الحرف – المقطع – الكلمة  - الجملة)</vt:lpstr>
      <vt:lpstr>الوسائل التعليمية اللازمة لعملية الكتابة</vt:lpstr>
      <vt:lpstr>أهم الوسائل التعليمية المستخدمة في تعليم الكتابة</vt:lpstr>
      <vt:lpstr>انتهت المحاضرة تمنياتي لكن بالتوفيق</vt:lpstr>
    </vt:vector>
  </TitlesOfParts>
  <Manager/>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2014-03-22T18:20:14Z</dcterms:created>
  <dcterms:modified xsi:type="dcterms:W3CDTF">2014-03-29T17:11:04Z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TC101659539990</vt:lpwstr>
  </property>
</Properties>
</file>