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6"/>
  </p:notesMasterIdLst>
  <p:handoutMasterIdLst>
    <p:handoutMasterId r:id="rId17"/>
  </p:handoutMasterIdLst>
  <p:sldIdLst>
    <p:sldId id="259" r:id="rId2"/>
    <p:sldId id="261" r:id="rId3"/>
    <p:sldId id="281" r:id="rId4"/>
    <p:sldId id="282" r:id="rId5"/>
    <p:sldId id="283" r:id="rId6"/>
    <p:sldId id="284" r:id="rId7"/>
    <p:sldId id="262" r:id="rId8"/>
    <p:sldId id="287" r:id="rId9"/>
    <p:sldId id="286" r:id="rId10"/>
    <p:sldId id="267" r:id="rId11"/>
    <p:sldId id="268" r:id="rId12"/>
    <p:sldId id="269" r:id="rId13"/>
    <p:sldId id="270" r:id="rId14"/>
    <p:sldId id="272" r:id="rId15"/>
  </p:sldIdLst>
  <p:sldSz cx="9144000" cy="6858000" type="screen4x3"/>
  <p:notesSz cx="6858000" cy="9144000"/>
  <p:defaultTextStyle>
    <a:defPPr>
      <a:defRPr lang="ar-SA"/>
    </a:defPPr>
    <a:lvl1pPr marL="0" algn="r" defTabSz="914400" rtl="0" eaLnBrk="1" latinLnBrk="0" hangingPunct="1">
      <a:defRPr lang="ar-SA" sz="1800" kern="1200">
        <a:solidFill>
          <a:schemeClr val="tx1"/>
        </a:solidFill>
        <a:latin typeface="+mn-lt"/>
        <a:ea typeface="+mn-ea"/>
        <a:cs typeface="+mn-cs"/>
      </a:defRPr>
    </a:lvl1pPr>
    <a:lvl2pPr marL="457200" algn="r" defTabSz="914400" rtl="0" eaLnBrk="1" latinLnBrk="0" hangingPunct="1">
      <a:defRPr lang="ar-SA" sz="1800" kern="1200">
        <a:solidFill>
          <a:schemeClr val="tx1"/>
        </a:solidFill>
        <a:latin typeface="+mn-lt"/>
        <a:ea typeface="+mn-ea"/>
        <a:cs typeface="+mn-cs"/>
      </a:defRPr>
    </a:lvl2pPr>
    <a:lvl3pPr marL="914400" algn="r" defTabSz="914400" rtl="0" eaLnBrk="1" latinLnBrk="0" hangingPunct="1">
      <a:defRPr lang="ar-SA" sz="1800" kern="1200">
        <a:solidFill>
          <a:schemeClr val="tx1"/>
        </a:solidFill>
        <a:latin typeface="+mn-lt"/>
        <a:ea typeface="+mn-ea"/>
        <a:cs typeface="+mn-cs"/>
      </a:defRPr>
    </a:lvl3pPr>
    <a:lvl4pPr marL="1371600" algn="r" defTabSz="914400" rtl="0" eaLnBrk="1" latinLnBrk="0" hangingPunct="1">
      <a:defRPr lang="ar-SA" sz="1800" kern="1200">
        <a:solidFill>
          <a:schemeClr val="tx1"/>
        </a:solidFill>
        <a:latin typeface="+mn-lt"/>
        <a:ea typeface="+mn-ea"/>
        <a:cs typeface="+mn-cs"/>
      </a:defRPr>
    </a:lvl4pPr>
    <a:lvl5pPr marL="1828800" algn="r" defTabSz="914400" rtl="0" eaLnBrk="1" latinLnBrk="0" hangingPunct="1">
      <a:defRPr lang="ar-SA" sz="1800" kern="1200">
        <a:solidFill>
          <a:schemeClr val="tx1"/>
        </a:solidFill>
        <a:latin typeface="+mn-lt"/>
        <a:ea typeface="+mn-ea"/>
        <a:cs typeface="+mn-cs"/>
      </a:defRPr>
    </a:lvl5pPr>
    <a:lvl6pPr marL="2286000" algn="r" defTabSz="914400" rtl="0" eaLnBrk="1" latinLnBrk="0" hangingPunct="1">
      <a:defRPr lang="ar-SA" sz="1800" kern="1200">
        <a:solidFill>
          <a:schemeClr val="tx1"/>
        </a:solidFill>
        <a:latin typeface="+mn-lt"/>
        <a:ea typeface="+mn-ea"/>
        <a:cs typeface="+mn-cs"/>
      </a:defRPr>
    </a:lvl6pPr>
    <a:lvl7pPr marL="2743200" algn="r" defTabSz="914400" rtl="0" eaLnBrk="1" latinLnBrk="0" hangingPunct="1">
      <a:defRPr lang="ar-SA" sz="1800" kern="1200">
        <a:solidFill>
          <a:schemeClr val="tx1"/>
        </a:solidFill>
        <a:latin typeface="+mn-lt"/>
        <a:ea typeface="+mn-ea"/>
        <a:cs typeface="+mn-cs"/>
      </a:defRPr>
    </a:lvl7pPr>
    <a:lvl8pPr marL="3200400" algn="r" defTabSz="914400" rtl="0" eaLnBrk="1" latinLnBrk="0" hangingPunct="1">
      <a:defRPr lang="ar-SA" sz="1800" kern="1200">
        <a:solidFill>
          <a:schemeClr val="tx1"/>
        </a:solidFill>
        <a:latin typeface="+mn-lt"/>
        <a:ea typeface="+mn-ea"/>
        <a:cs typeface="+mn-cs"/>
      </a:defRPr>
    </a:lvl8pPr>
    <a:lvl9pPr marL="3657600" algn="r" defTabSz="914400" rtl="0" eaLnBrk="1" latinLnBrk="0" hangingPunct="1">
      <a:defRPr lang="ar-SA"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مقطع افتراضي" id="{779CC93D-E52E-4D84-901B-11D7331DD495}">
          <p14:sldIdLst>
            <p14:sldId id="259"/>
          </p14:sldIdLst>
        </p14:section>
        <p14:section name="النظرة العامة والأهداف" id="{ABA716BF-3A5C-4ADB-94C9-CFEF84EBA240}">
          <p14:sldIdLst>
            <p14:sldId id="261"/>
            <p14:sldId id="281"/>
            <p14:sldId id="282"/>
            <p14:sldId id="283"/>
            <p14:sldId id="284"/>
            <p14:sldId id="262"/>
            <p14:sldId id="287"/>
          </p14:sldIdLst>
        </p14:section>
        <p14:section name="الموضوع 1" id="{6D9936A3-3945-4757-BC8B-B5C252D8E036}">
          <p14:sldIdLst>
            <p14:sldId id="286"/>
            <p14:sldId id="267"/>
          </p14:sldIdLst>
        </p14:section>
        <p14:section name="نماذج شرائح للمرئيات" id="{BAB3A466-96C9-4230-9978-795378D75699}">
          <p14:sldIdLst>
            <p14:sldId id="268"/>
            <p14:sldId id="269"/>
            <p14:sldId id="270"/>
          </p14:sldIdLst>
        </p14:section>
        <p14:section name="دراسة حالة" id="{8C0305C9-B152-4FBA-A789-FE1976D53990}">
          <p14:sldIdLst>
            <p14:sldId id="272"/>
          </p14:sldIdLst>
        </p14:section>
        <p14:section name="النتيجة والملخص" id="{790CEF5B-569A-4C2F-BED5-750B08C0E5AD}">
          <p14:sldIdLst/>
        </p14:section>
        <p14:section name="الملحق" id="{3F78B471-41DA-46F2-A8E4-97E471896AB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83977" autoAdjust="0"/>
  </p:normalViewPr>
  <p:slideViewPr>
    <p:cSldViewPr>
      <p:cViewPr varScale="1">
        <p:scale>
          <a:sx n="60" d="100"/>
          <a:sy n="60" d="100"/>
        </p:scale>
        <p:origin x="-1710" y="-84"/>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7443B3-40EE-46B8-9952-D5B2A6B6149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6931070-51AC-4990-82EA-AE4B9457A9C8}">
      <dgm:prSet phldrT="[نص]"/>
      <dgm:spPr/>
      <dgm:t>
        <a:bodyPr/>
        <a:lstStyle/>
        <a:p>
          <a:r>
            <a:rPr lang="ar-SA" dirty="0" smtClean="0"/>
            <a:t>يقسم الاستماع إلى أربعة عناصر لا ينفصل أحدها عن الآخر</a:t>
          </a:r>
          <a:endParaRPr lang="en-US" dirty="0"/>
        </a:p>
      </dgm:t>
    </dgm:pt>
    <dgm:pt modelId="{259D793E-1819-4ACF-99A4-EF87B31DFBD8}" type="parTrans" cxnId="{93EEAF2E-CF9A-426F-BE0F-965CE0BCCB39}">
      <dgm:prSet/>
      <dgm:spPr/>
      <dgm:t>
        <a:bodyPr/>
        <a:lstStyle/>
        <a:p>
          <a:endParaRPr lang="en-US"/>
        </a:p>
      </dgm:t>
    </dgm:pt>
    <dgm:pt modelId="{C58EE135-73B3-43AA-94AC-02B9C9ED6273}" type="sibTrans" cxnId="{93EEAF2E-CF9A-426F-BE0F-965CE0BCCB39}">
      <dgm:prSet/>
      <dgm:spPr/>
      <dgm:t>
        <a:bodyPr/>
        <a:lstStyle/>
        <a:p>
          <a:endParaRPr lang="en-US"/>
        </a:p>
      </dgm:t>
    </dgm:pt>
    <dgm:pt modelId="{30D75F8D-4AD0-4D4D-8A11-63DA30D0B508}" type="asst">
      <dgm:prSet phldrT="[نص]"/>
      <dgm:spPr/>
      <dgm:t>
        <a:bodyPr/>
        <a:lstStyle/>
        <a:p>
          <a:r>
            <a:rPr lang="ar-SA" dirty="0" smtClean="0"/>
            <a:t>فهم المعنى الإجمالي</a:t>
          </a:r>
          <a:endParaRPr lang="en-US" dirty="0"/>
        </a:p>
      </dgm:t>
    </dgm:pt>
    <dgm:pt modelId="{1D747E99-A5BE-43CF-8987-1A138D13AE9F}" type="parTrans" cxnId="{DDF8BF15-130A-4852-B7F6-C9F095239DC5}">
      <dgm:prSet/>
      <dgm:spPr/>
      <dgm:t>
        <a:bodyPr/>
        <a:lstStyle/>
        <a:p>
          <a:endParaRPr lang="en-US"/>
        </a:p>
      </dgm:t>
    </dgm:pt>
    <dgm:pt modelId="{966A7A46-177C-4F96-87F7-3EDA8D358E61}" type="sibTrans" cxnId="{DDF8BF15-130A-4852-B7F6-C9F095239DC5}">
      <dgm:prSet/>
      <dgm:spPr/>
      <dgm:t>
        <a:bodyPr/>
        <a:lstStyle/>
        <a:p>
          <a:endParaRPr lang="en-US"/>
        </a:p>
      </dgm:t>
    </dgm:pt>
    <dgm:pt modelId="{0140233E-67E4-41A0-801A-F8373D034D61}">
      <dgm:prSet phldrT="[نص]"/>
      <dgm:spPr/>
      <dgm:t>
        <a:bodyPr/>
        <a:lstStyle/>
        <a:p>
          <a:r>
            <a:rPr lang="ar-SA" dirty="0" smtClean="0"/>
            <a:t>ربط المضمون بالخبرات الشخصية</a:t>
          </a:r>
          <a:endParaRPr lang="en-US" dirty="0"/>
        </a:p>
      </dgm:t>
    </dgm:pt>
    <dgm:pt modelId="{583EE172-4BD3-48B1-B992-16ECF3684609}" type="parTrans" cxnId="{8D612F34-1AB8-448C-8BF2-012A0F69B029}">
      <dgm:prSet/>
      <dgm:spPr/>
      <dgm:t>
        <a:bodyPr/>
        <a:lstStyle/>
        <a:p>
          <a:endParaRPr lang="en-US"/>
        </a:p>
      </dgm:t>
    </dgm:pt>
    <dgm:pt modelId="{1E640A8A-E8CE-416F-8861-85A44423F0BD}" type="sibTrans" cxnId="{8D612F34-1AB8-448C-8BF2-012A0F69B029}">
      <dgm:prSet/>
      <dgm:spPr/>
      <dgm:t>
        <a:bodyPr/>
        <a:lstStyle/>
        <a:p>
          <a:endParaRPr lang="en-US"/>
        </a:p>
      </dgm:t>
    </dgm:pt>
    <dgm:pt modelId="{79844AA7-F0E0-41C0-A93B-AB2CC4F8AA77}">
      <dgm:prSet phldrT="[نص]"/>
      <dgm:spPr/>
      <dgm:t>
        <a:bodyPr/>
        <a:lstStyle/>
        <a:p>
          <a:r>
            <a:rPr lang="ar-SA" dirty="0" smtClean="0"/>
            <a:t>تقويم ونقد الكلام</a:t>
          </a:r>
          <a:endParaRPr lang="en-US" dirty="0"/>
        </a:p>
      </dgm:t>
    </dgm:pt>
    <dgm:pt modelId="{E91F8125-D6CF-4376-AB96-6D58303B6D31}" type="parTrans" cxnId="{EBA685FC-16CE-4CEA-ADB7-007356115170}">
      <dgm:prSet/>
      <dgm:spPr/>
      <dgm:t>
        <a:bodyPr/>
        <a:lstStyle/>
        <a:p>
          <a:endParaRPr lang="en-US"/>
        </a:p>
      </dgm:t>
    </dgm:pt>
    <dgm:pt modelId="{9242CE90-43EE-4B05-BB85-B2E0C81FEC02}" type="sibTrans" cxnId="{EBA685FC-16CE-4CEA-ADB7-007356115170}">
      <dgm:prSet/>
      <dgm:spPr/>
      <dgm:t>
        <a:bodyPr/>
        <a:lstStyle/>
        <a:p>
          <a:endParaRPr lang="en-US"/>
        </a:p>
      </dgm:t>
    </dgm:pt>
    <dgm:pt modelId="{EF96DF87-6DFC-4671-AEA3-9032D55112AE}">
      <dgm:prSet phldrT="[نص]"/>
      <dgm:spPr/>
      <dgm:t>
        <a:bodyPr/>
        <a:lstStyle/>
        <a:p>
          <a:r>
            <a:rPr lang="ar-SA" dirty="0" smtClean="0"/>
            <a:t>تفسير الكلام والتفاعل معه</a:t>
          </a:r>
          <a:endParaRPr lang="en-US" dirty="0"/>
        </a:p>
      </dgm:t>
    </dgm:pt>
    <dgm:pt modelId="{99F0A95E-CB79-4012-BB96-9017E47537DC}" type="parTrans" cxnId="{25726CA6-70EC-46B6-8409-3EA0202F5E33}">
      <dgm:prSet/>
      <dgm:spPr/>
      <dgm:t>
        <a:bodyPr/>
        <a:lstStyle/>
        <a:p>
          <a:endParaRPr lang="en-US"/>
        </a:p>
      </dgm:t>
    </dgm:pt>
    <dgm:pt modelId="{FBE5A6C8-3644-4651-8A58-A144BC57FC7A}" type="sibTrans" cxnId="{25726CA6-70EC-46B6-8409-3EA0202F5E33}">
      <dgm:prSet/>
      <dgm:spPr/>
      <dgm:t>
        <a:bodyPr/>
        <a:lstStyle/>
        <a:p>
          <a:endParaRPr lang="en-US"/>
        </a:p>
      </dgm:t>
    </dgm:pt>
    <dgm:pt modelId="{1A70E0D8-4748-41AE-B134-236DA18B0142}" type="pres">
      <dgm:prSet presAssocID="{147443B3-40EE-46B8-9952-D5B2A6B6149A}" presName="hierChild1" presStyleCnt="0">
        <dgm:presLayoutVars>
          <dgm:orgChart val="1"/>
          <dgm:chPref val="1"/>
          <dgm:dir/>
          <dgm:animOne val="branch"/>
          <dgm:animLvl val="lvl"/>
          <dgm:resizeHandles/>
        </dgm:presLayoutVars>
      </dgm:prSet>
      <dgm:spPr/>
      <dgm:t>
        <a:bodyPr/>
        <a:lstStyle/>
        <a:p>
          <a:pPr rtl="1"/>
          <a:endParaRPr lang="ar-SA"/>
        </a:p>
      </dgm:t>
    </dgm:pt>
    <dgm:pt modelId="{61E70D9B-FF61-4D39-B550-39BE3FAABBD8}" type="pres">
      <dgm:prSet presAssocID="{16931070-51AC-4990-82EA-AE4B9457A9C8}" presName="hierRoot1" presStyleCnt="0">
        <dgm:presLayoutVars>
          <dgm:hierBranch val="init"/>
        </dgm:presLayoutVars>
      </dgm:prSet>
      <dgm:spPr/>
    </dgm:pt>
    <dgm:pt modelId="{C0FE00AC-D460-4E59-A555-68131EEC1F5A}" type="pres">
      <dgm:prSet presAssocID="{16931070-51AC-4990-82EA-AE4B9457A9C8}" presName="rootComposite1" presStyleCnt="0"/>
      <dgm:spPr/>
    </dgm:pt>
    <dgm:pt modelId="{54B5B206-ED63-408C-A412-ED8312857219}" type="pres">
      <dgm:prSet presAssocID="{16931070-51AC-4990-82EA-AE4B9457A9C8}" presName="rootText1" presStyleLbl="node0" presStyleIdx="0" presStyleCnt="1">
        <dgm:presLayoutVars>
          <dgm:chPref val="3"/>
        </dgm:presLayoutVars>
      </dgm:prSet>
      <dgm:spPr/>
      <dgm:t>
        <a:bodyPr/>
        <a:lstStyle/>
        <a:p>
          <a:pPr rtl="1"/>
          <a:endParaRPr lang="ar-SA"/>
        </a:p>
      </dgm:t>
    </dgm:pt>
    <dgm:pt modelId="{712BD2DF-03D1-427A-99E5-16EBBA8BAF3F}" type="pres">
      <dgm:prSet presAssocID="{16931070-51AC-4990-82EA-AE4B9457A9C8}" presName="rootConnector1" presStyleLbl="node1" presStyleIdx="0" presStyleCnt="0"/>
      <dgm:spPr/>
      <dgm:t>
        <a:bodyPr/>
        <a:lstStyle/>
        <a:p>
          <a:pPr rtl="1"/>
          <a:endParaRPr lang="ar-SA"/>
        </a:p>
      </dgm:t>
    </dgm:pt>
    <dgm:pt modelId="{C5186162-29A7-4C6C-98FE-B6D7C6F8B346}" type="pres">
      <dgm:prSet presAssocID="{16931070-51AC-4990-82EA-AE4B9457A9C8}" presName="hierChild2" presStyleCnt="0"/>
      <dgm:spPr/>
    </dgm:pt>
    <dgm:pt modelId="{E64031FB-8552-47CA-BD29-77EE0FECC10D}" type="pres">
      <dgm:prSet presAssocID="{583EE172-4BD3-48B1-B992-16ECF3684609}" presName="Name37" presStyleLbl="parChTrans1D2" presStyleIdx="0" presStyleCnt="4"/>
      <dgm:spPr/>
      <dgm:t>
        <a:bodyPr/>
        <a:lstStyle/>
        <a:p>
          <a:pPr rtl="1"/>
          <a:endParaRPr lang="ar-SA"/>
        </a:p>
      </dgm:t>
    </dgm:pt>
    <dgm:pt modelId="{F667B11F-894A-4F94-B6E2-3F5BDE2FAD25}" type="pres">
      <dgm:prSet presAssocID="{0140233E-67E4-41A0-801A-F8373D034D61}" presName="hierRoot2" presStyleCnt="0">
        <dgm:presLayoutVars>
          <dgm:hierBranch val="init"/>
        </dgm:presLayoutVars>
      </dgm:prSet>
      <dgm:spPr/>
    </dgm:pt>
    <dgm:pt modelId="{EDFEF10B-2C4B-4DEB-A51C-5B7C84A6B28F}" type="pres">
      <dgm:prSet presAssocID="{0140233E-67E4-41A0-801A-F8373D034D61}" presName="rootComposite" presStyleCnt="0"/>
      <dgm:spPr/>
    </dgm:pt>
    <dgm:pt modelId="{908FA1D4-092C-480A-9842-78673DB68A34}" type="pres">
      <dgm:prSet presAssocID="{0140233E-67E4-41A0-801A-F8373D034D61}" presName="rootText" presStyleLbl="node2" presStyleIdx="0" presStyleCnt="3">
        <dgm:presLayoutVars>
          <dgm:chPref val="3"/>
        </dgm:presLayoutVars>
      </dgm:prSet>
      <dgm:spPr/>
      <dgm:t>
        <a:bodyPr/>
        <a:lstStyle/>
        <a:p>
          <a:pPr rtl="1"/>
          <a:endParaRPr lang="ar-SA"/>
        </a:p>
      </dgm:t>
    </dgm:pt>
    <dgm:pt modelId="{25FC2425-D2C6-480E-9831-D44069295290}" type="pres">
      <dgm:prSet presAssocID="{0140233E-67E4-41A0-801A-F8373D034D61}" presName="rootConnector" presStyleLbl="node2" presStyleIdx="0" presStyleCnt="3"/>
      <dgm:spPr/>
      <dgm:t>
        <a:bodyPr/>
        <a:lstStyle/>
        <a:p>
          <a:pPr rtl="1"/>
          <a:endParaRPr lang="ar-SA"/>
        </a:p>
      </dgm:t>
    </dgm:pt>
    <dgm:pt modelId="{01701D62-683F-4873-ADD5-C916B6099DE3}" type="pres">
      <dgm:prSet presAssocID="{0140233E-67E4-41A0-801A-F8373D034D61}" presName="hierChild4" presStyleCnt="0"/>
      <dgm:spPr/>
    </dgm:pt>
    <dgm:pt modelId="{1D64AC33-61CB-4C57-9923-DB26FBD02E2C}" type="pres">
      <dgm:prSet presAssocID="{0140233E-67E4-41A0-801A-F8373D034D61}" presName="hierChild5" presStyleCnt="0"/>
      <dgm:spPr/>
    </dgm:pt>
    <dgm:pt modelId="{59D5DEB4-9EE9-44FF-829C-A29D22CBE397}" type="pres">
      <dgm:prSet presAssocID="{E91F8125-D6CF-4376-AB96-6D58303B6D31}" presName="Name37" presStyleLbl="parChTrans1D2" presStyleIdx="1" presStyleCnt="4"/>
      <dgm:spPr/>
      <dgm:t>
        <a:bodyPr/>
        <a:lstStyle/>
        <a:p>
          <a:pPr rtl="1"/>
          <a:endParaRPr lang="ar-SA"/>
        </a:p>
      </dgm:t>
    </dgm:pt>
    <dgm:pt modelId="{CD478003-C13E-4A5A-A071-E50A518903D4}" type="pres">
      <dgm:prSet presAssocID="{79844AA7-F0E0-41C0-A93B-AB2CC4F8AA77}" presName="hierRoot2" presStyleCnt="0">
        <dgm:presLayoutVars>
          <dgm:hierBranch val="init"/>
        </dgm:presLayoutVars>
      </dgm:prSet>
      <dgm:spPr/>
    </dgm:pt>
    <dgm:pt modelId="{2D696F59-1FF2-48D2-AC82-8AB62C0390AC}" type="pres">
      <dgm:prSet presAssocID="{79844AA7-F0E0-41C0-A93B-AB2CC4F8AA77}" presName="rootComposite" presStyleCnt="0"/>
      <dgm:spPr/>
    </dgm:pt>
    <dgm:pt modelId="{42C92EB8-1186-42C8-88CC-1D98DFB80C2D}" type="pres">
      <dgm:prSet presAssocID="{79844AA7-F0E0-41C0-A93B-AB2CC4F8AA77}" presName="rootText" presStyleLbl="node2" presStyleIdx="1" presStyleCnt="3">
        <dgm:presLayoutVars>
          <dgm:chPref val="3"/>
        </dgm:presLayoutVars>
      </dgm:prSet>
      <dgm:spPr/>
      <dgm:t>
        <a:bodyPr/>
        <a:lstStyle/>
        <a:p>
          <a:pPr rtl="1"/>
          <a:endParaRPr lang="ar-SA"/>
        </a:p>
      </dgm:t>
    </dgm:pt>
    <dgm:pt modelId="{0C1673DC-458F-4053-9037-5EF3EE5107A9}" type="pres">
      <dgm:prSet presAssocID="{79844AA7-F0E0-41C0-A93B-AB2CC4F8AA77}" presName="rootConnector" presStyleLbl="node2" presStyleIdx="1" presStyleCnt="3"/>
      <dgm:spPr/>
      <dgm:t>
        <a:bodyPr/>
        <a:lstStyle/>
        <a:p>
          <a:pPr rtl="1"/>
          <a:endParaRPr lang="ar-SA"/>
        </a:p>
      </dgm:t>
    </dgm:pt>
    <dgm:pt modelId="{4ABC4322-68D6-4043-9C51-0DB4D8607F26}" type="pres">
      <dgm:prSet presAssocID="{79844AA7-F0E0-41C0-A93B-AB2CC4F8AA77}" presName="hierChild4" presStyleCnt="0"/>
      <dgm:spPr/>
    </dgm:pt>
    <dgm:pt modelId="{4A94B5AF-084D-4328-BC12-81153DC51AE0}" type="pres">
      <dgm:prSet presAssocID="{79844AA7-F0E0-41C0-A93B-AB2CC4F8AA77}" presName="hierChild5" presStyleCnt="0"/>
      <dgm:spPr/>
    </dgm:pt>
    <dgm:pt modelId="{B38B0A53-CA2F-4387-9FBB-B0476B89EC46}" type="pres">
      <dgm:prSet presAssocID="{99F0A95E-CB79-4012-BB96-9017E47537DC}" presName="Name37" presStyleLbl="parChTrans1D2" presStyleIdx="2" presStyleCnt="4"/>
      <dgm:spPr/>
      <dgm:t>
        <a:bodyPr/>
        <a:lstStyle/>
        <a:p>
          <a:pPr rtl="1"/>
          <a:endParaRPr lang="ar-SA"/>
        </a:p>
      </dgm:t>
    </dgm:pt>
    <dgm:pt modelId="{16D299DA-1FC7-4EE9-9BED-81348C1328E2}" type="pres">
      <dgm:prSet presAssocID="{EF96DF87-6DFC-4671-AEA3-9032D55112AE}" presName="hierRoot2" presStyleCnt="0">
        <dgm:presLayoutVars>
          <dgm:hierBranch val="init"/>
        </dgm:presLayoutVars>
      </dgm:prSet>
      <dgm:spPr/>
    </dgm:pt>
    <dgm:pt modelId="{C5360D3F-5949-40E9-A4D3-F2DBEC879DD0}" type="pres">
      <dgm:prSet presAssocID="{EF96DF87-6DFC-4671-AEA3-9032D55112AE}" presName="rootComposite" presStyleCnt="0"/>
      <dgm:spPr/>
    </dgm:pt>
    <dgm:pt modelId="{4C4556B4-BBE1-49A4-998C-8734C83BF478}" type="pres">
      <dgm:prSet presAssocID="{EF96DF87-6DFC-4671-AEA3-9032D55112AE}" presName="rootText" presStyleLbl="node2" presStyleIdx="2" presStyleCnt="3">
        <dgm:presLayoutVars>
          <dgm:chPref val="3"/>
        </dgm:presLayoutVars>
      </dgm:prSet>
      <dgm:spPr/>
      <dgm:t>
        <a:bodyPr/>
        <a:lstStyle/>
        <a:p>
          <a:pPr rtl="1"/>
          <a:endParaRPr lang="ar-SA"/>
        </a:p>
      </dgm:t>
    </dgm:pt>
    <dgm:pt modelId="{4BF62EC6-011F-4DB7-95B4-4BF0FDE1FAC3}" type="pres">
      <dgm:prSet presAssocID="{EF96DF87-6DFC-4671-AEA3-9032D55112AE}" presName="rootConnector" presStyleLbl="node2" presStyleIdx="2" presStyleCnt="3"/>
      <dgm:spPr/>
      <dgm:t>
        <a:bodyPr/>
        <a:lstStyle/>
        <a:p>
          <a:pPr rtl="1"/>
          <a:endParaRPr lang="ar-SA"/>
        </a:p>
      </dgm:t>
    </dgm:pt>
    <dgm:pt modelId="{EA4DCADA-0BF7-4D14-8FF8-C3457C993029}" type="pres">
      <dgm:prSet presAssocID="{EF96DF87-6DFC-4671-AEA3-9032D55112AE}" presName="hierChild4" presStyleCnt="0"/>
      <dgm:spPr/>
    </dgm:pt>
    <dgm:pt modelId="{82DBD072-4F28-4BA3-A84E-38663D6321DE}" type="pres">
      <dgm:prSet presAssocID="{EF96DF87-6DFC-4671-AEA3-9032D55112AE}" presName="hierChild5" presStyleCnt="0"/>
      <dgm:spPr/>
    </dgm:pt>
    <dgm:pt modelId="{07933B29-BA8C-48DF-99E6-00E03C93D3CA}" type="pres">
      <dgm:prSet presAssocID="{16931070-51AC-4990-82EA-AE4B9457A9C8}" presName="hierChild3" presStyleCnt="0"/>
      <dgm:spPr/>
    </dgm:pt>
    <dgm:pt modelId="{1E16145D-5F19-4C5E-AB5D-619009C781F4}" type="pres">
      <dgm:prSet presAssocID="{1D747E99-A5BE-43CF-8987-1A138D13AE9F}" presName="Name111" presStyleLbl="parChTrans1D2" presStyleIdx="3" presStyleCnt="4"/>
      <dgm:spPr/>
      <dgm:t>
        <a:bodyPr/>
        <a:lstStyle/>
        <a:p>
          <a:pPr rtl="1"/>
          <a:endParaRPr lang="ar-SA"/>
        </a:p>
      </dgm:t>
    </dgm:pt>
    <dgm:pt modelId="{249F9596-536B-4751-B203-AD3810F5F667}" type="pres">
      <dgm:prSet presAssocID="{30D75F8D-4AD0-4D4D-8A11-63DA30D0B508}" presName="hierRoot3" presStyleCnt="0">
        <dgm:presLayoutVars>
          <dgm:hierBranch val="init"/>
        </dgm:presLayoutVars>
      </dgm:prSet>
      <dgm:spPr/>
    </dgm:pt>
    <dgm:pt modelId="{C0821174-3258-4C81-AA14-35BB3651CDD4}" type="pres">
      <dgm:prSet presAssocID="{30D75F8D-4AD0-4D4D-8A11-63DA30D0B508}" presName="rootComposite3" presStyleCnt="0"/>
      <dgm:spPr/>
    </dgm:pt>
    <dgm:pt modelId="{CCF4B9EC-A03E-49F1-8978-4ED0A5670793}" type="pres">
      <dgm:prSet presAssocID="{30D75F8D-4AD0-4D4D-8A11-63DA30D0B508}" presName="rootText3" presStyleLbl="asst1" presStyleIdx="0" presStyleCnt="1">
        <dgm:presLayoutVars>
          <dgm:chPref val="3"/>
        </dgm:presLayoutVars>
      </dgm:prSet>
      <dgm:spPr/>
      <dgm:t>
        <a:bodyPr/>
        <a:lstStyle/>
        <a:p>
          <a:pPr rtl="1"/>
          <a:endParaRPr lang="ar-SA"/>
        </a:p>
      </dgm:t>
    </dgm:pt>
    <dgm:pt modelId="{6FA713BF-D872-42D6-9717-D7E8D892B61D}" type="pres">
      <dgm:prSet presAssocID="{30D75F8D-4AD0-4D4D-8A11-63DA30D0B508}" presName="rootConnector3" presStyleLbl="asst1" presStyleIdx="0" presStyleCnt="1"/>
      <dgm:spPr/>
      <dgm:t>
        <a:bodyPr/>
        <a:lstStyle/>
        <a:p>
          <a:pPr rtl="1"/>
          <a:endParaRPr lang="ar-SA"/>
        </a:p>
      </dgm:t>
    </dgm:pt>
    <dgm:pt modelId="{B83D342E-C79B-42E5-A01B-D82B1A7A5372}" type="pres">
      <dgm:prSet presAssocID="{30D75F8D-4AD0-4D4D-8A11-63DA30D0B508}" presName="hierChild6" presStyleCnt="0"/>
      <dgm:spPr/>
    </dgm:pt>
    <dgm:pt modelId="{8869F338-5532-4C12-8233-3D3648FB402F}" type="pres">
      <dgm:prSet presAssocID="{30D75F8D-4AD0-4D4D-8A11-63DA30D0B508}" presName="hierChild7" presStyleCnt="0"/>
      <dgm:spPr/>
    </dgm:pt>
  </dgm:ptLst>
  <dgm:cxnLst>
    <dgm:cxn modelId="{EBA685FC-16CE-4CEA-ADB7-007356115170}" srcId="{16931070-51AC-4990-82EA-AE4B9457A9C8}" destId="{79844AA7-F0E0-41C0-A93B-AB2CC4F8AA77}" srcOrd="2" destOrd="0" parTransId="{E91F8125-D6CF-4376-AB96-6D58303B6D31}" sibTransId="{9242CE90-43EE-4B05-BB85-B2E0C81FEC02}"/>
    <dgm:cxn modelId="{991969DD-AEA1-404F-94B9-9A4AF1813231}" type="presOf" srcId="{30D75F8D-4AD0-4D4D-8A11-63DA30D0B508}" destId="{CCF4B9EC-A03E-49F1-8978-4ED0A5670793}" srcOrd="0" destOrd="0" presId="urn:microsoft.com/office/officeart/2005/8/layout/orgChart1"/>
    <dgm:cxn modelId="{93EEAF2E-CF9A-426F-BE0F-965CE0BCCB39}" srcId="{147443B3-40EE-46B8-9952-D5B2A6B6149A}" destId="{16931070-51AC-4990-82EA-AE4B9457A9C8}" srcOrd="0" destOrd="0" parTransId="{259D793E-1819-4ACF-99A4-EF87B31DFBD8}" sibTransId="{C58EE135-73B3-43AA-94AC-02B9C9ED6273}"/>
    <dgm:cxn modelId="{3D93F255-D02B-4B31-9DC0-9EBFDB5A9748}" type="presOf" srcId="{16931070-51AC-4990-82EA-AE4B9457A9C8}" destId="{712BD2DF-03D1-427A-99E5-16EBBA8BAF3F}" srcOrd="1" destOrd="0" presId="urn:microsoft.com/office/officeart/2005/8/layout/orgChart1"/>
    <dgm:cxn modelId="{AF12AE0A-4A95-4B9D-87CE-50A6EB99A106}" type="presOf" srcId="{147443B3-40EE-46B8-9952-D5B2A6B6149A}" destId="{1A70E0D8-4748-41AE-B134-236DA18B0142}" srcOrd="0" destOrd="0" presId="urn:microsoft.com/office/officeart/2005/8/layout/orgChart1"/>
    <dgm:cxn modelId="{8D612F34-1AB8-448C-8BF2-012A0F69B029}" srcId="{16931070-51AC-4990-82EA-AE4B9457A9C8}" destId="{0140233E-67E4-41A0-801A-F8373D034D61}" srcOrd="1" destOrd="0" parTransId="{583EE172-4BD3-48B1-B992-16ECF3684609}" sibTransId="{1E640A8A-E8CE-416F-8861-85A44423F0BD}"/>
    <dgm:cxn modelId="{7C70B94C-733E-4374-8925-0570C747EA51}" type="presOf" srcId="{583EE172-4BD3-48B1-B992-16ECF3684609}" destId="{E64031FB-8552-47CA-BD29-77EE0FECC10D}" srcOrd="0" destOrd="0" presId="urn:microsoft.com/office/officeart/2005/8/layout/orgChart1"/>
    <dgm:cxn modelId="{DDF8BF15-130A-4852-B7F6-C9F095239DC5}" srcId="{16931070-51AC-4990-82EA-AE4B9457A9C8}" destId="{30D75F8D-4AD0-4D4D-8A11-63DA30D0B508}" srcOrd="0" destOrd="0" parTransId="{1D747E99-A5BE-43CF-8987-1A138D13AE9F}" sibTransId="{966A7A46-177C-4F96-87F7-3EDA8D358E61}"/>
    <dgm:cxn modelId="{9AE53E14-89A0-4B0B-93AB-C7EE5FC24BEC}" type="presOf" srcId="{99F0A95E-CB79-4012-BB96-9017E47537DC}" destId="{B38B0A53-CA2F-4387-9FBB-B0476B89EC46}" srcOrd="0" destOrd="0" presId="urn:microsoft.com/office/officeart/2005/8/layout/orgChart1"/>
    <dgm:cxn modelId="{CE11C767-8A05-469D-B4A4-7D88267D8A0C}" type="presOf" srcId="{EF96DF87-6DFC-4671-AEA3-9032D55112AE}" destId="{4BF62EC6-011F-4DB7-95B4-4BF0FDE1FAC3}" srcOrd="1" destOrd="0" presId="urn:microsoft.com/office/officeart/2005/8/layout/orgChart1"/>
    <dgm:cxn modelId="{1234899F-C9DD-4C95-B393-F1E87B83B87E}" type="presOf" srcId="{0140233E-67E4-41A0-801A-F8373D034D61}" destId="{25FC2425-D2C6-480E-9831-D44069295290}" srcOrd="1" destOrd="0" presId="urn:microsoft.com/office/officeart/2005/8/layout/orgChart1"/>
    <dgm:cxn modelId="{25726CA6-70EC-46B6-8409-3EA0202F5E33}" srcId="{16931070-51AC-4990-82EA-AE4B9457A9C8}" destId="{EF96DF87-6DFC-4671-AEA3-9032D55112AE}" srcOrd="3" destOrd="0" parTransId="{99F0A95E-CB79-4012-BB96-9017E47537DC}" sibTransId="{FBE5A6C8-3644-4651-8A58-A144BC57FC7A}"/>
    <dgm:cxn modelId="{B899D27A-6A7F-4667-A5CF-9918B5F97299}" type="presOf" srcId="{1D747E99-A5BE-43CF-8987-1A138D13AE9F}" destId="{1E16145D-5F19-4C5E-AB5D-619009C781F4}" srcOrd="0" destOrd="0" presId="urn:microsoft.com/office/officeart/2005/8/layout/orgChart1"/>
    <dgm:cxn modelId="{B43CF6AD-877D-4266-84DE-954091B6237F}" type="presOf" srcId="{30D75F8D-4AD0-4D4D-8A11-63DA30D0B508}" destId="{6FA713BF-D872-42D6-9717-D7E8D892B61D}" srcOrd="1" destOrd="0" presId="urn:microsoft.com/office/officeart/2005/8/layout/orgChart1"/>
    <dgm:cxn modelId="{C4E875F8-1871-4509-A67E-20D04DB702EC}" type="presOf" srcId="{E91F8125-D6CF-4376-AB96-6D58303B6D31}" destId="{59D5DEB4-9EE9-44FF-829C-A29D22CBE397}" srcOrd="0" destOrd="0" presId="urn:microsoft.com/office/officeart/2005/8/layout/orgChart1"/>
    <dgm:cxn modelId="{1A169C65-C0BD-491F-99C4-FB771BFCF3D8}" type="presOf" srcId="{16931070-51AC-4990-82EA-AE4B9457A9C8}" destId="{54B5B206-ED63-408C-A412-ED8312857219}" srcOrd="0" destOrd="0" presId="urn:microsoft.com/office/officeart/2005/8/layout/orgChart1"/>
    <dgm:cxn modelId="{9559FE6F-AC43-4A9F-A001-04C315B6A2BD}" type="presOf" srcId="{EF96DF87-6DFC-4671-AEA3-9032D55112AE}" destId="{4C4556B4-BBE1-49A4-998C-8734C83BF478}" srcOrd="0" destOrd="0" presId="urn:microsoft.com/office/officeart/2005/8/layout/orgChart1"/>
    <dgm:cxn modelId="{D6903EDD-C575-491C-8B68-7B71C5DF1DAD}" type="presOf" srcId="{0140233E-67E4-41A0-801A-F8373D034D61}" destId="{908FA1D4-092C-480A-9842-78673DB68A34}" srcOrd="0" destOrd="0" presId="urn:microsoft.com/office/officeart/2005/8/layout/orgChart1"/>
    <dgm:cxn modelId="{22D4186D-FDED-411B-8B22-B433112874F1}" type="presOf" srcId="{79844AA7-F0E0-41C0-A93B-AB2CC4F8AA77}" destId="{0C1673DC-458F-4053-9037-5EF3EE5107A9}" srcOrd="1" destOrd="0" presId="urn:microsoft.com/office/officeart/2005/8/layout/orgChart1"/>
    <dgm:cxn modelId="{BFBC26C7-6739-4F4D-BF93-B80DB0F41641}" type="presOf" srcId="{79844AA7-F0E0-41C0-A93B-AB2CC4F8AA77}" destId="{42C92EB8-1186-42C8-88CC-1D98DFB80C2D}" srcOrd="0" destOrd="0" presId="urn:microsoft.com/office/officeart/2005/8/layout/orgChart1"/>
    <dgm:cxn modelId="{87B14AAA-93B5-4AE8-9CEA-8310E1174171}" type="presParOf" srcId="{1A70E0D8-4748-41AE-B134-236DA18B0142}" destId="{61E70D9B-FF61-4D39-B550-39BE3FAABBD8}" srcOrd="0" destOrd="0" presId="urn:microsoft.com/office/officeart/2005/8/layout/orgChart1"/>
    <dgm:cxn modelId="{F7A54F2C-410F-44AF-B462-6E00374F4D79}" type="presParOf" srcId="{61E70D9B-FF61-4D39-B550-39BE3FAABBD8}" destId="{C0FE00AC-D460-4E59-A555-68131EEC1F5A}" srcOrd="0" destOrd="0" presId="urn:microsoft.com/office/officeart/2005/8/layout/orgChart1"/>
    <dgm:cxn modelId="{C0C07B7E-3AF4-4297-872A-AB0D4E60C888}" type="presParOf" srcId="{C0FE00AC-D460-4E59-A555-68131EEC1F5A}" destId="{54B5B206-ED63-408C-A412-ED8312857219}" srcOrd="0" destOrd="0" presId="urn:microsoft.com/office/officeart/2005/8/layout/orgChart1"/>
    <dgm:cxn modelId="{E1BD10E6-5153-4708-BD1E-24D8C664F0AE}" type="presParOf" srcId="{C0FE00AC-D460-4E59-A555-68131EEC1F5A}" destId="{712BD2DF-03D1-427A-99E5-16EBBA8BAF3F}" srcOrd="1" destOrd="0" presId="urn:microsoft.com/office/officeart/2005/8/layout/orgChart1"/>
    <dgm:cxn modelId="{D8236E3B-C574-4EBF-9CE5-BBB08CAF5EB5}" type="presParOf" srcId="{61E70D9B-FF61-4D39-B550-39BE3FAABBD8}" destId="{C5186162-29A7-4C6C-98FE-B6D7C6F8B346}" srcOrd="1" destOrd="0" presId="urn:microsoft.com/office/officeart/2005/8/layout/orgChart1"/>
    <dgm:cxn modelId="{2E4033A3-A93D-483E-B306-316454B465BC}" type="presParOf" srcId="{C5186162-29A7-4C6C-98FE-B6D7C6F8B346}" destId="{E64031FB-8552-47CA-BD29-77EE0FECC10D}" srcOrd="0" destOrd="0" presId="urn:microsoft.com/office/officeart/2005/8/layout/orgChart1"/>
    <dgm:cxn modelId="{C03F04BD-E3B6-4425-997F-BC299BC8E0EC}" type="presParOf" srcId="{C5186162-29A7-4C6C-98FE-B6D7C6F8B346}" destId="{F667B11F-894A-4F94-B6E2-3F5BDE2FAD25}" srcOrd="1" destOrd="0" presId="urn:microsoft.com/office/officeart/2005/8/layout/orgChart1"/>
    <dgm:cxn modelId="{E3020715-8300-4DCD-A5FE-6200F23CC252}" type="presParOf" srcId="{F667B11F-894A-4F94-B6E2-3F5BDE2FAD25}" destId="{EDFEF10B-2C4B-4DEB-A51C-5B7C84A6B28F}" srcOrd="0" destOrd="0" presId="urn:microsoft.com/office/officeart/2005/8/layout/orgChart1"/>
    <dgm:cxn modelId="{BDA63DA4-E9C7-460B-B50F-9962254F1B44}" type="presParOf" srcId="{EDFEF10B-2C4B-4DEB-A51C-5B7C84A6B28F}" destId="{908FA1D4-092C-480A-9842-78673DB68A34}" srcOrd="0" destOrd="0" presId="urn:microsoft.com/office/officeart/2005/8/layout/orgChart1"/>
    <dgm:cxn modelId="{60E3136B-941C-49F4-9FE3-82ED13174643}" type="presParOf" srcId="{EDFEF10B-2C4B-4DEB-A51C-5B7C84A6B28F}" destId="{25FC2425-D2C6-480E-9831-D44069295290}" srcOrd="1" destOrd="0" presId="urn:microsoft.com/office/officeart/2005/8/layout/orgChart1"/>
    <dgm:cxn modelId="{EC42F4A6-8AE7-4621-90EB-ED5621C0F971}" type="presParOf" srcId="{F667B11F-894A-4F94-B6E2-3F5BDE2FAD25}" destId="{01701D62-683F-4873-ADD5-C916B6099DE3}" srcOrd="1" destOrd="0" presId="urn:microsoft.com/office/officeart/2005/8/layout/orgChart1"/>
    <dgm:cxn modelId="{255A857F-41F2-4874-9D4F-CB8E5E03BDBE}" type="presParOf" srcId="{F667B11F-894A-4F94-B6E2-3F5BDE2FAD25}" destId="{1D64AC33-61CB-4C57-9923-DB26FBD02E2C}" srcOrd="2" destOrd="0" presId="urn:microsoft.com/office/officeart/2005/8/layout/orgChart1"/>
    <dgm:cxn modelId="{695D4BD1-FDEF-404F-876F-E1B8C3A80DBA}" type="presParOf" srcId="{C5186162-29A7-4C6C-98FE-B6D7C6F8B346}" destId="{59D5DEB4-9EE9-44FF-829C-A29D22CBE397}" srcOrd="2" destOrd="0" presId="urn:microsoft.com/office/officeart/2005/8/layout/orgChart1"/>
    <dgm:cxn modelId="{FC9F4CD5-30D1-4EE1-A08E-3708F8769E1E}" type="presParOf" srcId="{C5186162-29A7-4C6C-98FE-B6D7C6F8B346}" destId="{CD478003-C13E-4A5A-A071-E50A518903D4}" srcOrd="3" destOrd="0" presId="urn:microsoft.com/office/officeart/2005/8/layout/orgChart1"/>
    <dgm:cxn modelId="{18D22AF6-B45A-4ACB-8869-6D4B34964040}" type="presParOf" srcId="{CD478003-C13E-4A5A-A071-E50A518903D4}" destId="{2D696F59-1FF2-48D2-AC82-8AB62C0390AC}" srcOrd="0" destOrd="0" presId="urn:microsoft.com/office/officeart/2005/8/layout/orgChart1"/>
    <dgm:cxn modelId="{C5D96809-A1FD-4E27-8C9D-F7D2FD0CDCFB}" type="presParOf" srcId="{2D696F59-1FF2-48D2-AC82-8AB62C0390AC}" destId="{42C92EB8-1186-42C8-88CC-1D98DFB80C2D}" srcOrd="0" destOrd="0" presId="urn:microsoft.com/office/officeart/2005/8/layout/orgChart1"/>
    <dgm:cxn modelId="{135D3AEF-7C82-40D7-A629-165A34C10074}" type="presParOf" srcId="{2D696F59-1FF2-48D2-AC82-8AB62C0390AC}" destId="{0C1673DC-458F-4053-9037-5EF3EE5107A9}" srcOrd="1" destOrd="0" presId="urn:microsoft.com/office/officeart/2005/8/layout/orgChart1"/>
    <dgm:cxn modelId="{EABD52CC-64A0-40D5-8921-ED882D489C93}" type="presParOf" srcId="{CD478003-C13E-4A5A-A071-E50A518903D4}" destId="{4ABC4322-68D6-4043-9C51-0DB4D8607F26}" srcOrd="1" destOrd="0" presId="urn:microsoft.com/office/officeart/2005/8/layout/orgChart1"/>
    <dgm:cxn modelId="{99A8DD6C-F854-4078-952A-287271AF0CF6}" type="presParOf" srcId="{CD478003-C13E-4A5A-A071-E50A518903D4}" destId="{4A94B5AF-084D-4328-BC12-81153DC51AE0}" srcOrd="2" destOrd="0" presId="urn:microsoft.com/office/officeart/2005/8/layout/orgChart1"/>
    <dgm:cxn modelId="{AA8D67AF-5BC5-474B-B771-97A6D28345F7}" type="presParOf" srcId="{C5186162-29A7-4C6C-98FE-B6D7C6F8B346}" destId="{B38B0A53-CA2F-4387-9FBB-B0476B89EC46}" srcOrd="4" destOrd="0" presId="urn:microsoft.com/office/officeart/2005/8/layout/orgChart1"/>
    <dgm:cxn modelId="{11D48D0B-7777-4C0A-A086-356AD3913EAC}" type="presParOf" srcId="{C5186162-29A7-4C6C-98FE-B6D7C6F8B346}" destId="{16D299DA-1FC7-4EE9-9BED-81348C1328E2}" srcOrd="5" destOrd="0" presId="urn:microsoft.com/office/officeart/2005/8/layout/orgChart1"/>
    <dgm:cxn modelId="{1B8091D5-09F9-493A-8167-9ED05CA1EC34}" type="presParOf" srcId="{16D299DA-1FC7-4EE9-9BED-81348C1328E2}" destId="{C5360D3F-5949-40E9-A4D3-F2DBEC879DD0}" srcOrd="0" destOrd="0" presId="urn:microsoft.com/office/officeart/2005/8/layout/orgChart1"/>
    <dgm:cxn modelId="{81074CE3-18A1-418A-B25D-F571F65C1609}" type="presParOf" srcId="{C5360D3F-5949-40E9-A4D3-F2DBEC879DD0}" destId="{4C4556B4-BBE1-49A4-998C-8734C83BF478}" srcOrd="0" destOrd="0" presId="urn:microsoft.com/office/officeart/2005/8/layout/orgChart1"/>
    <dgm:cxn modelId="{F0D0D89F-2FFD-4D50-A0FD-E09225B3BE8F}" type="presParOf" srcId="{C5360D3F-5949-40E9-A4D3-F2DBEC879DD0}" destId="{4BF62EC6-011F-4DB7-95B4-4BF0FDE1FAC3}" srcOrd="1" destOrd="0" presId="urn:microsoft.com/office/officeart/2005/8/layout/orgChart1"/>
    <dgm:cxn modelId="{27F3719D-AE97-4B2D-A685-CC3085D5E0EB}" type="presParOf" srcId="{16D299DA-1FC7-4EE9-9BED-81348C1328E2}" destId="{EA4DCADA-0BF7-4D14-8FF8-C3457C993029}" srcOrd="1" destOrd="0" presId="urn:microsoft.com/office/officeart/2005/8/layout/orgChart1"/>
    <dgm:cxn modelId="{9C21A4B2-A0C9-451E-8EA8-D73B139742F7}" type="presParOf" srcId="{16D299DA-1FC7-4EE9-9BED-81348C1328E2}" destId="{82DBD072-4F28-4BA3-A84E-38663D6321DE}" srcOrd="2" destOrd="0" presId="urn:microsoft.com/office/officeart/2005/8/layout/orgChart1"/>
    <dgm:cxn modelId="{1C407942-B2A0-409F-887F-CF7E473292B1}" type="presParOf" srcId="{61E70D9B-FF61-4D39-B550-39BE3FAABBD8}" destId="{07933B29-BA8C-48DF-99E6-00E03C93D3CA}" srcOrd="2" destOrd="0" presId="urn:microsoft.com/office/officeart/2005/8/layout/orgChart1"/>
    <dgm:cxn modelId="{A9F9D85B-352C-4E27-9338-0EF448E1110A}" type="presParOf" srcId="{07933B29-BA8C-48DF-99E6-00E03C93D3CA}" destId="{1E16145D-5F19-4C5E-AB5D-619009C781F4}" srcOrd="0" destOrd="0" presId="urn:microsoft.com/office/officeart/2005/8/layout/orgChart1"/>
    <dgm:cxn modelId="{8AECE739-3A5C-451E-B289-66F7D39DEBBA}" type="presParOf" srcId="{07933B29-BA8C-48DF-99E6-00E03C93D3CA}" destId="{249F9596-536B-4751-B203-AD3810F5F667}" srcOrd="1" destOrd="0" presId="urn:microsoft.com/office/officeart/2005/8/layout/orgChart1"/>
    <dgm:cxn modelId="{E00406D4-526A-4A2F-9515-1E86B3E789B1}" type="presParOf" srcId="{249F9596-536B-4751-B203-AD3810F5F667}" destId="{C0821174-3258-4C81-AA14-35BB3651CDD4}" srcOrd="0" destOrd="0" presId="urn:microsoft.com/office/officeart/2005/8/layout/orgChart1"/>
    <dgm:cxn modelId="{659D4CB8-6F69-4ED9-8A83-22B5BC8B11BA}" type="presParOf" srcId="{C0821174-3258-4C81-AA14-35BB3651CDD4}" destId="{CCF4B9EC-A03E-49F1-8978-4ED0A5670793}" srcOrd="0" destOrd="0" presId="urn:microsoft.com/office/officeart/2005/8/layout/orgChart1"/>
    <dgm:cxn modelId="{2B9BE3B3-1749-4DAC-9046-B48606E8A1EB}" type="presParOf" srcId="{C0821174-3258-4C81-AA14-35BB3651CDD4}" destId="{6FA713BF-D872-42D6-9717-D7E8D892B61D}" srcOrd="1" destOrd="0" presId="urn:microsoft.com/office/officeart/2005/8/layout/orgChart1"/>
    <dgm:cxn modelId="{BD9631A4-06CE-4677-B678-E7F685816353}" type="presParOf" srcId="{249F9596-536B-4751-B203-AD3810F5F667}" destId="{B83D342E-C79B-42E5-A01B-D82B1A7A5372}" srcOrd="1" destOrd="0" presId="urn:microsoft.com/office/officeart/2005/8/layout/orgChart1"/>
    <dgm:cxn modelId="{677FBD80-51C2-466F-B246-A6BEDC2706E0}" type="presParOf" srcId="{249F9596-536B-4751-B203-AD3810F5F667}" destId="{8869F338-5532-4C12-8233-3D3648FB402F}" srcOrd="2" destOrd="0" presId="urn:microsoft.com/office/officeart/2005/8/layout/orgChar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FEADD9-F67D-41F5-BA4C-3C84956E7F46}" type="doc">
      <dgm:prSet loTypeId="urn:microsoft.com/office/officeart/2005/8/layout/vList5#1" loCatId="list" qsTypeId="urn:microsoft.com/office/officeart/2005/8/quickstyle/simple5" qsCatId="simple" csTypeId="urn:microsoft.com/office/officeart/2005/8/colors/colorful3" csCatId="colorful" phldr="1"/>
      <dgm:spPr/>
      <dgm:t>
        <a:bodyPr/>
        <a:lstStyle/>
        <a:p>
          <a:pPr algn="r" rtl="1"/>
          <a:endParaRPr lang="ar-SA"/>
        </a:p>
      </dgm:t>
    </dgm:pt>
    <dgm:pt modelId="{74EE5CD8-078F-4590-BF9C-A341A294A016}">
      <dgm:prSet phldrT="[Text]" custT="1"/>
      <dgm:spPr/>
      <dgm:t>
        <a:bodyPr/>
        <a:lstStyle/>
        <a:p>
          <a:pPr algn="r" rtl="1"/>
          <a:r>
            <a:rPr lang="ar-SA" sz="4400"/>
            <a:t>1</a:t>
          </a:r>
        </a:p>
      </dgm:t>
    </dgm:pt>
    <dgm:pt modelId="{BB568D76-3363-43D3-B00C-3359A643216C}" type="parTrans" cxnId="{F40F9561-0D4C-44CF-91EF-A92B1DBDE44B}">
      <dgm:prSet/>
      <dgm:spPr/>
      <dgm:t>
        <a:bodyPr/>
        <a:lstStyle/>
        <a:p>
          <a:pPr algn="r" rtl="1"/>
          <a:endParaRPr lang="ar-SA" sz="3200"/>
        </a:p>
      </dgm:t>
    </dgm:pt>
    <dgm:pt modelId="{CF9FB981-E6ED-4440-AC98-4E4E2ABA2C55}" type="sibTrans" cxnId="{F40F9561-0D4C-44CF-91EF-A92B1DBDE44B}">
      <dgm:prSet/>
      <dgm:spPr/>
      <dgm:t>
        <a:bodyPr/>
        <a:lstStyle/>
        <a:p>
          <a:pPr algn="r" rtl="1"/>
          <a:endParaRPr lang="ar-SA" sz="3200"/>
        </a:p>
      </dgm:t>
    </dgm:pt>
    <dgm:pt modelId="{AA046201-5C4D-445E-BF0B-5C6D2B0A1945}">
      <dgm:prSet phldrT="[Text]" custT="1"/>
      <dgm:spPr/>
      <dgm:t>
        <a:bodyPr/>
        <a:lstStyle/>
        <a:p>
          <a:pPr algn="r" rtl="1"/>
          <a:r>
            <a:rPr lang="ar-SA" sz="4400"/>
            <a:t>2</a:t>
          </a:r>
        </a:p>
      </dgm:t>
    </dgm:pt>
    <dgm:pt modelId="{FE92FC33-5E0F-4302-9E80-A69E8ACDDE56}" type="parTrans" cxnId="{B8AF1086-D7BE-446F-9133-738B599E9A7D}">
      <dgm:prSet/>
      <dgm:spPr/>
      <dgm:t>
        <a:bodyPr/>
        <a:lstStyle/>
        <a:p>
          <a:pPr algn="r" rtl="1"/>
          <a:endParaRPr lang="ar-SA" sz="3200"/>
        </a:p>
      </dgm:t>
    </dgm:pt>
    <dgm:pt modelId="{40767EFF-7D52-4469-ACEE-7D28E67337E2}" type="sibTrans" cxnId="{B8AF1086-D7BE-446F-9133-738B599E9A7D}">
      <dgm:prSet/>
      <dgm:spPr/>
      <dgm:t>
        <a:bodyPr/>
        <a:lstStyle/>
        <a:p>
          <a:pPr algn="r" rtl="1"/>
          <a:endParaRPr lang="ar-SA" sz="3200"/>
        </a:p>
      </dgm:t>
    </dgm:pt>
    <dgm:pt modelId="{C59269D0-92A5-481C-BA64-727AFB0DD545}">
      <dgm:prSet phldrT="[Text]" custT="1"/>
      <dgm:spPr/>
      <dgm:t>
        <a:bodyPr/>
        <a:lstStyle/>
        <a:p>
          <a:pPr algn="r" rtl="1"/>
          <a:r>
            <a:rPr lang="ar-SA" sz="3200" dirty="0" smtClean="0">
              <a:effectLst>
                <a:outerShdw blurRad="38100" dist="38100" dir="2700000" algn="tl">
                  <a:srgbClr val="000000">
                    <a:alpha val="43137"/>
                  </a:srgbClr>
                </a:outerShdw>
              </a:effectLst>
            </a:rPr>
            <a:t>أن يكون قادراً على الاستماع لغرض.</a:t>
          </a:r>
          <a:endParaRPr lang="ar-SA" sz="3200" dirty="0">
            <a:effectLst>
              <a:outerShdw blurRad="38100" dist="38100" dir="2700000" algn="tl">
                <a:srgbClr val="000000">
                  <a:alpha val="43137"/>
                </a:srgbClr>
              </a:outerShdw>
            </a:effectLst>
          </a:endParaRPr>
        </a:p>
      </dgm:t>
    </dgm:pt>
    <dgm:pt modelId="{312CC84D-092F-422A-AA24-A4619DBBB7BE}" type="parTrans" cxnId="{9071FB3B-D26B-4384-BD1A-80C12C62D02C}">
      <dgm:prSet/>
      <dgm:spPr/>
      <dgm:t>
        <a:bodyPr/>
        <a:lstStyle/>
        <a:p>
          <a:pPr algn="r" rtl="1"/>
          <a:endParaRPr lang="ar-SA" sz="3200"/>
        </a:p>
      </dgm:t>
    </dgm:pt>
    <dgm:pt modelId="{266DE8E8-1339-41C4-B9A7-6148496C7FA9}" type="sibTrans" cxnId="{9071FB3B-D26B-4384-BD1A-80C12C62D02C}">
      <dgm:prSet/>
      <dgm:spPr/>
      <dgm:t>
        <a:bodyPr/>
        <a:lstStyle/>
        <a:p>
          <a:pPr algn="r" rtl="1"/>
          <a:endParaRPr lang="ar-SA" sz="3200"/>
        </a:p>
      </dgm:t>
    </dgm:pt>
    <dgm:pt modelId="{1E4D3931-0DBD-4211-A24A-6AF364284B1E}">
      <dgm:prSet phldrT="[Text]" custT="1"/>
      <dgm:spPr/>
      <dgm:t>
        <a:bodyPr/>
        <a:lstStyle/>
        <a:p>
          <a:pPr marL="280988" indent="-280988" algn="r" rtl="1"/>
          <a:r>
            <a:rPr lang="ar-SA" sz="3200" dirty="0" smtClean="0">
              <a:effectLst>
                <a:outerShdw blurRad="38100" dist="38100" dir="2700000" algn="tl">
                  <a:srgbClr val="000000">
                    <a:alpha val="43137"/>
                  </a:srgbClr>
                </a:outerShdw>
              </a:effectLst>
            </a:rPr>
            <a:t>أن يكون التلميذ قادراً على التمييز بين الأصوات.</a:t>
          </a:r>
          <a:endParaRPr lang="ar-SA" sz="3200" dirty="0">
            <a:effectLst>
              <a:outerShdw blurRad="38100" dist="38100" dir="2700000" algn="tl">
                <a:srgbClr val="000000">
                  <a:alpha val="43137"/>
                </a:srgbClr>
              </a:outerShdw>
            </a:effectLst>
          </a:endParaRPr>
        </a:p>
      </dgm:t>
    </dgm:pt>
    <dgm:pt modelId="{CADAA3D9-7C63-4729-85B0-64C8AF644EEF}" type="sibTrans" cxnId="{63E4D827-0083-4625-9FD6-043D8D32091E}">
      <dgm:prSet/>
      <dgm:spPr/>
      <dgm:t>
        <a:bodyPr/>
        <a:lstStyle/>
        <a:p>
          <a:pPr algn="r" rtl="1"/>
          <a:endParaRPr lang="ar-SA" sz="3200"/>
        </a:p>
      </dgm:t>
    </dgm:pt>
    <dgm:pt modelId="{FC93695B-FD0E-4353-B1FD-4328F4386DEC}" type="parTrans" cxnId="{63E4D827-0083-4625-9FD6-043D8D32091E}">
      <dgm:prSet/>
      <dgm:spPr/>
      <dgm:t>
        <a:bodyPr/>
        <a:lstStyle/>
        <a:p>
          <a:pPr algn="r" rtl="1"/>
          <a:endParaRPr lang="ar-SA" sz="3200"/>
        </a:p>
      </dgm:t>
    </dgm:pt>
    <dgm:pt modelId="{AAE7A1E6-6847-453D-B55B-8A82BF138C1D}" type="pres">
      <dgm:prSet presAssocID="{F6FEADD9-F67D-41F5-BA4C-3C84956E7F46}" presName="Name0" presStyleCnt="0">
        <dgm:presLayoutVars>
          <dgm:dir val="rev"/>
          <dgm:animLvl val="lvl"/>
          <dgm:resizeHandles val="exact"/>
        </dgm:presLayoutVars>
      </dgm:prSet>
      <dgm:spPr/>
      <dgm:t>
        <a:bodyPr/>
        <a:lstStyle/>
        <a:p>
          <a:pPr algn="r" rtl="1"/>
          <a:endParaRPr lang="ar-SA"/>
        </a:p>
      </dgm:t>
    </dgm:pt>
    <dgm:pt modelId="{C4407577-18A2-46E0-8805-2838042EB67A}" type="pres">
      <dgm:prSet presAssocID="{74EE5CD8-078F-4590-BF9C-A341A294A016}" presName="linNode" presStyleCnt="0"/>
      <dgm:spPr/>
      <dgm:t>
        <a:bodyPr/>
        <a:lstStyle/>
        <a:p>
          <a:pPr algn="r" rtl="1"/>
          <a:endParaRPr lang="ar-SA"/>
        </a:p>
      </dgm:t>
    </dgm:pt>
    <dgm:pt modelId="{7E429971-BC57-430F-BB25-C0574E5E39E3}" type="pres">
      <dgm:prSet presAssocID="{74EE5CD8-078F-4590-BF9C-A341A294A016}" presName="parentText" presStyleLbl="node1" presStyleIdx="0" presStyleCnt="2" custLinFactNeighborY="-15667">
        <dgm:presLayoutVars>
          <dgm:chMax val="1"/>
          <dgm:bulletEnabled val="1"/>
        </dgm:presLayoutVars>
      </dgm:prSet>
      <dgm:spPr>
        <a:prstGeom prst="roundRect">
          <a:avLst/>
        </a:prstGeom>
      </dgm:spPr>
      <dgm:t>
        <a:bodyPr/>
        <a:lstStyle/>
        <a:p>
          <a:pPr algn="r" rtl="1"/>
          <a:endParaRPr lang="ar-SA"/>
        </a:p>
      </dgm:t>
    </dgm:pt>
    <dgm:pt modelId="{D54B1729-BC98-42C1-9C6C-D65DCBA4358F}" type="pres">
      <dgm:prSet presAssocID="{74EE5CD8-078F-4590-BF9C-A341A294A016}" presName="descendantText" presStyleLbl="alignAccFollowNode1" presStyleIdx="0" presStyleCnt="2" custScaleX="259632">
        <dgm:presLayoutVars>
          <dgm:bulletEnabled val="1"/>
        </dgm:presLayoutVars>
      </dgm:prSet>
      <dgm:spPr>
        <a:prstGeom prst="rect">
          <a:avLst/>
        </a:prstGeom>
      </dgm:spPr>
      <dgm:t>
        <a:bodyPr/>
        <a:lstStyle/>
        <a:p>
          <a:pPr algn="r" rtl="1"/>
          <a:endParaRPr lang="ar-SA"/>
        </a:p>
      </dgm:t>
    </dgm:pt>
    <dgm:pt modelId="{AB8574CC-D4F2-4555-AEE3-F4EE58B11D03}" type="pres">
      <dgm:prSet presAssocID="{CF9FB981-E6ED-4440-AC98-4E4E2ABA2C55}" presName="sp" presStyleCnt="0"/>
      <dgm:spPr/>
      <dgm:t>
        <a:bodyPr/>
        <a:lstStyle/>
        <a:p>
          <a:pPr algn="r" rtl="1"/>
          <a:endParaRPr lang="ar-SA"/>
        </a:p>
      </dgm:t>
    </dgm:pt>
    <dgm:pt modelId="{85B8F607-FDD8-476A-ADBE-E1250824F294}" type="pres">
      <dgm:prSet presAssocID="{AA046201-5C4D-445E-BF0B-5C6D2B0A1945}" presName="linNode" presStyleCnt="0"/>
      <dgm:spPr/>
      <dgm:t>
        <a:bodyPr/>
        <a:lstStyle/>
        <a:p>
          <a:pPr algn="r" rtl="1"/>
          <a:endParaRPr lang="ar-SA"/>
        </a:p>
      </dgm:t>
    </dgm:pt>
    <dgm:pt modelId="{C04276DC-EE64-470A-B8BC-09067B8045FA}" type="pres">
      <dgm:prSet presAssocID="{AA046201-5C4D-445E-BF0B-5C6D2B0A1945}" presName="parentText" presStyleLbl="node1" presStyleIdx="1" presStyleCnt="2">
        <dgm:presLayoutVars>
          <dgm:chMax val="1"/>
          <dgm:bulletEnabled val="1"/>
        </dgm:presLayoutVars>
      </dgm:prSet>
      <dgm:spPr>
        <a:prstGeom prst="roundRect">
          <a:avLst/>
        </a:prstGeom>
      </dgm:spPr>
      <dgm:t>
        <a:bodyPr/>
        <a:lstStyle/>
        <a:p>
          <a:pPr algn="r" rtl="1"/>
          <a:endParaRPr lang="ar-SA"/>
        </a:p>
      </dgm:t>
    </dgm:pt>
    <dgm:pt modelId="{B37A5355-225B-4C6F-AED7-6C620F99EECC}" type="pres">
      <dgm:prSet presAssocID="{AA046201-5C4D-445E-BF0B-5C6D2B0A1945}" presName="descendantText" presStyleLbl="alignAccFollowNode1" presStyleIdx="1" presStyleCnt="2" custScaleX="259632">
        <dgm:presLayoutVars>
          <dgm:bulletEnabled val="1"/>
        </dgm:presLayoutVars>
      </dgm:prSet>
      <dgm:spPr>
        <a:prstGeom prst="rect">
          <a:avLst/>
        </a:prstGeom>
      </dgm:spPr>
      <dgm:t>
        <a:bodyPr/>
        <a:lstStyle/>
        <a:p>
          <a:pPr algn="r" rtl="1"/>
          <a:endParaRPr lang="ar-SA"/>
        </a:p>
      </dgm:t>
    </dgm:pt>
  </dgm:ptLst>
  <dgm:cxnLst>
    <dgm:cxn modelId="{AFF7133D-5E9D-4613-9299-006F9E49301B}" type="presOf" srcId="{AA046201-5C4D-445E-BF0B-5C6D2B0A1945}" destId="{C04276DC-EE64-470A-B8BC-09067B8045FA}" srcOrd="0" destOrd="0" presId="urn:microsoft.com/office/officeart/2005/8/layout/vList5#1"/>
    <dgm:cxn modelId="{9071FB3B-D26B-4384-BD1A-80C12C62D02C}" srcId="{AA046201-5C4D-445E-BF0B-5C6D2B0A1945}" destId="{C59269D0-92A5-481C-BA64-727AFB0DD545}" srcOrd="0" destOrd="0" parTransId="{312CC84D-092F-422A-AA24-A4619DBBB7BE}" sibTransId="{266DE8E8-1339-41C4-B9A7-6148496C7FA9}"/>
    <dgm:cxn modelId="{B8AF1086-D7BE-446F-9133-738B599E9A7D}" srcId="{F6FEADD9-F67D-41F5-BA4C-3C84956E7F46}" destId="{AA046201-5C4D-445E-BF0B-5C6D2B0A1945}" srcOrd="1" destOrd="0" parTransId="{FE92FC33-5E0F-4302-9E80-A69E8ACDDE56}" sibTransId="{40767EFF-7D52-4469-ACEE-7D28E67337E2}"/>
    <dgm:cxn modelId="{B6416E04-E5DE-46CA-AD27-47EBE280D636}" type="presOf" srcId="{C59269D0-92A5-481C-BA64-727AFB0DD545}" destId="{B37A5355-225B-4C6F-AED7-6C620F99EECC}" srcOrd="0" destOrd="0" presId="urn:microsoft.com/office/officeart/2005/8/layout/vList5#1"/>
    <dgm:cxn modelId="{DBCA7E61-D822-40A0-A27A-D7E092386A0B}" type="presOf" srcId="{F6FEADD9-F67D-41F5-BA4C-3C84956E7F46}" destId="{AAE7A1E6-6847-453D-B55B-8A82BF138C1D}" srcOrd="0" destOrd="0" presId="urn:microsoft.com/office/officeart/2005/8/layout/vList5#1"/>
    <dgm:cxn modelId="{F40F9561-0D4C-44CF-91EF-A92B1DBDE44B}" srcId="{F6FEADD9-F67D-41F5-BA4C-3C84956E7F46}" destId="{74EE5CD8-078F-4590-BF9C-A341A294A016}" srcOrd="0" destOrd="0" parTransId="{BB568D76-3363-43D3-B00C-3359A643216C}" sibTransId="{CF9FB981-E6ED-4440-AC98-4E4E2ABA2C55}"/>
    <dgm:cxn modelId="{9A0DCB65-9DCB-4972-9768-1762E4116F3C}" type="presOf" srcId="{74EE5CD8-078F-4590-BF9C-A341A294A016}" destId="{7E429971-BC57-430F-BB25-C0574E5E39E3}" srcOrd="0" destOrd="0" presId="urn:microsoft.com/office/officeart/2005/8/layout/vList5#1"/>
    <dgm:cxn modelId="{63E4D827-0083-4625-9FD6-043D8D32091E}" srcId="{74EE5CD8-078F-4590-BF9C-A341A294A016}" destId="{1E4D3931-0DBD-4211-A24A-6AF364284B1E}" srcOrd="0" destOrd="0" parTransId="{FC93695B-FD0E-4353-B1FD-4328F4386DEC}" sibTransId="{CADAA3D9-7C63-4729-85B0-64C8AF644EEF}"/>
    <dgm:cxn modelId="{1D12F37E-DF42-400C-B5B5-A8FAF49EC0EC}" type="presOf" srcId="{1E4D3931-0DBD-4211-A24A-6AF364284B1E}" destId="{D54B1729-BC98-42C1-9C6C-D65DCBA4358F}" srcOrd="0" destOrd="0" presId="urn:microsoft.com/office/officeart/2005/8/layout/vList5#1"/>
    <dgm:cxn modelId="{1E18118B-9778-4714-A249-2B714D5427F7}" type="presParOf" srcId="{AAE7A1E6-6847-453D-B55B-8A82BF138C1D}" destId="{C4407577-18A2-46E0-8805-2838042EB67A}" srcOrd="0" destOrd="0" presId="urn:microsoft.com/office/officeart/2005/8/layout/vList5#1"/>
    <dgm:cxn modelId="{84152E8A-21A6-4CAF-BC09-47C13F4FFFB8}" type="presParOf" srcId="{C4407577-18A2-46E0-8805-2838042EB67A}" destId="{7E429971-BC57-430F-BB25-C0574E5E39E3}" srcOrd="0" destOrd="0" presId="urn:microsoft.com/office/officeart/2005/8/layout/vList5#1"/>
    <dgm:cxn modelId="{1D51832F-3B38-483B-8C08-BDD413206841}" type="presParOf" srcId="{C4407577-18A2-46E0-8805-2838042EB67A}" destId="{D54B1729-BC98-42C1-9C6C-D65DCBA4358F}" srcOrd="1" destOrd="0" presId="urn:microsoft.com/office/officeart/2005/8/layout/vList5#1"/>
    <dgm:cxn modelId="{F2BB24AB-7DB6-4F0F-92D8-664E0F322520}" type="presParOf" srcId="{AAE7A1E6-6847-453D-B55B-8A82BF138C1D}" destId="{AB8574CC-D4F2-4555-AEE3-F4EE58B11D03}" srcOrd="1" destOrd="0" presId="urn:microsoft.com/office/officeart/2005/8/layout/vList5#1"/>
    <dgm:cxn modelId="{3F47CC38-27AC-4E4E-92A2-FDE046382C80}" type="presParOf" srcId="{AAE7A1E6-6847-453D-B55B-8A82BF138C1D}" destId="{85B8F607-FDD8-476A-ADBE-E1250824F294}" srcOrd="2" destOrd="0" presId="urn:microsoft.com/office/officeart/2005/8/layout/vList5#1"/>
    <dgm:cxn modelId="{B4BBC5E0-69C0-4FD2-84A6-C47E62DEA28D}" type="presParOf" srcId="{85B8F607-FDD8-476A-ADBE-E1250824F294}" destId="{C04276DC-EE64-470A-B8BC-09067B8045FA}" srcOrd="0" destOrd="0" presId="urn:microsoft.com/office/officeart/2005/8/layout/vList5#1"/>
    <dgm:cxn modelId="{71B90C6E-E0F2-4EE1-8864-5914AAFA20A7}" type="presParOf" srcId="{85B8F607-FDD8-476A-ADBE-E1250824F294}" destId="{B37A5355-225B-4C6F-AED7-6C620F99EECC}" srcOrd="1" destOrd="0" presId="urn:microsoft.com/office/officeart/2005/8/layout/vList5#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6145D-5F19-4C5E-AB5D-619009C781F4}">
      <dsp:nvSpPr>
        <dsp:cNvPr id="0" name=""/>
        <dsp:cNvSpPr/>
      </dsp:nvSpPr>
      <dsp:spPr>
        <a:xfrm>
          <a:off x="3254236" y="1734455"/>
          <a:ext cx="212863" cy="932544"/>
        </a:xfrm>
        <a:custGeom>
          <a:avLst/>
          <a:gdLst/>
          <a:ahLst/>
          <a:cxnLst/>
          <a:rect l="0" t="0" r="0" b="0"/>
          <a:pathLst>
            <a:path>
              <a:moveTo>
                <a:pt x="212863" y="0"/>
              </a:moveTo>
              <a:lnTo>
                <a:pt x="212863" y="932544"/>
              </a:lnTo>
              <a:lnTo>
                <a:pt x="0" y="9325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8B0A53-CA2F-4387-9FBB-B0476B89EC46}">
      <dsp:nvSpPr>
        <dsp:cNvPr id="0" name=""/>
        <dsp:cNvSpPr/>
      </dsp:nvSpPr>
      <dsp:spPr>
        <a:xfrm>
          <a:off x="3467100" y="1734455"/>
          <a:ext cx="2452998" cy="1865089"/>
        </a:xfrm>
        <a:custGeom>
          <a:avLst/>
          <a:gdLst/>
          <a:ahLst/>
          <a:cxnLst/>
          <a:rect l="0" t="0" r="0" b="0"/>
          <a:pathLst>
            <a:path>
              <a:moveTo>
                <a:pt x="0" y="0"/>
              </a:moveTo>
              <a:lnTo>
                <a:pt x="0" y="1652226"/>
              </a:lnTo>
              <a:lnTo>
                <a:pt x="2452998" y="1652226"/>
              </a:lnTo>
              <a:lnTo>
                <a:pt x="2452998" y="186508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D5DEB4-9EE9-44FF-829C-A29D22CBE397}">
      <dsp:nvSpPr>
        <dsp:cNvPr id="0" name=""/>
        <dsp:cNvSpPr/>
      </dsp:nvSpPr>
      <dsp:spPr>
        <a:xfrm>
          <a:off x="3421380" y="1734455"/>
          <a:ext cx="91440" cy="1865089"/>
        </a:xfrm>
        <a:custGeom>
          <a:avLst/>
          <a:gdLst/>
          <a:ahLst/>
          <a:cxnLst/>
          <a:rect l="0" t="0" r="0" b="0"/>
          <a:pathLst>
            <a:path>
              <a:moveTo>
                <a:pt x="45720" y="0"/>
              </a:moveTo>
              <a:lnTo>
                <a:pt x="45720" y="186508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4031FB-8552-47CA-BD29-77EE0FECC10D}">
      <dsp:nvSpPr>
        <dsp:cNvPr id="0" name=""/>
        <dsp:cNvSpPr/>
      </dsp:nvSpPr>
      <dsp:spPr>
        <a:xfrm>
          <a:off x="1014101" y="1734455"/>
          <a:ext cx="2452998" cy="1865089"/>
        </a:xfrm>
        <a:custGeom>
          <a:avLst/>
          <a:gdLst/>
          <a:ahLst/>
          <a:cxnLst/>
          <a:rect l="0" t="0" r="0" b="0"/>
          <a:pathLst>
            <a:path>
              <a:moveTo>
                <a:pt x="2452998" y="0"/>
              </a:moveTo>
              <a:lnTo>
                <a:pt x="2452998" y="1652226"/>
              </a:lnTo>
              <a:lnTo>
                <a:pt x="0" y="1652226"/>
              </a:lnTo>
              <a:lnTo>
                <a:pt x="0" y="186508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B5B206-ED63-408C-A412-ED8312857219}">
      <dsp:nvSpPr>
        <dsp:cNvPr id="0" name=""/>
        <dsp:cNvSpPr/>
      </dsp:nvSpPr>
      <dsp:spPr>
        <a:xfrm>
          <a:off x="2453464" y="720819"/>
          <a:ext cx="2027271" cy="10136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t>يقسم الاستماع إلى أربعة عناصر لا ينفصل أحدها عن الآخر</a:t>
          </a:r>
          <a:endParaRPr lang="en-US" sz="2000" kern="1200" dirty="0"/>
        </a:p>
      </dsp:txBody>
      <dsp:txXfrm>
        <a:off x="2453464" y="720819"/>
        <a:ext cx="2027271" cy="1013635"/>
      </dsp:txXfrm>
    </dsp:sp>
    <dsp:sp modelId="{908FA1D4-092C-480A-9842-78673DB68A34}">
      <dsp:nvSpPr>
        <dsp:cNvPr id="0" name=""/>
        <dsp:cNvSpPr/>
      </dsp:nvSpPr>
      <dsp:spPr>
        <a:xfrm>
          <a:off x="465" y="3599544"/>
          <a:ext cx="2027271" cy="10136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t>ربط المضمون بالخبرات الشخصية</a:t>
          </a:r>
          <a:endParaRPr lang="en-US" sz="2000" kern="1200" dirty="0"/>
        </a:p>
      </dsp:txBody>
      <dsp:txXfrm>
        <a:off x="465" y="3599544"/>
        <a:ext cx="2027271" cy="1013635"/>
      </dsp:txXfrm>
    </dsp:sp>
    <dsp:sp modelId="{42C92EB8-1186-42C8-88CC-1D98DFB80C2D}">
      <dsp:nvSpPr>
        <dsp:cNvPr id="0" name=""/>
        <dsp:cNvSpPr/>
      </dsp:nvSpPr>
      <dsp:spPr>
        <a:xfrm>
          <a:off x="2453464" y="3599544"/>
          <a:ext cx="2027271" cy="10136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t>تقويم ونقد الكلام</a:t>
          </a:r>
          <a:endParaRPr lang="en-US" sz="2000" kern="1200" dirty="0"/>
        </a:p>
      </dsp:txBody>
      <dsp:txXfrm>
        <a:off x="2453464" y="3599544"/>
        <a:ext cx="2027271" cy="1013635"/>
      </dsp:txXfrm>
    </dsp:sp>
    <dsp:sp modelId="{4C4556B4-BBE1-49A4-998C-8734C83BF478}">
      <dsp:nvSpPr>
        <dsp:cNvPr id="0" name=""/>
        <dsp:cNvSpPr/>
      </dsp:nvSpPr>
      <dsp:spPr>
        <a:xfrm>
          <a:off x="4906462" y="3599544"/>
          <a:ext cx="2027271" cy="10136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t>تفسير الكلام والتفاعل معه</a:t>
          </a:r>
          <a:endParaRPr lang="en-US" sz="2000" kern="1200" dirty="0"/>
        </a:p>
      </dsp:txBody>
      <dsp:txXfrm>
        <a:off x="4906462" y="3599544"/>
        <a:ext cx="2027271" cy="1013635"/>
      </dsp:txXfrm>
    </dsp:sp>
    <dsp:sp modelId="{CCF4B9EC-A03E-49F1-8978-4ED0A5670793}">
      <dsp:nvSpPr>
        <dsp:cNvPr id="0" name=""/>
        <dsp:cNvSpPr/>
      </dsp:nvSpPr>
      <dsp:spPr>
        <a:xfrm>
          <a:off x="1226964" y="2160182"/>
          <a:ext cx="2027271" cy="10136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kern="1200" dirty="0" smtClean="0"/>
            <a:t>فهم المعنى الإجمالي</a:t>
          </a:r>
          <a:endParaRPr lang="en-US" sz="2000" kern="1200" dirty="0"/>
        </a:p>
      </dsp:txBody>
      <dsp:txXfrm>
        <a:off x="1226964" y="2160182"/>
        <a:ext cx="2027271" cy="10136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B1729-BC98-42C1-9C6C-D65DCBA4358F}">
      <dsp:nvSpPr>
        <dsp:cNvPr id="0" name=""/>
        <dsp:cNvSpPr/>
      </dsp:nvSpPr>
      <dsp:spPr>
        <a:xfrm rot="16200000">
          <a:off x="1712297" y="-1513898"/>
          <a:ext cx="1585912" cy="5010287"/>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0988" lvl="1" indent="-280988" algn="r" defTabSz="1422400" rtl="1">
            <a:lnSpc>
              <a:spcPct val="90000"/>
            </a:lnSpc>
            <a:spcBef>
              <a:spcPct val="0"/>
            </a:spcBef>
            <a:spcAft>
              <a:spcPct val="15000"/>
            </a:spcAft>
            <a:buChar char="••"/>
          </a:pPr>
          <a:r>
            <a:rPr lang="ar-SA" sz="3200" kern="1200" dirty="0" smtClean="0">
              <a:effectLst>
                <a:outerShdw blurRad="38100" dist="38100" dir="2700000" algn="tl">
                  <a:srgbClr val="000000">
                    <a:alpha val="43137"/>
                  </a:srgbClr>
                </a:outerShdw>
              </a:effectLst>
            </a:rPr>
            <a:t>أن يكون التلميذ قادراً على التمييز بين الأصوات.</a:t>
          </a:r>
          <a:endParaRPr lang="ar-SA" sz="3200" kern="1200" dirty="0">
            <a:effectLst>
              <a:outerShdw blurRad="38100" dist="38100" dir="2700000" algn="tl">
                <a:srgbClr val="000000">
                  <a:alpha val="43137"/>
                </a:srgbClr>
              </a:outerShdw>
            </a:effectLst>
          </a:endParaRPr>
        </a:p>
      </dsp:txBody>
      <dsp:txXfrm rot="5400000">
        <a:off x="110" y="198289"/>
        <a:ext cx="5010287" cy="1585912"/>
      </dsp:txXfrm>
    </dsp:sp>
    <dsp:sp modelId="{7E429971-BC57-430F-BB25-C0574E5E39E3}">
      <dsp:nvSpPr>
        <dsp:cNvPr id="0" name=""/>
        <dsp:cNvSpPr/>
      </dsp:nvSpPr>
      <dsp:spPr>
        <a:xfrm>
          <a:off x="5010397" y="0"/>
          <a:ext cx="1085492" cy="198239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r" defTabSz="1955800" rtl="1">
            <a:lnSpc>
              <a:spcPct val="90000"/>
            </a:lnSpc>
            <a:spcBef>
              <a:spcPct val="0"/>
            </a:spcBef>
            <a:spcAft>
              <a:spcPct val="35000"/>
            </a:spcAft>
          </a:pPr>
          <a:r>
            <a:rPr lang="ar-SA" sz="4400" kern="1200"/>
            <a:t>1</a:t>
          </a:r>
        </a:p>
      </dsp:txBody>
      <dsp:txXfrm>
        <a:off x="5063386" y="52989"/>
        <a:ext cx="979514" cy="1876412"/>
      </dsp:txXfrm>
    </dsp:sp>
    <dsp:sp modelId="{B37A5355-225B-4C6F-AED7-6C620F99EECC}">
      <dsp:nvSpPr>
        <dsp:cNvPr id="0" name=""/>
        <dsp:cNvSpPr/>
      </dsp:nvSpPr>
      <dsp:spPr>
        <a:xfrm rot="16200000">
          <a:off x="1712297" y="567611"/>
          <a:ext cx="1585912" cy="5010287"/>
        </a:xfrm>
        <a:prstGeom prst="rect">
          <a:avLst/>
        </a:prstGeom>
        <a:solidFill>
          <a:schemeClr val="accent3">
            <a:tint val="40000"/>
            <a:alpha val="90000"/>
            <a:hueOff val="10716850"/>
            <a:satOff val="-13793"/>
            <a:lumOff val="-1075"/>
            <a:alphaOff val="0"/>
          </a:schemeClr>
        </a:solidFill>
        <a:ln w="9525" cap="flat" cmpd="sng" algn="ctr">
          <a:solidFill>
            <a:schemeClr val="accent3">
              <a:tint val="40000"/>
              <a:alpha val="90000"/>
              <a:hueOff val="10716850"/>
              <a:satOff val="-13793"/>
              <a:lumOff val="-107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r" defTabSz="1422400" rtl="1">
            <a:lnSpc>
              <a:spcPct val="90000"/>
            </a:lnSpc>
            <a:spcBef>
              <a:spcPct val="0"/>
            </a:spcBef>
            <a:spcAft>
              <a:spcPct val="15000"/>
            </a:spcAft>
            <a:buChar char="••"/>
          </a:pPr>
          <a:r>
            <a:rPr lang="ar-SA" sz="3200" kern="1200" dirty="0" smtClean="0">
              <a:effectLst>
                <a:outerShdw blurRad="38100" dist="38100" dir="2700000" algn="tl">
                  <a:srgbClr val="000000">
                    <a:alpha val="43137"/>
                  </a:srgbClr>
                </a:outerShdw>
              </a:effectLst>
            </a:rPr>
            <a:t>أن يكون قادراً على الاستماع لغرض.</a:t>
          </a:r>
          <a:endParaRPr lang="ar-SA" sz="3200" kern="1200" dirty="0">
            <a:effectLst>
              <a:outerShdw blurRad="38100" dist="38100" dir="2700000" algn="tl">
                <a:srgbClr val="000000">
                  <a:alpha val="43137"/>
                </a:srgbClr>
              </a:outerShdw>
            </a:effectLst>
          </a:endParaRPr>
        </a:p>
      </dsp:txBody>
      <dsp:txXfrm rot="5400000">
        <a:off x="110" y="2279798"/>
        <a:ext cx="5010287" cy="1585912"/>
      </dsp:txXfrm>
    </dsp:sp>
    <dsp:sp modelId="{C04276DC-EE64-470A-B8BC-09067B8045FA}">
      <dsp:nvSpPr>
        <dsp:cNvPr id="0" name=""/>
        <dsp:cNvSpPr/>
      </dsp:nvSpPr>
      <dsp:spPr>
        <a:xfrm>
          <a:off x="5010397" y="2081559"/>
          <a:ext cx="1085492" cy="1982390"/>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r" defTabSz="1955800" rtl="1">
            <a:lnSpc>
              <a:spcPct val="90000"/>
            </a:lnSpc>
            <a:spcBef>
              <a:spcPct val="0"/>
            </a:spcBef>
            <a:spcAft>
              <a:spcPct val="35000"/>
            </a:spcAft>
          </a:pPr>
          <a:r>
            <a:rPr lang="ar-SA" sz="4400" kern="1200"/>
            <a:t>2</a:t>
          </a:r>
        </a:p>
      </dsp:txBody>
      <dsp:txXfrm>
        <a:off x="5063386" y="2134548"/>
        <a:ext cx="979514" cy="187641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1">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val="rev"/>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lvl1pPr>
          </a:lstStyle>
          <a:p>
            <a:pPr algn="r" rtl="1"/>
            <a:endParaRPr lang="ar-SA"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1"/>
          <a:lstStyle>
            <a:lvl1pPr algn="r" latinLnBrk="0">
              <a:defRPr lang="ar-SA" sz="1200"/>
            </a:lvl1pPr>
          </a:lstStyle>
          <a:p>
            <a:pPr algn="r" rtl="1"/>
            <a:fld id="{D83FDC75-7F73-4A4A-A77C-09AADF00E0EA}" type="datetimeFigureOut">
              <a:rPr lang="ar-SA" smtClean="0"/>
              <a:pPr algn="r" rtl="1"/>
              <a:t>23/04/35</a:t>
            </a:fld>
            <a:endParaRPr lang="ar-SA"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1" anchor="b"/>
          <a:lstStyle>
            <a:lvl1pPr algn="r" latinLnBrk="0">
              <a:defRPr lang="ar-SA" sz="1200"/>
            </a:lvl1pPr>
          </a:lstStyle>
          <a:p>
            <a:pPr algn="r" rtl="1"/>
            <a:endParaRPr lang="ar-SA"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1" anchor="b"/>
          <a:lstStyle>
            <a:lvl1pPr algn="r" latinLnBrk="0">
              <a:defRPr lang="ar-SA" sz="1200"/>
            </a:lvl1pPr>
          </a:lstStyle>
          <a:p>
            <a:fld id="{459226BF-1F13-42D3-80DC-373E7ADD1EBC}" type="slidenum">
              <a:rPr lang="ar-SA" smtClean="0"/>
              <a:pPr algn="r" rtl="1"/>
              <a:t>‹#›</a:t>
            </a:fld>
            <a:endParaRPr lang="ar-SA" dirty="0"/>
          </a:p>
        </p:txBody>
      </p:sp>
    </p:spTree>
    <p:extLst>
      <p:ext uri="{BB962C8B-B14F-4D97-AF65-F5344CB8AC3E}">
        <p14:creationId xmlns:p14="http://schemas.microsoft.com/office/powerpoint/2010/main" val="1759296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lvl1pPr>
          </a:lstStyle>
          <a:p>
            <a:pPr algn="r" rtl="1"/>
            <a:endParaRPr lang="ar-S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1"/>
          <a:lstStyle>
            <a:lvl1pPr algn="r" latinLnBrk="0">
              <a:defRPr lang="ar-SA" sz="1200"/>
            </a:lvl1pPr>
          </a:lstStyle>
          <a:p>
            <a:pPr algn="r" rtl="1"/>
            <a:fld id="{48AEF76B-3757-4A0B-AF93-28494465C1DD}" type="datetimeFigureOut">
              <a:pPr algn="r" rtl="1"/>
              <a:t>23/04/35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algn="r" rtl="1"/>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1" anchor="b"/>
          <a:lstStyle>
            <a:lvl1pPr algn="r" latinLnBrk="0">
              <a:defRPr lang="ar-SA" sz="1200"/>
            </a:lvl1pPr>
          </a:lstStyle>
          <a:p>
            <a:pPr algn="r" rtl="1"/>
            <a:endParaRPr lang="ar-S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1" anchor="b"/>
          <a:lstStyle>
            <a:lvl1pPr algn="r" latinLnBrk="0">
              <a:defRPr lang="ar-SA" sz="1200"/>
            </a:lvl1pPr>
          </a:lstStyle>
          <a:p>
            <a:fld id="{75693FD4-8F83-4EF7-AC3F-0DC0388986B0}" type="slidenum">
              <a:pPr algn="r" rtl="1"/>
              <a:t>‹#›</a:t>
            </a:fld>
            <a:endParaRPr lang="ar-SA"/>
          </a:p>
        </p:txBody>
      </p:sp>
    </p:spTree>
    <p:extLst>
      <p:ext uri="{BB962C8B-B14F-4D97-AF65-F5344CB8AC3E}">
        <p14:creationId xmlns:p14="http://schemas.microsoft.com/office/powerpoint/2010/main" val="1704768744"/>
      </p:ext>
    </p:extLst>
  </p:cSld>
  <p:clrMap bg1="lt1" tx1="dk1" bg2="lt2" tx2="dk2" accent1="accent1" accent2="accent2" accent3="accent3" accent4="accent4" accent5="accent5" accent6="accent6" hlink="hlink" folHlink="folHlink"/>
  <p:notesStyle>
    <a:lvl1pPr marL="0" algn="r" defTabSz="914400" rtl="0" eaLnBrk="1" latinLnBrk="0" hangingPunct="1">
      <a:defRPr lang="ar-SA" sz="1200" kern="1200">
        <a:solidFill>
          <a:schemeClr val="tx1"/>
        </a:solidFill>
        <a:latin typeface="+mn-lt"/>
        <a:ea typeface="+mn-ea"/>
        <a:cs typeface="+mn-cs"/>
      </a:defRPr>
    </a:lvl1pPr>
    <a:lvl2pPr marL="457200" algn="r" defTabSz="914400" rtl="0" eaLnBrk="1" latinLnBrk="0" hangingPunct="1">
      <a:defRPr lang="ar-SA" sz="1200" kern="1200">
        <a:solidFill>
          <a:schemeClr val="tx1"/>
        </a:solidFill>
        <a:latin typeface="+mn-lt"/>
        <a:ea typeface="+mn-ea"/>
        <a:cs typeface="+mn-cs"/>
      </a:defRPr>
    </a:lvl2pPr>
    <a:lvl3pPr marL="914400" algn="r" defTabSz="914400" rtl="0" eaLnBrk="1" latinLnBrk="0" hangingPunct="1">
      <a:defRPr lang="ar-SA" sz="1200" kern="1200">
        <a:solidFill>
          <a:schemeClr val="tx1"/>
        </a:solidFill>
        <a:latin typeface="+mn-lt"/>
        <a:ea typeface="+mn-ea"/>
        <a:cs typeface="+mn-cs"/>
      </a:defRPr>
    </a:lvl3pPr>
    <a:lvl4pPr marL="1371600" algn="r" defTabSz="914400" rtl="0" eaLnBrk="1" latinLnBrk="0" hangingPunct="1">
      <a:defRPr lang="ar-SA" sz="1200" kern="1200">
        <a:solidFill>
          <a:schemeClr val="tx1"/>
        </a:solidFill>
        <a:latin typeface="+mn-lt"/>
        <a:ea typeface="+mn-ea"/>
        <a:cs typeface="+mn-cs"/>
      </a:defRPr>
    </a:lvl4pPr>
    <a:lvl5pPr marL="1828800" algn="r" defTabSz="914400" rtl="0" eaLnBrk="1" latinLnBrk="0" hangingPunct="1">
      <a:defRPr lang="ar-SA" sz="1200" kern="1200">
        <a:solidFill>
          <a:schemeClr val="tx1"/>
        </a:solidFill>
        <a:latin typeface="+mn-lt"/>
        <a:ea typeface="+mn-ea"/>
        <a:cs typeface="+mn-cs"/>
      </a:defRPr>
    </a:lvl5pPr>
    <a:lvl6pPr marL="2286000" algn="r" defTabSz="914400" rtl="0" eaLnBrk="1" latinLnBrk="0" hangingPunct="1">
      <a:defRPr lang="ar-SA" sz="1200" kern="1200">
        <a:solidFill>
          <a:schemeClr val="tx1"/>
        </a:solidFill>
        <a:latin typeface="+mn-lt"/>
        <a:ea typeface="+mn-ea"/>
        <a:cs typeface="+mn-cs"/>
      </a:defRPr>
    </a:lvl6pPr>
    <a:lvl7pPr marL="2743200" algn="r" defTabSz="914400" rtl="0" eaLnBrk="1" latinLnBrk="0" hangingPunct="1">
      <a:defRPr lang="ar-SA" sz="1200" kern="1200">
        <a:solidFill>
          <a:schemeClr val="tx1"/>
        </a:solidFill>
        <a:latin typeface="+mn-lt"/>
        <a:ea typeface="+mn-ea"/>
        <a:cs typeface="+mn-cs"/>
      </a:defRPr>
    </a:lvl7pPr>
    <a:lvl8pPr marL="3200400" algn="r" defTabSz="914400" rtl="0" eaLnBrk="1" latinLnBrk="0" hangingPunct="1">
      <a:defRPr lang="ar-SA" sz="1200" kern="1200">
        <a:solidFill>
          <a:schemeClr val="tx1"/>
        </a:solidFill>
        <a:latin typeface="+mn-lt"/>
        <a:ea typeface="+mn-ea"/>
        <a:cs typeface="+mn-cs"/>
      </a:defRPr>
    </a:lvl8pPr>
    <a:lvl9pPr marL="3657600" algn="r" defTabSz="914400" rtl="0" eaLnBrk="1" latinLnBrk="0" hangingPunct="1">
      <a:defRPr lang="ar-SA"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0" eaLnBrk="1" fontAlgn="auto" latinLnBrk="0" hangingPunct="1">
              <a:lnSpc>
                <a:spcPct val="100000"/>
              </a:lnSpc>
              <a:spcBef>
                <a:spcPts val="0"/>
              </a:spcBef>
              <a:spcAft>
                <a:spcPts val="0"/>
              </a:spcAft>
              <a:buClrTx/>
              <a:buSzTx/>
              <a:buFontTx/>
              <a:buNone/>
              <a:tabLst/>
              <a:defRPr lang="ar-SA"/>
            </a:pPr>
            <a:r>
              <a:rPr lang="ar-SA" dirty="0" smtClean="0"/>
              <a:t>يمكن استخدام هذا القالب كملف بدء لتقديم مواد تدريبية في إعداد مجموعة.</a:t>
            </a:r>
          </a:p>
          <a:p>
            <a:pPr algn="r" rtl="1"/>
            <a:endParaRPr lang="ar-SA" dirty="0" smtClean="0"/>
          </a:p>
          <a:p>
            <a:pPr lvl="0" algn="r" rtl="1"/>
            <a:r>
              <a:rPr lang="ar-SA" sz="1200" b="1" dirty="0" smtClean="0"/>
              <a:t>مقاطع</a:t>
            </a:r>
            <a:endParaRPr lang="ar-SA" sz="1200" b="0" dirty="0" smtClean="0"/>
          </a:p>
          <a:p>
            <a:pPr lvl="0" algn="r" rtl="1"/>
            <a:r>
              <a:rPr lang="ar-SA" sz="1200" b="0" dirty="0" smtClean="0"/>
              <a:t>انقر بزر الماوس الأيمن فوق شريحة لإضافة مقاطع.</a:t>
            </a:r>
            <a:r>
              <a:rPr lang="ar-SA" sz="1200" b="0" baseline="0" dirty="0" smtClean="0"/>
              <a:t> تساعد المقاطع في تنظيم الشرائح أو تسهيل التعاون بين عدة كتّاب.</a:t>
            </a:r>
            <a:endParaRPr lang="ar-SA" sz="1200" b="0" dirty="0" smtClean="0"/>
          </a:p>
          <a:p>
            <a:pPr lvl="0" algn="r" rtl="1"/>
            <a:endParaRPr lang="ar-SA" sz="1200" b="1" dirty="0" smtClean="0"/>
          </a:p>
          <a:p>
            <a:pPr lvl="0" algn="r" rtl="1"/>
            <a:r>
              <a:rPr lang="ar-SA" sz="1200" b="1" dirty="0" smtClean="0"/>
              <a:t>ملاحظات</a:t>
            </a:r>
          </a:p>
          <a:p>
            <a:pPr lvl="0" algn="r" rtl="1"/>
            <a:r>
              <a:rPr lang="ar-SA" sz="1200" dirty="0" smtClean="0"/>
              <a:t>استخدم القسم "ملاحظات" لملاحظات التسليم أو لتوفير تفاصيل إضافية إلى الجمهور.</a:t>
            </a:r>
            <a:r>
              <a:rPr lang="ar-SA" sz="1200" baseline="0" dirty="0" smtClean="0"/>
              <a:t> عرض هذه الملاحظات أثناء تقديم عرضك في طريقة عرض العرض التقديمي. </a:t>
            </a:r>
          </a:p>
          <a:p>
            <a:pPr lvl="0" algn="r" rtl="1">
              <a:buFontTx/>
              <a:buNone/>
            </a:pPr>
            <a:r>
              <a:rPr lang="ar-SA" sz="1200" dirty="0" smtClean="0"/>
              <a:t>خذ في الاعتبار أهمية حجم الخط (بالنسبة إلى إمكانية الوصول والرؤية والتسجيل على أشرطة الفيديو والإنتاج عبر إنترنت)</a:t>
            </a:r>
          </a:p>
          <a:p>
            <a:pPr lvl="0" algn="r" rtl="1"/>
            <a:endParaRPr lang="ar-SA" sz="1200" dirty="0" smtClean="0"/>
          </a:p>
          <a:p>
            <a:pPr lvl="0" algn="r" rtl="1">
              <a:buFontTx/>
              <a:buNone/>
            </a:pPr>
            <a:r>
              <a:rPr lang="ar-SA" sz="1200" b="1" dirty="0" smtClean="0"/>
              <a:t>ألوان متناسقة </a:t>
            </a:r>
          </a:p>
          <a:p>
            <a:pPr lvl="0" algn="r" rtl="1">
              <a:buFontTx/>
              <a:buNone/>
            </a:pPr>
            <a:r>
              <a:rPr lang="ar-SA" sz="1200" dirty="0" smtClean="0"/>
              <a:t>تذكر إعارة الرسوم البيانية والمخططات ومربعات النص عناية خاصة.</a:t>
            </a:r>
            <a:r>
              <a:rPr lang="ar-SA" sz="1200" baseline="0" dirty="0" smtClean="0"/>
              <a:t> </a:t>
            </a:r>
            <a:endParaRPr lang="ar-SA" sz="1200" dirty="0" smtClean="0"/>
          </a:p>
          <a:p>
            <a:pPr lvl="0" algn="r" rtl="1"/>
            <a:r>
              <a:rPr lang="ar-SA" sz="1200" dirty="0" smtClean="0"/>
              <a:t>خذ في الاعتبار قيام الحضور بالطباعة بالأسود والأبيض أو </a:t>
            </a:r>
            <a:r>
              <a:rPr lang="ar-SA" sz="1200" dirty="0" err="1" smtClean="0"/>
              <a:t>تدرج الرمادي</a:t>
            </a:r>
            <a:r>
              <a:rPr lang="ar-SA" sz="1200" dirty="0" smtClean="0"/>
              <a:t>. شغّل طباعة اختبار للتأكد من عمل الألوان عند الطباعة بالأسود والأبيض الخالصين و </a:t>
            </a:r>
            <a:r>
              <a:rPr lang="ar-SA" sz="1200" dirty="0" err="1" smtClean="0"/>
              <a:t>تدرج الرمادي</a:t>
            </a:r>
            <a:r>
              <a:rPr lang="ar-SA" sz="1200" dirty="0" smtClean="0"/>
              <a:t>.</a:t>
            </a:r>
          </a:p>
          <a:p>
            <a:pPr lvl="0" algn="r" rtl="1">
              <a:buFontTx/>
              <a:buNone/>
            </a:pPr>
            <a:endParaRPr lang="ar-SA" sz="1200" dirty="0" smtClean="0"/>
          </a:p>
          <a:p>
            <a:pPr lvl="0" algn="r" rtl="1">
              <a:buFontTx/>
              <a:buNone/>
            </a:pPr>
            <a:r>
              <a:rPr lang="ar-SA" sz="1200" b="1" dirty="0" smtClean="0"/>
              <a:t>الرسومات والجداول والرسوم البيانية</a:t>
            </a:r>
          </a:p>
          <a:p>
            <a:pPr lvl="0" algn="r" rtl="1"/>
            <a:r>
              <a:rPr lang="ar-SA" sz="1200" dirty="0" smtClean="0"/>
              <a:t>اعتمد البساطة: استخدم الألوان والأنماط المتناسقة التي لا تسبّب الإرباك.</a:t>
            </a:r>
          </a:p>
          <a:p>
            <a:pPr lvl="0" algn="r" rtl="1"/>
            <a:r>
              <a:rPr lang="ar-SA" sz="1200" dirty="0" smtClean="0"/>
              <a:t>تسمية كافة الرسوم البيانية والجداول.</a:t>
            </a:r>
          </a:p>
          <a:p>
            <a:pPr algn="r" rtl="1"/>
            <a:endParaRPr lang="ar-SA" dirty="0" smtClean="0"/>
          </a:p>
          <a:p>
            <a:pPr algn="r" rtl="1"/>
            <a:endParaRPr lang="ar-SA" dirty="0" smtClean="0"/>
          </a:p>
          <a:p>
            <a:pPr algn="r" rtl="1"/>
            <a:endParaRPr lang="ar-SA" dirty="0"/>
          </a:p>
        </p:txBody>
      </p:sp>
      <p:sp>
        <p:nvSpPr>
          <p:cNvPr id="4" name="Slide Number Placeholder 3"/>
          <p:cNvSpPr>
            <a:spLocks noGrp="1"/>
          </p:cNvSpPr>
          <p:nvPr>
            <p:ph type="sldNum" sz="quarter" idx="10"/>
          </p:nvPr>
        </p:nvSpPr>
        <p:spPr/>
        <p:txBody>
          <a:bodyPr/>
          <a:lstStyle/>
          <a:p>
            <a:fld id="{EC6EAC7D-5A89-47C2-8ABA-56C9C2DEF7A4}" type="slidenum">
              <a:rPr lang="ar-SA" smtClean="0"/>
              <a:pPr algn="r" rtl="1"/>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lnSpc>
                <a:spcPct val="80000"/>
              </a:lnSpc>
            </a:pPr>
            <a:r>
              <a:rPr lang="ar-SA" dirty="0" smtClean="0"/>
              <a:t>إعطاء نظرة عامة مختصرة عن العرض التقديمي.</a:t>
            </a:r>
            <a:r>
              <a:rPr lang="ar-SA" baseline="0" dirty="0" smtClean="0"/>
              <a:t> و</a:t>
            </a:r>
            <a:r>
              <a:rPr lang="ar-SA" dirty="0" smtClean="0"/>
              <a:t>صف التركيز الرئيسي للعرض التقديمي وسبب أهميته.</a:t>
            </a:r>
          </a:p>
          <a:p>
            <a:pPr algn="r" rtl="1">
              <a:lnSpc>
                <a:spcPct val="80000"/>
              </a:lnSpc>
            </a:pPr>
            <a:r>
              <a:rPr lang="ar-SA" dirty="0" smtClean="0"/>
              <a:t>عرّف عن كل من المواضيع الرئيسية.</a:t>
            </a:r>
          </a:p>
          <a:p>
            <a:pPr algn="r" rtl="1"/>
            <a:r>
              <a:rPr lang="ar-SA" dirty="0" smtClean="0"/>
              <a:t>لتوفير خريطة طريق للجمهور،</a:t>
            </a:r>
            <a:r>
              <a:rPr lang="ar-SA" baseline="0" dirty="0" smtClean="0"/>
              <a:t> يمكنك </a:t>
            </a:r>
            <a:r>
              <a:rPr lang="ar-SA" dirty="0" smtClean="0"/>
              <a:t>تكرار الشريحة "نظرة عامة" هذه طوال فترة العرض التقديمي، بشكل يميّز الموضوع المحدد الذي ستناقشه تالياً.</a:t>
            </a:r>
          </a:p>
        </p:txBody>
      </p:sp>
      <p:sp>
        <p:nvSpPr>
          <p:cNvPr id="4" name="Slide Number Placeholder 3"/>
          <p:cNvSpPr>
            <a:spLocks noGrp="1"/>
          </p:cNvSpPr>
          <p:nvPr>
            <p:ph type="sldNum" sz="quarter" idx="10"/>
          </p:nvPr>
        </p:nvSpPr>
        <p:spPr/>
        <p:txBody>
          <a:bodyPr/>
          <a:lstStyle/>
          <a:p>
            <a:fld id="{EC6EAC7D-5A89-47C2-8ABA-56C9C2DEF7A4}" type="slidenum">
              <a:rPr lang="ar-SA" smtClean="0"/>
              <a:pPr algn="r" rtl="1"/>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0" eaLnBrk="1" fontAlgn="auto" latinLnBrk="0" hangingPunct="1">
              <a:lnSpc>
                <a:spcPct val="100000"/>
              </a:lnSpc>
              <a:spcBef>
                <a:spcPts val="0"/>
              </a:spcBef>
              <a:spcAft>
                <a:spcPts val="0"/>
              </a:spcAft>
              <a:buClrTx/>
              <a:buSzTx/>
              <a:buFontTx/>
              <a:buNone/>
              <a:tabLst/>
              <a:defRPr lang="ar-SA"/>
            </a:pPr>
            <a:r>
              <a:rPr lang="ar-SA" sz="1200" dirty="0" smtClean="0"/>
              <a:t>هذا خيار آخر</a:t>
            </a:r>
            <a:r>
              <a:rPr lang="ar-SA" sz="1200" baseline="0" dirty="0" smtClean="0"/>
              <a:t> لشرائح النظرة العامة باستخدام الانتقالات.</a:t>
            </a:r>
            <a:endParaRPr lang="ar-SA" sz="1200" dirty="0" smtClean="0"/>
          </a:p>
          <a:p>
            <a:pPr algn="r" rtl="1"/>
            <a:endParaRPr lang="ar-SA" dirty="0"/>
          </a:p>
        </p:txBody>
      </p:sp>
      <p:sp>
        <p:nvSpPr>
          <p:cNvPr id="4" name="Slide Number Placeholder 3"/>
          <p:cNvSpPr>
            <a:spLocks noGrp="1"/>
          </p:cNvSpPr>
          <p:nvPr>
            <p:ph type="sldNum" sz="quarter" idx="10"/>
          </p:nvPr>
        </p:nvSpPr>
        <p:spPr/>
        <p:txBody>
          <a:bodyPr/>
          <a:lstStyle/>
          <a:p>
            <a:fld id="{75693FD4-8F83-4EF7-AC3F-0DC0388986B0}" type="slidenum">
              <a:rPr lang="ar-SA" smtClean="0"/>
              <a:pPr algn="r" rtl="1"/>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ar-SA"/>
          </a:p>
        </p:txBody>
      </p:sp>
      <p:sp>
        <p:nvSpPr>
          <p:cNvPr id="4" name="Slide Number Placeholder 3"/>
          <p:cNvSpPr>
            <a:spLocks noGrp="1"/>
          </p:cNvSpPr>
          <p:nvPr>
            <p:ph type="sldNum" sz="quarter" idx="10"/>
          </p:nvPr>
        </p:nvSpPr>
        <p:spPr/>
        <p:txBody>
          <a:bodyPr/>
          <a:lstStyle/>
          <a:p>
            <a:fld id="{75693FD4-8F83-4EF7-AC3F-0DC0388986B0}" type="slidenum">
              <a:rPr lang="ar-SA" smtClean="0"/>
              <a:pPr algn="r" rtl="1"/>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ar-SA"/>
          </a:p>
        </p:txBody>
      </p:sp>
      <p:sp>
        <p:nvSpPr>
          <p:cNvPr id="4" name="Slide Number Placeholder 3"/>
          <p:cNvSpPr>
            <a:spLocks noGrp="1"/>
          </p:cNvSpPr>
          <p:nvPr>
            <p:ph type="sldNum" sz="quarter" idx="10"/>
          </p:nvPr>
        </p:nvSpPr>
        <p:spPr/>
        <p:txBody>
          <a:bodyPr/>
          <a:lstStyle/>
          <a:p>
            <a:fld id="{75693FD4-8F83-4EF7-AC3F-0DC0388986B0}" type="slidenum">
              <a:rPr lang="ar-SA" smtClean="0"/>
              <a:pPr algn="r" rtl="1"/>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ar-SA" dirty="0"/>
          </a:p>
        </p:txBody>
      </p:sp>
      <p:sp>
        <p:nvSpPr>
          <p:cNvPr id="4" name="Slide Number Placeholder 3"/>
          <p:cNvSpPr>
            <a:spLocks noGrp="1"/>
          </p:cNvSpPr>
          <p:nvPr>
            <p:ph type="sldNum" sz="quarter" idx="10"/>
          </p:nvPr>
        </p:nvSpPr>
        <p:spPr/>
        <p:txBody>
          <a:bodyPr/>
          <a:lstStyle/>
          <a:p>
            <a:fld id="{75693FD4-8F83-4EF7-AC3F-0DC0388986B0}" type="slidenum">
              <a:rPr lang="ar-SA" smtClean="0"/>
              <a:pPr algn="r" rtl="1"/>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Autofit/>
          </a:bodyPr>
          <a:lstStyle/>
          <a:p>
            <a:pPr marL="228600" marR="0" indent="-228600" algn="r" defTabSz="914400" rtl="0" eaLnBrk="1" fontAlgn="auto" latinLnBrk="0" hangingPunct="1">
              <a:lnSpc>
                <a:spcPct val="100000"/>
              </a:lnSpc>
              <a:spcBef>
                <a:spcPts val="0"/>
              </a:spcBef>
              <a:spcAft>
                <a:spcPts val="0"/>
              </a:spcAft>
              <a:buClrTx/>
              <a:buSzTx/>
              <a:buFont typeface="+mj-lt"/>
              <a:buNone/>
              <a:tabLst/>
              <a:defRPr lang="ar-SA"/>
            </a:pPr>
            <a:r>
              <a:rPr lang="ar-SA" sz="1200" dirty="0" smtClean="0"/>
              <a:t>هذا خيار آخر</a:t>
            </a:r>
            <a:r>
              <a:rPr lang="ar-SA" sz="1200" baseline="0" dirty="0" smtClean="0"/>
              <a:t> لشريحة "نظرة عامة".</a:t>
            </a:r>
            <a:endParaRPr lang="ar-SA" sz="1200" dirty="0" smtClean="0"/>
          </a:p>
          <a:p>
            <a:pPr marL="228600" indent="-228600" algn="r" rtl="1">
              <a:buFont typeface="+mj-lt"/>
              <a:buNone/>
            </a:pPr>
            <a:endParaRPr lang="ar-SA" sz="1200" dirty="0"/>
          </a:p>
        </p:txBody>
      </p:sp>
      <p:sp>
        <p:nvSpPr>
          <p:cNvPr id="5" name="Slide Image Placeholder 4"/>
          <p:cNvSpPr>
            <a:spLocks noGrp="1" noRot="1" noChangeAspect="1"/>
          </p:cNvSpPr>
          <p:nvPr>
            <p:ph type="sldImg"/>
          </p:nvPr>
        </p:nvSpPr>
        <p:spPr>
          <a:xfrm>
            <a:off x="539750" y="503238"/>
            <a:ext cx="3143250" cy="2359025"/>
          </a:xfr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r" defTabSz="914400" rtl="0" eaLnBrk="1" fontAlgn="auto" latinLnBrk="0" hangingPunct="1">
              <a:lnSpc>
                <a:spcPct val="100000"/>
              </a:lnSpc>
              <a:spcBef>
                <a:spcPts val="0"/>
              </a:spcBef>
              <a:spcAft>
                <a:spcPts val="0"/>
              </a:spcAft>
              <a:buClrTx/>
              <a:buSzTx/>
              <a:buFontTx/>
              <a:buNone/>
              <a:tabLst/>
              <a:defRPr lang="ar-SA"/>
            </a:pPr>
            <a:r>
              <a:rPr lang="ar-SA" b="0" dirty="0" smtClean="0"/>
              <a:t>ماذا</a:t>
            </a:r>
            <a:r>
              <a:rPr lang="ar-SA" b="0" baseline="0" dirty="0" smtClean="0"/>
              <a:t> الذي يمكن أن يفعله الحضور بعد انتهاء هذا التدريب؟</a:t>
            </a:r>
            <a:r>
              <a:rPr lang="ar-SA" dirty="0" smtClean="0"/>
              <a:t> قم بشكل مختصر بوصف كل هدف أي كيف أن الجمهور</a:t>
            </a:r>
            <a:r>
              <a:rPr lang="ar-SA" baseline="0" dirty="0" smtClean="0"/>
              <a:t> </a:t>
            </a:r>
            <a:r>
              <a:rPr lang="ar-SA" dirty="0" smtClean="0"/>
              <a:t>سيستفيد من هذا</a:t>
            </a:r>
            <a:r>
              <a:rPr lang="ar-SA" baseline="0" dirty="0" smtClean="0"/>
              <a:t> العرض التقديمي.</a:t>
            </a:r>
            <a:endParaRPr lang="ar-SA" dirty="0" smtClean="0"/>
          </a:p>
        </p:txBody>
      </p:sp>
      <p:sp>
        <p:nvSpPr>
          <p:cNvPr id="4" name="Slide Number Placeholder 3"/>
          <p:cNvSpPr>
            <a:spLocks noGrp="1"/>
          </p:cNvSpPr>
          <p:nvPr>
            <p:ph type="sldNum" sz="quarter" idx="10"/>
          </p:nvPr>
        </p:nvSpPr>
        <p:spPr/>
        <p:txBody>
          <a:bodyPr/>
          <a:lstStyle/>
          <a:p>
            <a:fld id="{EC6EAC7D-5A89-47C2-8ABA-56C9C2DEF7A4}" type="slidenum">
              <a:rPr lang="ar-SA" smtClean="0"/>
              <a:pPr algn="r" rtl="1"/>
              <a:t>8</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0" eaLnBrk="1" fontAlgn="auto" latinLnBrk="0" hangingPunct="1">
              <a:lnSpc>
                <a:spcPct val="100000"/>
              </a:lnSpc>
              <a:spcBef>
                <a:spcPts val="0"/>
              </a:spcBef>
              <a:spcAft>
                <a:spcPts val="0"/>
              </a:spcAft>
              <a:buClrTx/>
              <a:buSzTx/>
              <a:buFontTx/>
              <a:buNone/>
              <a:tabLst/>
              <a:defRPr lang="ar-SA"/>
            </a:pPr>
            <a:r>
              <a:rPr lang="ar-SA" dirty="0" smtClean="0"/>
              <a:t>استخدام رأس مقطع لكل من المواضيع بحيث يكون الانتقال إلى الحضور واضحاً. </a:t>
            </a:r>
          </a:p>
          <a:p>
            <a:pPr algn="r" rtl="1"/>
            <a:endParaRPr lang="ar-SA" dirty="0"/>
          </a:p>
        </p:txBody>
      </p:sp>
      <p:sp>
        <p:nvSpPr>
          <p:cNvPr id="4" name="Slide Number Placeholder 3"/>
          <p:cNvSpPr>
            <a:spLocks noGrp="1"/>
          </p:cNvSpPr>
          <p:nvPr>
            <p:ph type="sldNum" sz="quarter" idx="10"/>
          </p:nvPr>
        </p:nvSpPr>
        <p:spPr/>
        <p:txBody>
          <a:bodyPr/>
          <a:lstStyle/>
          <a:p>
            <a:fld id="{75693FD4-8F83-4EF7-AC3F-0DC0388986B0}" type="slidenum">
              <a:rPr lang="ar-SA" smtClean="0"/>
              <a:pPr algn="r" rtl="1"/>
              <a:t>9</a:t>
            </a:fld>
            <a:endParaRPr lang="ar-S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ar-SA" dirty="0" smtClean="0"/>
              <a:t>إضافة شرائح إلى كل مقطع خاص بالموضوع بحسب الضرورة، بما في ذلك الشرائح مع الجداول والرسومات والصور. </a:t>
            </a:r>
          </a:p>
          <a:p>
            <a:pPr algn="r" rtl="1"/>
            <a:r>
              <a:rPr lang="ar-SA" dirty="0" smtClean="0"/>
              <a:t>راجع المقطع التالي بحثاً عن نموذج</a:t>
            </a:r>
            <a:r>
              <a:rPr lang="ar-SA" baseline="0" dirty="0" smtClean="0"/>
              <a:t> </a:t>
            </a:r>
            <a:r>
              <a:rPr lang="ar-SA" dirty="0" smtClean="0"/>
              <a:t>الجدول،</a:t>
            </a:r>
            <a:r>
              <a:rPr lang="ar-SA" baseline="0" dirty="0" smtClean="0"/>
              <a:t> تخطيطات الرسومات والصور والفيديو. </a:t>
            </a:r>
            <a:endParaRPr lang="ar-SA" dirty="0"/>
          </a:p>
        </p:txBody>
      </p:sp>
      <p:sp>
        <p:nvSpPr>
          <p:cNvPr id="4" name="Slide Number Placeholder 3"/>
          <p:cNvSpPr>
            <a:spLocks noGrp="1"/>
          </p:cNvSpPr>
          <p:nvPr>
            <p:ph type="sldNum" sz="quarter" idx="10"/>
          </p:nvPr>
        </p:nvSpPr>
        <p:spPr/>
        <p:txBody>
          <a:bodyPr/>
          <a:lstStyle/>
          <a:p>
            <a:fld id="{EC6EAC7D-5A89-47C2-8ABA-56C9C2DEF7A4}" type="slidenum">
              <a:rPr lang="ar-SA" smtClean="0"/>
              <a:pPr algn="r" rtl="1"/>
              <a:t>10</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ar-SA" dirty="0" smtClean="0"/>
              <a:t>ابقه مختصراً. اجعل نصك مختصراً قدر الإمكان للمحافظة على حجم خط أكبر.</a:t>
            </a:r>
          </a:p>
          <a:p>
            <a:pPr algn="r" rtl="1"/>
            <a:endParaRPr lang="ar-SA" dirty="0"/>
          </a:p>
        </p:txBody>
      </p:sp>
      <p:sp>
        <p:nvSpPr>
          <p:cNvPr id="4" name="Slide Number Placeholder 3"/>
          <p:cNvSpPr>
            <a:spLocks noGrp="1"/>
          </p:cNvSpPr>
          <p:nvPr>
            <p:ph type="sldNum" sz="quarter" idx="10"/>
          </p:nvPr>
        </p:nvSpPr>
        <p:spPr/>
        <p:txBody>
          <a:bodyPr/>
          <a:lstStyle/>
          <a:p>
            <a:fld id="{EC6EAC7D-5A89-47C2-8ABA-56C9C2DEF7A4}" type="slidenum">
              <a:rPr lang="ar-SA" smtClean="0"/>
              <a:pPr algn="r" rtl="1"/>
              <a:t>11</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3"/>
          <p:cNvSpPr>
            <a:spLocks noGrp="1" noChangeArrowheads="1"/>
          </p:cNvSpPr>
          <p:nvPr>
            <p:ph type="hdr" sz="quarter"/>
          </p:nvPr>
        </p:nvSpPr>
        <p:spPr>
          <a:noFill/>
        </p:spPr>
        <p:txBody>
          <a:bodyPr/>
          <a:lstStyle/>
          <a:p>
            <a:pPr algn="r" rtl="1"/>
            <a:r>
              <a:rPr lang="ar-SA" smtClean="0"/>
              <a:t>Microsoft </a:t>
            </a:r>
            <a:r>
              <a:rPr lang="ar-SA" b="1" smtClean="0"/>
              <a:t>امتياز الهندسة</a:t>
            </a:r>
            <a:endParaRPr lang="ar-SA" smtClean="0"/>
          </a:p>
        </p:txBody>
      </p:sp>
      <p:sp>
        <p:nvSpPr>
          <p:cNvPr id="46083" name="Rectangle 25"/>
          <p:cNvSpPr>
            <a:spLocks noGrp="1" noChangeArrowheads="1"/>
          </p:cNvSpPr>
          <p:nvPr>
            <p:ph type="ftr" sz="quarter" idx="4"/>
          </p:nvPr>
        </p:nvSpPr>
        <p:spPr>
          <a:noFill/>
        </p:spPr>
        <p:txBody>
          <a:bodyPr/>
          <a:lstStyle/>
          <a:p>
            <a:pPr algn="r" rtl="1"/>
            <a:r>
              <a:rPr lang="ar-SA" smtClean="0"/>
              <a:t>سري لـ Microsoft</a:t>
            </a:r>
          </a:p>
        </p:txBody>
      </p:sp>
      <p:sp>
        <p:nvSpPr>
          <p:cNvPr id="46084" name="Rectangle 26"/>
          <p:cNvSpPr>
            <a:spLocks noGrp="1" noChangeArrowheads="1"/>
          </p:cNvSpPr>
          <p:nvPr>
            <p:ph type="sldNum" sz="quarter" idx="5"/>
          </p:nvPr>
        </p:nvSpPr>
        <p:spPr>
          <a:noFill/>
        </p:spPr>
        <p:txBody>
          <a:bodyPr/>
          <a:lstStyle/>
          <a:p>
            <a:fld id="{F2C51ECC-86A3-4073-ADEB-F5E3C216F85C}" type="slidenum">
              <a:rPr lang="ar-SA" smtClean="0"/>
              <a:pPr algn="r" rtl="1"/>
              <a:t>12</a:t>
            </a:fld>
            <a:endParaRPr lang="ar-SA" smtClean="0"/>
          </a:p>
        </p:txBody>
      </p:sp>
      <p:sp>
        <p:nvSpPr>
          <p:cNvPr id="46085" name="Rectangle 2"/>
          <p:cNvSpPr>
            <a:spLocks noGrp="1" noRot="1" noChangeAspect="1" noChangeArrowheads="1" noTextEdit="1"/>
          </p:cNvSpPr>
          <p:nvPr>
            <p:ph type="sldImg"/>
          </p:nvPr>
        </p:nvSpPr>
        <p:spPr>
          <a:xfrm>
            <a:off x="1143000" y="450850"/>
            <a:ext cx="4572000" cy="3429000"/>
          </a:xfrm>
          <a:ln/>
        </p:spPr>
      </p:sp>
      <p:sp>
        <p:nvSpPr>
          <p:cNvPr id="46086" name="Rectangle 3"/>
          <p:cNvSpPr>
            <a:spLocks noGrp="1" noChangeArrowheads="1"/>
          </p:cNvSpPr>
          <p:nvPr>
            <p:ph type="body" idx="1"/>
          </p:nvPr>
        </p:nvSpPr>
        <p:spPr>
          <a:xfrm>
            <a:off x="307492" y="4130103"/>
            <a:ext cx="6261652" cy="4593861"/>
          </a:xfrm>
          <a:noFill/>
          <a:ln/>
        </p:spPr>
        <p:txBody>
          <a:bodyPr/>
          <a:lstStyle/>
          <a:p>
            <a:pPr algn="r" rtl="1"/>
            <a:endParaRPr lang="ar-SA"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3"/>
          <p:cNvSpPr>
            <a:spLocks noGrp="1" noChangeArrowheads="1"/>
          </p:cNvSpPr>
          <p:nvPr>
            <p:ph type="hdr" sz="quarter"/>
          </p:nvPr>
        </p:nvSpPr>
        <p:spPr>
          <a:noFill/>
        </p:spPr>
        <p:txBody>
          <a:bodyPr/>
          <a:lstStyle/>
          <a:p>
            <a:pPr algn="r" rtl="1"/>
            <a:r>
              <a:rPr lang="ar-SA" smtClean="0"/>
              <a:t>Microsoft </a:t>
            </a:r>
            <a:r>
              <a:rPr lang="ar-SA" b="1" smtClean="0"/>
              <a:t>امتياز الهندسة</a:t>
            </a:r>
            <a:endParaRPr lang="ar-SA" smtClean="0"/>
          </a:p>
        </p:txBody>
      </p:sp>
      <p:sp>
        <p:nvSpPr>
          <p:cNvPr id="47107" name="Rectangle 25"/>
          <p:cNvSpPr>
            <a:spLocks noGrp="1" noChangeArrowheads="1"/>
          </p:cNvSpPr>
          <p:nvPr>
            <p:ph type="ftr" sz="quarter" idx="4"/>
          </p:nvPr>
        </p:nvSpPr>
        <p:spPr>
          <a:noFill/>
        </p:spPr>
        <p:txBody>
          <a:bodyPr/>
          <a:lstStyle/>
          <a:p>
            <a:pPr algn="r" rtl="1"/>
            <a:r>
              <a:rPr lang="ar-SA" smtClean="0"/>
              <a:t>سري لـ Microsoft</a:t>
            </a:r>
          </a:p>
        </p:txBody>
      </p:sp>
      <p:sp>
        <p:nvSpPr>
          <p:cNvPr id="47108" name="Rectangle 26"/>
          <p:cNvSpPr>
            <a:spLocks noGrp="1" noChangeArrowheads="1"/>
          </p:cNvSpPr>
          <p:nvPr>
            <p:ph type="sldNum" sz="quarter" idx="5"/>
          </p:nvPr>
        </p:nvSpPr>
        <p:spPr>
          <a:noFill/>
        </p:spPr>
        <p:txBody>
          <a:bodyPr/>
          <a:lstStyle/>
          <a:p>
            <a:fld id="{ED19570C-A909-40C0-B9F8-7AD3BA2C3C56}" type="slidenum">
              <a:rPr lang="ar-SA" smtClean="0"/>
              <a:pPr algn="r" rtl="1"/>
              <a:t>13</a:t>
            </a:fld>
            <a:endParaRPr lang="ar-SA" smtClean="0"/>
          </a:p>
        </p:txBody>
      </p:sp>
      <p:sp>
        <p:nvSpPr>
          <p:cNvPr id="47109" name="Rectangle 2"/>
          <p:cNvSpPr>
            <a:spLocks noGrp="1" noRot="1" noChangeAspect="1" noChangeArrowheads="1" noTextEdit="1"/>
          </p:cNvSpPr>
          <p:nvPr>
            <p:ph type="sldImg"/>
          </p:nvPr>
        </p:nvSpPr>
        <p:spPr>
          <a:xfrm>
            <a:off x="1143000" y="450850"/>
            <a:ext cx="4572000" cy="3429000"/>
          </a:xfrm>
          <a:ln/>
        </p:spPr>
      </p:sp>
      <p:sp>
        <p:nvSpPr>
          <p:cNvPr id="47110" name="Rectangle 3"/>
          <p:cNvSpPr>
            <a:spLocks noGrp="1" noChangeArrowheads="1"/>
          </p:cNvSpPr>
          <p:nvPr>
            <p:ph type="body" idx="1"/>
          </p:nvPr>
        </p:nvSpPr>
        <p:spPr>
          <a:xfrm>
            <a:off x="307492" y="4130103"/>
            <a:ext cx="6261652" cy="4593861"/>
          </a:xfrm>
          <a:noFill/>
          <a:ln/>
        </p:spPr>
        <p:txBody>
          <a:bodyPr/>
          <a:lstStyle/>
          <a:p>
            <a:pPr marL="0" marR="0" indent="0" algn="r" defTabSz="914400" rtl="0" eaLnBrk="1" fontAlgn="auto" latinLnBrk="0" hangingPunct="1">
              <a:lnSpc>
                <a:spcPct val="80000"/>
              </a:lnSpc>
              <a:spcBef>
                <a:spcPts val="0"/>
              </a:spcBef>
              <a:spcAft>
                <a:spcPts val="0"/>
              </a:spcAft>
              <a:buClrTx/>
              <a:buSzTx/>
              <a:buFontTx/>
              <a:buNone/>
              <a:tabLst/>
              <a:defRPr lang="ar-SA"/>
            </a:pPr>
            <a:r>
              <a:rPr lang="ar-SA" dirty="0" smtClean="0"/>
              <a:t>إذا كان من</a:t>
            </a:r>
            <a:r>
              <a:rPr lang="ar-SA" baseline="0" dirty="0" smtClean="0"/>
              <a:t> محتوى فيديو، مثل فيديو دراسة حالة أو شكل توضيحي لمنتج أو مواد تدريب أخرى، قم بتضمينه في العرض التقديمي أيضاً. </a:t>
            </a:r>
            <a:endParaRPr lang="ar-SA" dirty="0" smtClean="0"/>
          </a:p>
          <a:p>
            <a:pPr algn="r" rtl="1">
              <a:lnSpc>
                <a:spcPct val="80000"/>
              </a:lnSpc>
              <a:buFontTx/>
              <a:buNone/>
            </a:pPr>
            <a:endParaRPr lang="ar-SA"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dirty="0" smtClean="0"/>
              <a:t>إضافة دراسة حالة أو</a:t>
            </a:r>
            <a:r>
              <a:rPr lang="ar-SA" baseline="0" dirty="0" smtClean="0"/>
              <a:t> محاكاة صف لتشجيع المناقشة وتطبيق الدروس. </a:t>
            </a:r>
            <a:endParaRPr lang="ar-SA" dirty="0"/>
          </a:p>
        </p:txBody>
      </p:sp>
      <p:sp>
        <p:nvSpPr>
          <p:cNvPr id="4" name="Slide Number Placeholder 3"/>
          <p:cNvSpPr>
            <a:spLocks noGrp="1"/>
          </p:cNvSpPr>
          <p:nvPr>
            <p:ph type="sldNum" sz="quarter" idx="10"/>
          </p:nvPr>
        </p:nvSpPr>
        <p:spPr/>
        <p:txBody>
          <a:bodyPr/>
          <a:lstStyle/>
          <a:p>
            <a:fld id="{75693FD4-8F83-4EF7-AC3F-0DC0388986B0}" type="slidenum">
              <a:rPr lang="ar-SA" smtClean="0"/>
              <a:pPr algn="r" rtl="1"/>
              <a:t>14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شريحة عنوان">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eaLnBrk="1" latinLnBrk="0" hangingPunct="1">
              <a:defRPr kumimoji="0" lang="ar-SA" b="1" cap="small" baseline="0">
                <a:solidFill>
                  <a:srgbClr val="003300"/>
                </a:solidFill>
              </a:defRPr>
            </a:lvl1pPr>
          </a:lstStyle>
          <a:p>
            <a:pPr algn="r" rtl="1"/>
            <a:r>
              <a:rPr kumimoji="0" lang="ar-SA"/>
              <a:t>انقر لتحرير نمط العنوان الرئيسي</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ar-SA" sz="2000" b="0">
                <a:solidFill>
                  <a:schemeClr val="tx1"/>
                </a:solidFill>
                <a:latin typeface="Georgia" pitchFamily="18" charset="0"/>
              </a:defRPr>
            </a:lvl1pPr>
            <a:lvl2pPr marL="457200" indent="0" algn="r" eaLnBrk="1" latinLnBrk="0" hangingPunct="1">
              <a:buNone/>
              <a:defRPr kumimoji="0" lang="ar-SA">
                <a:solidFill>
                  <a:schemeClr val="tx1">
                    <a:tint val="75000"/>
                  </a:schemeClr>
                </a:solidFill>
              </a:defRPr>
            </a:lvl2pPr>
            <a:lvl3pPr marL="914400" indent="0" algn="r" eaLnBrk="1" latinLnBrk="0" hangingPunct="1">
              <a:buNone/>
              <a:defRPr kumimoji="0" lang="ar-SA">
                <a:solidFill>
                  <a:schemeClr val="tx1">
                    <a:tint val="75000"/>
                  </a:schemeClr>
                </a:solidFill>
              </a:defRPr>
            </a:lvl3pPr>
            <a:lvl4pPr marL="1371600" indent="0" algn="r" eaLnBrk="1" latinLnBrk="0" hangingPunct="1">
              <a:buNone/>
              <a:defRPr kumimoji="0" lang="ar-SA">
                <a:solidFill>
                  <a:schemeClr val="tx1">
                    <a:tint val="75000"/>
                  </a:schemeClr>
                </a:solidFill>
              </a:defRPr>
            </a:lvl4pPr>
            <a:lvl5pPr marL="1828800" indent="0" algn="r" eaLnBrk="1" latinLnBrk="0" hangingPunct="1">
              <a:buNone/>
              <a:defRPr kumimoji="0" lang="ar-SA">
                <a:solidFill>
                  <a:schemeClr val="tx1">
                    <a:tint val="75000"/>
                  </a:schemeClr>
                </a:solidFill>
              </a:defRPr>
            </a:lvl5pPr>
            <a:lvl6pPr marL="2286000" indent="0" algn="r" eaLnBrk="1" latinLnBrk="0" hangingPunct="1">
              <a:buNone/>
              <a:defRPr kumimoji="0" lang="ar-SA">
                <a:solidFill>
                  <a:schemeClr val="tx1">
                    <a:tint val="75000"/>
                  </a:schemeClr>
                </a:solidFill>
              </a:defRPr>
            </a:lvl6pPr>
            <a:lvl7pPr marL="2743200" indent="0" algn="r" eaLnBrk="1" latinLnBrk="0" hangingPunct="1">
              <a:buNone/>
              <a:defRPr kumimoji="0" lang="ar-SA">
                <a:solidFill>
                  <a:schemeClr val="tx1">
                    <a:tint val="75000"/>
                  </a:schemeClr>
                </a:solidFill>
              </a:defRPr>
            </a:lvl7pPr>
            <a:lvl8pPr marL="3200400" indent="0" algn="r" eaLnBrk="1" latinLnBrk="0" hangingPunct="1">
              <a:buNone/>
              <a:defRPr kumimoji="0" lang="ar-SA">
                <a:solidFill>
                  <a:schemeClr val="tx1">
                    <a:tint val="75000"/>
                  </a:schemeClr>
                </a:solidFill>
              </a:defRPr>
            </a:lvl8pPr>
            <a:lvl9pPr marL="3657600" indent="0" algn="r" eaLnBrk="1" latinLnBrk="0" hangingPunct="1">
              <a:buNone/>
              <a:defRPr kumimoji="0" lang="ar-SA">
                <a:solidFill>
                  <a:schemeClr val="tx1">
                    <a:tint val="75000"/>
                  </a:schemeClr>
                </a:solidFill>
              </a:defRPr>
            </a:lvl9pPr>
          </a:lstStyle>
          <a:p>
            <a:pPr algn="r" rtl="1" eaLnBrk="1" latinLnBrk="0" hangingPunct="1"/>
            <a:r>
              <a:rPr lang="ar-SA" smtClean="0"/>
              <a:t>انقر لتحرير نمط العنوان الثانوي الرئيسي</a:t>
            </a:r>
            <a:endParaRP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r" eaLnBrk="1" latinLnBrk="0" hangingPunct="1">
              <a:buNone/>
              <a:defRPr kumimoji="0" lang="ar-SA" sz="2000" baseline="0"/>
            </a:lvl1pPr>
          </a:lstStyle>
          <a:p>
            <a:pPr algn="r" rtl="1"/>
            <a:r>
              <a:rPr kumimoji="0" lang="ar-SA"/>
              <a:t>شعار الشركة</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رأس المقطع">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r" eaLnBrk="1" latinLnBrk="0" hangingPunct="1">
              <a:defRPr kumimoji="0" lang="ar-SA" sz="4000" b="1" cap="small" baseline="0">
                <a:solidFill>
                  <a:srgbClr val="003300"/>
                </a:solidFill>
              </a:defRPr>
            </a:lvl1pPr>
          </a:lstStyle>
          <a:p>
            <a:pPr algn="r" rtl="1"/>
            <a:r>
              <a:rPr kumimoji="0" lang="ar-SA"/>
              <a:t>انقر لتحرير نمط العنوان الرئيسي</a:t>
            </a:r>
          </a:p>
        </p:txBody>
      </p:sp>
      <p:sp>
        <p:nvSpPr>
          <p:cNvPr id="4" name="Date Placeholder 3"/>
          <p:cNvSpPr>
            <a:spLocks noGrp="1"/>
          </p:cNvSpPr>
          <p:nvPr>
            <p:ph type="dt" sz="half" idx="10"/>
          </p:nvPr>
        </p:nvSpPr>
        <p:spPr/>
        <p:txBody>
          <a:bodyPr/>
          <a:lstStyle/>
          <a:p>
            <a:pPr algn="r" rtl="1"/>
            <a:fld id="{757B281C-5159-4971-8228-52B9A72E9ED2}" type="datetimeFigureOut">
              <a:pPr algn="r" rtl="1"/>
              <a:t>23/04/35</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p:txBody>
          <a:bodyPr/>
          <a:lstStyle/>
          <a:p>
            <a:fld id="{33D6E5A2-EC83-451F-A719-9AC1370DD5CF}" type="slidenum">
              <a:pPr algn="r" rtl="1"/>
              <a:t>‹#›</a:t>
            </a:fld>
            <a:endParaRPr kumimoji="0" lang="ar-SA"/>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r" eaLnBrk="1" latinLnBrk="0" hangingPunct="1">
              <a:buNone/>
              <a:defRPr kumimoji="0" lang="ar-SA" sz="1800"/>
            </a:lvl1pPr>
          </a:lstStyle>
          <a:p>
            <a:pPr algn="r" rtl="1"/>
            <a:r>
              <a:rPr kumimoji="0" lang="ar-SA"/>
              <a:t>شعار الشركة</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عنوان ومحتوى">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r" eaLnBrk="1" latinLnBrk="0" hangingPunct="1">
              <a:defRPr kumimoji="0" lang="ar-SA"/>
            </a:lvl1pPr>
          </a:lstStyle>
          <a:p>
            <a:pPr algn="r" rtl="1"/>
            <a:r>
              <a:rPr kumimoji="0" lang="ar-SA"/>
              <a:t>انقر لتحرير نمط العنوان الرئيسي</a:t>
            </a:r>
          </a:p>
        </p:txBody>
      </p:sp>
      <p:sp>
        <p:nvSpPr>
          <p:cNvPr id="3" name="Content Placeholder 2"/>
          <p:cNvSpPr>
            <a:spLocks noGrp="1"/>
          </p:cNvSpPr>
          <p:nvPr>
            <p:ph idx="1"/>
          </p:nvPr>
        </p:nvSpPr>
        <p:spPr>
          <a:xfrm>
            <a:off x="762000" y="1596413"/>
            <a:ext cx="8077200" cy="4297363"/>
          </a:xfrm>
        </p:spPr>
        <p:txBody>
          <a:bodyPr>
            <a:normAutofit/>
          </a:bodyPr>
          <a:lstStyle>
            <a:lvl1pPr algn="r" eaLnBrk="1" latinLnBrk="0" hangingPunct="1">
              <a:defRPr kumimoji="0" lang="ar-SA" sz="3200">
                <a:latin typeface="+mn-lt"/>
              </a:defRPr>
            </a:lvl1pPr>
            <a:lvl2pPr algn="r" eaLnBrk="1" latinLnBrk="0" hangingPunct="1">
              <a:defRPr kumimoji="0" lang="ar-SA" sz="2800">
                <a:latin typeface="+mn-lt"/>
              </a:defRPr>
            </a:lvl2pPr>
            <a:lvl3pPr algn="r" eaLnBrk="1" latinLnBrk="0" hangingPunct="1">
              <a:defRPr kumimoji="0" lang="ar-SA" sz="2400">
                <a:latin typeface="+mn-lt"/>
              </a:defRPr>
            </a:lvl3pPr>
            <a:lvl4pPr algn="r" eaLnBrk="1" latinLnBrk="0" hangingPunct="1">
              <a:defRPr kumimoji="0" lang="ar-SA" sz="2400">
                <a:latin typeface="+mn-lt"/>
              </a:defRPr>
            </a:lvl4pPr>
            <a:lvl5pPr algn="r" eaLnBrk="1" latinLnBrk="0" hangingPunct="1">
              <a:defRPr kumimoji="0" lang="ar-SA" sz="2400">
                <a:latin typeface="+mn-lt"/>
              </a:defRPr>
            </a:lvl5pPr>
          </a:lstStyle>
          <a:p>
            <a:pPr lvl="0" algn="r" rtl="1" eaLnBrk="1" latinLnBrk="0" hangingPunct="1"/>
            <a:r>
              <a:rPr lang="ar-SA" smtClean="0"/>
              <a:t>انقر لتحرير أنماط النص الرئيسي</a:t>
            </a:r>
          </a:p>
          <a:p>
            <a:pPr lvl="1" algn="r" rtl="1" eaLnBrk="1" latinLnBrk="0" hangingPunct="1"/>
            <a:r>
              <a:rPr lang="ar-SA" smtClean="0"/>
              <a:t>المستوى الثاني</a:t>
            </a:r>
          </a:p>
          <a:p>
            <a:pPr lvl="2" algn="r" rtl="1" eaLnBrk="1" latinLnBrk="0" hangingPunct="1"/>
            <a:r>
              <a:rPr lang="ar-SA" smtClean="0"/>
              <a:t>المستوى الثالث</a:t>
            </a:r>
          </a:p>
          <a:p>
            <a:pPr lvl="3" algn="r" rtl="1" eaLnBrk="1" latinLnBrk="0" hangingPunct="1"/>
            <a:r>
              <a:rPr lang="ar-SA" smtClean="0"/>
              <a:t>المستوى الرابع</a:t>
            </a:r>
          </a:p>
          <a:p>
            <a:pPr lvl="4" algn="r" rtl="1" eaLnBrk="1" latinLnBrk="0" hangingPunct="1"/>
            <a:r>
              <a:rPr lang="ar-SA" smtClean="0"/>
              <a:t>المستوى الخامس</a:t>
            </a:r>
            <a:endParaRPr/>
          </a:p>
        </p:txBody>
      </p:sp>
      <p:sp>
        <p:nvSpPr>
          <p:cNvPr id="4" name="Date Placeholder 3"/>
          <p:cNvSpPr>
            <a:spLocks noGrp="1"/>
          </p:cNvSpPr>
          <p:nvPr>
            <p:ph type="dt" sz="half" idx="10"/>
          </p:nvPr>
        </p:nvSpPr>
        <p:spPr/>
        <p:txBody>
          <a:bodyPr/>
          <a:lstStyle/>
          <a:p>
            <a:pPr algn="r" rtl="1"/>
            <a:fld id="{757B281C-5159-4971-8228-52B9A72E9ED2}" type="datetimeFigureOut">
              <a:pPr algn="r" rtl="1"/>
              <a:t>23/04/35</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pPr algn="r" rtl="1"/>
              <a:t>‹#›</a:t>
            </a:fld>
            <a:endParaRPr kumimoji="0" lang="ar-SA"/>
          </a:p>
        </p:txBody>
      </p:sp>
    </p:spTree>
  </p:cSld>
  <p:clrMapOvr>
    <a:masterClrMapping/>
  </p:clrMapOvr>
  <p:transition spd="slow">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eaLnBrk="1" latinLnBrk="0" hangingPunct="1"/>
            <a:r>
              <a:rPr lang="ar-SA" smtClean="0"/>
              <a:t>انقر لتحرير نمط العنوان الرئيسي</a:t>
            </a:r>
            <a:endParaRPr/>
          </a:p>
        </p:txBody>
      </p:sp>
      <p:sp>
        <p:nvSpPr>
          <p:cNvPr id="3" name="Content Placeholder 2"/>
          <p:cNvSpPr>
            <a:spLocks noGrp="1"/>
          </p:cNvSpPr>
          <p:nvPr>
            <p:ph sz="half" idx="1"/>
          </p:nvPr>
        </p:nvSpPr>
        <p:spPr>
          <a:xfrm>
            <a:off x="685800" y="1600200"/>
            <a:ext cx="4038600" cy="4525963"/>
          </a:xfrm>
        </p:spPr>
        <p:txBody>
          <a:bodyPr/>
          <a:lstStyle>
            <a:lvl1pPr algn="r" eaLnBrk="1" latinLnBrk="0" hangingPunct="1">
              <a:defRPr kumimoji="0" lang="ar-SA" sz="2800"/>
            </a:lvl1pPr>
            <a:lvl2pPr algn="r" eaLnBrk="1" latinLnBrk="0" hangingPunct="1">
              <a:defRPr kumimoji="0" lang="ar-SA" sz="2400"/>
            </a:lvl2pPr>
            <a:lvl3pPr algn="r" eaLnBrk="1" latinLnBrk="0" hangingPunct="1">
              <a:defRPr kumimoji="0" lang="ar-SA" sz="2000"/>
            </a:lvl3pPr>
            <a:lvl4pPr algn="r" eaLnBrk="1" latinLnBrk="0" hangingPunct="1">
              <a:defRPr kumimoji="0" lang="ar-SA" sz="1800"/>
            </a:lvl4pPr>
            <a:lvl5pPr algn="r" eaLnBrk="1" latinLnBrk="0" hangingPunct="1">
              <a:defRPr kumimoji="0" lang="ar-SA" sz="1800"/>
            </a:lvl5pPr>
            <a:lvl6pPr algn="r" eaLnBrk="1" latinLnBrk="0" hangingPunct="1">
              <a:defRPr kumimoji="0" lang="ar-SA" sz="1800"/>
            </a:lvl6pPr>
            <a:lvl7pPr algn="r" eaLnBrk="1" latinLnBrk="0" hangingPunct="1">
              <a:defRPr kumimoji="0" lang="ar-SA" sz="1800"/>
            </a:lvl7pPr>
            <a:lvl8pPr algn="r" eaLnBrk="1" latinLnBrk="0" hangingPunct="1">
              <a:defRPr kumimoji="0" lang="ar-SA" sz="1800"/>
            </a:lvl8pPr>
            <a:lvl9pPr algn="r" eaLnBrk="1" latinLnBrk="0" hangingPunct="1">
              <a:defRPr kumimoji="0" lang="ar-SA" sz="1800"/>
            </a:lvl9pPr>
          </a:lstStyle>
          <a:p>
            <a:pPr lvl="0" algn="r" rtl="1" eaLnBrk="1" latinLnBrk="0" hangingPunct="1"/>
            <a:r>
              <a:rPr lang="ar-SA" smtClean="0"/>
              <a:t>انقر لتحرير أنماط النص الرئيسي</a:t>
            </a:r>
          </a:p>
          <a:p>
            <a:pPr lvl="1" algn="r" rtl="1" eaLnBrk="1" latinLnBrk="0" hangingPunct="1"/>
            <a:r>
              <a:rPr lang="ar-SA" smtClean="0"/>
              <a:t>المستوى الثاني</a:t>
            </a:r>
          </a:p>
          <a:p>
            <a:pPr lvl="2" algn="r" rtl="1" eaLnBrk="1" latinLnBrk="0" hangingPunct="1"/>
            <a:r>
              <a:rPr lang="ar-SA" smtClean="0"/>
              <a:t>المستوى الثالث</a:t>
            </a:r>
          </a:p>
          <a:p>
            <a:pPr lvl="3" algn="r" rtl="1" eaLnBrk="1" latinLnBrk="0" hangingPunct="1"/>
            <a:r>
              <a:rPr lang="ar-SA" smtClean="0"/>
              <a:t>المستوى الرابع</a:t>
            </a:r>
          </a:p>
          <a:p>
            <a:pPr lvl="4" algn="r" rtl="1" eaLnBrk="1" latinLnBrk="0" hangingPunct="1"/>
            <a:r>
              <a:rPr lang="ar-SA" smtClean="0"/>
              <a:t>المستوى الخامس</a:t>
            </a:r>
            <a:endParaRPr/>
          </a:p>
        </p:txBody>
      </p:sp>
      <p:sp>
        <p:nvSpPr>
          <p:cNvPr id="4" name="Content Placeholder 3"/>
          <p:cNvSpPr>
            <a:spLocks noGrp="1"/>
          </p:cNvSpPr>
          <p:nvPr>
            <p:ph sz="half" idx="2"/>
          </p:nvPr>
        </p:nvSpPr>
        <p:spPr>
          <a:xfrm>
            <a:off x="4876800" y="1600200"/>
            <a:ext cx="4038600" cy="4525963"/>
          </a:xfrm>
        </p:spPr>
        <p:txBody>
          <a:bodyPr/>
          <a:lstStyle>
            <a:lvl1pPr algn="r" eaLnBrk="1" latinLnBrk="0" hangingPunct="1">
              <a:defRPr kumimoji="0" lang="ar-SA" sz="2800"/>
            </a:lvl1pPr>
            <a:lvl2pPr algn="r" eaLnBrk="1" latinLnBrk="0" hangingPunct="1">
              <a:defRPr kumimoji="0" lang="ar-SA" sz="2400"/>
            </a:lvl2pPr>
            <a:lvl3pPr algn="r" eaLnBrk="1" latinLnBrk="0" hangingPunct="1">
              <a:defRPr kumimoji="0" lang="ar-SA" sz="2000"/>
            </a:lvl3pPr>
            <a:lvl4pPr algn="r" eaLnBrk="1" latinLnBrk="0" hangingPunct="1">
              <a:defRPr kumimoji="0" lang="ar-SA" sz="1800"/>
            </a:lvl4pPr>
            <a:lvl5pPr algn="r" eaLnBrk="1" latinLnBrk="0" hangingPunct="1">
              <a:defRPr kumimoji="0" lang="ar-SA" sz="1800"/>
            </a:lvl5pPr>
            <a:lvl6pPr algn="r" eaLnBrk="1" latinLnBrk="0" hangingPunct="1">
              <a:defRPr kumimoji="0" lang="ar-SA" sz="1800"/>
            </a:lvl6pPr>
            <a:lvl7pPr algn="r" eaLnBrk="1" latinLnBrk="0" hangingPunct="1">
              <a:defRPr kumimoji="0" lang="ar-SA" sz="1800"/>
            </a:lvl7pPr>
            <a:lvl8pPr algn="r" eaLnBrk="1" latinLnBrk="0" hangingPunct="1">
              <a:defRPr kumimoji="0" lang="ar-SA" sz="1800"/>
            </a:lvl8pPr>
            <a:lvl9pPr algn="r" eaLnBrk="1" latinLnBrk="0" hangingPunct="1">
              <a:defRPr kumimoji="0" lang="ar-SA" sz="1800"/>
            </a:lvl9pPr>
          </a:lstStyle>
          <a:p>
            <a:pPr lvl="0" algn="r" rtl="1" eaLnBrk="1" latinLnBrk="0" hangingPunct="1"/>
            <a:r>
              <a:rPr lang="ar-SA" smtClean="0"/>
              <a:t>انقر لتحرير أنماط النص الرئيسي</a:t>
            </a:r>
          </a:p>
          <a:p>
            <a:pPr lvl="1" algn="r" rtl="1" eaLnBrk="1" latinLnBrk="0" hangingPunct="1"/>
            <a:r>
              <a:rPr lang="ar-SA" smtClean="0"/>
              <a:t>المستوى الثاني</a:t>
            </a:r>
          </a:p>
          <a:p>
            <a:pPr lvl="2" algn="r" rtl="1" eaLnBrk="1" latinLnBrk="0" hangingPunct="1"/>
            <a:r>
              <a:rPr lang="ar-SA" smtClean="0"/>
              <a:t>المستوى الثالث</a:t>
            </a:r>
          </a:p>
          <a:p>
            <a:pPr lvl="3" algn="r" rtl="1" eaLnBrk="1" latinLnBrk="0" hangingPunct="1"/>
            <a:r>
              <a:rPr lang="ar-SA" smtClean="0"/>
              <a:t>المستوى الرابع</a:t>
            </a:r>
          </a:p>
          <a:p>
            <a:pPr lvl="4" algn="r" rtl="1" eaLnBrk="1" latinLnBrk="0" hangingPunct="1"/>
            <a:r>
              <a:rPr lang="ar-SA" smtClean="0"/>
              <a:t>المستوى الخامس</a:t>
            </a:r>
            <a:endParaRPr/>
          </a:p>
        </p:txBody>
      </p:sp>
      <p:sp>
        <p:nvSpPr>
          <p:cNvPr id="5" name="Date Placeholder 4"/>
          <p:cNvSpPr>
            <a:spLocks noGrp="1"/>
          </p:cNvSpPr>
          <p:nvPr>
            <p:ph type="dt" sz="half" idx="10"/>
          </p:nvPr>
        </p:nvSpPr>
        <p:spPr/>
        <p:txBody>
          <a:bodyPr/>
          <a:lstStyle/>
          <a:p>
            <a:pPr algn="r" rtl="1"/>
            <a:fld id="{757B281C-5159-4971-8228-52B9A72E9ED2}" type="datetimeFigureOut">
              <a:pPr algn="r" rtl="1"/>
              <a:t>23/04/35</a:t>
            </a:fld>
            <a:endParaRPr kumimoji="0" lang="ar-SA"/>
          </a:p>
        </p:txBody>
      </p:sp>
      <p:sp>
        <p:nvSpPr>
          <p:cNvPr id="6" name="Footer Placeholder 5"/>
          <p:cNvSpPr>
            <a:spLocks noGrp="1"/>
          </p:cNvSpPr>
          <p:nvPr>
            <p:ph type="ftr" sz="quarter" idx="11"/>
          </p:nvPr>
        </p:nvSpPr>
        <p:spPr/>
        <p:txBody>
          <a:bodyPr/>
          <a:lstStyle/>
          <a:p>
            <a:pPr algn="r" rtl="1"/>
            <a:endParaRPr kumimoji="0" lang="ar-SA"/>
          </a:p>
        </p:txBody>
      </p:sp>
      <p:sp>
        <p:nvSpPr>
          <p:cNvPr id="7" name="Slide Number Placeholder 6"/>
          <p:cNvSpPr>
            <a:spLocks noGrp="1"/>
          </p:cNvSpPr>
          <p:nvPr>
            <p:ph type="sldNum" sz="quarter" idx="12"/>
          </p:nvPr>
        </p:nvSpPr>
        <p:spPr/>
        <p:txBody>
          <a:bodyPr/>
          <a:lstStyle/>
          <a:p>
            <a:fld id="{33D6E5A2-EC83-451F-A719-9AC1370DD5CF}" type="slidenum">
              <a:pPr algn="r" rtl="1"/>
              <a:t>‹#›</a:t>
            </a:fld>
            <a:endParaRPr kumimoji="0" lang="ar-SA"/>
          </a:p>
        </p:txBody>
      </p:sp>
    </p:spTree>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eaLnBrk="1" latinLnBrk="0" hangingPunct="1">
              <a:defRPr kumimoji="0" lang="ar-SA"/>
            </a:lvl1pPr>
          </a:lstStyle>
          <a:p>
            <a:pPr algn="r" rtl="1" eaLnBrk="1" latinLnBrk="0" hangingPunct="1"/>
            <a:r>
              <a:rPr lang="ar-SA" smtClean="0"/>
              <a:t>انقر لتحرير نمط العنوان الرئيسي</a:t>
            </a:r>
            <a:endParaRPr/>
          </a:p>
        </p:txBody>
      </p:sp>
      <p:sp>
        <p:nvSpPr>
          <p:cNvPr id="3" name="Text Placeholder 2"/>
          <p:cNvSpPr>
            <a:spLocks noGrp="1"/>
          </p:cNvSpPr>
          <p:nvPr>
            <p:ph type="body" idx="1"/>
          </p:nvPr>
        </p:nvSpPr>
        <p:spPr>
          <a:xfrm>
            <a:off x="685800" y="1535113"/>
            <a:ext cx="4040188" cy="639762"/>
          </a:xfrm>
        </p:spPr>
        <p:txBody>
          <a:bodyPr anchor="b"/>
          <a:lstStyle>
            <a:lvl1pPr marL="0" indent="0" algn="r" eaLnBrk="1" latinLnBrk="0" hangingPunct="1">
              <a:buNone/>
              <a:defRPr kumimoji="0" lang="ar-SA" sz="2400" b="1"/>
            </a:lvl1pPr>
            <a:lvl2pPr marL="457200" indent="0" algn="r" eaLnBrk="1" latinLnBrk="0" hangingPunct="1">
              <a:buNone/>
              <a:defRPr kumimoji="0" lang="ar-SA" sz="2000" b="1"/>
            </a:lvl2pPr>
            <a:lvl3pPr marL="914400" indent="0" algn="r" eaLnBrk="1" latinLnBrk="0" hangingPunct="1">
              <a:buNone/>
              <a:defRPr kumimoji="0" lang="ar-SA" sz="1800" b="1"/>
            </a:lvl3pPr>
            <a:lvl4pPr marL="1371600" indent="0" algn="r" eaLnBrk="1" latinLnBrk="0" hangingPunct="1">
              <a:buNone/>
              <a:defRPr kumimoji="0" lang="ar-SA" sz="1600" b="1"/>
            </a:lvl4pPr>
            <a:lvl5pPr marL="1828800" indent="0" algn="r" eaLnBrk="1" latinLnBrk="0" hangingPunct="1">
              <a:buNone/>
              <a:defRPr kumimoji="0" lang="ar-SA" sz="1600" b="1"/>
            </a:lvl5pPr>
            <a:lvl6pPr marL="2286000" indent="0" algn="r" eaLnBrk="1" latinLnBrk="0" hangingPunct="1">
              <a:buNone/>
              <a:defRPr kumimoji="0" lang="ar-SA" sz="1600" b="1"/>
            </a:lvl6pPr>
            <a:lvl7pPr marL="2743200" indent="0" algn="r" eaLnBrk="1" latinLnBrk="0" hangingPunct="1">
              <a:buNone/>
              <a:defRPr kumimoji="0" lang="ar-SA" sz="1600" b="1"/>
            </a:lvl7pPr>
            <a:lvl8pPr marL="3200400" indent="0" algn="r" eaLnBrk="1" latinLnBrk="0" hangingPunct="1">
              <a:buNone/>
              <a:defRPr kumimoji="0" lang="ar-SA" sz="1600" b="1"/>
            </a:lvl8pPr>
            <a:lvl9pPr marL="3657600" indent="0" algn="r" eaLnBrk="1" latinLnBrk="0" hangingPunct="1">
              <a:buNone/>
              <a:defRPr kumimoji="0" lang="ar-SA" sz="1600" b="1"/>
            </a:lvl9pPr>
          </a:lstStyle>
          <a:p>
            <a:pPr lvl="0" algn="r" rtl="1" eaLnBrk="1" latinLnBrk="0" hangingPunct="1"/>
            <a:r>
              <a:rPr lang="ar-SA" smtClean="0"/>
              <a:t>انقر لتحرير أنماط النص الرئيسي</a:t>
            </a:r>
          </a:p>
        </p:txBody>
      </p:sp>
      <p:sp>
        <p:nvSpPr>
          <p:cNvPr id="4" name="Content Placeholder 3"/>
          <p:cNvSpPr>
            <a:spLocks noGrp="1"/>
          </p:cNvSpPr>
          <p:nvPr>
            <p:ph sz="half" idx="2"/>
          </p:nvPr>
        </p:nvSpPr>
        <p:spPr>
          <a:xfrm>
            <a:off x="685800" y="2174875"/>
            <a:ext cx="4040188" cy="3951288"/>
          </a:xfrm>
        </p:spPr>
        <p:txBody>
          <a:bodyPr/>
          <a:lstStyle>
            <a:lvl1pPr algn="r" eaLnBrk="1" latinLnBrk="0" hangingPunct="1">
              <a:defRPr kumimoji="0" lang="ar-SA" sz="2400"/>
            </a:lvl1pPr>
            <a:lvl2pPr algn="r" eaLnBrk="1" latinLnBrk="0" hangingPunct="1">
              <a:defRPr kumimoji="0" lang="ar-SA" sz="2000"/>
            </a:lvl2pPr>
            <a:lvl3pPr algn="r" eaLnBrk="1" latinLnBrk="0" hangingPunct="1">
              <a:defRPr kumimoji="0" lang="ar-SA" sz="1800"/>
            </a:lvl3pPr>
            <a:lvl4pPr algn="r" eaLnBrk="1" latinLnBrk="0" hangingPunct="1">
              <a:defRPr kumimoji="0" lang="ar-SA" sz="1600"/>
            </a:lvl4pPr>
            <a:lvl5pPr algn="r" eaLnBrk="1" latinLnBrk="0" hangingPunct="1">
              <a:defRPr kumimoji="0" lang="ar-SA" sz="1600"/>
            </a:lvl5pPr>
            <a:lvl6pPr algn="r" eaLnBrk="1" latinLnBrk="0" hangingPunct="1">
              <a:defRPr kumimoji="0" lang="ar-SA" sz="1600"/>
            </a:lvl6pPr>
            <a:lvl7pPr algn="r" eaLnBrk="1" latinLnBrk="0" hangingPunct="1">
              <a:defRPr kumimoji="0" lang="ar-SA" sz="1600"/>
            </a:lvl7pPr>
            <a:lvl8pPr algn="r" eaLnBrk="1" latinLnBrk="0" hangingPunct="1">
              <a:defRPr kumimoji="0" lang="ar-SA" sz="1600"/>
            </a:lvl8pPr>
            <a:lvl9pPr algn="r" eaLnBrk="1" latinLnBrk="0" hangingPunct="1">
              <a:defRPr kumimoji="0" lang="ar-SA" sz="1600"/>
            </a:lvl9pPr>
          </a:lstStyle>
          <a:p>
            <a:pPr lvl="0" algn="r" rtl="1" eaLnBrk="1" latinLnBrk="0" hangingPunct="1"/>
            <a:r>
              <a:rPr lang="ar-SA" smtClean="0"/>
              <a:t>انقر لتحرير أنماط النص الرئيسي</a:t>
            </a:r>
          </a:p>
          <a:p>
            <a:pPr lvl="1" algn="r" rtl="1" eaLnBrk="1" latinLnBrk="0" hangingPunct="1"/>
            <a:r>
              <a:rPr lang="ar-SA" smtClean="0"/>
              <a:t>المستوى الثاني</a:t>
            </a:r>
          </a:p>
          <a:p>
            <a:pPr lvl="2" algn="r" rtl="1" eaLnBrk="1" latinLnBrk="0" hangingPunct="1"/>
            <a:r>
              <a:rPr lang="ar-SA" smtClean="0"/>
              <a:t>المستوى الثالث</a:t>
            </a:r>
          </a:p>
          <a:p>
            <a:pPr lvl="3" algn="r" rtl="1" eaLnBrk="1" latinLnBrk="0" hangingPunct="1"/>
            <a:r>
              <a:rPr lang="ar-SA" smtClean="0"/>
              <a:t>المستوى الرابع</a:t>
            </a:r>
          </a:p>
          <a:p>
            <a:pPr lvl="4" algn="r" rtl="1" eaLnBrk="1" latinLnBrk="0" hangingPunct="1"/>
            <a:r>
              <a:rPr lang="ar-SA" smtClean="0"/>
              <a:t>المستوى الخامس</a:t>
            </a:r>
            <a:endParaRPr/>
          </a:p>
        </p:txBody>
      </p:sp>
      <p:sp>
        <p:nvSpPr>
          <p:cNvPr id="5" name="Text Placeholder 4"/>
          <p:cNvSpPr>
            <a:spLocks noGrp="1"/>
          </p:cNvSpPr>
          <p:nvPr>
            <p:ph type="body" sz="quarter" idx="3"/>
          </p:nvPr>
        </p:nvSpPr>
        <p:spPr>
          <a:xfrm>
            <a:off x="4873625" y="1535113"/>
            <a:ext cx="4041775" cy="639762"/>
          </a:xfrm>
        </p:spPr>
        <p:txBody>
          <a:bodyPr anchor="b"/>
          <a:lstStyle>
            <a:lvl1pPr marL="0" indent="0" algn="r" eaLnBrk="1" latinLnBrk="0" hangingPunct="1">
              <a:buNone/>
              <a:defRPr kumimoji="0" lang="ar-SA" sz="2400" b="1"/>
            </a:lvl1pPr>
            <a:lvl2pPr marL="457200" indent="0" algn="r" eaLnBrk="1" latinLnBrk="0" hangingPunct="1">
              <a:buNone/>
              <a:defRPr kumimoji="0" lang="ar-SA" sz="2000" b="1"/>
            </a:lvl2pPr>
            <a:lvl3pPr marL="914400" indent="0" algn="r" eaLnBrk="1" latinLnBrk="0" hangingPunct="1">
              <a:buNone/>
              <a:defRPr kumimoji="0" lang="ar-SA" sz="1800" b="1"/>
            </a:lvl3pPr>
            <a:lvl4pPr marL="1371600" indent="0" algn="r" eaLnBrk="1" latinLnBrk="0" hangingPunct="1">
              <a:buNone/>
              <a:defRPr kumimoji="0" lang="ar-SA" sz="1600" b="1"/>
            </a:lvl4pPr>
            <a:lvl5pPr marL="1828800" indent="0" algn="r" eaLnBrk="1" latinLnBrk="0" hangingPunct="1">
              <a:buNone/>
              <a:defRPr kumimoji="0" lang="ar-SA" sz="1600" b="1"/>
            </a:lvl5pPr>
            <a:lvl6pPr marL="2286000" indent="0" algn="r" eaLnBrk="1" latinLnBrk="0" hangingPunct="1">
              <a:buNone/>
              <a:defRPr kumimoji="0" lang="ar-SA" sz="1600" b="1"/>
            </a:lvl6pPr>
            <a:lvl7pPr marL="2743200" indent="0" algn="r" eaLnBrk="1" latinLnBrk="0" hangingPunct="1">
              <a:buNone/>
              <a:defRPr kumimoji="0" lang="ar-SA" sz="1600" b="1"/>
            </a:lvl7pPr>
            <a:lvl8pPr marL="3200400" indent="0" algn="r" eaLnBrk="1" latinLnBrk="0" hangingPunct="1">
              <a:buNone/>
              <a:defRPr kumimoji="0" lang="ar-SA" sz="1600" b="1"/>
            </a:lvl8pPr>
            <a:lvl9pPr marL="3657600" indent="0" algn="r" eaLnBrk="1" latinLnBrk="0" hangingPunct="1">
              <a:buNone/>
              <a:defRPr kumimoji="0" lang="ar-SA" sz="1600" b="1"/>
            </a:lvl9pPr>
          </a:lstStyle>
          <a:p>
            <a:pPr lvl="0" algn="r" rtl="1" eaLnBrk="1" latinLnBrk="0" hangingPunct="1"/>
            <a:r>
              <a:rPr lang="ar-SA" smtClean="0"/>
              <a:t>انقر لتحرير أنماط النص الرئيسي</a:t>
            </a:r>
          </a:p>
        </p:txBody>
      </p:sp>
      <p:sp>
        <p:nvSpPr>
          <p:cNvPr id="6" name="Content Placeholder 5"/>
          <p:cNvSpPr>
            <a:spLocks noGrp="1"/>
          </p:cNvSpPr>
          <p:nvPr>
            <p:ph sz="quarter" idx="4"/>
          </p:nvPr>
        </p:nvSpPr>
        <p:spPr>
          <a:xfrm>
            <a:off x="4873625" y="2174875"/>
            <a:ext cx="4041775" cy="3951288"/>
          </a:xfrm>
        </p:spPr>
        <p:txBody>
          <a:bodyPr/>
          <a:lstStyle>
            <a:lvl1pPr algn="r" eaLnBrk="1" latinLnBrk="0" hangingPunct="1">
              <a:defRPr kumimoji="0" lang="ar-SA" sz="2400"/>
            </a:lvl1pPr>
            <a:lvl2pPr algn="r" eaLnBrk="1" latinLnBrk="0" hangingPunct="1">
              <a:defRPr kumimoji="0" lang="ar-SA" sz="2000"/>
            </a:lvl2pPr>
            <a:lvl3pPr algn="r" eaLnBrk="1" latinLnBrk="0" hangingPunct="1">
              <a:defRPr kumimoji="0" lang="ar-SA" sz="1800"/>
            </a:lvl3pPr>
            <a:lvl4pPr algn="r" eaLnBrk="1" latinLnBrk="0" hangingPunct="1">
              <a:defRPr kumimoji="0" lang="ar-SA" sz="1600"/>
            </a:lvl4pPr>
            <a:lvl5pPr algn="r" eaLnBrk="1" latinLnBrk="0" hangingPunct="1">
              <a:defRPr kumimoji="0" lang="ar-SA" sz="1600"/>
            </a:lvl5pPr>
            <a:lvl6pPr algn="r" eaLnBrk="1" latinLnBrk="0" hangingPunct="1">
              <a:defRPr kumimoji="0" lang="ar-SA" sz="1600"/>
            </a:lvl6pPr>
            <a:lvl7pPr algn="r" eaLnBrk="1" latinLnBrk="0" hangingPunct="1">
              <a:defRPr kumimoji="0" lang="ar-SA" sz="1600"/>
            </a:lvl7pPr>
            <a:lvl8pPr algn="r" eaLnBrk="1" latinLnBrk="0" hangingPunct="1">
              <a:defRPr kumimoji="0" lang="ar-SA" sz="1600"/>
            </a:lvl8pPr>
            <a:lvl9pPr algn="r" eaLnBrk="1" latinLnBrk="0" hangingPunct="1">
              <a:defRPr kumimoji="0" lang="ar-SA" sz="1600"/>
            </a:lvl9pPr>
          </a:lstStyle>
          <a:p>
            <a:pPr lvl="0" algn="r" rtl="1" eaLnBrk="1" latinLnBrk="0" hangingPunct="1"/>
            <a:r>
              <a:rPr lang="ar-SA" smtClean="0"/>
              <a:t>انقر لتحرير أنماط النص الرئيسي</a:t>
            </a:r>
          </a:p>
          <a:p>
            <a:pPr lvl="1" algn="r" rtl="1" eaLnBrk="1" latinLnBrk="0" hangingPunct="1"/>
            <a:r>
              <a:rPr lang="ar-SA" smtClean="0"/>
              <a:t>المستوى الثاني</a:t>
            </a:r>
          </a:p>
          <a:p>
            <a:pPr lvl="2" algn="r" rtl="1" eaLnBrk="1" latinLnBrk="0" hangingPunct="1"/>
            <a:r>
              <a:rPr lang="ar-SA" smtClean="0"/>
              <a:t>المستوى الثالث</a:t>
            </a:r>
          </a:p>
          <a:p>
            <a:pPr lvl="3" algn="r" rtl="1" eaLnBrk="1" latinLnBrk="0" hangingPunct="1"/>
            <a:r>
              <a:rPr lang="ar-SA" smtClean="0"/>
              <a:t>المستوى الرابع</a:t>
            </a:r>
          </a:p>
          <a:p>
            <a:pPr lvl="4" algn="r" rtl="1" eaLnBrk="1" latinLnBrk="0" hangingPunct="1"/>
            <a:r>
              <a:rPr lang="ar-SA" smtClean="0"/>
              <a:t>المستوى الخامس</a:t>
            </a:r>
            <a:endParaRPr/>
          </a:p>
        </p:txBody>
      </p:sp>
      <p:sp>
        <p:nvSpPr>
          <p:cNvPr id="7" name="Date Placeholder 6"/>
          <p:cNvSpPr>
            <a:spLocks noGrp="1"/>
          </p:cNvSpPr>
          <p:nvPr>
            <p:ph type="dt" sz="half" idx="10"/>
          </p:nvPr>
        </p:nvSpPr>
        <p:spPr/>
        <p:txBody>
          <a:bodyPr/>
          <a:lstStyle/>
          <a:p>
            <a:pPr algn="r" rtl="1"/>
            <a:fld id="{757B281C-5159-4971-8228-52B9A72E9ED2}" type="datetimeFigureOut">
              <a:pPr algn="r" rtl="1"/>
              <a:t>23/04/35</a:t>
            </a:fld>
            <a:endParaRPr kumimoji="0" lang="ar-SA"/>
          </a:p>
        </p:txBody>
      </p:sp>
      <p:sp>
        <p:nvSpPr>
          <p:cNvPr id="8" name="Footer Placeholder 7"/>
          <p:cNvSpPr>
            <a:spLocks noGrp="1"/>
          </p:cNvSpPr>
          <p:nvPr>
            <p:ph type="ftr" sz="quarter" idx="11"/>
          </p:nvPr>
        </p:nvSpPr>
        <p:spPr/>
        <p:txBody>
          <a:bodyPr/>
          <a:lstStyle/>
          <a:p>
            <a:pPr algn="r" rtl="1"/>
            <a:endParaRPr kumimoji="0" lang="ar-SA"/>
          </a:p>
        </p:txBody>
      </p:sp>
      <p:sp>
        <p:nvSpPr>
          <p:cNvPr id="9" name="Slide Number Placeholder 8"/>
          <p:cNvSpPr>
            <a:spLocks noGrp="1"/>
          </p:cNvSpPr>
          <p:nvPr>
            <p:ph type="sldNum" sz="quarter" idx="12"/>
          </p:nvPr>
        </p:nvSpPr>
        <p:spPr/>
        <p:txBody>
          <a:bodyPr/>
          <a:lstStyle/>
          <a:p>
            <a:fld id="{33D6E5A2-EC83-451F-A719-9AC1370DD5CF}" type="slidenum">
              <a:pPr algn="r" rtl="1"/>
              <a:t>‹#›</a:t>
            </a:fld>
            <a:endParaRPr kumimoji="0" lang="ar-SA"/>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r" eaLnBrk="1" latinLnBrk="0" hangingPunct="1">
              <a:defRPr kumimoji="0" lang="ar-SA" sz="2000" b="1"/>
            </a:lvl1pPr>
          </a:lstStyle>
          <a:p>
            <a:pPr algn="r" rtl="1" eaLnBrk="1" latinLnBrk="0" hangingPunct="1"/>
            <a:r>
              <a:rPr lang="ar-SA" smtClean="0"/>
              <a:t>انقر لتحرير نمط العنوان الرئيسي</a:t>
            </a:r>
            <a:endParaRPr/>
          </a:p>
        </p:txBody>
      </p:sp>
      <p:sp>
        <p:nvSpPr>
          <p:cNvPr id="3" name="Content Placeholder 2"/>
          <p:cNvSpPr>
            <a:spLocks noGrp="1"/>
          </p:cNvSpPr>
          <p:nvPr>
            <p:ph idx="1"/>
          </p:nvPr>
        </p:nvSpPr>
        <p:spPr>
          <a:xfrm>
            <a:off x="3803650" y="273050"/>
            <a:ext cx="5111750" cy="5853113"/>
          </a:xfrm>
        </p:spPr>
        <p:txBody>
          <a:bodyPr/>
          <a:lstStyle>
            <a:lvl1pPr algn="r" eaLnBrk="1" latinLnBrk="0" hangingPunct="1">
              <a:defRPr kumimoji="0" lang="ar-SA" sz="3200"/>
            </a:lvl1pPr>
            <a:lvl2pPr algn="r" eaLnBrk="1" latinLnBrk="0" hangingPunct="1">
              <a:defRPr kumimoji="0" lang="ar-SA" sz="2800"/>
            </a:lvl2pPr>
            <a:lvl3pPr algn="r" eaLnBrk="1" latinLnBrk="0" hangingPunct="1">
              <a:defRPr kumimoji="0" lang="ar-SA" sz="2400"/>
            </a:lvl3pPr>
            <a:lvl4pPr algn="r" eaLnBrk="1" latinLnBrk="0" hangingPunct="1">
              <a:defRPr kumimoji="0" lang="ar-SA" sz="2000"/>
            </a:lvl4pPr>
            <a:lvl5pPr algn="r" eaLnBrk="1" latinLnBrk="0" hangingPunct="1">
              <a:defRPr kumimoji="0" lang="ar-SA" sz="2000"/>
            </a:lvl5pPr>
            <a:lvl6pPr algn="r" eaLnBrk="1" latinLnBrk="0" hangingPunct="1">
              <a:defRPr kumimoji="0" lang="ar-SA" sz="2000"/>
            </a:lvl6pPr>
            <a:lvl7pPr algn="r" eaLnBrk="1" latinLnBrk="0" hangingPunct="1">
              <a:defRPr kumimoji="0" lang="ar-SA" sz="2000"/>
            </a:lvl7pPr>
            <a:lvl8pPr algn="r" eaLnBrk="1" latinLnBrk="0" hangingPunct="1">
              <a:defRPr kumimoji="0" lang="ar-SA" sz="2000"/>
            </a:lvl8pPr>
            <a:lvl9pPr algn="r" eaLnBrk="1" latinLnBrk="0" hangingPunct="1">
              <a:defRPr kumimoji="0" lang="ar-SA" sz="2000"/>
            </a:lvl9pPr>
          </a:lstStyle>
          <a:p>
            <a:pPr lvl="0" algn="r" rtl="1" eaLnBrk="1" latinLnBrk="0" hangingPunct="1"/>
            <a:r>
              <a:rPr lang="ar-SA" smtClean="0"/>
              <a:t>انقر لتحرير أنماط النص الرئيسي</a:t>
            </a:r>
          </a:p>
          <a:p>
            <a:pPr lvl="1" algn="r" rtl="1" eaLnBrk="1" latinLnBrk="0" hangingPunct="1"/>
            <a:r>
              <a:rPr lang="ar-SA" smtClean="0"/>
              <a:t>المستوى الثاني</a:t>
            </a:r>
          </a:p>
          <a:p>
            <a:pPr lvl="2" algn="r" rtl="1" eaLnBrk="1" latinLnBrk="0" hangingPunct="1"/>
            <a:r>
              <a:rPr lang="ar-SA" smtClean="0"/>
              <a:t>المستوى الثالث</a:t>
            </a:r>
          </a:p>
          <a:p>
            <a:pPr lvl="3" algn="r" rtl="1" eaLnBrk="1" latinLnBrk="0" hangingPunct="1"/>
            <a:r>
              <a:rPr lang="ar-SA" smtClean="0"/>
              <a:t>المستوى الرابع</a:t>
            </a:r>
          </a:p>
          <a:p>
            <a:pPr lvl="4" algn="r" rtl="1" eaLnBrk="1" latinLnBrk="0" hangingPunct="1"/>
            <a:r>
              <a:rPr lang="ar-SA" smtClean="0"/>
              <a:t>المستوى الخامس</a:t>
            </a:r>
            <a:endParaRPr/>
          </a:p>
        </p:txBody>
      </p:sp>
      <p:sp>
        <p:nvSpPr>
          <p:cNvPr id="4" name="Text Placeholder 3"/>
          <p:cNvSpPr>
            <a:spLocks noGrp="1"/>
          </p:cNvSpPr>
          <p:nvPr>
            <p:ph type="body" sz="half" idx="2"/>
          </p:nvPr>
        </p:nvSpPr>
        <p:spPr>
          <a:xfrm>
            <a:off x="685800" y="1435100"/>
            <a:ext cx="3008313" cy="4691063"/>
          </a:xfrm>
        </p:spPr>
        <p:txBody>
          <a:bodyPr/>
          <a:lstStyle>
            <a:lvl1pPr marL="0" indent="0" algn="r" eaLnBrk="1" latinLnBrk="0" hangingPunct="1">
              <a:buNone/>
              <a:defRPr kumimoji="0" lang="ar-SA" sz="1400"/>
            </a:lvl1pPr>
            <a:lvl2pPr marL="457200" indent="0" algn="r" eaLnBrk="1" latinLnBrk="0" hangingPunct="1">
              <a:buNone/>
              <a:defRPr kumimoji="0" lang="ar-SA" sz="1200"/>
            </a:lvl2pPr>
            <a:lvl3pPr marL="914400" indent="0" algn="r" eaLnBrk="1" latinLnBrk="0" hangingPunct="1">
              <a:buNone/>
              <a:defRPr kumimoji="0" lang="ar-SA" sz="1000"/>
            </a:lvl3pPr>
            <a:lvl4pPr marL="1371600" indent="0" algn="r" eaLnBrk="1" latinLnBrk="0" hangingPunct="1">
              <a:buNone/>
              <a:defRPr kumimoji="0" lang="ar-SA" sz="900"/>
            </a:lvl4pPr>
            <a:lvl5pPr marL="1828800" indent="0" algn="r" eaLnBrk="1" latinLnBrk="0" hangingPunct="1">
              <a:buNone/>
              <a:defRPr kumimoji="0" lang="ar-SA" sz="900"/>
            </a:lvl5pPr>
            <a:lvl6pPr marL="2286000" indent="0" algn="r" eaLnBrk="1" latinLnBrk="0" hangingPunct="1">
              <a:buNone/>
              <a:defRPr kumimoji="0" lang="ar-SA" sz="900"/>
            </a:lvl6pPr>
            <a:lvl7pPr marL="2743200" indent="0" algn="r" eaLnBrk="1" latinLnBrk="0" hangingPunct="1">
              <a:buNone/>
              <a:defRPr kumimoji="0" lang="ar-SA" sz="900"/>
            </a:lvl7pPr>
            <a:lvl8pPr marL="3200400" indent="0" algn="r" eaLnBrk="1" latinLnBrk="0" hangingPunct="1">
              <a:buNone/>
              <a:defRPr kumimoji="0" lang="ar-SA" sz="900"/>
            </a:lvl8pPr>
            <a:lvl9pPr marL="3657600" indent="0" algn="r" eaLnBrk="1" latinLnBrk="0" hangingPunct="1">
              <a:buNone/>
              <a:defRPr kumimoji="0" lang="ar-SA" sz="900"/>
            </a:lvl9pPr>
          </a:lstStyle>
          <a:p>
            <a:pPr lvl="0" algn="r" rtl="1" eaLnBrk="1" latinLnBrk="0" hangingPunct="1"/>
            <a:r>
              <a:rPr lang="ar-SA" smtClean="0"/>
              <a:t>انقر لتحرير أنماط النص الرئيسي</a:t>
            </a:r>
          </a:p>
        </p:txBody>
      </p:sp>
      <p:sp>
        <p:nvSpPr>
          <p:cNvPr id="5" name="Date Placeholder 4"/>
          <p:cNvSpPr>
            <a:spLocks noGrp="1"/>
          </p:cNvSpPr>
          <p:nvPr>
            <p:ph type="dt" sz="half" idx="10"/>
          </p:nvPr>
        </p:nvSpPr>
        <p:spPr/>
        <p:txBody>
          <a:bodyPr/>
          <a:lstStyle/>
          <a:p>
            <a:pPr algn="r" rtl="1"/>
            <a:fld id="{757B281C-5159-4971-8228-52B9A72E9ED2}" type="datetimeFigureOut">
              <a:pPr algn="r" rtl="1"/>
              <a:t>23/04/35</a:t>
            </a:fld>
            <a:endParaRPr kumimoji="0" lang="ar-SA"/>
          </a:p>
        </p:txBody>
      </p:sp>
      <p:sp>
        <p:nvSpPr>
          <p:cNvPr id="6" name="Footer Placeholder 5"/>
          <p:cNvSpPr>
            <a:spLocks noGrp="1"/>
          </p:cNvSpPr>
          <p:nvPr>
            <p:ph type="ftr" sz="quarter" idx="11"/>
          </p:nvPr>
        </p:nvSpPr>
        <p:spPr/>
        <p:txBody>
          <a:bodyPr/>
          <a:lstStyle/>
          <a:p>
            <a:pPr algn="r" rtl="1"/>
            <a:endParaRPr kumimoji="0" lang="ar-SA"/>
          </a:p>
        </p:txBody>
      </p:sp>
      <p:sp>
        <p:nvSpPr>
          <p:cNvPr id="7" name="Slide Number Placeholder 6"/>
          <p:cNvSpPr>
            <a:spLocks noGrp="1"/>
          </p:cNvSpPr>
          <p:nvPr>
            <p:ph type="sldNum" sz="quarter" idx="12"/>
          </p:nvPr>
        </p:nvSpPr>
        <p:spPr/>
        <p:txBody>
          <a:bodyPr/>
          <a:lstStyle/>
          <a:p>
            <a:fld id="{33D6E5A2-EC83-451F-A719-9AC1370DD5CF}" type="slidenum">
              <a:pPr algn="r" rtl="1"/>
              <a:t>‹#›</a:t>
            </a:fld>
            <a:endParaRPr kumimoji="0" lang="ar-SA"/>
          </a:p>
        </p:txBody>
      </p:sp>
    </p:spTree>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صورة ذات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eaLnBrk="1" latinLnBrk="0" hangingPunct="1">
              <a:defRPr kumimoji="0" lang="ar-SA" sz="2000" b="1"/>
            </a:lvl1pPr>
          </a:lstStyle>
          <a:p>
            <a:pPr algn="r" rtl="1" eaLnBrk="1" latinLnBrk="0" hangingPunct="1"/>
            <a:r>
              <a:rPr lang="ar-SA" smtClean="0"/>
              <a:t>انقر لتحرير نمط العنوان الرئيسي</a:t>
            </a:r>
            <a:endParaRPr/>
          </a:p>
        </p:txBody>
      </p:sp>
      <p:sp>
        <p:nvSpPr>
          <p:cNvPr id="3" name="Picture Placeholder 2"/>
          <p:cNvSpPr>
            <a:spLocks noGrp="1"/>
          </p:cNvSpPr>
          <p:nvPr>
            <p:ph type="pic" idx="1"/>
          </p:nvPr>
        </p:nvSpPr>
        <p:spPr>
          <a:xfrm>
            <a:off x="1792288" y="612775"/>
            <a:ext cx="5486400" cy="4114800"/>
          </a:xfrm>
        </p:spPr>
        <p:txBody>
          <a:bodyPr/>
          <a:lstStyle>
            <a:lvl1pPr marL="0" indent="0" algn="r" eaLnBrk="1" latinLnBrk="0" hangingPunct="1">
              <a:buNone/>
              <a:defRPr kumimoji="0" lang="ar-SA" sz="3200"/>
            </a:lvl1pPr>
            <a:lvl2pPr marL="457200" indent="0" algn="r" eaLnBrk="1" latinLnBrk="0" hangingPunct="1">
              <a:buNone/>
              <a:defRPr kumimoji="0" lang="ar-SA" sz="2800"/>
            </a:lvl2pPr>
            <a:lvl3pPr marL="914400" indent="0" algn="r" eaLnBrk="1" latinLnBrk="0" hangingPunct="1">
              <a:buNone/>
              <a:defRPr kumimoji="0" lang="ar-SA" sz="2400"/>
            </a:lvl3pPr>
            <a:lvl4pPr marL="1371600" indent="0" algn="r" eaLnBrk="1" latinLnBrk="0" hangingPunct="1">
              <a:buNone/>
              <a:defRPr kumimoji="0" lang="ar-SA" sz="2000"/>
            </a:lvl4pPr>
            <a:lvl5pPr marL="1828800" indent="0" algn="r" eaLnBrk="1" latinLnBrk="0" hangingPunct="1">
              <a:buNone/>
              <a:defRPr kumimoji="0" lang="ar-SA" sz="2000"/>
            </a:lvl5pPr>
            <a:lvl6pPr marL="2286000" indent="0" algn="r" eaLnBrk="1" latinLnBrk="0" hangingPunct="1">
              <a:buNone/>
              <a:defRPr kumimoji="0" lang="ar-SA" sz="2000"/>
            </a:lvl6pPr>
            <a:lvl7pPr marL="2743200" indent="0" algn="r" eaLnBrk="1" latinLnBrk="0" hangingPunct="1">
              <a:buNone/>
              <a:defRPr kumimoji="0" lang="ar-SA" sz="2000"/>
            </a:lvl7pPr>
            <a:lvl8pPr marL="3200400" indent="0" algn="r" eaLnBrk="1" latinLnBrk="0" hangingPunct="1">
              <a:buNone/>
              <a:defRPr kumimoji="0" lang="ar-SA" sz="2000"/>
            </a:lvl8pPr>
            <a:lvl9pPr marL="3657600" indent="0" algn="r" eaLnBrk="1" latinLnBrk="0" hangingPunct="1">
              <a:buNone/>
              <a:defRPr kumimoji="0" lang="ar-SA" sz="2000"/>
            </a:lvl9pPr>
          </a:lstStyle>
          <a:p>
            <a:pPr algn="r" rtl="1" eaLnBrk="1" latinLnBrk="0" hangingPunct="1"/>
            <a:r>
              <a:rPr lang="ar-SA" smtClean="0"/>
              <a:t>انقر فوق الأيقونة لإضافة صورة</a:t>
            </a:r>
            <a:endParaRPr/>
          </a:p>
        </p:txBody>
      </p:sp>
      <p:sp>
        <p:nvSpPr>
          <p:cNvPr id="4" name="Text Placeholder 3"/>
          <p:cNvSpPr>
            <a:spLocks noGrp="1"/>
          </p:cNvSpPr>
          <p:nvPr>
            <p:ph type="body" sz="half" idx="2"/>
          </p:nvPr>
        </p:nvSpPr>
        <p:spPr>
          <a:xfrm>
            <a:off x="1792288" y="5367338"/>
            <a:ext cx="5486400" cy="804862"/>
          </a:xfrm>
        </p:spPr>
        <p:txBody>
          <a:bodyPr/>
          <a:lstStyle>
            <a:lvl1pPr marL="0" indent="0" algn="r" eaLnBrk="1" latinLnBrk="0" hangingPunct="1">
              <a:buNone/>
              <a:defRPr kumimoji="0" lang="ar-SA" sz="1400"/>
            </a:lvl1pPr>
            <a:lvl2pPr marL="457200" indent="0" algn="r" eaLnBrk="1" latinLnBrk="0" hangingPunct="1">
              <a:buNone/>
              <a:defRPr kumimoji="0" lang="ar-SA" sz="1200"/>
            </a:lvl2pPr>
            <a:lvl3pPr marL="914400" indent="0" algn="r" eaLnBrk="1" latinLnBrk="0" hangingPunct="1">
              <a:buNone/>
              <a:defRPr kumimoji="0" lang="ar-SA" sz="1000"/>
            </a:lvl3pPr>
            <a:lvl4pPr marL="1371600" indent="0" algn="r" eaLnBrk="1" latinLnBrk="0" hangingPunct="1">
              <a:buNone/>
              <a:defRPr kumimoji="0" lang="ar-SA" sz="900"/>
            </a:lvl4pPr>
            <a:lvl5pPr marL="1828800" indent="0" algn="r" eaLnBrk="1" latinLnBrk="0" hangingPunct="1">
              <a:buNone/>
              <a:defRPr kumimoji="0" lang="ar-SA" sz="900"/>
            </a:lvl5pPr>
            <a:lvl6pPr marL="2286000" indent="0" algn="r" eaLnBrk="1" latinLnBrk="0" hangingPunct="1">
              <a:buNone/>
              <a:defRPr kumimoji="0" lang="ar-SA" sz="900"/>
            </a:lvl6pPr>
            <a:lvl7pPr marL="2743200" indent="0" algn="r" eaLnBrk="1" latinLnBrk="0" hangingPunct="1">
              <a:buNone/>
              <a:defRPr kumimoji="0" lang="ar-SA" sz="900"/>
            </a:lvl7pPr>
            <a:lvl8pPr marL="3200400" indent="0" algn="r" eaLnBrk="1" latinLnBrk="0" hangingPunct="1">
              <a:buNone/>
              <a:defRPr kumimoji="0" lang="ar-SA" sz="900"/>
            </a:lvl8pPr>
            <a:lvl9pPr marL="3657600" indent="0" algn="r" eaLnBrk="1" latinLnBrk="0" hangingPunct="1">
              <a:buNone/>
              <a:defRPr kumimoji="0" lang="ar-SA" sz="900"/>
            </a:lvl9pPr>
          </a:lstStyle>
          <a:p>
            <a:pPr lvl="0" algn="r" rtl="1" eaLnBrk="1" latinLnBrk="0" hangingPunct="1"/>
            <a:r>
              <a:rPr lang="ar-SA" smtClean="0"/>
              <a:t>انقر لتحرير أنماط النص الرئيسي</a:t>
            </a:r>
          </a:p>
        </p:txBody>
      </p:sp>
      <p:sp>
        <p:nvSpPr>
          <p:cNvPr id="5" name="Date Placeholder 4"/>
          <p:cNvSpPr>
            <a:spLocks noGrp="1"/>
          </p:cNvSpPr>
          <p:nvPr>
            <p:ph type="dt" sz="half" idx="10"/>
          </p:nvPr>
        </p:nvSpPr>
        <p:spPr/>
        <p:txBody>
          <a:bodyPr/>
          <a:lstStyle/>
          <a:p>
            <a:pPr algn="r" rtl="1"/>
            <a:fld id="{757B281C-5159-4971-8228-52B9A72E9ED2}" type="datetimeFigureOut">
              <a:pPr algn="r" rtl="1"/>
              <a:t>23/04/35</a:t>
            </a:fld>
            <a:endParaRPr kumimoji="0" lang="ar-SA"/>
          </a:p>
        </p:txBody>
      </p:sp>
      <p:sp>
        <p:nvSpPr>
          <p:cNvPr id="6" name="Footer Placeholder 5"/>
          <p:cNvSpPr>
            <a:spLocks noGrp="1"/>
          </p:cNvSpPr>
          <p:nvPr>
            <p:ph type="ftr" sz="quarter" idx="11"/>
          </p:nvPr>
        </p:nvSpPr>
        <p:spPr/>
        <p:txBody>
          <a:bodyPr/>
          <a:lstStyle/>
          <a:p>
            <a:pPr algn="r" rtl="1"/>
            <a:endParaRPr kumimoji="0" lang="ar-SA"/>
          </a:p>
        </p:txBody>
      </p:sp>
      <p:sp>
        <p:nvSpPr>
          <p:cNvPr id="7" name="Slide Number Placeholder 6"/>
          <p:cNvSpPr>
            <a:spLocks noGrp="1"/>
          </p:cNvSpPr>
          <p:nvPr>
            <p:ph type="sldNum" sz="quarter" idx="12"/>
          </p:nvPr>
        </p:nvSpPr>
        <p:spPr/>
        <p:txBody>
          <a:bodyPr/>
          <a:lstStyle/>
          <a:p>
            <a:fld id="{33D6E5A2-EC83-451F-A719-9AC1370DD5CF}" type="slidenum">
              <a:pPr algn="r" rtl="1"/>
              <a:t>‹#›</a:t>
            </a:fld>
            <a:endParaRPr kumimoji="0" lang="ar-SA"/>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eaLnBrk="1" latinLnBrk="0" hangingPunct="1"/>
            <a:r>
              <a:rPr lang="ar-SA" smtClean="0"/>
              <a:t>انقر لتحرير نمط العنوان الرئيسي</a:t>
            </a:r>
            <a:endParaRPr/>
          </a:p>
        </p:txBody>
      </p:sp>
      <p:sp>
        <p:nvSpPr>
          <p:cNvPr id="3" name="Vertical Text Placeholder 2"/>
          <p:cNvSpPr>
            <a:spLocks noGrp="1"/>
          </p:cNvSpPr>
          <p:nvPr>
            <p:ph type="body" orient="vert" idx="1"/>
          </p:nvPr>
        </p:nvSpPr>
        <p:spPr/>
        <p:txBody>
          <a:bodyPr vert="eaVert"/>
          <a:lstStyle/>
          <a:p>
            <a:pPr lvl="0" algn="r" rtl="1" eaLnBrk="1" latinLnBrk="0" hangingPunct="1"/>
            <a:r>
              <a:rPr lang="ar-SA" smtClean="0"/>
              <a:t>انقر لتحرير أنماط النص الرئيسي</a:t>
            </a:r>
          </a:p>
          <a:p>
            <a:pPr lvl="1" algn="r" rtl="1" eaLnBrk="1" latinLnBrk="0" hangingPunct="1"/>
            <a:r>
              <a:rPr lang="ar-SA" smtClean="0"/>
              <a:t>المستوى الثاني</a:t>
            </a:r>
          </a:p>
          <a:p>
            <a:pPr lvl="2" algn="r" rtl="1" eaLnBrk="1" latinLnBrk="0" hangingPunct="1"/>
            <a:r>
              <a:rPr lang="ar-SA" smtClean="0"/>
              <a:t>المستوى الثالث</a:t>
            </a:r>
          </a:p>
          <a:p>
            <a:pPr lvl="3" algn="r" rtl="1" eaLnBrk="1" latinLnBrk="0" hangingPunct="1"/>
            <a:r>
              <a:rPr lang="ar-SA" smtClean="0"/>
              <a:t>المستوى الرابع</a:t>
            </a:r>
          </a:p>
          <a:p>
            <a:pPr lvl="4" algn="r" rtl="1" eaLnBrk="1" latinLnBrk="0" hangingPunct="1"/>
            <a:r>
              <a:rPr lang="ar-SA" smtClean="0"/>
              <a:t>المستوى الخامس</a:t>
            </a:r>
            <a:endParaRPr/>
          </a:p>
        </p:txBody>
      </p:sp>
      <p:sp>
        <p:nvSpPr>
          <p:cNvPr id="4" name="Date Placeholder 3"/>
          <p:cNvSpPr>
            <a:spLocks noGrp="1"/>
          </p:cNvSpPr>
          <p:nvPr>
            <p:ph type="dt" sz="half" idx="10"/>
          </p:nvPr>
        </p:nvSpPr>
        <p:spPr/>
        <p:txBody>
          <a:bodyPr/>
          <a:lstStyle/>
          <a:p>
            <a:pPr algn="r" rtl="1"/>
            <a:fld id="{757B281C-5159-4971-8228-52B9A72E9ED2}" type="datetimeFigureOut">
              <a:pPr algn="r" rtl="1"/>
              <a:t>23/04/35</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p:txBody>
          <a:bodyPr/>
          <a:lstStyle/>
          <a:p>
            <a:fld id="{33D6E5A2-EC83-451F-A719-9AC1370DD5CF}" type="slidenum">
              <a:pPr algn="r" rtl="1"/>
              <a:t>‹#›</a:t>
            </a:fld>
            <a:endParaRPr kumimoji="0" lang="ar-SA"/>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pPr algn="r" rtl="1" eaLnBrk="1" latinLnBrk="0" hangingPunct="1"/>
            <a:r>
              <a:rPr lang="ar-SA" smtClean="0"/>
              <a:t>انقر لتحرير نمط العنوان الرئيسي</a:t>
            </a:r>
            <a:endParaRPr/>
          </a:p>
        </p:txBody>
      </p:sp>
      <p:sp>
        <p:nvSpPr>
          <p:cNvPr id="3" name="Vertical Text Placeholder 2"/>
          <p:cNvSpPr>
            <a:spLocks noGrp="1"/>
          </p:cNvSpPr>
          <p:nvPr>
            <p:ph type="body" orient="vert" idx="1"/>
          </p:nvPr>
        </p:nvSpPr>
        <p:spPr>
          <a:xfrm>
            <a:off x="762000" y="274638"/>
            <a:ext cx="5867400" cy="5851525"/>
          </a:xfrm>
        </p:spPr>
        <p:txBody>
          <a:bodyPr vert="eaVert"/>
          <a:lstStyle/>
          <a:p>
            <a:pPr lvl="0" algn="r" rtl="1" eaLnBrk="1" latinLnBrk="0" hangingPunct="1"/>
            <a:r>
              <a:rPr lang="ar-SA" smtClean="0"/>
              <a:t>انقر لتحرير أنماط النص الرئيسي</a:t>
            </a:r>
          </a:p>
          <a:p>
            <a:pPr lvl="1" algn="r" rtl="1" eaLnBrk="1" latinLnBrk="0" hangingPunct="1"/>
            <a:r>
              <a:rPr lang="ar-SA" smtClean="0"/>
              <a:t>المستوى الثاني</a:t>
            </a:r>
          </a:p>
          <a:p>
            <a:pPr lvl="2" algn="r" rtl="1" eaLnBrk="1" latinLnBrk="0" hangingPunct="1"/>
            <a:r>
              <a:rPr lang="ar-SA" smtClean="0"/>
              <a:t>المستوى الثالث</a:t>
            </a:r>
          </a:p>
          <a:p>
            <a:pPr lvl="3" algn="r" rtl="1" eaLnBrk="1" latinLnBrk="0" hangingPunct="1"/>
            <a:r>
              <a:rPr lang="ar-SA" smtClean="0"/>
              <a:t>المستوى الرابع</a:t>
            </a:r>
          </a:p>
          <a:p>
            <a:pPr lvl="4" algn="r" rtl="1" eaLnBrk="1" latinLnBrk="0" hangingPunct="1"/>
            <a:r>
              <a:rPr lang="ar-SA" smtClean="0"/>
              <a:t>المستوى الخامس</a:t>
            </a:r>
            <a:endParaRPr/>
          </a:p>
        </p:txBody>
      </p:sp>
      <p:sp>
        <p:nvSpPr>
          <p:cNvPr id="4" name="Date Placeholder 3"/>
          <p:cNvSpPr>
            <a:spLocks noGrp="1"/>
          </p:cNvSpPr>
          <p:nvPr>
            <p:ph type="dt" sz="half" idx="10"/>
          </p:nvPr>
        </p:nvSpPr>
        <p:spPr/>
        <p:txBody>
          <a:bodyPr/>
          <a:lstStyle/>
          <a:p>
            <a:pPr algn="r" rtl="1"/>
            <a:fld id="{757B281C-5159-4971-8228-52B9A72E9ED2}" type="datetimeFigureOut">
              <a:pPr algn="r" rtl="1"/>
              <a:t>23/04/35</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p:txBody>
          <a:bodyPr/>
          <a:lstStyle/>
          <a:p>
            <a:fld id="{33D6E5A2-EC83-451F-A719-9AC1370DD5CF}" type="slidenum">
              <a:pPr algn="r" rtl="1"/>
              <a:t>‹#›</a:t>
            </a:fld>
            <a:endParaRPr kumimoji="0" lang="ar-SA"/>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AndTx">
  <p:cSld name="عنوان، ومحتوى، ونص">
    <p:spTree>
      <p:nvGrpSpPr>
        <p:cNvPr id="1" name=""/>
        <p:cNvGrpSpPr/>
        <p:nvPr/>
      </p:nvGrpSpPr>
      <p:grpSpPr>
        <a:xfrm>
          <a:off x="0" y="0"/>
          <a:ext cx="0" cy="0"/>
          <a:chOff x="0" y="0"/>
          <a:chExt cx="0" cy="0"/>
        </a:xfrm>
      </p:grpSpPr>
      <p:sp>
        <p:nvSpPr>
          <p:cNvPr id="2" name="Title 1"/>
          <p:cNvSpPr>
            <a:spLocks noGrp="1"/>
          </p:cNvSpPr>
          <p:nvPr>
            <p:ph type="title"/>
          </p:nvPr>
        </p:nvSpPr>
        <p:spPr>
          <a:xfrm>
            <a:off x="685800" y="355600"/>
            <a:ext cx="8194675" cy="1143000"/>
          </a:xfrm>
        </p:spPr>
        <p:txBody>
          <a:bodyPr/>
          <a:lstStyle/>
          <a:p>
            <a:pPr algn="r" rtl="1" eaLnBrk="1" latinLnBrk="0" hangingPunct="1"/>
            <a:r>
              <a:rPr lang="ar-SA" smtClean="0"/>
              <a:t>انقر لتحرير نمط العنوان الرئيسي</a:t>
            </a:r>
            <a:endParaRPr/>
          </a:p>
        </p:txBody>
      </p:sp>
      <p:sp>
        <p:nvSpPr>
          <p:cNvPr id="3" name="Content Placeholder 2"/>
          <p:cNvSpPr>
            <a:spLocks noGrp="1"/>
          </p:cNvSpPr>
          <p:nvPr>
            <p:ph sz="half" idx="1"/>
          </p:nvPr>
        </p:nvSpPr>
        <p:spPr>
          <a:xfrm>
            <a:off x="673100" y="1497013"/>
            <a:ext cx="3975100" cy="4759325"/>
          </a:xfrm>
        </p:spPr>
        <p:txBody>
          <a:bodyPr/>
          <a:lstStyle>
            <a:lvl4pPr algn="r" eaLnBrk="1" latinLnBrk="0" hangingPunct="1">
              <a:defRPr kumimoji="0" lang="ar-SA" baseline="0"/>
            </a:lvl4pPr>
          </a:lstStyle>
          <a:p>
            <a:pPr lvl="0" algn="r" rtl="1" eaLnBrk="1" latinLnBrk="0" hangingPunct="1"/>
            <a:r>
              <a:rPr lang="ar-SA" smtClean="0"/>
              <a:t>انقر لتحرير أنماط النص الرئيسي</a:t>
            </a:r>
          </a:p>
          <a:p>
            <a:pPr lvl="1" algn="r" rtl="1" eaLnBrk="1" latinLnBrk="0" hangingPunct="1"/>
            <a:r>
              <a:rPr lang="ar-SA" smtClean="0"/>
              <a:t>المستوى الثاني</a:t>
            </a:r>
          </a:p>
          <a:p>
            <a:pPr lvl="2" algn="r" rtl="1" eaLnBrk="1" latinLnBrk="0" hangingPunct="1"/>
            <a:r>
              <a:rPr lang="ar-SA" smtClean="0"/>
              <a:t>المستوى الثالث</a:t>
            </a:r>
          </a:p>
          <a:p>
            <a:pPr lvl="3" algn="r" rtl="1" eaLnBrk="1" latinLnBrk="0" hangingPunct="1"/>
            <a:r>
              <a:rPr lang="ar-SA" smtClean="0"/>
              <a:t>المستوى الرابع</a:t>
            </a:r>
          </a:p>
        </p:txBody>
      </p:sp>
      <p:sp>
        <p:nvSpPr>
          <p:cNvPr id="4" name="Text Placeholder 3"/>
          <p:cNvSpPr>
            <a:spLocks noGrp="1"/>
          </p:cNvSpPr>
          <p:nvPr>
            <p:ph type="body" sz="half" idx="2"/>
          </p:nvPr>
        </p:nvSpPr>
        <p:spPr>
          <a:xfrm>
            <a:off x="4937760" y="1497013"/>
            <a:ext cx="3977640" cy="4759325"/>
          </a:xfrm>
        </p:spPr>
        <p:txBody>
          <a:bodyPr/>
          <a:lstStyle>
            <a:lvl4pPr algn="r" eaLnBrk="1" latinLnBrk="0" hangingPunct="1">
              <a:defRPr kumimoji="0" lang="ar-SA" baseline="0"/>
            </a:lvl4pPr>
          </a:lstStyle>
          <a:p>
            <a:pPr lvl="0" algn="r" rtl="1" eaLnBrk="1" latinLnBrk="0" hangingPunct="1"/>
            <a:r>
              <a:rPr lang="ar-SA" smtClean="0"/>
              <a:t>انقر لتحرير أنماط النص الرئيسي</a:t>
            </a:r>
          </a:p>
          <a:p>
            <a:pPr lvl="1" algn="r" rtl="1" eaLnBrk="1" latinLnBrk="0" hangingPunct="1"/>
            <a:r>
              <a:rPr lang="ar-SA" smtClean="0"/>
              <a:t>المستوى الثاني</a:t>
            </a:r>
          </a:p>
          <a:p>
            <a:pPr lvl="2" algn="r" rtl="1" eaLnBrk="1" latinLnBrk="0" hangingPunct="1"/>
            <a:r>
              <a:rPr lang="ar-SA" smtClean="0"/>
              <a:t>المستوى الثالث</a:t>
            </a:r>
          </a:p>
          <a:p>
            <a:pPr lvl="3" algn="r" rtl="1" eaLnBrk="1" latinLnBrk="0" hangingPunct="1"/>
            <a:r>
              <a:rPr lang="ar-SA" smtClean="0"/>
              <a:t>المستوى الرابع</a:t>
            </a:r>
          </a:p>
        </p:txBody>
      </p:sp>
      <p:sp>
        <p:nvSpPr>
          <p:cNvPr id="5" name="Date Placeholder 3"/>
          <p:cNvSpPr>
            <a:spLocks noGrp="1"/>
          </p:cNvSpPr>
          <p:nvPr>
            <p:ph type="dt" sz="half" idx="10"/>
          </p:nvPr>
        </p:nvSpPr>
        <p:spPr>
          <a:xfrm>
            <a:off x="762000" y="6356350"/>
            <a:ext cx="2133600" cy="365125"/>
          </a:xfrm>
        </p:spPr>
        <p:txBody>
          <a:bodyPr/>
          <a:lstStyle/>
          <a:p>
            <a:pPr algn="r" rtl="1"/>
            <a:fld id="{757B281C-5159-4971-8228-52B9A72E9ED2}" type="datetimeFigureOut">
              <a:pPr algn="r" rtl="1"/>
              <a:t>23/04/35</a:t>
            </a:fld>
            <a:endParaRPr kumimoji="0" lang="ar-SA"/>
          </a:p>
        </p:txBody>
      </p:sp>
      <p:sp>
        <p:nvSpPr>
          <p:cNvPr id="6" name="Footer Placeholder 4"/>
          <p:cNvSpPr>
            <a:spLocks noGrp="1"/>
          </p:cNvSpPr>
          <p:nvPr>
            <p:ph type="ftr" sz="quarter" idx="11"/>
          </p:nvPr>
        </p:nvSpPr>
        <p:spPr>
          <a:xfrm>
            <a:off x="3352800" y="6356350"/>
            <a:ext cx="2895600" cy="365125"/>
          </a:xfrm>
        </p:spPr>
        <p:txBody>
          <a:bodyPr/>
          <a:lstStyle/>
          <a:p>
            <a:pPr algn="r" rtl="1"/>
            <a:endParaRPr kumimoji="0" lang="ar-SA"/>
          </a:p>
        </p:txBody>
      </p:sp>
      <p:sp>
        <p:nvSpPr>
          <p:cNvPr id="7" name="Slide Number Placeholder 5"/>
          <p:cNvSpPr>
            <a:spLocks noGrp="1"/>
          </p:cNvSpPr>
          <p:nvPr>
            <p:ph type="sldNum" sz="quarter" idx="12"/>
          </p:nvPr>
        </p:nvSpPr>
        <p:spPr>
          <a:xfrm>
            <a:off x="6705600" y="6356350"/>
            <a:ext cx="2133600" cy="365125"/>
          </a:xfrm>
        </p:spPr>
        <p:txBody>
          <a:bodyPr/>
          <a:lstStyle/>
          <a:p>
            <a:fld id="{33D6E5A2-EC83-451F-A719-9AC1370DD5CF}" type="slidenum">
              <a:pPr algn="r" rtl="1"/>
              <a:t>‹#›</a:t>
            </a:fld>
            <a:endParaRPr kumimoji="0"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eaLnBrk="1" latinLnBrk="0" hangingPunct="1"/>
            <a:r>
              <a:rPr lang="ar-SA" smtClean="0"/>
              <a:t>انقر لتحرير نمط العنوان الرئيسي</a:t>
            </a:r>
            <a:endParaRPr/>
          </a:p>
        </p:txBody>
      </p:sp>
      <p:sp>
        <p:nvSpPr>
          <p:cNvPr id="3" name="Date Placeholder 2"/>
          <p:cNvSpPr>
            <a:spLocks noGrp="1"/>
          </p:cNvSpPr>
          <p:nvPr>
            <p:ph type="dt" sz="half" idx="10"/>
          </p:nvPr>
        </p:nvSpPr>
        <p:spPr/>
        <p:txBody>
          <a:bodyPr/>
          <a:lstStyle/>
          <a:p>
            <a:pPr algn="r" rtl="1"/>
            <a:fld id="{757B281C-5159-4971-8228-52B9A72E9ED2}" type="datetimeFigureOut">
              <a:pPr algn="r" rtl="1"/>
              <a:t>23/04/35</a:t>
            </a:fld>
            <a:endParaRPr kumimoji="0" lang="ar-SA"/>
          </a:p>
        </p:txBody>
      </p:sp>
      <p:sp>
        <p:nvSpPr>
          <p:cNvPr id="4" name="Footer Placeholder 3"/>
          <p:cNvSpPr>
            <a:spLocks noGrp="1"/>
          </p:cNvSpPr>
          <p:nvPr>
            <p:ph type="ftr" sz="quarter" idx="11"/>
          </p:nvPr>
        </p:nvSpPr>
        <p:spPr/>
        <p:txBody>
          <a:bodyPr/>
          <a:lstStyle/>
          <a:p>
            <a:pPr algn="r" rtl="1"/>
            <a:endParaRPr kumimoji="0" lang="ar-SA"/>
          </a:p>
        </p:txBody>
      </p:sp>
      <p:sp>
        <p:nvSpPr>
          <p:cNvPr id="5" name="Slide Number Placeholder 4"/>
          <p:cNvSpPr>
            <a:spLocks noGrp="1"/>
          </p:cNvSpPr>
          <p:nvPr>
            <p:ph type="sldNum" sz="quarter" idx="12"/>
          </p:nvPr>
        </p:nvSpPr>
        <p:spPr/>
        <p:txBody>
          <a:bodyPr/>
          <a:lstStyle/>
          <a:p>
            <a:fld id="{33D6E5A2-EC83-451F-A719-9AC1370DD5CF}" type="slidenum">
              <a:pPr algn="r" rtl="1"/>
              <a:t>‹#›</a:t>
            </a:fld>
            <a:endParaRPr kumimoji="0" lang="ar-SA"/>
          </a:p>
        </p:txBody>
      </p:sp>
    </p:spTree>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rtl="1"/>
            <a:fld id="{757B281C-5159-4971-8228-52B9A72E9ED2}" type="datetimeFigureOut">
              <a:pPr algn="r" rtl="1"/>
              <a:t>23/04/35</a:t>
            </a:fld>
            <a:endParaRPr kumimoji="0" lang="ar-SA"/>
          </a:p>
        </p:txBody>
      </p:sp>
      <p:sp>
        <p:nvSpPr>
          <p:cNvPr id="3" name="Footer Placeholder 2"/>
          <p:cNvSpPr>
            <a:spLocks noGrp="1"/>
          </p:cNvSpPr>
          <p:nvPr>
            <p:ph type="ftr" sz="quarter" idx="11"/>
          </p:nvPr>
        </p:nvSpPr>
        <p:spPr/>
        <p:txBody>
          <a:bodyPr/>
          <a:lstStyle/>
          <a:p>
            <a:pPr algn="r" rtl="1"/>
            <a:endParaRPr kumimoji="0" lang="ar-SA"/>
          </a:p>
        </p:txBody>
      </p:sp>
      <p:sp>
        <p:nvSpPr>
          <p:cNvPr id="4" name="Slide Number Placeholder 3"/>
          <p:cNvSpPr>
            <a:spLocks noGrp="1"/>
          </p:cNvSpPr>
          <p:nvPr>
            <p:ph type="sldNum" sz="quarter" idx="12"/>
          </p:nvPr>
        </p:nvSpPr>
        <p:spPr/>
        <p:txBody>
          <a:bodyPr/>
          <a:lstStyle/>
          <a:p>
            <a:fld id="{33D6E5A2-EC83-451F-A719-9AC1370DD5CF}" type="slidenum">
              <a:pPr algn="r" rtl="1"/>
              <a:t>‹#›</a:t>
            </a:fld>
            <a:endParaRPr kumimoji="0" lang="ar-SA"/>
          </a:p>
        </p:txBody>
      </p:sp>
    </p:spTree>
  </p:cSld>
  <p:clrMapOvr>
    <a:masterClrMapping/>
  </p:clrMapOvr>
  <p:transition spd="slow">
    <p:wipe di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الخلفية فقط">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pPr algn="r" rtl="1"/>
            <a:fld id="{757B281C-5159-4971-8228-52B9A72E9ED2}" type="datetimeFigureOut">
              <a:pPr algn="r" rtl="1"/>
              <a:t>23/04/35</a:t>
            </a:fld>
            <a:endParaRPr kumimoji="0" lang="ar-SA"/>
          </a:p>
        </p:txBody>
      </p:sp>
      <p:sp>
        <p:nvSpPr>
          <p:cNvPr id="4" name="Footer Placeholder 4"/>
          <p:cNvSpPr>
            <a:spLocks noGrp="1"/>
          </p:cNvSpPr>
          <p:nvPr>
            <p:ph type="ftr" sz="quarter" idx="11"/>
          </p:nvPr>
        </p:nvSpPr>
        <p:spPr>
          <a:xfrm>
            <a:off x="3352800" y="6356350"/>
            <a:ext cx="2895600" cy="365125"/>
          </a:xfrm>
        </p:spPr>
        <p:txBody>
          <a:bodyPr/>
          <a:lstStyle/>
          <a:p>
            <a:pPr algn="r" rtl="1"/>
            <a:endParaRPr kumimoji="0" lang="ar-SA"/>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pPr algn="r" rtl="1"/>
              <a:t>‹#›</a:t>
            </a:fld>
            <a:endParaRPr kumimoji="0" lang="ar-SA"/>
          </a:p>
        </p:txBody>
      </p:sp>
    </p:spTree>
  </p:cSld>
  <p:clrMapOvr>
    <a:masterClrMapping/>
  </p:clrMapOvr>
  <p:transition spd="slow">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1" anchor="ctr">
            <a:normAutofit/>
          </a:bodyPr>
          <a:lstStyle/>
          <a:p>
            <a:pPr eaLnBrk="1" latinLnBrk="0" hangingPunct="1"/>
            <a:r>
              <a:rPr kumimoji="0" lang="ar-SA" smtClean="0"/>
              <a:t>انقر لتحرير نمط العنوان الرئيسي</a:t>
            </a:r>
            <a:endParaRPr kumimoji="0" lang="en-US" smtClean="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1">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1" anchor="ctr"/>
          <a:lstStyle>
            <a:lvl1pPr algn="r" eaLnBrk="1" latinLnBrk="0" hangingPunct="1">
              <a:defRPr kumimoji="0" lang="ar-SA" sz="1200">
                <a:solidFill>
                  <a:schemeClr val="tx1">
                    <a:tint val="75000"/>
                  </a:schemeClr>
                </a:solidFill>
              </a:defRPr>
            </a:lvl1pPr>
          </a:lstStyle>
          <a:p>
            <a:pPr algn="r" rtl="1"/>
            <a:fld id="{757B281C-5159-4971-8228-52B9A72E9ED2}" type="datetimeFigureOut">
              <a:pPr algn="r" rtl="1"/>
              <a:t>23/04/35</a:t>
            </a:fld>
            <a:endParaRPr kumimoji="0" lang="ar-SA"/>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1" anchor="ctr"/>
          <a:lstStyle>
            <a:lvl1pPr algn="r" eaLnBrk="1" latinLnBrk="0" hangingPunct="1">
              <a:defRPr kumimoji="0" lang="ar-SA" sz="1200">
                <a:solidFill>
                  <a:schemeClr val="tx1">
                    <a:tint val="75000"/>
                  </a:schemeClr>
                </a:solidFill>
              </a:defRPr>
            </a:lvl1pPr>
          </a:lstStyle>
          <a:p>
            <a:pPr algn="r" rtl="1"/>
            <a:endParaRPr kumimoji="0" lang="ar-SA"/>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1" anchor="ctr"/>
          <a:lstStyle>
            <a:lvl1pPr algn="r" eaLnBrk="1" latinLnBrk="0" hangingPunct="1">
              <a:defRPr kumimoji="0" lang="ar-SA" sz="1200">
                <a:solidFill>
                  <a:schemeClr val="tx1">
                    <a:tint val="75000"/>
                  </a:schemeClr>
                </a:solidFill>
              </a:defRPr>
            </a:lvl1pPr>
          </a:lstStyle>
          <a:p>
            <a:fld id="{33D6E5A2-EC83-451F-A719-9AC1370DD5CF}" type="slidenum">
              <a:pPr algn="r" rtl="1"/>
              <a:t>‹#›</a:t>
            </a:fld>
            <a:endParaRPr kumimoji="0" lang="ar-SA"/>
          </a:p>
        </p:txBody>
      </p:sp>
      <p:pic>
        <p:nvPicPr>
          <p:cNvPr id="8" name="Picture 7"/>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62" r:id="rId10"/>
    <p:sldLayoutId id="2147483654" r:id="rId11"/>
    <p:sldLayoutId id="2147483655" r:id="rId12"/>
    <p:sldLayoutId id="2147483663" r:id="rId13"/>
  </p:sldLayoutIdLst>
  <p:transition spd="slow">
    <p:wipe dir="d"/>
  </p:transition>
  <p:timing>
    <p:tnLst>
      <p:par>
        <p:cTn id="1" dur="indefinite" restart="never" nodeType="tmRoot"/>
      </p:par>
    </p:tnLst>
  </p:timing>
  <p:txStyles>
    <p:titleStyle>
      <a:lvl1pPr algn="r" defTabSz="914400" rtl="0" eaLnBrk="1" latinLnBrk="0" hangingPunct="1">
        <a:spcBef>
          <a:spcPct val="0"/>
        </a:spcBef>
        <a:buNone/>
        <a:defRPr kumimoji="0" lang="ar-SA" sz="4400" kern="1200">
          <a:solidFill>
            <a:schemeClr val="tx1"/>
          </a:solidFill>
          <a:latin typeface="+mj-lt"/>
          <a:ea typeface="+mj-ea"/>
          <a:cs typeface="+mj-cs"/>
        </a:defRPr>
      </a:lvl1pPr>
    </p:titleStyle>
    <p:bodyStyle>
      <a:lvl1pPr marL="342900" indent="-342900" algn="r" defTabSz="914400" rtl="0" eaLnBrk="1" latinLnBrk="0" hangingPunct="1">
        <a:spcBef>
          <a:spcPct val="20000"/>
        </a:spcBef>
        <a:buFont typeface="Arial" pitchFamily="34" charset="0"/>
        <a:buChar char="•"/>
        <a:defRPr kumimoji="0" lang="ar-SA" sz="2800" kern="1200">
          <a:solidFill>
            <a:schemeClr val="tx1"/>
          </a:solidFill>
          <a:latin typeface="+mn-lt"/>
          <a:ea typeface="+mn-ea"/>
          <a:cs typeface="+mn-cs"/>
        </a:defRPr>
      </a:lvl1pPr>
      <a:lvl2pPr marL="742950" indent="-285750" algn="r" defTabSz="914400" rtl="0" eaLnBrk="1" latinLnBrk="0" hangingPunct="1">
        <a:spcBef>
          <a:spcPct val="20000"/>
        </a:spcBef>
        <a:buFont typeface="Arial" pitchFamily="34" charset="0"/>
        <a:buChar char="–"/>
        <a:defRPr kumimoji="0" lang="ar-SA" sz="2400" kern="1200">
          <a:solidFill>
            <a:schemeClr val="tx1"/>
          </a:solidFill>
          <a:latin typeface="+mn-lt"/>
          <a:ea typeface="+mn-ea"/>
          <a:cs typeface="+mn-cs"/>
        </a:defRPr>
      </a:lvl2pPr>
      <a:lvl3pPr marL="1143000" indent="-228600" algn="r" defTabSz="914400" rtl="0" eaLnBrk="1" latinLnBrk="0" hangingPunct="1">
        <a:spcBef>
          <a:spcPct val="20000"/>
        </a:spcBef>
        <a:buFont typeface="Arial" pitchFamily="34" charset="0"/>
        <a:buChar char="•"/>
        <a:defRPr kumimoji="0" lang="ar-SA" sz="2000" kern="1200">
          <a:solidFill>
            <a:schemeClr val="tx1"/>
          </a:solidFill>
          <a:latin typeface="+mn-lt"/>
          <a:ea typeface="+mn-ea"/>
          <a:cs typeface="+mn-cs"/>
        </a:defRPr>
      </a:lvl3pPr>
      <a:lvl4pPr marL="1600200" indent="-228600" algn="r" defTabSz="914400" rtl="0" eaLnBrk="1" latinLnBrk="0" hangingPunct="1">
        <a:spcBef>
          <a:spcPct val="20000"/>
        </a:spcBef>
        <a:buFont typeface="Arial" pitchFamily="34" charset="0"/>
        <a:buChar char="–"/>
        <a:defRPr kumimoji="0" lang="ar-SA" sz="1800" kern="1200">
          <a:solidFill>
            <a:schemeClr val="tx1"/>
          </a:solidFill>
          <a:latin typeface="+mn-lt"/>
          <a:ea typeface="+mn-ea"/>
          <a:cs typeface="+mn-cs"/>
        </a:defRPr>
      </a:lvl4pPr>
      <a:lvl5pPr marL="2057400" indent="-228600" algn="r" defTabSz="914400" rtl="0" eaLnBrk="1" latinLnBrk="0" hangingPunct="1">
        <a:spcBef>
          <a:spcPct val="20000"/>
        </a:spcBef>
        <a:buFont typeface="Arial" pitchFamily="34" charset="0"/>
        <a:buChar char="»"/>
        <a:defRPr kumimoji="0" lang="ar-SA" sz="1800" kern="1200">
          <a:solidFill>
            <a:schemeClr val="tx1"/>
          </a:solidFill>
          <a:latin typeface="+mn-lt"/>
          <a:ea typeface="+mn-ea"/>
          <a:cs typeface="+mn-cs"/>
        </a:defRPr>
      </a:lvl5pPr>
      <a:lvl6pPr marL="2514600" indent="-228600" algn="r" defTabSz="914400" rtl="0" eaLnBrk="1" latinLnBrk="0" hangingPunct="1">
        <a:spcBef>
          <a:spcPct val="20000"/>
        </a:spcBef>
        <a:buFont typeface="Arial" pitchFamily="34" charset="0"/>
        <a:buChar char="•"/>
        <a:defRPr kumimoji="0" lang="ar-SA" sz="2000" kern="1200">
          <a:solidFill>
            <a:schemeClr val="tx1"/>
          </a:solidFill>
          <a:latin typeface="+mn-lt"/>
          <a:ea typeface="+mn-ea"/>
          <a:cs typeface="+mn-cs"/>
        </a:defRPr>
      </a:lvl6pPr>
      <a:lvl7pPr marL="2971800" indent="-228600" algn="r" defTabSz="914400" rtl="0" eaLnBrk="1" latinLnBrk="0" hangingPunct="1">
        <a:spcBef>
          <a:spcPct val="20000"/>
        </a:spcBef>
        <a:buFont typeface="Arial" pitchFamily="34" charset="0"/>
        <a:buChar char="•"/>
        <a:defRPr kumimoji="0" lang="ar-SA" sz="2000" kern="1200">
          <a:solidFill>
            <a:schemeClr val="tx1"/>
          </a:solidFill>
          <a:latin typeface="+mn-lt"/>
          <a:ea typeface="+mn-ea"/>
          <a:cs typeface="+mn-cs"/>
        </a:defRPr>
      </a:lvl7pPr>
      <a:lvl8pPr marL="3429000" indent="-228600" algn="r" defTabSz="914400" rtl="0" eaLnBrk="1" latinLnBrk="0" hangingPunct="1">
        <a:spcBef>
          <a:spcPct val="20000"/>
        </a:spcBef>
        <a:buFont typeface="Arial" pitchFamily="34" charset="0"/>
        <a:buChar char="•"/>
        <a:defRPr kumimoji="0" lang="ar-SA" sz="2000" kern="1200">
          <a:solidFill>
            <a:schemeClr val="tx1"/>
          </a:solidFill>
          <a:latin typeface="+mn-lt"/>
          <a:ea typeface="+mn-ea"/>
          <a:cs typeface="+mn-cs"/>
        </a:defRPr>
      </a:lvl8pPr>
      <a:lvl9pPr marL="3886200" indent="-228600" algn="r" defTabSz="914400" rtl="0" eaLnBrk="1" latinLnBrk="0" hangingPunct="1">
        <a:spcBef>
          <a:spcPct val="20000"/>
        </a:spcBef>
        <a:buFont typeface="Arial" pitchFamily="34" charset="0"/>
        <a:buChar char="•"/>
        <a:defRPr kumimoji="0" lang="ar-SA" sz="2000" kern="1200">
          <a:solidFill>
            <a:schemeClr val="tx1"/>
          </a:solidFill>
          <a:latin typeface="+mn-lt"/>
          <a:ea typeface="+mn-ea"/>
          <a:cs typeface="+mn-cs"/>
        </a:defRPr>
      </a:lvl9pPr>
    </p:bodyStyle>
    <p:otherStyle>
      <a:defPPr>
        <a:defRPr kumimoji="0" lang="ar-SA"/>
      </a:defPPr>
      <a:lvl1pPr marL="0" algn="r" defTabSz="914400" rtl="0" eaLnBrk="1" latinLnBrk="0" hangingPunct="1">
        <a:defRPr kumimoji="0" lang="ar-SA" sz="1800" kern="1200">
          <a:solidFill>
            <a:schemeClr val="tx1"/>
          </a:solidFill>
          <a:latin typeface="+mn-lt"/>
          <a:ea typeface="+mn-ea"/>
          <a:cs typeface="+mn-cs"/>
        </a:defRPr>
      </a:lvl1pPr>
      <a:lvl2pPr marL="457200" algn="r" defTabSz="914400" rtl="0" eaLnBrk="1" latinLnBrk="0" hangingPunct="1">
        <a:defRPr kumimoji="0" lang="ar-SA" sz="1800" kern="1200">
          <a:solidFill>
            <a:schemeClr val="tx1"/>
          </a:solidFill>
          <a:latin typeface="+mn-lt"/>
          <a:ea typeface="+mn-ea"/>
          <a:cs typeface="+mn-cs"/>
        </a:defRPr>
      </a:lvl2pPr>
      <a:lvl3pPr marL="914400" algn="r" defTabSz="914400" rtl="0" eaLnBrk="1" latinLnBrk="0" hangingPunct="1">
        <a:defRPr kumimoji="0" lang="ar-SA" sz="1800" kern="1200">
          <a:solidFill>
            <a:schemeClr val="tx1"/>
          </a:solidFill>
          <a:latin typeface="+mn-lt"/>
          <a:ea typeface="+mn-ea"/>
          <a:cs typeface="+mn-cs"/>
        </a:defRPr>
      </a:lvl3pPr>
      <a:lvl4pPr marL="1371600" algn="r" defTabSz="914400" rtl="0" eaLnBrk="1" latinLnBrk="0" hangingPunct="1">
        <a:defRPr kumimoji="0" lang="ar-SA" sz="1800" kern="1200">
          <a:solidFill>
            <a:schemeClr val="tx1"/>
          </a:solidFill>
          <a:latin typeface="+mn-lt"/>
          <a:ea typeface="+mn-ea"/>
          <a:cs typeface="+mn-cs"/>
        </a:defRPr>
      </a:lvl4pPr>
      <a:lvl5pPr marL="1828800" algn="r" defTabSz="914400" rtl="0" eaLnBrk="1" latinLnBrk="0" hangingPunct="1">
        <a:defRPr kumimoji="0" lang="ar-SA" sz="1800" kern="1200">
          <a:solidFill>
            <a:schemeClr val="tx1"/>
          </a:solidFill>
          <a:latin typeface="+mn-lt"/>
          <a:ea typeface="+mn-ea"/>
          <a:cs typeface="+mn-cs"/>
        </a:defRPr>
      </a:lvl5pPr>
      <a:lvl6pPr marL="2286000" algn="r" defTabSz="914400" rtl="0" eaLnBrk="1" latinLnBrk="0" hangingPunct="1">
        <a:defRPr kumimoji="0" lang="ar-SA" sz="1800" kern="1200">
          <a:solidFill>
            <a:schemeClr val="tx1"/>
          </a:solidFill>
          <a:latin typeface="+mn-lt"/>
          <a:ea typeface="+mn-ea"/>
          <a:cs typeface="+mn-cs"/>
        </a:defRPr>
      </a:lvl6pPr>
      <a:lvl7pPr marL="2743200" algn="r" defTabSz="914400" rtl="0" eaLnBrk="1" latinLnBrk="0" hangingPunct="1">
        <a:defRPr kumimoji="0" lang="ar-SA" sz="1800" kern="1200">
          <a:solidFill>
            <a:schemeClr val="tx1"/>
          </a:solidFill>
          <a:latin typeface="+mn-lt"/>
          <a:ea typeface="+mn-ea"/>
          <a:cs typeface="+mn-cs"/>
        </a:defRPr>
      </a:lvl7pPr>
      <a:lvl8pPr marL="3200400" algn="r" defTabSz="914400" rtl="0" eaLnBrk="1" latinLnBrk="0" hangingPunct="1">
        <a:defRPr kumimoji="0" lang="ar-SA" sz="1800" kern="1200">
          <a:solidFill>
            <a:schemeClr val="tx1"/>
          </a:solidFill>
          <a:latin typeface="+mn-lt"/>
          <a:ea typeface="+mn-ea"/>
          <a:cs typeface="+mn-cs"/>
        </a:defRPr>
      </a:lvl8pPr>
      <a:lvl9pPr marL="3657600" algn="r" defTabSz="914400" rtl="0" eaLnBrk="1" latinLnBrk="0" hangingPunct="1">
        <a:defRPr kumimoji="0" lang="ar-SA"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tags" Target="../tags/tag3.xml"/><Relationship Id="rId7" Type="http://schemas.openxmlformats.org/officeDocument/2006/relationships/diagramLayout" Target="../diagrams/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diagramData" Target="../diagrams/data1.xml"/><Relationship Id="rId5" Type="http://schemas.openxmlformats.org/officeDocument/2006/relationships/notesSlide" Target="../notesSlides/notesSlide1.xml"/><Relationship Id="rId10" Type="http://schemas.microsoft.com/office/2007/relationships/diagramDrawing" Target="../diagrams/drawing1.xml"/><Relationship Id="rId4" Type="http://schemas.openxmlformats.org/officeDocument/2006/relationships/slideLayout" Target="../slideLayouts/slideLayout1.xml"/><Relationship Id="rId9" Type="http://schemas.openxmlformats.org/officeDocument/2006/relationships/diagramColors" Target="../diagrams/colors1.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notesSlide" Target="../notesSlides/notesSlide8.xml"/><Relationship Id="rId4"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notesSlide" Target="../notesSlides/notesSlide12.xml"/><Relationship Id="rId4"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notesSlide" Target="../notesSlides/notesSlide13.xml"/><Relationship Id="rId4"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notesSlide" Target="../notesSlides/notesSlide14.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2286000" y="457200"/>
            <a:ext cx="6180224" cy="1470025"/>
          </a:xfrm>
        </p:spPr>
        <p:txBody>
          <a:bodyPr/>
          <a:lstStyle/>
          <a:p>
            <a:pPr algn="r" rtl="1"/>
            <a:r>
              <a:rPr lang="ar-SA" dirty="0" smtClean="0"/>
              <a:t>مكونات عملية الاستماع </a:t>
            </a:r>
            <a:br>
              <a:rPr lang="ar-SA" dirty="0" smtClean="0"/>
            </a:br>
            <a:r>
              <a:rPr lang="ar-SA" dirty="0" smtClean="0"/>
              <a:t>م العملي</a:t>
            </a:r>
            <a:endParaRPr lang="ar-SA" dirty="0"/>
          </a:p>
        </p:txBody>
      </p:sp>
      <p:sp>
        <p:nvSpPr>
          <p:cNvPr id="3" name="Subtitle 2"/>
          <p:cNvSpPr>
            <a:spLocks noGrp="1"/>
          </p:cNvSpPr>
          <p:nvPr>
            <p:ph type="subTitle" idx="1"/>
            <p:custDataLst>
              <p:tags r:id="rId3"/>
            </p:custDataLst>
          </p:nvPr>
        </p:nvSpPr>
        <p:spPr>
          <a:xfrm>
            <a:off x="3276600" y="1752600"/>
            <a:ext cx="4772528" cy="990600"/>
          </a:xfrm>
        </p:spPr>
        <p:txBody>
          <a:bodyPr>
            <a:normAutofit/>
          </a:bodyPr>
          <a:lstStyle/>
          <a:p>
            <a:pPr algn="r" rtl="1"/>
            <a:endParaRPr lang="ar-SA" sz="2400" dirty="0">
              <a:latin typeface="+mn-lt"/>
            </a:endParaRPr>
          </a:p>
        </p:txBody>
      </p:sp>
      <p:graphicFrame>
        <p:nvGraphicFramePr>
          <p:cNvPr id="4" name="رسم تخطيطي 3"/>
          <p:cNvGraphicFramePr/>
          <p:nvPr>
            <p:extLst>
              <p:ext uri="{D42A27DB-BD31-4B8C-83A1-F6EECF244321}">
                <p14:modId xmlns:p14="http://schemas.microsoft.com/office/powerpoint/2010/main" val="1448265868"/>
              </p:ext>
            </p:extLst>
          </p:nvPr>
        </p:nvGraphicFramePr>
        <p:xfrm>
          <a:off x="1905000" y="1371600"/>
          <a:ext cx="6934200" cy="533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pPr algn="r" rtl="1"/>
            <a:r>
              <a:rPr lang="ar-SA" dirty="0" smtClean="0"/>
              <a:t>فهم المعنى </a:t>
            </a:r>
            <a:r>
              <a:rPr lang="ar-SA" dirty="0" err="1" smtClean="0"/>
              <a:t>الإجمالى</a:t>
            </a:r>
            <a:endParaRPr lang="ar-SA" dirty="0"/>
          </a:p>
        </p:txBody>
      </p:sp>
      <p:sp>
        <p:nvSpPr>
          <p:cNvPr id="5" name="Content Placeholder 4"/>
          <p:cNvSpPr>
            <a:spLocks noGrp="1"/>
          </p:cNvSpPr>
          <p:nvPr>
            <p:ph idx="1"/>
            <p:custDataLst>
              <p:tags r:id="rId3"/>
            </p:custDataLst>
          </p:nvPr>
        </p:nvSpPr>
        <p:spPr/>
        <p:txBody>
          <a:bodyPr>
            <a:normAutofit/>
          </a:bodyPr>
          <a:lstStyle/>
          <a:p>
            <a:pPr marL="0" indent="0" algn="r" rtl="1">
              <a:buNone/>
            </a:pPr>
            <a:r>
              <a:rPr lang="ar-SA" dirty="0" smtClean="0"/>
              <a:t>إن كفاءة الاستماع تتطلب توجيه قدرة المستمع على فهم المعنى العام من خلال معرفته </a:t>
            </a:r>
            <a:r>
              <a:rPr lang="ar-SA" dirty="0" err="1" smtClean="0"/>
              <a:t>بالكلملات</a:t>
            </a:r>
            <a:r>
              <a:rPr lang="ar-SA" dirty="0" smtClean="0"/>
              <a:t> التي تقال.</a:t>
            </a:r>
            <a:endParaRPr lang="ar-SA" dirty="0"/>
          </a:p>
        </p:txBody>
      </p:sp>
    </p:spTree>
    <p:custDataLst>
      <p:tags r:id="rId1"/>
    </p:custData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4800" y="609600"/>
            <a:ext cx="8686800" cy="6019800"/>
          </a:xfrm>
          <a:prstGeom prst="rect">
            <a:avLst/>
          </a:prstGeom>
          <a:noFill/>
        </p:spPr>
        <p:txBody>
          <a:bodyPr wrap="square" rtlCol="1">
            <a:normAutofit/>
          </a:bodyPr>
          <a:lstStyle/>
          <a:p>
            <a:pPr algn="r" rtl="1"/>
            <a:r>
              <a:rPr lang="ar-SA" sz="7200" dirty="0" smtClean="0"/>
              <a:t>تفسير الكلام والتفاعل معه:</a:t>
            </a:r>
          </a:p>
          <a:p>
            <a:pPr algn="r" rtl="1"/>
            <a:r>
              <a:rPr lang="ar-SA" sz="2800" dirty="0" smtClean="0"/>
              <a:t>كل موقف من مواقف الاتصال تمثل موضوعاته تفسيرات مختلفة, فالكلمات نفسها قد تأخذ معاني كثيرة ومختلفة بالنسبة لمعظم الأشخاص.</a:t>
            </a:r>
          </a:p>
          <a:p>
            <a:pPr algn="r" rtl="1"/>
            <a:endParaRPr lang="ar-SA" sz="2800" dirty="0"/>
          </a:p>
          <a:p>
            <a:pPr algn="r" rtl="1"/>
            <a:r>
              <a:rPr lang="ar-SA" sz="2800" dirty="0" smtClean="0"/>
              <a:t>كما تجعلنا مدركين بأن وجهة نظر الفرد تتلون وتتشكل بخبراته الشخصية.</a:t>
            </a:r>
            <a:endParaRPr lang="ar-SA" sz="2800" dirty="0"/>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05000" y="381000"/>
            <a:ext cx="6578154" cy="6324600"/>
          </a:xfrm>
          <a:prstGeom prst="rect">
            <a:avLst/>
          </a:prstGeom>
          <a:noFill/>
        </p:spPr>
        <p:txBody>
          <a:bodyPr wrap="square" rtlCol="1">
            <a:normAutofit/>
          </a:bodyPr>
          <a:lstStyle/>
          <a:p>
            <a:pPr algn="r" rtl="1"/>
            <a:r>
              <a:rPr lang="ar-SA" sz="7200" dirty="0" smtClean="0"/>
              <a:t>تقويم الكلام:</a:t>
            </a:r>
          </a:p>
          <a:p>
            <a:pPr algn="r" rtl="1"/>
            <a:r>
              <a:rPr lang="ar-SA" sz="3200" dirty="0" smtClean="0"/>
              <a:t>يتطلب التقويم الأمين أن يكون لدى الإنسان اتجاه نحو بحث الأمور والتحقق منها, والتقويم هنا يتطلب التحقق من فائدة الرسالة التي يحملها الكلام كمحاولة لاكتشاف الحقيقة التي تكمن وراء اللغة المستخدمة, فالموافقة مع المتكلم وعدم الموافقة ليست كافية.</a:t>
            </a:r>
            <a:endParaRPr lang="ar-SA" sz="3200" dirty="0"/>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3000" y="0"/>
            <a:ext cx="7765662" cy="16476125"/>
          </a:xfrm>
          <a:prstGeom prst="rect">
            <a:avLst/>
          </a:prstGeom>
        </p:spPr>
      </p:pic>
    </p:spTree>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228600"/>
            <a:ext cx="8915400" cy="5684460"/>
          </a:xfrm>
          <a:prstGeom prst="rect">
            <a:avLst/>
          </a:prstGeom>
          <a:noFill/>
        </p:spPr>
        <p:txBody>
          <a:bodyPr wrap="square" rtlCol="1">
            <a:normAutofit/>
          </a:bodyPr>
          <a:lstStyle/>
          <a:p>
            <a:pPr algn="r" rtl="1"/>
            <a:r>
              <a:rPr lang="ar-SA" sz="7200" dirty="0" smtClean="0"/>
              <a:t>تكامل خبرات المتكلم والمستمع:</a:t>
            </a:r>
          </a:p>
          <a:p>
            <a:pPr algn="r" rtl="1"/>
            <a:r>
              <a:rPr lang="ar-SA" sz="3200" dirty="0" smtClean="0"/>
              <a:t>أي التكامل بين خبرات المتكلم وخبرات المستمع , </a:t>
            </a:r>
            <a:r>
              <a:rPr lang="ar-SA" sz="3200" dirty="0" smtClean="0"/>
              <a:t>وهذا </a:t>
            </a:r>
            <a:r>
              <a:rPr lang="ar-SA" sz="3200" dirty="0" smtClean="0"/>
              <a:t>يعتبر الغرض النهائي الذي من أجله نفهم ونفسر ونقوم موقف الاتصال</a:t>
            </a:r>
            <a:endParaRPr lang="ar-SA" sz="320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63332" y="-6858000"/>
            <a:ext cx="7765662" cy="16476125"/>
          </a:xfrm>
          <a:prstGeom prst="rect">
            <a:avLst/>
          </a:prstGeom>
        </p:spPr>
      </p:pic>
      <p:pic>
        <p:nvPicPr>
          <p:cNvPr id="13" name="Picture 1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0753331" flipH="1">
            <a:off x="-316180" y="3775286"/>
            <a:ext cx="2895600" cy="3390489"/>
          </a:xfrm>
          <a:prstGeom prst="rect">
            <a:avLst/>
          </a:prstGeom>
        </p:spPr>
      </p:pic>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23138" y="-36163"/>
            <a:ext cx="5111262" cy="6553199"/>
          </a:xfrm>
          <a:prstGeom prst="rect">
            <a:avLst/>
          </a:prstGeom>
          <a:noFill/>
        </p:spPr>
        <p:txBody>
          <a:bodyPr wrap="square" rtlCol="1">
            <a:normAutofit fontScale="92500" lnSpcReduction="10000"/>
          </a:bodyPr>
          <a:lstStyle/>
          <a:p>
            <a:pPr algn="r" rtl="1"/>
            <a:r>
              <a:rPr lang="ar-SA" sz="7200" dirty="0" smtClean="0"/>
              <a:t>مطالب الاستماع:</a:t>
            </a:r>
          </a:p>
          <a:p>
            <a:pPr algn="r" rtl="1"/>
            <a:r>
              <a:rPr lang="ar-SA" sz="3200" dirty="0" smtClean="0"/>
              <a:t>مما سبق رأينا أن الاستماع مهارة </a:t>
            </a:r>
            <a:r>
              <a:rPr lang="ar-SA" sz="3200" dirty="0" err="1" smtClean="0"/>
              <a:t>ينبغى</a:t>
            </a:r>
            <a:r>
              <a:rPr lang="ar-SA" sz="3200" dirty="0" smtClean="0"/>
              <a:t> أن تنمى بوعى وقصد في المدرسة, والمعلمة اليقظة لها في ذلك دور عظيم , حيث أنها تعتبر أكثر الناس اتصالا بالطفل في مناخ طبيعي داخل الروضة ..</a:t>
            </a:r>
          </a:p>
          <a:p>
            <a:pPr algn="r" rtl="1"/>
            <a:endParaRPr lang="ar-SA" sz="3200" dirty="0"/>
          </a:p>
          <a:p>
            <a:pPr algn="r" rtl="1"/>
            <a:r>
              <a:rPr lang="ar-SA" sz="3200" dirty="0" smtClean="0"/>
              <a:t>كما أن المعلمة قادرة على معرفة ما لدى من نقص في الانتباه وفي الاستماع , وعليها أن تقلل من التشتت </a:t>
            </a:r>
            <a:r>
              <a:rPr lang="ar-SA" sz="3200" dirty="0" err="1" smtClean="0"/>
              <a:t>السمعى</a:t>
            </a:r>
            <a:r>
              <a:rPr lang="ar-SA" sz="3200" dirty="0" smtClean="0"/>
              <a:t> والبصري بقدر الإمكان, وتكشف عيوب السمع لدى الأطفال وتكيف مطالب التعلم لتناسب حاجاتهم. </a:t>
            </a:r>
            <a:endParaRPr lang="ar-SA" sz="3200" dirty="0"/>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1000" y="1456268"/>
            <a:ext cx="3042138" cy="305780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0753331" flipH="1">
            <a:off x="-121709" y="-252542"/>
            <a:ext cx="2895600" cy="6861081"/>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029176118"/>
              </p:ext>
            </p:extLst>
          </p:nvPr>
        </p:nvGraphicFramePr>
        <p:xfrm>
          <a:off x="1828800" y="17526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841248" y="301752"/>
            <a:ext cx="8077200" cy="1143000"/>
          </a:xfrm>
        </p:spPr>
        <p:txBody>
          <a:bodyPr/>
          <a:lstStyle/>
          <a:p>
            <a:pPr algn="r" rtl="1"/>
            <a:r>
              <a:rPr lang="ar-SA" dirty="0" smtClean="0"/>
              <a:t>مطالب الاستماع الفعال:</a:t>
            </a:r>
            <a:endParaRPr lang="ar-SA"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dgm id="{7E429971-BC57-430F-BB25-C0574E5E39E3}"/>
                                            </p:graphicEl>
                                          </p:spTgt>
                                        </p:tgtEl>
                                        <p:attrNameLst>
                                          <p:attrName>style.visibility</p:attrName>
                                        </p:attrNameLst>
                                      </p:cBhvr>
                                      <p:to>
                                        <p:strVal val="visible"/>
                                      </p:to>
                                    </p:set>
                                    <p:animEffect transition="in" filter="wipe(left)">
                                      <p:cBhvr>
                                        <p:cTn id="7" dur="500"/>
                                        <p:tgtEl>
                                          <p:spTgt spid="3">
                                            <p:graphicEl>
                                              <a:dgm id="{7E429971-BC57-430F-BB25-C0574E5E39E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dgm id="{D54B1729-BC98-42C1-9C6C-D65DCBA4358F}"/>
                                            </p:graphicEl>
                                          </p:spTgt>
                                        </p:tgtEl>
                                        <p:attrNameLst>
                                          <p:attrName>style.visibility</p:attrName>
                                        </p:attrNameLst>
                                      </p:cBhvr>
                                      <p:to>
                                        <p:strVal val="visible"/>
                                      </p:to>
                                    </p:set>
                                    <p:animEffect transition="in" filter="wipe(left)">
                                      <p:cBhvr>
                                        <p:cTn id="12" dur="500"/>
                                        <p:tgtEl>
                                          <p:spTgt spid="3">
                                            <p:graphicEl>
                                              <a:dgm id="{D54B1729-BC98-42C1-9C6C-D65DCBA4358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graphicEl>
                                              <a:dgm id="{C04276DC-EE64-470A-B8BC-09067B8045FA}"/>
                                            </p:graphicEl>
                                          </p:spTgt>
                                        </p:tgtEl>
                                        <p:attrNameLst>
                                          <p:attrName>style.visibility</p:attrName>
                                        </p:attrNameLst>
                                      </p:cBhvr>
                                      <p:to>
                                        <p:strVal val="visible"/>
                                      </p:to>
                                    </p:set>
                                    <p:animEffect transition="in" filter="wipe(left)">
                                      <p:cBhvr>
                                        <p:cTn id="17" dur="500"/>
                                        <p:tgtEl>
                                          <p:spTgt spid="3">
                                            <p:graphicEl>
                                              <a:dgm id="{C04276DC-EE64-470A-B8BC-09067B8045F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graphicEl>
                                              <a:dgm id="{B37A5355-225B-4C6F-AED7-6C620F99EECC}"/>
                                            </p:graphicEl>
                                          </p:spTgt>
                                        </p:tgtEl>
                                        <p:attrNameLst>
                                          <p:attrName>style.visibility</p:attrName>
                                        </p:attrNameLst>
                                      </p:cBhvr>
                                      <p:to>
                                        <p:strVal val="visible"/>
                                      </p:to>
                                    </p:set>
                                    <p:animEffect transition="in" filter="wipe(left)">
                                      <p:cBhvr>
                                        <p:cTn id="22" dur="500"/>
                                        <p:tgtEl>
                                          <p:spTgt spid="3">
                                            <p:graphicEl>
                                              <a:dgm id="{B37A5355-225B-4C6F-AED7-6C620F99EEC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6168"/>
            <a:ext cx="8077200" cy="1143000"/>
          </a:xfrm>
        </p:spPr>
        <p:txBody>
          <a:bodyPr>
            <a:normAutofit/>
          </a:bodyPr>
          <a:lstStyle/>
          <a:p>
            <a:pPr algn="r" rtl="1"/>
            <a:r>
              <a:rPr lang="ar-SA" dirty="0" smtClean="0"/>
              <a:t>1- </a:t>
            </a:r>
            <a:r>
              <a:rPr lang="ar-SA" dirty="0" smtClean="0"/>
              <a:t>التمييز السمعى:</a:t>
            </a:r>
            <a:endParaRPr lang="ar-SA" dirty="0"/>
          </a:p>
        </p:txBody>
      </p:sp>
      <p:sp>
        <p:nvSpPr>
          <p:cNvPr id="3" name="Content Placeholder 2"/>
          <p:cNvSpPr>
            <a:spLocks noGrp="1"/>
          </p:cNvSpPr>
          <p:nvPr>
            <p:ph sz="half" idx="1"/>
            <p:custDataLst>
              <p:tags r:id="rId3"/>
            </p:custDataLst>
          </p:nvPr>
        </p:nvSpPr>
        <p:spPr>
          <a:xfrm>
            <a:off x="381000" y="304800"/>
            <a:ext cx="5334000" cy="5745163"/>
          </a:xfrm>
        </p:spPr>
        <p:txBody>
          <a:bodyPr>
            <a:normAutofit/>
          </a:bodyPr>
          <a:lstStyle/>
          <a:p>
            <a:pPr algn="r" rtl="1"/>
            <a:r>
              <a:rPr lang="ar-SA" sz="3600" dirty="0" smtClean="0"/>
              <a:t>إن دقة السمع عامل </a:t>
            </a:r>
            <a:r>
              <a:rPr lang="ar-SA" sz="3600" dirty="0" err="1" smtClean="0"/>
              <a:t>فسيولوجى</a:t>
            </a:r>
            <a:r>
              <a:rPr lang="ar-SA" sz="3600" dirty="0" smtClean="0"/>
              <a:t> هام , وهى في نفس الوقت مهارة يمكن تعلمها إذا لم يكن هناك ضعف سمعي حاد, وإذا كان للطفل أن يتقدم في الاستماع والقراءة, فينبغي أن تكون لديه القدرة على التمييز بين أصوات الكلمات التي يسمعها أو </a:t>
            </a:r>
            <a:r>
              <a:rPr lang="ar-SA" sz="3600" dirty="0" err="1" smtClean="0"/>
              <a:t>يقرؤها</a:t>
            </a:r>
            <a:r>
              <a:rPr lang="ar-SA" sz="3600" dirty="0" smtClean="0"/>
              <a:t>.</a:t>
            </a:r>
            <a:endParaRPr lang="ar-SA" sz="3600" dirty="0"/>
          </a:p>
        </p:txBody>
      </p:sp>
    </p:spTree>
    <p:custDataLst>
      <p:tags r:id="rId1"/>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0"/>
            <a:ext cx="6629400" cy="1362075"/>
          </a:xfrm>
        </p:spPr>
        <p:txBody>
          <a:bodyPr>
            <a:normAutofit fontScale="90000"/>
          </a:bodyPr>
          <a:lstStyle/>
          <a:p>
            <a:pPr algn="r" rtl="1"/>
            <a:r>
              <a:rPr lang="ar-SA" sz="5400" dirty="0"/>
              <a:t>2</a:t>
            </a:r>
            <a:r>
              <a:rPr lang="ar-SA" sz="5400" dirty="0" smtClean="0"/>
              <a:t>- </a:t>
            </a:r>
            <a:r>
              <a:rPr lang="ar-SA" sz="5400" dirty="0" smtClean="0"/>
              <a:t>الاستماع لغرض:</a:t>
            </a:r>
            <a:br>
              <a:rPr lang="ar-SA" sz="5400" dirty="0" smtClean="0"/>
            </a:br>
            <a:r>
              <a:rPr lang="ar-SA" sz="3200" dirty="0" smtClean="0"/>
              <a:t>إن القدرة على الاستماع الهادف عامل هام أيضاً في الاستماع الفعال, والطفل الذي تتأخر مهارته في الاستماع الشفوي يجد صعوبة في القراءة لأغراض خاصة في تكييف هذه القراءة للغرض الذي عنده فهو لا يستطيع أن يقرأ للفكرة الرئيسية أو  للحصول على التفاصيل المهمة, أو تحديد التفاصيل الضرورية, أو الاستنتاج أو غيرها من المهارات.</a:t>
            </a:r>
            <a:r>
              <a:rPr lang="ar-SA" sz="5400" dirty="0" smtClean="0"/>
              <a:t/>
            </a:r>
            <a:br>
              <a:rPr lang="ar-SA" sz="5400" dirty="0" smtClean="0"/>
            </a:br>
            <a:endParaRPr lang="ar-SA" sz="54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41248" y="152400"/>
            <a:ext cx="5178552" cy="1143000"/>
          </a:xfrm>
        </p:spPr>
        <p:txBody>
          <a:bodyPr/>
          <a:lstStyle/>
          <a:p>
            <a:pPr algn="r" rtl="1"/>
            <a:r>
              <a:rPr lang="ar-SA" dirty="0" smtClean="0"/>
              <a:t>عادات المستمع الجيد:</a:t>
            </a:r>
            <a:endParaRPr lang="ar-SA" dirty="0"/>
          </a:p>
        </p:txBody>
      </p:sp>
      <p:sp>
        <p:nvSpPr>
          <p:cNvPr id="4" name="Content Placeholder 3"/>
          <p:cNvSpPr>
            <a:spLocks noGrp="1"/>
          </p:cNvSpPr>
          <p:nvPr>
            <p:ph idx="1"/>
          </p:nvPr>
        </p:nvSpPr>
        <p:spPr>
          <a:xfrm>
            <a:off x="838200" y="1295400"/>
            <a:ext cx="7620000" cy="1066800"/>
          </a:xfrm>
        </p:spPr>
        <p:txBody>
          <a:bodyPr>
            <a:noAutofit/>
          </a:bodyPr>
          <a:lstStyle/>
          <a:p>
            <a:pPr marL="514350" indent="-514350" algn="r" rtl="1">
              <a:buFont typeface="+mj-lt"/>
              <a:buAutoNum type="arabicPeriod"/>
            </a:pPr>
            <a:r>
              <a:rPr lang="ar-SA" sz="2800" dirty="0" smtClean="0"/>
              <a:t>أ يعرف لماذا يستمع.</a:t>
            </a:r>
          </a:p>
          <a:p>
            <a:pPr marL="514350" indent="-514350" algn="r" rtl="1">
              <a:buFont typeface="+mj-lt"/>
              <a:buAutoNum type="arabicPeriod"/>
            </a:pPr>
            <a:r>
              <a:rPr lang="ar-SA" sz="2800" dirty="0" smtClean="0"/>
              <a:t>أن يجلس في المكان الذي يجنبه المشوشات.</a:t>
            </a:r>
          </a:p>
          <a:p>
            <a:pPr marL="514350" indent="-514350" algn="r" rtl="1">
              <a:buFont typeface="+mj-lt"/>
              <a:buAutoNum type="arabicPeriod"/>
            </a:pPr>
            <a:r>
              <a:rPr lang="ar-SA" sz="2800" dirty="0" smtClean="0"/>
              <a:t>أن يتطلع إلى المتكلم.</a:t>
            </a:r>
          </a:p>
          <a:p>
            <a:pPr marL="514350" indent="-514350" algn="r" rtl="1">
              <a:buFont typeface="+mj-lt"/>
              <a:buAutoNum type="arabicPeriod"/>
            </a:pPr>
            <a:r>
              <a:rPr lang="ar-SA" sz="2800" dirty="0" smtClean="0"/>
              <a:t>أن يركز انتباهه ويكيف نفسه لسرعة المتكلم</a:t>
            </a:r>
          </a:p>
          <a:p>
            <a:pPr marL="514350" indent="-514350" algn="r" rtl="1">
              <a:buFont typeface="+mj-lt"/>
              <a:buAutoNum type="arabicPeriod"/>
            </a:pPr>
            <a:r>
              <a:rPr lang="ar-SA" sz="2800" dirty="0" smtClean="0"/>
              <a:t>أن تكون لديه  الرغبة في مشاركة المتكلم المسئولية</a:t>
            </a:r>
          </a:p>
          <a:p>
            <a:pPr marL="0" indent="0" algn="r" rtl="1">
              <a:buNone/>
            </a:pPr>
            <a:r>
              <a:rPr lang="ar-SA" sz="2800" b="1" dirty="0" smtClean="0"/>
              <a:t>أما في أثناء عملية الاستماع فعليه أن يحاول:</a:t>
            </a:r>
          </a:p>
          <a:p>
            <a:pPr marL="514350" indent="-514350" algn="r" rtl="1">
              <a:buAutoNum type="arabic1Minus"/>
            </a:pPr>
            <a:r>
              <a:rPr lang="ar-SA" sz="2800" dirty="0" smtClean="0"/>
              <a:t>تحديد أغراض المتكلم</a:t>
            </a:r>
          </a:p>
          <a:p>
            <a:pPr marL="514350" indent="-514350" algn="r" rtl="1">
              <a:buAutoNum type="arabic1Minus"/>
            </a:pPr>
            <a:r>
              <a:rPr lang="ar-SA" sz="2800" dirty="0" smtClean="0"/>
              <a:t>تذكر النقاط الهامة</a:t>
            </a:r>
          </a:p>
          <a:p>
            <a:pPr marL="514350" indent="-514350" algn="r" rtl="1">
              <a:buAutoNum type="arabic1Minus"/>
            </a:pPr>
            <a:r>
              <a:rPr lang="ar-SA" sz="2800" dirty="0" smtClean="0"/>
              <a:t>متابعة الأسئلة والأدلة بعناية</a:t>
            </a:r>
          </a:p>
          <a:p>
            <a:pPr marL="514350" indent="-514350" algn="r" rtl="1">
              <a:buAutoNum type="arabic1Minus"/>
            </a:pPr>
            <a:r>
              <a:rPr lang="ar-SA" sz="2800" dirty="0" smtClean="0"/>
              <a:t>فهم ما يقال فهماً جيداً قبل الحكم عليه</a:t>
            </a:r>
          </a:p>
          <a:p>
            <a:pPr marL="0" indent="0" algn="r" rtl="1">
              <a:buNone/>
            </a:pPr>
            <a:endParaRPr lang="ar-SA" sz="2800" dirty="0"/>
          </a:p>
          <a:p>
            <a:pPr marL="0" indent="0" algn="r" rtl="1">
              <a:buNone/>
            </a:pPr>
            <a:endParaRPr lang="ar-SA" sz="2800" dirty="0"/>
          </a:p>
        </p:txBody>
      </p:sp>
      <p:sp>
        <p:nvSpPr>
          <p:cNvPr id="6" name="5-Point Star 5"/>
          <p:cNvSpPr/>
          <p:nvPr/>
        </p:nvSpPr>
        <p:spPr>
          <a:xfrm>
            <a:off x="4953000" y="2286000"/>
            <a:ext cx="685800" cy="685800"/>
          </a:xfrm>
          <a:prstGeom prst="star5">
            <a:avLst/>
          </a:prstGeom>
          <a:solidFill>
            <a:schemeClr val="accent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a:p>
        </p:txBody>
      </p:sp>
    </p:spTree>
    <p:custDataLst>
      <p:tags r:id="rId1"/>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pPr algn="r" rtl="1"/>
            <a:r>
              <a:rPr lang="ar-SA" b="1" dirty="0" smtClean="0"/>
              <a:t>أما عند تقويم الموقف فعليه أن</a:t>
            </a:r>
            <a:r>
              <a:rPr lang="ar-SA" dirty="0" smtClean="0"/>
              <a:t>:</a:t>
            </a:r>
            <a:endParaRPr lang="ar-SA" dirty="0"/>
          </a:p>
        </p:txBody>
      </p:sp>
      <p:sp>
        <p:nvSpPr>
          <p:cNvPr id="3" name="عنصر نائب للمحتوى 2"/>
          <p:cNvSpPr>
            <a:spLocks noGrp="1"/>
          </p:cNvSpPr>
          <p:nvPr>
            <p:ph idx="1"/>
          </p:nvPr>
        </p:nvSpPr>
        <p:spPr/>
        <p:txBody>
          <a:bodyPr>
            <a:normAutofit/>
          </a:bodyPr>
          <a:lstStyle/>
          <a:p>
            <a:r>
              <a:rPr lang="ar-SA" sz="4000" b="1" dirty="0" smtClean="0"/>
              <a:t>أ- يربط بين النقاط التي يثيرها المتحدث وبين خبراته السابقة.</a:t>
            </a:r>
          </a:p>
          <a:p>
            <a:r>
              <a:rPr lang="ar-SA" sz="4000" b="1" dirty="0" smtClean="0"/>
              <a:t>ب- يحدد أسباب موافقته أو معارضته.</a:t>
            </a:r>
            <a:endParaRPr lang="en-US" sz="4000" b="1" dirty="0"/>
          </a:p>
        </p:txBody>
      </p:sp>
    </p:spTree>
    <p:custDataLst>
      <p:tags r:id="rId1"/>
    </p:custDataLst>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custDataLst>
              <p:tags r:id="rId2"/>
            </p:custDataLst>
          </p:nvPr>
        </p:nvSpPr>
        <p:spPr bwMode="auto">
          <a:xfrm>
            <a:off x="643180" y="1828800"/>
            <a:ext cx="8534400" cy="457200"/>
          </a:xfrm>
          <a:prstGeom prst="rect">
            <a:avLst/>
          </a:prstGeom>
          <a:noFill/>
          <a:ln w="3175">
            <a:noFill/>
            <a:miter lim="800000"/>
            <a:headEnd/>
            <a:tailEnd/>
          </a:ln>
        </p:spPr>
        <p:txBody>
          <a:bodyPr wrap="square">
            <a:noAutofit/>
          </a:bodyPr>
          <a:lstStyle/>
          <a:p>
            <a:pPr algn="ctr" rtl="1"/>
            <a:r>
              <a:rPr lang="ar-SA" sz="3200" b="1" dirty="0" smtClean="0">
                <a:effectLst/>
              </a:rPr>
              <a:t>يحتاج الاستماع لغرض من المعلم معرفة بعض الأمور منها:</a:t>
            </a:r>
          </a:p>
          <a:p>
            <a:pPr marL="514350" indent="-514350" rtl="1">
              <a:buFont typeface="+mj-lt"/>
              <a:buAutoNum type="arabicPeriod"/>
            </a:pPr>
            <a:r>
              <a:rPr lang="ar-SA" sz="3200" b="1" dirty="0" smtClean="0"/>
              <a:t>إن الاستماع الدقيق يقوم على الرغبة في الفهم.</a:t>
            </a:r>
          </a:p>
          <a:p>
            <a:pPr marL="514350" indent="-514350" rtl="1">
              <a:buFont typeface="+mj-lt"/>
              <a:buAutoNum type="arabicPeriod"/>
            </a:pPr>
            <a:r>
              <a:rPr lang="ar-SA" sz="3200" b="1" dirty="0" smtClean="0">
                <a:effectLst/>
              </a:rPr>
              <a:t>إن فهم غرض المتكلم يعتبر أمراً أساسياً.</a:t>
            </a:r>
          </a:p>
          <a:p>
            <a:pPr marL="514350" indent="-514350" rtl="1">
              <a:buFont typeface="+mj-lt"/>
              <a:buAutoNum type="arabicPeriod"/>
            </a:pPr>
            <a:r>
              <a:rPr lang="ar-SA" sz="3200" b="1" dirty="0" smtClean="0"/>
              <a:t>إن الاستماع الجيد يتطلب القدرة على تركيب الفكرة الرئيسية وإعادة تكوينها.</a:t>
            </a:r>
          </a:p>
          <a:p>
            <a:pPr marL="514350" indent="-514350" rtl="1">
              <a:buFont typeface="+mj-lt"/>
              <a:buAutoNum type="arabicPeriod"/>
            </a:pPr>
            <a:r>
              <a:rPr lang="ar-SA" sz="3200" b="1" dirty="0" smtClean="0">
                <a:effectLst/>
              </a:rPr>
              <a:t>إن الفهم في الاستماع يتطلب القدرة على التمييز بين النقاط الرئيسية والنقاط كما يتطلب إدراك مغزى تحقق الغرض من التفاصيل والموضحات.</a:t>
            </a:r>
            <a:endParaRPr lang="ar-SA" sz="3200" b="1" dirty="0">
              <a:effectLst/>
            </a:endParaRPr>
          </a:p>
        </p:txBody>
      </p:sp>
      <p:sp>
        <p:nvSpPr>
          <p:cNvPr id="627728" name="Rectangle 16"/>
          <p:cNvSpPr>
            <a:spLocks noGrp="1" noChangeArrowheads="1"/>
          </p:cNvSpPr>
          <p:nvPr>
            <p:ph type="title"/>
            <p:custDataLst>
              <p:tags r:id="rId3"/>
            </p:custDataLst>
          </p:nvPr>
        </p:nvSpPr>
        <p:spPr>
          <a:xfrm>
            <a:off x="841248" y="301752"/>
            <a:ext cx="8077200" cy="1143000"/>
          </a:xfrm>
        </p:spPr>
        <p:txBody>
          <a:bodyPr/>
          <a:lstStyle/>
          <a:p>
            <a:pPr rtl="1"/>
            <a:r>
              <a:rPr lang="ar-SA" b="1" dirty="0"/>
              <a:t>المعلم والاستماع</a:t>
            </a:r>
          </a:p>
        </p:txBody>
      </p:sp>
    </p:spTree>
    <p:custDataLst>
      <p:tags r:id="rId1"/>
    </p:custData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custDataLst>
              <p:tags r:id="rId2"/>
            </p:custDataLst>
          </p:nvPr>
        </p:nvSpPr>
        <p:spPr>
          <a:xfrm>
            <a:off x="609600" y="838200"/>
            <a:ext cx="7921752" cy="1143000"/>
          </a:xfrm>
        </p:spPr>
        <p:txBody>
          <a:bodyPr>
            <a:normAutofit fontScale="90000"/>
          </a:bodyPr>
          <a:lstStyle/>
          <a:p>
            <a:pPr algn="r" rtl="1">
              <a:defRPr lang="ar-SA"/>
            </a:pPr>
            <a:r>
              <a:rPr lang="ar-SA" dirty="0" smtClean="0"/>
              <a:t>ولكى ينجح المعلم في تكوينه عادات الاستماع الجيد عند تلاميذه عليه أن يعرف أولاً مستوى تلاميذه في هذه المهارة والإجابة عن الأسئلة التالية يمكن أن </a:t>
            </a:r>
            <a:r>
              <a:rPr lang="ar-SA" dirty="0" err="1" smtClean="0"/>
              <a:t>تفيده</a:t>
            </a:r>
            <a:r>
              <a:rPr lang="ar-SA" dirty="0" smtClean="0"/>
              <a:t> في ذلك</a:t>
            </a:r>
            <a:endParaRPr lang="ar-SA" dirty="0"/>
          </a:p>
        </p:txBody>
      </p:sp>
      <p:sp>
        <p:nvSpPr>
          <p:cNvPr id="629763" name="Rectangle 3"/>
          <p:cNvSpPr>
            <a:spLocks noGrp="1" noChangeArrowheads="1"/>
          </p:cNvSpPr>
          <p:nvPr>
            <p:ph type="body" sz="half" idx="2"/>
            <p:custDataLst>
              <p:tags r:id="rId3"/>
            </p:custDataLst>
          </p:nvPr>
        </p:nvSpPr>
        <p:spPr>
          <a:xfrm>
            <a:off x="685800" y="2514600"/>
            <a:ext cx="8015287" cy="4149725"/>
          </a:xfrm>
        </p:spPr>
        <p:txBody>
          <a:bodyPr>
            <a:normAutofit/>
          </a:bodyPr>
          <a:lstStyle/>
          <a:p>
            <a:pPr algn="r" rtl="1"/>
            <a:r>
              <a:rPr lang="ar-SA" dirty="0" smtClean="0"/>
              <a:t>هل يميز الطفل الاختلافات البسيطة بين الكلمات.</a:t>
            </a:r>
          </a:p>
          <a:p>
            <a:pPr algn="r" rtl="1"/>
            <a:r>
              <a:rPr lang="ar-SA" dirty="0" smtClean="0"/>
              <a:t>هل يستطيع أن يتعرف إلى الكلمات المسموعة.</a:t>
            </a:r>
          </a:p>
          <a:p>
            <a:pPr algn="r" rtl="1"/>
            <a:r>
              <a:rPr lang="ar-SA" dirty="0" smtClean="0"/>
              <a:t>هل يميز المتشابهات والاختلافات والأصوات الأولى للكلمات المتوسطة والأخيرة.</a:t>
            </a:r>
          </a:p>
          <a:p>
            <a:pPr algn="r" rtl="1"/>
            <a:r>
              <a:rPr lang="ar-SA" dirty="0" smtClean="0"/>
              <a:t>هل يستمتع بالانتباه إلى القصص</a:t>
            </a:r>
          </a:p>
          <a:p>
            <a:pPr algn="r" rtl="1"/>
            <a:r>
              <a:rPr lang="ar-SA" dirty="0" smtClean="0"/>
              <a:t>هل يستمع إلى قصة أو مقالة لغرض خاص.</a:t>
            </a:r>
          </a:p>
          <a:p>
            <a:pPr algn="r" rtl="1"/>
            <a:r>
              <a:rPr lang="ar-SA" dirty="0" smtClean="0"/>
              <a:t>هل يتبع التوجيهات الشفوية.</a:t>
            </a:r>
          </a:p>
          <a:p>
            <a:pPr algn="r" rtl="1"/>
            <a:endParaRPr lang="ar-SA" dirty="0"/>
          </a:p>
        </p:txBody>
      </p:sp>
    </p:spTree>
    <p:custDataLst>
      <p:tags r:id="rId1"/>
    </p:custData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4800"/>
            <a:ext cx="4267200" cy="1143000"/>
          </a:xfrm>
        </p:spPr>
        <p:txBody>
          <a:bodyPr>
            <a:normAutofit fontScale="90000"/>
          </a:bodyPr>
          <a:lstStyle/>
          <a:p>
            <a:pPr algn="r" rtl="1"/>
            <a:r>
              <a:rPr lang="ar-SA" dirty="0" smtClean="0"/>
              <a:t>بعض مهارات الاستماع:</a:t>
            </a:r>
            <a:endParaRPr lang="ar-SA" dirty="0"/>
          </a:p>
        </p:txBody>
      </p:sp>
      <p:sp>
        <p:nvSpPr>
          <p:cNvPr id="3" name="Content Placeholder 2"/>
          <p:cNvSpPr>
            <a:spLocks noGrp="1"/>
          </p:cNvSpPr>
          <p:nvPr>
            <p:ph idx="1"/>
            <p:custDataLst>
              <p:tags r:id="rId3"/>
            </p:custDataLst>
          </p:nvPr>
        </p:nvSpPr>
        <p:spPr>
          <a:xfrm>
            <a:off x="838200" y="1524000"/>
            <a:ext cx="4267200" cy="4297363"/>
          </a:xfrm>
        </p:spPr>
        <p:txBody>
          <a:bodyPr>
            <a:noAutofit/>
          </a:bodyPr>
          <a:lstStyle/>
          <a:p>
            <a:pPr algn="r" rtl="1"/>
            <a:r>
              <a:rPr lang="ar-SA" sz="2000" b="1" dirty="0" smtClean="0"/>
              <a:t> يعرف غرض المتكلم</a:t>
            </a:r>
          </a:p>
          <a:p>
            <a:pPr algn="r" rtl="1"/>
            <a:r>
              <a:rPr lang="ar-SA" sz="2000" b="1" dirty="0" smtClean="0"/>
              <a:t>يتعاطف مع المتكلم</a:t>
            </a:r>
          </a:p>
          <a:p>
            <a:pPr algn="r" rtl="1"/>
            <a:r>
              <a:rPr lang="ar-SA" sz="2000" b="1" dirty="0" smtClean="0"/>
              <a:t>يتوقع ما يقال</a:t>
            </a:r>
          </a:p>
          <a:p>
            <a:pPr algn="r" rtl="1"/>
            <a:r>
              <a:rPr lang="ar-SA" sz="2000" b="1" dirty="0" smtClean="0"/>
              <a:t>يستمع للأفكار الرئيسية</a:t>
            </a:r>
          </a:p>
          <a:p>
            <a:pPr algn="r" rtl="1"/>
            <a:r>
              <a:rPr lang="ar-SA" sz="2000" b="1" dirty="0" smtClean="0"/>
              <a:t>يستمع للتفاصيل</a:t>
            </a:r>
          </a:p>
          <a:p>
            <a:pPr algn="r" rtl="1"/>
            <a:r>
              <a:rPr lang="ar-SA" sz="2000" b="1" dirty="0" smtClean="0"/>
              <a:t>يتبع التعليمات الشفهية</a:t>
            </a:r>
          </a:p>
          <a:p>
            <a:pPr algn="r" rtl="1"/>
            <a:r>
              <a:rPr lang="ar-SA" sz="2000" b="1" dirty="0" smtClean="0"/>
              <a:t>يتذكر تتابع التفاصيل</a:t>
            </a:r>
          </a:p>
          <a:p>
            <a:pPr algn="r" rtl="1"/>
            <a:r>
              <a:rPr lang="ar-SA" sz="2000" b="1" dirty="0" smtClean="0"/>
              <a:t>يستخلص الاستنتاجات</a:t>
            </a:r>
          </a:p>
          <a:p>
            <a:pPr algn="r" rtl="1"/>
            <a:r>
              <a:rPr lang="ar-SA" sz="2000" b="1" dirty="0" smtClean="0"/>
              <a:t>يلخص في عقله ما يقال</a:t>
            </a:r>
          </a:p>
          <a:p>
            <a:pPr algn="r" rtl="1"/>
            <a:r>
              <a:rPr lang="ar-SA" sz="2000" b="1" dirty="0" smtClean="0"/>
              <a:t>يستمع إلى ما بين السطور</a:t>
            </a:r>
          </a:p>
          <a:p>
            <a:pPr algn="r" rtl="1"/>
            <a:r>
              <a:rPr lang="ar-SA" sz="2000" b="1" dirty="0" smtClean="0"/>
              <a:t>يميز الحقيقة من الخيال</a:t>
            </a:r>
          </a:p>
          <a:p>
            <a:pPr algn="r" rtl="1"/>
            <a:r>
              <a:rPr lang="ar-SA" sz="2000" b="1" dirty="0" smtClean="0"/>
              <a:t>يحلل وينقد ما يقال</a:t>
            </a:r>
          </a:p>
          <a:p>
            <a:pPr algn="r" rtl="1"/>
            <a:r>
              <a:rPr lang="ar-SA" sz="2000" b="1" dirty="0" smtClean="0"/>
              <a:t>يستمع بتذوق وابتكار</a:t>
            </a:r>
            <a:endParaRPr lang="ar-SA" sz="2000" b="1" dirty="0"/>
          </a:p>
        </p:txBody>
      </p:sp>
    </p:spTree>
    <p:custDataLst>
      <p:tags r:id="rId1"/>
    </p:custDataLst>
  </p:cSld>
  <p:clrMapOvr>
    <a:masterClrMapping/>
  </p:clrMapOvr>
  <p:transition spd="slow">
    <p:wipe dir="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6.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7.xml><?xml version="1.0" encoding="utf-8"?>
<p:tagLst xmlns:a="http://schemas.openxmlformats.org/drawingml/2006/main" xmlns:r="http://schemas.openxmlformats.org/officeDocument/2006/relationships" xmlns:p="http://schemas.openxmlformats.org/presentationml/2006/main">
  <p:tag name="DVSECTIONID" val="gLLkbNYfJYmMS8cGCr6Zqx"/>
</p:tagLst>
</file>

<file path=ppt/tags/tag8.xml><?xml version="1.0" encoding="utf-8"?>
<p:tagLst xmlns:a="http://schemas.openxmlformats.org/drawingml/2006/main" xmlns:r="http://schemas.openxmlformats.org/officeDocument/2006/relationships" xmlns:p="http://schemas.openxmlformats.org/presentationml/2006/main">
  <p:tag name="DVSHAPEID" val="zvrdC8eV6YWWfpMhsRT8jq"/>
</p:tagLst>
</file>

<file path=ppt/tags/tag9.xml><?xml version="1.0" encoding="utf-8"?>
<p:tagLst xmlns:a="http://schemas.openxmlformats.org/drawingml/2006/main" xmlns:r="http://schemas.openxmlformats.org/officeDocument/2006/relationships" xmlns:p="http://schemas.openxmlformats.org/presentationml/2006/main">
  <p:tag name="DVSHAPEID" val="Q5rpkfSAY2XQl9CRvNvPMK"/>
</p:tagLst>
</file>

<file path=ppt/tags/tag10.xml><?xml version="1.0" encoding="utf-8"?>
<p:tagLst xmlns:a="http://schemas.openxmlformats.org/drawingml/2006/main" xmlns:r="http://schemas.openxmlformats.org/officeDocument/2006/relationships" xmlns:p="http://schemas.openxmlformats.org/presentationml/2006/main">
  <p:tag name="DVSECTIONID" val="FpChuQ9mrn7ncHkUb4wJDg"/>
</p:tagLst>
</file>

<file path=ppt/tags/tag11.xml><?xml version="1.0" encoding="utf-8"?>
<p:tagLst xmlns:a="http://schemas.openxmlformats.org/drawingml/2006/main" xmlns:r="http://schemas.openxmlformats.org/officeDocument/2006/relationships" xmlns:p="http://schemas.openxmlformats.org/presentationml/2006/main">
  <p:tag name="DVSHAPEID" val="gLAHFkz1Wny4DLE3ZEH9AS"/>
</p:tagLst>
</file>

<file path=ppt/tags/tag12.xml><?xml version="1.0" encoding="utf-8"?>
<p:tagLst xmlns:a="http://schemas.openxmlformats.org/drawingml/2006/main" xmlns:r="http://schemas.openxmlformats.org/officeDocument/2006/relationships" xmlns:p="http://schemas.openxmlformats.org/presentationml/2006/main">
  <p:tag name="DVSECTIONID" val="FpChuQ9mrn7ncHkUb4wJDg"/>
</p:tagLst>
</file>

<file path=ppt/tags/tag13.xml><?xml version="1.0" encoding="utf-8"?>
<p:tagLst xmlns:a="http://schemas.openxmlformats.org/drawingml/2006/main" xmlns:r="http://schemas.openxmlformats.org/officeDocument/2006/relationships" xmlns:p="http://schemas.openxmlformats.org/presentationml/2006/main">
  <p:tag name="DVSHAPEID" val="gLAHFkz1Wny4DLE3ZEH9AS"/>
</p:tagLst>
</file>

<file path=ppt/tags/tag14.xml><?xml version="1.0" encoding="utf-8"?>
<p:tagLst xmlns:a="http://schemas.openxmlformats.org/drawingml/2006/main" xmlns:r="http://schemas.openxmlformats.org/officeDocument/2006/relationships" xmlns:p="http://schemas.openxmlformats.org/presentationml/2006/main">
  <p:tag name="DVSECTIONID" val="7wNinuYvMzfZ5U1vBqhNhA"/>
</p:tagLst>
</file>

<file path=ppt/tags/tag15.xml><?xml version="1.0" encoding="utf-8"?>
<p:tagLst xmlns:a="http://schemas.openxmlformats.org/drawingml/2006/main" xmlns:r="http://schemas.openxmlformats.org/officeDocument/2006/relationships" xmlns:p="http://schemas.openxmlformats.org/presentationml/2006/main">
  <p:tag name="DVSHAPEID" val="V8QIQoYhKAdhY0TAjVFglB"/>
</p:tagLst>
</file>

<file path=ppt/tags/tag16.xml><?xml version="1.0" encoding="utf-8"?>
<p:tagLst xmlns:a="http://schemas.openxmlformats.org/drawingml/2006/main" xmlns:r="http://schemas.openxmlformats.org/officeDocument/2006/relationships" xmlns:p="http://schemas.openxmlformats.org/presentationml/2006/main">
  <p:tag name="DVSHAPEID" val="xiNleKja73hohXWjuz775t"/>
</p:tagLst>
</file>

<file path=ppt/tags/tag17.xml><?xml version="1.0" encoding="utf-8"?>
<p:tagLst xmlns:a="http://schemas.openxmlformats.org/drawingml/2006/main" xmlns:r="http://schemas.openxmlformats.org/officeDocument/2006/relationships" xmlns:p="http://schemas.openxmlformats.org/presentationml/2006/main">
  <p:tag name="DVSECTIONID" val="HsVeI2TwAzQM9S4tQjLvMM"/>
</p:tagLst>
</file>

<file path=ppt/tags/tag18.xml><?xml version="1.0" encoding="utf-8"?>
<p:tagLst xmlns:a="http://schemas.openxmlformats.org/drawingml/2006/main" xmlns:r="http://schemas.openxmlformats.org/officeDocument/2006/relationships" xmlns:p="http://schemas.openxmlformats.org/presentationml/2006/main">
  <p:tag name="DVSHAPEID" val="ulJFhM9s1uk4SUavhm7qdN"/>
</p:tagLst>
</file>

<file path=ppt/tags/tag19.xml><?xml version="1.0" encoding="utf-8"?>
<p:tagLst xmlns:a="http://schemas.openxmlformats.org/drawingml/2006/main" xmlns:r="http://schemas.openxmlformats.org/officeDocument/2006/relationships" xmlns:p="http://schemas.openxmlformats.org/presentationml/2006/main">
  <p:tag name="DVSHAPEID" val="zRE8H4Cw6MhrnQZNFfxntk"/>
</p:tagLst>
</file>

<file path=ppt/tags/tag20.xml><?xml version="1.0" encoding="utf-8"?>
<p:tagLst xmlns:a="http://schemas.openxmlformats.org/drawingml/2006/main" xmlns:r="http://schemas.openxmlformats.org/officeDocument/2006/relationships" xmlns:p="http://schemas.openxmlformats.org/presentationml/2006/main">
  <p:tag name="DVSECTIONID" val="CdIAG7WhWjupCZ4n8F2Kse"/>
</p:tagLst>
</file>

<file path=ppt/tags/tag21.xml><?xml version="1.0" encoding="utf-8"?>
<p:tagLst xmlns:a="http://schemas.openxmlformats.org/drawingml/2006/main" xmlns:r="http://schemas.openxmlformats.org/officeDocument/2006/relationships" xmlns:p="http://schemas.openxmlformats.org/presentationml/2006/main">
  <p:tag name="DVSHAPEID" val="7C7AXHsIfcZM0GIL5sI0jk"/>
</p:tagLst>
</file>

<file path=ppt/tags/tag22.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heme/theme1.xml><?xml version="1.0" encoding="utf-8"?>
<a:theme xmlns:a="http://schemas.openxmlformats.org/drawingml/2006/main" name="تدريب">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Template>
  <TotalTime>0</TotalTime>
  <Words>936</Words>
  <Application>Microsoft Office PowerPoint</Application>
  <PresentationFormat>On-screen Show (4:3)</PresentationFormat>
  <Paragraphs>115</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تدريب</vt:lpstr>
      <vt:lpstr>مكونات عملية الاستماع  م العملي</vt:lpstr>
      <vt:lpstr>فهم المعنى الإجمالى</vt:lpstr>
      <vt:lpstr>PowerPoint Presentation</vt:lpstr>
      <vt:lpstr>PowerPoint Presentation</vt:lpstr>
      <vt:lpstr>PowerPoint Presentation</vt:lpstr>
      <vt:lpstr>PowerPoint Presentation</vt:lpstr>
      <vt:lpstr>مطالب الاستماع الفعال:</vt:lpstr>
      <vt:lpstr>1- التمييز السمعى:</vt:lpstr>
      <vt:lpstr>2- الاستماع لغرض: إن القدرة على الاستماع الهادف عامل هام أيضاً في الاستماع الفعال, والطفل الذي تتأخر مهارته في الاستماع الشفوي يجد صعوبة في القراءة لأغراض خاصة في تكييف هذه القراءة للغرض الذي عنده فهو لا يستطيع أن يقرأ للفكرة الرئيسية أو  للحصول على التفاصيل المهمة, أو تحديد التفاصيل الضرورية, أو الاستنتاج أو غيرها من المهارات. </vt:lpstr>
      <vt:lpstr>عادات المستمع الجيد:</vt:lpstr>
      <vt:lpstr>أما عند تقويم الموقف فعليه أن:</vt:lpstr>
      <vt:lpstr>المعلم والاستماع</vt:lpstr>
      <vt:lpstr>ولكى ينجح المعلم في تكوينه عادات الاستماع الجيد عند تلاميذه عليه أن يعرف أولاً مستوى تلاميذه في هذه المهارة والإجابة عن الأسئلة التالية يمكن أن تفيده في ذلك</vt:lpstr>
      <vt:lpstr>بعض مهارات الاستماع: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2014-02-18T17:02:18Z</dcterms:created>
  <dcterms:modified xsi:type="dcterms:W3CDTF">2014-02-22T22:43:11Z</dcterms:modified>
</cp:coreProperties>
</file>