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8" r:id="rId1"/>
  </p:sldMasterIdLst>
  <p:notesMasterIdLst>
    <p:notesMasterId r:id="rId15"/>
  </p:notesMasterIdLst>
  <p:sldIdLst>
    <p:sldId id="269" r:id="rId2"/>
    <p:sldId id="281" r:id="rId3"/>
    <p:sldId id="271" r:id="rId4"/>
    <p:sldId id="273" r:id="rId5"/>
    <p:sldId id="270" r:id="rId6"/>
    <p:sldId id="282" r:id="rId7"/>
    <p:sldId id="283" r:id="rId8"/>
    <p:sldId id="284" r:id="rId9"/>
    <p:sldId id="275" r:id="rId10"/>
    <p:sldId id="276" r:id="rId11"/>
    <p:sldId id="279" r:id="rId12"/>
    <p:sldId id="280" r:id="rId13"/>
    <p:sldId id="286" r:id="rId14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77777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65" d="100"/>
          <a:sy n="65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5CAB1-2E82-4F3C-A261-56E57E995E8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7381FE-C9B6-459A-AC34-C010B1F37C10}">
      <dgm:prSet phldrT="[نص]"/>
      <dgm:spPr/>
      <dgm:t>
        <a:bodyPr/>
        <a:lstStyle/>
        <a:p>
          <a:r>
            <a:rPr lang="ar-SA" dirty="0" smtClean="0"/>
            <a:t>نتحدث فيه عن جزأين</a:t>
          </a:r>
          <a:endParaRPr lang="en-US" dirty="0"/>
        </a:p>
      </dgm:t>
    </dgm:pt>
    <dgm:pt modelId="{D00D1CAB-8F1F-4647-A232-96477EF28B97}" type="parTrans" cxnId="{15EC5187-DE05-4591-B123-A173CCC6A20F}">
      <dgm:prSet/>
      <dgm:spPr/>
      <dgm:t>
        <a:bodyPr/>
        <a:lstStyle/>
        <a:p>
          <a:endParaRPr lang="en-US"/>
        </a:p>
      </dgm:t>
    </dgm:pt>
    <dgm:pt modelId="{FEC46ADD-3B7A-4093-A4E8-81D1BFD510FD}" type="sibTrans" cxnId="{15EC5187-DE05-4591-B123-A173CCC6A20F}">
      <dgm:prSet/>
      <dgm:spPr/>
      <dgm:t>
        <a:bodyPr/>
        <a:lstStyle/>
        <a:p>
          <a:endParaRPr lang="en-US"/>
        </a:p>
      </dgm:t>
    </dgm:pt>
    <dgm:pt modelId="{56799B33-B2F3-4EDD-88A1-635DE232AAC1}">
      <dgm:prSet phldrT="[نص]"/>
      <dgm:spPr/>
      <dgm:t>
        <a:bodyPr/>
        <a:lstStyle/>
        <a:p>
          <a:r>
            <a:rPr lang="ar-SA" dirty="0" smtClean="0"/>
            <a:t>أساسيات التدريس الفعال</a:t>
          </a:r>
          <a:endParaRPr lang="en-US" dirty="0"/>
        </a:p>
      </dgm:t>
    </dgm:pt>
    <dgm:pt modelId="{97DCC182-A5EF-468B-BDC3-1CFB3D3C7831}" type="parTrans" cxnId="{B0444D16-0689-4B2D-993B-461E499FDE59}">
      <dgm:prSet/>
      <dgm:spPr/>
      <dgm:t>
        <a:bodyPr/>
        <a:lstStyle/>
        <a:p>
          <a:endParaRPr lang="en-US"/>
        </a:p>
      </dgm:t>
    </dgm:pt>
    <dgm:pt modelId="{D1C9FF62-EEF7-4566-A1B6-4AD64390E76D}" type="sibTrans" cxnId="{B0444D16-0689-4B2D-993B-461E499FDE59}">
      <dgm:prSet/>
      <dgm:spPr/>
      <dgm:t>
        <a:bodyPr/>
        <a:lstStyle/>
        <a:p>
          <a:endParaRPr lang="en-US"/>
        </a:p>
      </dgm:t>
    </dgm:pt>
    <dgm:pt modelId="{983EC424-BA4E-4CF7-B327-6C2752262685}">
      <dgm:prSet phldrT="[نص]"/>
      <dgm:spPr/>
      <dgm:t>
        <a:bodyPr/>
        <a:lstStyle/>
        <a:p>
          <a:r>
            <a:rPr lang="ar-SA" dirty="0" smtClean="0"/>
            <a:t>عناصر تدريس الاستماع</a:t>
          </a:r>
          <a:endParaRPr lang="en-US" dirty="0"/>
        </a:p>
      </dgm:t>
    </dgm:pt>
    <dgm:pt modelId="{70AC4431-9CB3-4015-936C-B976536DC77A}" type="parTrans" cxnId="{6FDEBFAD-9A5B-46B6-8210-639F3D233963}">
      <dgm:prSet/>
      <dgm:spPr/>
      <dgm:t>
        <a:bodyPr/>
        <a:lstStyle/>
        <a:p>
          <a:endParaRPr lang="en-US"/>
        </a:p>
      </dgm:t>
    </dgm:pt>
    <dgm:pt modelId="{CF73F633-1940-4ED8-A0C3-D1A6A3507B6C}" type="sibTrans" cxnId="{6FDEBFAD-9A5B-46B6-8210-639F3D233963}">
      <dgm:prSet/>
      <dgm:spPr/>
      <dgm:t>
        <a:bodyPr/>
        <a:lstStyle/>
        <a:p>
          <a:endParaRPr lang="en-US"/>
        </a:p>
      </dgm:t>
    </dgm:pt>
    <dgm:pt modelId="{F5467411-82DB-4B17-BA6D-B3FBDE0E9983}" type="pres">
      <dgm:prSet presAssocID="{6E05CAB1-2E82-4F3C-A261-56E57E995E8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D5F2E0DB-572A-42A5-8341-72859708EA86}" type="pres">
      <dgm:prSet presAssocID="{9D7381FE-C9B6-459A-AC34-C010B1F37C10}" presName="hierRoot1" presStyleCnt="0">
        <dgm:presLayoutVars>
          <dgm:hierBranch val="init"/>
        </dgm:presLayoutVars>
      </dgm:prSet>
      <dgm:spPr/>
    </dgm:pt>
    <dgm:pt modelId="{5541A866-C227-4A25-B26B-BC96B6386012}" type="pres">
      <dgm:prSet presAssocID="{9D7381FE-C9B6-459A-AC34-C010B1F37C10}" presName="rootComposite1" presStyleCnt="0"/>
      <dgm:spPr/>
    </dgm:pt>
    <dgm:pt modelId="{46D26687-8AB8-47D1-AE30-FFDEE581F66C}" type="pres">
      <dgm:prSet presAssocID="{9D7381FE-C9B6-459A-AC34-C010B1F37C1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6993186-10A3-4FB5-965F-C22CB9231553}" type="pres">
      <dgm:prSet presAssocID="{9D7381FE-C9B6-459A-AC34-C010B1F37C10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F0F002F1-AA68-4E0E-A49E-05C1502684F4}" type="pres">
      <dgm:prSet presAssocID="{9D7381FE-C9B6-459A-AC34-C010B1F37C10}" presName="hierChild2" presStyleCnt="0"/>
      <dgm:spPr/>
    </dgm:pt>
    <dgm:pt modelId="{3D7C3247-E419-4CC5-95E5-C5281C26F272}" type="pres">
      <dgm:prSet presAssocID="{97DCC182-A5EF-468B-BDC3-1CFB3D3C7831}" presName="Name37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5B9C06DC-FDC3-4476-B5C6-12E969A990CF}" type="pres">
      <dgm:prSet presAssocID="{56799B33-B2F3-4EDD-88A1-635DE232AAC1}" presName="hierRoot2" presStyleCnt="0">
        <dgm:presLayoutVars>
          <dgm:hierBranch val="init"/>
        </dgm:presLayoutVars>
      </dgm:prSet>
      <dgm:spPr/>
    </dgm:pt>
    <dgm:pt modelId="{CCDA4E33-7208-4A1D-BB6A-073A54F49BCA}" type="pres">
      <dgm:prSet presAssocID="{56799B33-B2F3-4EDD-88A1-635DE232AAC1}" presName="rootComposite" presStyleCnt="0"/>
      <dgm:spPr/>
    </dgm:pt>
    <dgm:pt modelId="{72751739-F958-411C-84A7-25956ECD9EEC}" type="pres">
      <dgm:prSet presAssocID="{56799B33-B2F3-4EDD-88A1-635DE232AAC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61B42AF-6416-4CBD-8817-3A72C4DEAAB7}" type="pres">
      <dgm:prSet presAssocID="{56799B33-B2F3-4EDD-88A1-635DE232AAC1}" presName="rootConnector" presStyleLbl="node2" presStyleIdx="0" presStyleCnt="2"/>
      <dgm:spPr/>
      <dgm:t>
        <a:bodyPr/>
        <a:lstStyle/>
        <a:p>
          <a:pPr rtl="1"/>
          <a:endParaRPr lang="ar-SA"/>
        </a:p>
      </dgm:t>
    </dgm:pt>
    <dgm:pt modelId="{C4A2D117-9636-47F3-997B-FBD2023D244A}" type="pres">
      <dgm:prSet presAssocID="{56799B33-B2F3-4EDD-88A1-635DE232AAC1}" presName="hierChild4" presStyleCnt="0"/>
      <dgm:spPr/>
    </dgm:pt>
    <dgm:pt modelId="{7924D33C-C5CD-45DD-A5D7-650964560276}" type="pres">
      <dgm:prSet presAssocID="{56799B33-B2F3-4EDD-88A1-635DE232AAC1}" presName="hierChild5" presStyleCnt="0"/>
      <dgm:spPr/>
    </dgm:pt>
    <dgm:pt modelId="{6AE62517-BABB-4D7D-BFB2-BD84D67327B3}" type="pres">
      <dgm:prSet presAssocID="{70AC4431-9CB3-4015-936C-B976536DC77A}" presName="Name37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5D6C6D76-4589-4664-BC13-0C5EEAA50B64}" type="pres">
      <dgm:prSet presAssocID="{983EC424-BA4E-4CF7-B327-6C2752262685}" presName="hierRoot2" presStyleCnt="0">
        <dgm:presLayoutVars>
          <dgm:hierBranch val="init"/>
        </dgm:presLayoutVars>
      </dgm:prSet>
      <dgm:spPr/>
    </dgm:pt>
    <dgm:pt modelId="{9F6DEFA1-DA68-4433-B0EB-34378B3462EC}" type="pres">
      <dgm:prSet presAssocID="{983EC424-BA4E-4CF7-B327-6C2752262685}" presName="rootComposite" presStyleCnt="0"/>
      <dgm:spPr/>
    </dgm:pt>
    <dgm:pt modelId="{F6DFA31E-4C30-4FF9-8F9F-F872648806ED}" type="pres">
      <dgm:prSet presAssocID="{983EC424-BA4E-4CF7-B327-6C275226268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3AB211D-1501-477D-84E5-ED2BAD0375E0}" type="pres">
      <dgm:prSet presAssocID="{983EC424-BA4E-4CF7-B327-6C2752262685}" presName="rootConnector" presStyleLbl="node2" presStyleIdx="1" presStyleCnt="2"/>
      <dgm:spPr/>
      <dgm:t>
        <a:bodyPr/>
        <a:lstStyle/>
        <a:p>
          <a:pPr rtl="1"/>
          <a:endParaRPr lang="ar-SA"/>
        </a:p>
      </dgm:t>
    </dgm:pt>
    <dgm:pt modelId="{B93A676A-B9E7-46E3-B890-77B7C2F4D4F4}" type="pres">
      <dgm:prSet presAssocID="{983EC424-BA4E-4CF7-B327-6C2752262685}" presName="hierChild4" presStyleCnt="0"/>
      <dgm:spPr/>
    </dgm:pt>
    <dgm:pt modelId="{3D235314-1DC7-4CC8-84FC-50FFEF3D4530}" type="pres">
      <dgm:prSet presAssocID="{983EC424-BA4E-4CF7-B327-6C2752262685}" presName="hierChild5" presStyleCnt="0"/>
      <dgm:spPr/>
    </dgm:pt>
    <dgm:pt modelId="{8BDA0C9F-E5D6-4824-BC7B-5CF9C5BCA69D}" type="pres">
      <dgm:prSet presAssocID="{9D7381FE-C9B6-459A-AC34-C010B1F37C10}" presName="hierChild3" presStyleCnt="0"/>
      <dgm:spPr/>
    </dgm:pt>
  </dgm:ptLst>
  <dgm:cxnLst>
    <dgm:cxn modelId="{3A2644EC-0AE8-471A-A8A7-2EDAECF9B6C7}" type="presOf" srcId="{97DCC182-A5EF-468B-BDC3-1CFB3D3C7831}" destId="{3D7C3247-E419-4CC5-95E5-C5281C26F272}" srcOrd="0" destOrd="0" presId="urn:microsoft.com/office/officeart/2005/8/layout/orgChart1"/>
    <dgm:cxn modelId="{4C44E517-D1EC-4C9B-B6FE-B559ADA55009}" type="presOf" srcId="{9D7381FE-C9B6-459A-AC34-C010B1F37C10}" destId="{D6993186-10A3-4FB5-965F-C22CB9231553}" srcOrd="1" destOrd="0" presId="urn:microsoft.com/office/officeart/2005/8/layout/orgChart1"/>
    <dgm:cxn modelId="{D13D54B5-AD40-498C-8BCC-FB51F770A883}" type="presOf" srcId="{983EC424-BA4E-4CF7-B327-6C2752262685}" destId="{F6DFA31E-4C30-4FF9-8F9F-F872648806ED}" srcOrd="0" destOrd="0" presId="urn:microsoft.com/office/officeart/2005/8/layout/orgChart1"/>
    <dgm:cxn modelId="{6FDEBFAD-9A5B-46B6-8210-639F3D233963}" srcId="{9D7381FE-C9B6-459A-AC34-C010B1F37C10}" destId="{983EC424-BA4E-4CF7-B327-6C2752262685}" srcOrd="1" destOrd="0" parTransId="{70AC4431-9CB3-4015-936C-B976536DC77A}" sibTransId="{CF73F633-1940-4ED8-A0C3-D1A6A3507B6C}"/>
    <dgm:cxn modelId="{15EC5187-DE05-4591-B123-A173CCC6A20F}" srcId="{6E05CAB1-2E82-4F3C-A261-56E57E995E82}" destId="{9D7381FE-C9B6-459A-AC34-C010B1F37C10}" srcOrd="0" destOrd="0" parTransId="{D00D1CAB-8F1F-4647-A232-96477EF28B97}" sibTransId="{FEC46ADD-3B7A-4093-A4E8-81D1BFD510FD}"/>
    <dgm:cxn modelId="{B0444D16-0689-4B2D-993B-461E499FDE59}" srcId="{9D7381FE-C9B6-459A-AC34-C010B1F37C10}" destId="{56799B33-B2F3-4EDD-88A1-635DE232AAC1}" srcOrd="0" destOrd="0" parTransId="{97DCC182-A5EF-468B-BDC3-1CFB3D3C7831}" sibTransId="{D1C9FF62-EEF7-4566-A1B6-4AD64390E76D}"/>
    <dgm:cxn modelId="{19E02B3B-80F3-4D8E-87F6-6A0E61AF5E10}" type="presOf" srcId="{56799B33-B2F3-4EDD-88A1-635DE232AAC1}" destId="{72751739-F958-411C-84A7-25956ECD9EEC}" srcOrd="0" destOrd="0" presId="urn:microsoft.com/office/officeart/2005/8/layout/orgChart1"/>
    <dgm:cxn modelId="{D177BE35-9205-4716-BF40-452BF199EE20}" type="presOf" srcId="{56799B33-B2F3-4EDD-88A1-635DE232AAC1}" destId="{A61B42AF-6416-4CBD-8817-3A72C4DEAAB7}" srcOrd="1" destOrd="0" presId="urn:microsoft.com/office/officeart/2005/8/layout/orgChart1"/>
    <dgm:cxn modelId="{F48C6471-46C7-4545-988E-F822587BC831}" type="presOf" srcId="{983EC424-BA4E-4CF7-B327-6C2752262685}" destId="{73AB211D-1501-477D-84E5-ED2BAD0375E0}" srcOrd="1" destOrd="0" presId="urn:microsoft.com/office/officeart/2005/8/layout/orgChart1"/>
    <dgm:cxn modelId="{2A4F55DC-E474-4CC8-9895-B7B479961127}" type="presOf" srcId="{70AC4431-9CB3-4015-936C-B976536DC77A}" destId="{6AE62517-BABB-4D7D-BFB2-BD84D67327B3}" srcOrd="0" destOrd="0" presId="urn:microsoft.com/office/officeart/2005/8/layout/orgChart1"/>
    <dgm:cxn modelId="{2A89671F-3641-44D1-91EC-CFB9AF75A721}" type="presOf" srcId="{9D7381FE-C9B6-459A-AC34-C010B1F37C10}" destId="{46D26687-8AB8-47D1-AE30-FFDEE581F66C}" srcOrd="0" destOrd="0" presId="urn:microsoft.com/office/officeart/2005/8/layout/orgChart1"/>
    <dgm:cxn modelId="{E7D4F23C-65B1-42D9-9E7E-F9F78E0E6D40}" type="presOf" srcId="{6E05CAB1-2E82-4F3C-A261-56E57E995E82}" destId="{F5467411-82DB-4B17-BA6D-B3FBDE0E9983}" srcOrd="0" destOrd="0" presId="urn:microsoft.com/office/officeart/2005/8/layout/orgChart1"/>
    <dgm:cxn modelId="{F3F47D9C-F1CC-4177-80AA-98CD500FED74}" type="presParOf" srcId="{F5467411-82DB-4B17-BA6D-B3FBDE0E9983}" destId="{D5F2E0DB-572A-42A5-8341-72859708EA86}" srcOrd="0" destOrd="0" presId="urn:microsoft.com/office/officeart/2005/8/layout/orgChart1"/>
    <dgm:cxn modelId="{59B12BCF-4C86-47EB-BF69-E2DE55D08B6D}" type="presParOf" srcId="{D5F2E0DB-572A-42A5-8341-72859708EA86}" destId="{5541A866-C227-4A25-B26B-BC96B6386012}" srcOrd="0" destOrd="0" presId="urn:microsoft.com/office/officeart/2005/8/layout/orgChart1"/>
    <dgm:cxn modelId="{D358E633-BADA-4A81-ADC8-4699542B1135}" type="presParOf" srcId="{5541A866-C227-4A25-B26B-BC96B6386012}" destId="{46D26687-8AB8-47D1-AE30-FFDEE581F66C}" srcOrd="0" destOrd="0" presId="urn:microsoft.com/office/officeart/2005/8/layout/orgChart1"/>
    <dgm:cxn modelId="{E1788566-D88E-417D-B573-7AA66BACE7FE}" type="presParOf" srcId="{5541A866-C227-4A25-B26B-BC96B6386012}" destId="{D6993186-10A3-4FB5-965F-C22CB9231553}" srcOrd="1" destOrd="0" presId="urn:microsoft.com/office/officeart/2005/8/layout/orgChart1"/>
    <dgm:cxn modelId="{C3B67853-E8BE-4313-A082-C734CBC0DA63}" type="presParOf" srcId="{D5F2E0DB-572A-42A5-8341-72859708EA86}" destId="{F0F002F1-AA68-4E0E-A49E-05C1502684F4}" srcOrd="1" destOrd="0" presId="urn:microsoft.com/office/officeart/2005/8/layout/orgChart1"/>
    <dgm:cxn modelId="{DA70D2AD-B4EE-455D-9EA2-88468367DC0D}" type="presParOf" srcId="{F0F002F1-AA68-4E0E-A49E-05C1502684F4}" destId="{3D7C3247-E419-4CC5-95E5-C5281C26F272}" srcOrd="0" destOrd="0" presId="urn:microsoft.com/office/officeart/2005/8/layout/orgChart1"/>
    <dgm:cxn modelId="{5B0A3F1F-56D3-44D3-A9D0-EAB126F76F07}" type="presParOf" srcId="{F0F002F1-AA68-4E0E-A49E-05C1502684F4}" destId="{5B9C06DC-FDC3-4476-B5C6-12E969A990CF}" srcOrd="1" destOrd="0" presId="urn:microsoft.com/office/officeart/2005/8/layout/orgChart1"/>
    <dgm:cxn modelId="{70FA86D9-3685-4661-987E-7F2EC1DD4A87}" type="presParOf" srcId="{5B9C06DC-FDC3-4476-B5C6-12E969A990CF}" destId="{CCDA4E33-7208-4A1D-BB6A-073A54F49BCA}" srcOrd="0" destOrd="0" presId="urn:microsoft.com/office/officeart/2005/8/layout/orgChart1"/>
    <dgm:cxn modelId="{BB97776C-C2AD-414A-B178-4ADA6061308A}" type="presParOf" srcId="{CCDA4E33-7208-4A1D-BB6A-073A54F49BCA}" destId="{72751739-F958-411C-84A7-25956ECD9EEC}" srcOrd="0" destOrd="0" presId="urn:microsoft.com/office/officeart/2005/8/layout/orgChart1"/>
    <dgm:cxn modelId="{FD752E4E-73FA-4E03-904B-2E4D0253D9EA}" type="presParOf" srcId="{CCDA4E33-7208-4A1D-BB6A-073A54F49BCA}" destId="{A61B42AF-6416-4CBD-8817-3A72C4DEAAB7}" srcOrd="1" destOrd="0" presId="urn:microsoft.com/office/officeart/2005/8/layout/orgChart1"/>
    <dgm:cxn modelId="{F1C1D12C-4176-4D0F-9E26-E9E791EAC7E8}" type="presParOf" srcId="{5B9C06DC-FDC3-4476-B5C6-12E969A990CF}" destId="{C4A2D117-9636-47F3-997B-FBD2023D244A}" srcOrd="1" destOrd="0" presId="urn:microsoft.com/office/officeart/2005/8/layout/orgChart1"/>
    <dgm:cxn modelId="{6B3E4A04-C73F-4F4C-A5E2-FD0C54EC458D}" type="presParOf" srcId="{5B9C06DC-FDC3-4476-B5C6-12E969A990CF}" destId="{7924D33C-C5CD-45DD-A5D7-650964560276}" srcOrd="2" destOrd="0" presId="urn:microsoft.com/office/officeart/2005/8/layout/orgChart1"/>
    <dgm:cxn modelId="{3B3F15AA-F740-45CC-9E4D-EED9120B5B4D}" type="presParOf" srcId="{F0F002F1-AA68-4E0E-A49E-05C1502684F4}" destId="{6AE62517-BABB-4D7D-BFB2-BD84D67327B3}" srcOrd="2" destOrd="0" presId="urn:microsoft.com/office/officeart/2005/8/layout/orgChart1"/>
    <dgm:cxn modelId="{889F5125-433A-44BA-B34E-A85795B558A5}" type="presParOf" srcId="{F0F002F1-AA68-4E0E-A49E-05C1502684F4}" destId="{5D6C6D76-4589-4664-BC13-0C5EEAA50B64}" srcOrd="3" destOrd="0" presId="urn:microsoft.com/office/officeart/2005/8/layout/orgChart1"/>
    <dgm:cxn modelId="{D2F36AB0-7A7C-4214-BE4B-CAAF4B38FBA7}" type="presParOf" srcId="{5D6C6D76-4589-4664-BC13-0C5EEAA50B64}" destId="{9F6DEFA1-DA68-4433-B0EB-34378B3462EC}" srcOrd="0" destOrd="0" presId="urn:microsoft.com/office/officeart/2005/8/layout/orgChart1"/>
    <dgm:cxn modelId="{C86AA74F-DE5A-46C2-8EF0-4C57F9B9585E}" type="presParOf" srcId="{9F6DEFA1-DA68-4433-B0EB-34378B3462EC}" destId="{F6DFA31E-4C30-4FF9-8F9F-F872648806ED}" srcOrd="0" destOrd="0" presId="urn:microsoft.com/office/officeart/2005/8/layout/orgChart1"/>
    <dgm:cxn modelId="{97C32524-3769-4E65-B5C8-556CE56A9C98}" type="presParOf" srcId="{9F6DEFA1-DA68-4433-B0EB-34378B3462EC}" destId="{73AB211D-1501-477D-84E5-ED2BAD0375E0}" srcOrd="1" destOrd="0" presId="urn:microsoft.com/office/officeart/2005/8/layout/orgChart1"/>
    <dgm:cxn modelId="{DEB6667F-1583-4A1B-B3EA-15421802E04F}" type="presParOf" srcId="{5D6C6D76-4589-4664-BC13-0C5EEAA50B64}" destId="{B93A676A-B9E7-46E3-B890-77B7C2F4D4F4}" srcOrd="1" destOrd="0" presId="urn:microsoft.com/office/officeart/2005/8/layout/orgChart1"/>
    <dgm:cxn modelId="{4967F3E1-BD0E-4740-9B64-FA4FE3908915}" type="presParOf" srcId="{5D6C6D76-4589-4664-BC13-0C5EEAA50B64}" destId="{3D235314-1DC7-4CC8-84FC-50FFEF3D4530}" srcOrd="2" destOrd="0" presId="urn:microsoft.com/office/officeart/2005/8/layout/orgChart1"/>
    <dgm:cxn modelId="{D95B6057-5D50-488F-91DE-37433CDF07DA}" type="presParOf" srcId="{D5F2E0DB-572A-42A5-8341-72859708EA86}" destId="{8BDA0C9F-E5D6-4824-BC7B-5CF9C5BCA69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90C693-45CE-4592-9F59-52F3E3508D9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195623-B85E-4CEB-B09F-8006CFE84C83}">
      <dgm:prSet phldrT="[نص]"/>
      <dgm:spPr/>
      <dgm:t>
        <a:bodyPr/>
        <a:lstStyle/>
        <a:p>
          <a:r>
            <a:rPr lang="ar-SA" b="1" dirty="0" smtClean="0"/>
            <a:t>هناك نوعان يستخدمان بشكل متداخل للاستماع</a:t>
          </a:r>
          <a:endParaRPr lang="en-US" b="1" dirty="0"/>
        </a:p>
      </dgm:t>
    </dgm:pt>
    <dgm:pt modelId="{FDBFB3B7-F18E-4B32-A853-4D7AACD17534}" type="parTrans" cxnId="{825122B5-BA7A-490C-82D8-F26347ADC4EE}">
      <dgm:prSet/>
      <dgm:spPr/>
      <dgm:t>
        <a:bodyPr/>
        <a:lstStyle/>
        <a:p>
          <a:endParaRPr lang="en-US"/>
        </a:p>
      </dgm:t>
    </dgm:pt>
    <dgm:pt modelId="{066B9DA1-E299-4038-88DD-7FFA370BDA7D}" type="sibTrans" cxnId="{825122B5-BA7A-490C-82D8-F26347ADC4EE}">
      <dgm:prSet/>
      <dgm:spPr/>
      <dgm:t>
        <a:bodyPr/>
        <a:lstStyle/>
        <a:p>
          <a:endParaRPr lang="en-US"/>
        </a:p>
      </dgm:t>
    </dgm:pt>
    <dgm:pt modelId="{67FBADB6-02D7-4DB4-B950-94080A6128A7}">
      <dgm:prSet phldrT="[نص]"/>
      <dgm:spPr/>
      <dgm:t>
        <a:bodyPr/>
        <a:lstStyle/>
        <a:p>
          <a:r>
            <a:rPr lang="ar-SA" dirty="0" smtClean="0"/>
            <a:t>الاستماع السريع الاستجابة</a:t>
          </a:r>
          <a:endParaRPr lang="en-US" dirty="0"/>
        </a:p>
      </dgm:t>
    </dgm:pt>
    <dgm:pt modelId="{5D5CE0C0-CA51-440D-B781-3423A5ECAAC2}" type="parTrans" cxnId="{306707B1-AD46-4FD6-A5E8-5EB27809257A}">
      <dgm:prSet/>
      <dgm:spPr/>
      <dgm:t>
        <a:bodyPr/>
        <a:lstStyle/>
        <a:p>
          <a:endParaRPr lang="en-US" dirty="0"/>
        </a:p>
      </dgm:t>
    </dgm:pt>
    <dgm:pt modelId="{8FB9C52B-DEBB-4864-B30B-D48FCD292E81}" type="sibTrans" cxnId="{306707B1-AD46-4FD6-A5E8-5EB27809257A}">
      <dgm:prSet/>
      <dgm:spPr/>
      <dgm:t>
        <a:bodyPr/>
        <a:lstStyle/>
        <a:p>
          <a:endParaRPr lang="en-US"/>
        </a:p>
      </dgm:t>
    </dgm:pt>
    <dgm:pt modelId="{318773BE-098D-45CA-ADDD-A107BC32A7E4}">
      <dgm:prSet phldrT="[نص]"/>
      <dgm:spPr/>
      <dgm:t>
        <a:bodyPr/>
        <a:lstStyle/>
        <a:p>
          <a:r>
            <a:rPr lang="ar-SA" dirty="0" smtClean="0"/>
            <a:t>الاستماع للاستماع والتذوق </a:t>
          </a:r>
          <a:endParaRPr lang="en-US" dirty="0"/>
        </a:p>
      </dgm:t>
    </dgm:pt>
    <dgm:pt modelId="{A72481F3-AEA8-4638-A18F-C087C634B68A}" type="parTrans" cxnId="{FBBA3911-58A0-44FD-8E2D-21D013B6F265}">
      <dgm:prSet/>
      <dgm:spPr/>
      <dgm:t>
        <a:bodyPr/>
        <a:lstStyle/>
        <a:p>
          <a:endParaRPr lang="en-US" dirty="0"/>
        </a:p>
      </dgm:t>
    </dgm:pt>
    <dgm:pt modelId="{E08BE3E4-9D22-47B3-AD23-DEB7A963F010}" type="sibTrans" cxnId="{FBBA3911-58A0-44FD-8E2D-21D013B6F265}">
      <dgm:prSet/>
      <dgm:spPr/>
      <dgm:t>
        <a:bodyPr/>
        <a:lstStyle/>
        <a:p>
          <a:endParaRPr lang="en-US"/>
        </a:p>
      </dgm:t>
    </dgm:pt>
    <dgm:pt modelId="{141B45DF-D58D-4217-A002-70F262C1C01C}">
      <dgm:prSet phldrT="[نص]"/>
      <dgm:spPr/>
      <dgm:t>
        <a:bodyPr/>
        <a:lstStyle/>
        <a:p>
          <a:r>
            <a:rPr lang="ar-SA" dirty="0" smtClean="0"/>
            <a:t>الاستماع الناقد</a:t>
          </a:r>
          <a:endParaRPr lang="en-US" dirty="0"/>
        </a:p>
      </dgm:t>
    </dgm:pt>
    <dgm:pt modelId="{7355F298-94FF-49A2-9C04-5FC24694EB35}" type="parTrans" cxnId="{B8B7FE8D-B845-4E33-AEE3-E8E21A0DE0B4}">
      <dgm:prSet/>
      <dgm:spPr/>
      <dgm:t>
        <a:bodyPr/>
        <a:lstStyle/>
        <a:p>
          <a:endParaRPr lang="en-US" dirty="0"/>
        </a:p>
      </dgm:t>
    </dgm:pt>
    <dgm:pt modelId="{5655C86B-772C-46E4-9E2E-B4D319AE7439}" type="sibTrans" cxnId="{B8B7FE8D-B845-4E33-AEE3-E8E21A0DE0B4}">
      <dgm:prSet/>
      <dgm:spPr/>
      <dgm:t>
        <a:bodyPr/>
        <a:lstStyle/>
        <a:p>
          <a:endParaRPr lang="en-US"/>
        </a:p>
      </dgm:t>
    </dgm:pt>
    <dgm:pt modelId="{4737C4F8-37A7-4210-BB86-EF173176ABD5}">
      <dgm:prSet phldrT="[نص]"/>
      <dgm:spPr/>
      <dgm:t>
        <a:bodyPr/>
        <a:lstStyle/>
        <a:p>
          <a:r>
            <a:rPr lang="ar-SA" dirty="0" smtClean="0"/>
            <a:t>الاستماع الناقد المتذوق</a:t>
          </a:r>
          <a:endParaRPr lang="en-US" dirty="0"/>
        </a:p>
      </dgm:t>
    </dgm:pt>
    <dgm:pt modelId="{0F2A4704-C36B-46FF-90BB-208DA9034693}" type="parTrans" cxnId="{ECE13487-E77D-4E84-A5F2-16894E2C3FB7}">
      <dgm:prSet/>
      <dgm:spPr/>
      <dgm:t>
        <a:bodyPr/>
        <a:lstStyle/>
        <a:p>
          <a:endParaRPr lang="en-US" dirty="0"/>
        </a:p>
      </dgm:t>
    </dgm:pt>
    <dgm:pt modelId="{0F6E7003-C121-43DE-8F94-AF1C683ADFD6}" type="sibTrans" cxnId="{ECE13487-E77D-4E84-A5F2-16894E2C3FB7}">
      <dgm:prSet/>
      <dgm:spPr/>
      <dgm:t>
        <a:bodyPr/>
        <a:lstStyle/>
        <a:p>
          <a:endParaRPr lang="en-US"/>
        </a:p>
      </dgm:t>
    </dgm:pt>
    <dgm:pt modelId="{180ADD3E-4C73-40F7-92EE-E61C790DC2EA}" type="pres">
      <dgm:prSet presAssocID="{2490C693-45CE-4592-9F59-52F3E3508D9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B70E01D-5BF2-4A73-9BF9-0F09BBC61A8A}" type="pres">
      <dgm:prSet presAssocID="{1F195623-B85E-4CEB-B09F-8006CFE84C83}" presName="root1" presStyleCnt="0"/>
      <dgm:spPr/>
    </dgm:pt>
    <dgm:pt modelId="{59D05BC6-3487-4A32-AEA3-AF090323083A}" type="pres">
      <dgm:prSet presAssocID="{1F195623-B85E-4CEB-B09F-8006CFE84C83}" presName="LevelOneTextNode" presStyleLbl="node0" presStyleIdx="0" presStyleCnt="1" custScaleY="20910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F941E52-D015-4A58-94AB-7742E0433E7A}" type="pres">
      <dgm:prSet presAssocID="{1F195623-B85E-4CEB-B09F-8006CFE84C83}" presName="level2hierChild" presStyleCnt="0"/>
      <dgm:spPr/>
    </dgm:pt>
    <dgm:pt modelId="{BDB532E9-B233-45ED-A825-0003E85354E7}" type="pres">
      <dgm:prSet presAssocID="{5D5CE0C0-CA51-440D-B781-3423A5ECAAC2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BF422C5D-7BFA-4EA0-8D67-2F5AD206BFCC}" type="pres">
      <dgm:prSet presAssocID="{5D5CE0C0-CA51-440D-B781-3423A5ECAAC2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698B434D-1755-4656-8498-F726801894CC}" type="pres">
      <dgm:prSet presAssocID="{67FBADB6-02D7-4DB4-B950-94080A6128A7}" presName="root2" presStyleCnt="0"/>
      <dgm:spPr/>
    </dgm:pt>
    <dgm:pt modelId="{E872B647-050D-4EE9-AB0F-75A2A8316908}" type="pres">
      <dgm:prSet presAssocID="{67FBADB6-02D7-4DB4-B950-94080A6128A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4EF3664-16A6-4381-81C5-FA635AF77911}" type="pres">
      <dgm:prSet presAssocID="{67FBADB6-02D7-4DB4-B950-94080A6128A7}" presName="level3hierChild" presStyleCnt="0"/>
      <dgm:spPr/>
    </dgm:pt>
    <dgm:pt modelId="{D11C2DA8-CF9A-41AD-A02B-74B5CDA38716}" type="pres">
      <dgm:prSet presAssocID="{A72481F3-AEA8-4638-A18F-C087C634B68A}" presName="conn2-1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684F9975-F01A-44E5-ADE9-258E7504EEB0}" type="pres">
      <dgm:prSet presAssocID="{A72481F3-AEA8-4638-A18F-C087C634B68A}" presName="connTx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0E5AC82B-6E9E-4AFC-BB68-46722E1965ED}" type="pres">
      <dgm:prSet presAssocID="{318773BE-098D-45CA-ADDD-A107BC32A7E4}" presName="root2" presStyleCnt="0"/>
      <dgm:spPr/>
    </dgm:pt>
    <dgm:pt modelId="{CBDB8AD0-1BC0-4B77-8253-62251817CC7C}" type="pres">
      <dgm:prSet presAssocID="{318773BE-098D-45CA-ADDD-A107BC32A7E4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A3C3CEB-6F72-45D9-9997-61A69CA0859B}" type="pres">
      <dgm:prSet presAssocID="{318773BE-098D-45CA-ADDD-A107BC32A7E4}" presName="level3hierChild" presStyleCnt="0"/>
      <dgm:spPr/>
    </dgm:pt>
    <dgm:pt modelId="{FC532474-F4E1-4CFF-AD68-C37BE36DBEFF}" type="pres">
      <dgm:prSet presAssocID="{7355F298-94FF-49A2-9C04-5FC24694EB35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79A5D141-79B0-4777-889B-A5A35C1BAAC2}" type="pres">
      <dgm:prSet presAssocID="{7355F298-94FF-49A2-9C04-5FC24694EB35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C2AB2A3C-7B53-4CF7-B250-64C290BAF7A6}" type="pres">
      <dgm:prSet presAssocID="{141B45DF-D58D-4217-A002-70F262C1C01C}" presName="root2" presStyleCnt="0"/>
      <dgm:spPr/>
    </dgm:pt>
    <dgm:pt modelId="{5B9DF624-1113-4741-BC42-A161BD228F74}" type="pres">
      <dgm:prSet presAssocID="{141B45DF-D58D-4217-A002-70F262C1C01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F92F763-8E8D-4F4A-9DF8-72A1E83302A2}" type="pres">
      <dgm:prSet presAssocID="{141B45DF-D58D-4217-A002-70F262C1C01C}" presName="level3hierChild" presStyleCnt="0"/>
      <dgm:spPr/>
    </dgm:pt>
    <dgm:pt modelId="{76624C3E-D535-4E37-ACC7-FDA12929C463}" type="pres">
      <dgm:prSet presAssocID="{0F2A4704-C36B-46FF-90BB-208DA9034693}" presName="conn2-1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FD3128B2-F012-4EC6-9E24-5270711A2501}" type="pres">
      <dgm:prSet presAssocID="{0F2A4704-C36B-46FF-90BB-208DA9034693}" presName="connTx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3A1E9597-A896-4B3F-BA46-16063868DC6F}" type="pres">
      <dgm:prSet presAssocID="{4737C4F8-37A7-4210-BB86-EF173176ABD5}" presName="root2" presStyleCnt="0"/>
      <dgm:spPr/>
    </dgm:pt>
    <dgm:pt modelId="{D9517770-6851-42C0-97F3-57C0A3A548BA}" type="pres">
      <dgm:prSet presAssocID="{4737C4F8-37A7-4210-BB86-EF173176ABD5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0A1394F-5B03-4A9E-8639-040E247EB458}" type="pres">
      <dgm:prSet presAssocID="{4737C4F8-37A7-4210-BB86-EF173176ABD5}" presName="level3hierChild" presStyleCnt="0"/>
      <dgm:spPr/>
    </dgm:pt>
  </dgm:ptLst>
  <dgm:cxnLst>
    <dgm:cxn modelId="{306707B1-AD46-4FD6-A5E8-5EB27809257A}" srcId="{1F195623-B85E-4CEB-B09F-8006CFE84C83}" destId="{67FBADB6-02D7-4DB4-B950-94080A6128A7}" srcOrd="0" destOrd="0" parTransId="{5D5CE0C0-CA51-440D-B781-3423A5ECAAC2}" sibTransId="{8FB9C52B-DEBB-4864-B30B-D48FCD292E81}"/>
    <dgm:cxn modelId="{F6F1BBC7-51A7-43CD-8561-5AC2AEF0CB2B}" type="presOf" srcId="{318773BE-098D-45CA-ADDD-A107BC32A7E4}" destId="{CBDB8AD0-1BC0-4B77-8253-62251817CC7C}" srcOrd="0" destOrd="0" presId="urn:microsoft.com/office/officeart/2005/8/layout/hierarchy2"/>
    <dgm:cxn modelId="{43DC30B3-6CC6-4665-8EBC-B209FE33879B}" type="presOf" srcId="{2490C693-45CE-4592-9F59-52F3E3508D91}" destId="{180ADD3E-4C73-40F7-92EE-E61C790DC2EA}" srcOrd="0" destOrd="0" presId="urn:microsoft.com/office/officeart/2005/8/layout/hierarchy2"/>
    <dgm:cxn modelId="{5F2ACE32-DE10-4957-AA3F-1C38E3420E41}" type="presOf" srcId="{5D5CE0C0-CA51-440D-B781-3423A5ECAAC2}" destId="{BDB532E9-B233-45ED-A825-0003E85354E7}" srcOrd="0" destOrd="0" presId="urn:microsoft.com/office/officeart/2005/8/layout/hierarchy2"/>
    <dgm:cxn modelId="{7CF8C75B-EC75-42AF-B1E6-D64F1CE0A05B}" type="presOf" srcId="{A72481F3-AEA8-4638-A18F-C087C634B68A}" destId="{684F9975-F01A-44E5-ADE9-258E7504EEB0}" srcOrd="1" destOrd="0" presId="urn:microsoft.com/office/officeart/2005/8/layout/hierarchy2"/>
    <dgm:cxn modelId="{FBBA3911-58A0-44FD-8E2D-21D013B6F265}" srcId="{67FBADB6-02D7-4DB4-B950-94080A6128A7}" destId="{318773BE-098D-45CA-ADDD-A107BC32A7E4}" srcOrd="0" destOrd="0" parTransId="{A72481F3-AEA8-4638-A18F-C087C634B68A}" sibTransId="{E08BE3E4-9D22-47B3-AD23-DEB7A963F010}"/>
    <dgm:cxn modelId="{F818976D-8676-47C5-9537-199C427A2C01}" type="presOf" srcId="{7355F298-94FF-49A2-9C04-5FC24694EB35}" destId="{79A5D141-79B0-4777-889B-A5A35C1BAAC2}" srcOrd="1" destOrd="0" presId="urn:microsoft.com/office/officeart/2005/8/layout/hierarchy2"/>
    <dgm:cxn modelId="{A4E3C541-DD55-4981-B040-CB0F03AEE53E}" type="presOf" srcId="{4737C4F8-37A7-4210-BB86-EF173176ABD5}" destId="{D9517770-6851-42C0-97F3-57C0A3A548BA}" srcOrd="0" destOrd="0" presId="urn:microsoft.com/office/officeart/2005/8/layout/hierarchy2"/>
    <dgm:cxn modelId="{08F523E7-18D5-4806-AC49-22B1F98CDC4B}" type="presOf" srcId="{67FBADB6-02D7-4DB4-B950-94080A6128A7}" destId="{E872B647-050D-4EE9-AB0F-75A2A8316908}" srcOrd="0" destOrd="0" presId="urn:microsoft.com/office/officeart/2005/8/layout/hierarchy2"/>
    <dgm:cxn modelId="{B8B7FE8D-B845-4E33-AEE3-E8E21A0DE0B4}" srcId="{1F195623-B85E-4CEB-B09F-8006CFE84C83}" destId="{141B45DF-D58D-4217-A002-70F262C1C01C}" srcOrd="1" destOrd="0" parTransId="{7355F298-94FF-49A2-9C04-5FC24694EB35}" sibTransId="{5655C86B-772C-46E4-9E2E-B4D319AE7439}"/>
    <dgm:cxn modelId="{629D8EB6-582C-4B18-9CFF-67BC7BDEE815}" type="presOf" srcId="{1F195623-B85E-4CEB-B09F-8006CFE84C83}" destId="{59D05BC6-3487-4A32-AEA3-AF090323083A}" srcOrd="0" destOrd="0" presId="urn:microsoft.com/office/officeart/2005/8/layout/hierarchy2"/>
    <dgm:cxn modelId="{ECE13487-E77D-4E84-A5F2-16894E2C3FB7}" srcId="{141B45DF-D58D-4217-A002-70F262C1C01C}" destId="{4737C4F8-37A7-4210-BB86-EF173176ABD5}" srcOrd="0" destOrd="0" parTransId="{0F2A4704-C36B-46FF-90BB-208DA9034693}" sibTransId="{0F6E7003-C121-43DE-8F94-AF1C683ADFD6}"/>
    <dgm:cxn modelId="{F82A7523-64BD-4F12-99EF-26A0261F80D0}" type="presOf" srcId="{141B45DF-D58D-4217-A002-70F262C1C01C}" destId="{5B9DF624-1113-4741-BC42-A161BD228F74}" srcOrd="0" destOrd="0" presId="urn:microsoft.com/office/officeart/2005/8/layout/hierarchy2"/>
    <dgm:cxn modelId="{825122B5-BA7A-490C-82D8-F26347ADC4EE}" srcId="{2490C693-45CE-4592-9F59-52F3E3508D91}" destId="{1F195623-B85E-4CEB-B09F-8006CFE84C83}" srcOrd="0" destOrd="0" parTransId="{FDBFB3B7-F18E-4B32-A853-4D7AACD17534}" sibTransId="{066B9DA1-E299-4038-88DD-7FFA370BDA7D}"/>
    <dgm:cxn modelId="{3226648B-0F1F-48CA-925E-0256E10435B2}" type="presOf" srcId="{A72481F3-AEA8-4638-A18F-C087C634B68A}" destId="{D11C2DA8-CF9A-41AD-A02B-74B5CDA38716}" srcOrd="0" destOrd="0" presId="urn:microsoft.com/office/officeart/2005/8/layout/hierarchy2"/>
    <dgm:cxn modelId="{AB588A32-DD2D-4D9D-806C-ECF4CB2999B9}" type="presOf" srcId="{0F2A4704-C36B-46FF-90BB-208DA9034693}" destId="{FD3128B2-F012-4EC6-9E24-5270711A2501}" srcOrd="1" destOrd="0" presId="urn:microsoft.com/office/officeart/2005/8/layout/hierarchy2"/>
    <dgm:cxn modelId="{B4F28FB8-16CF-41BE-AD7B-CCADE631DD8E}" type="presOf" srcId="{7355F298-94FF-49A2-9C04-5FC24694EB35}" destId="{FC532474-F4E1-4CFF-AD68-C37BE36DBEFF}" srcOrd="0" destOrd="0" presId="urn:microsoft.com/office/officeart/2005/8/layout/hierarchy2"/>
    <dgm:cxn modelId="{DE436BB9-510C-4FC9-A8EF-8C943B1AB16D}" type="presOf" srcId="{5D5CE0C0-CA51-440D-B781-3423A5ECAAC2}" destId="{BF422C5D-7BFA-4EA0-8D67-2F5AD206BFCC}" srcOrd="1" destOrd="0" presId="urn:microsoft.com/office/officeart/2005/8/layout/hierarchy2"/>
    <dgm:cxn modelId="{7A7296CC-E3C6-4D90-98E0-825EC90005F5}" type="presOf" srcId="{0F2A4704-C36B-46FF-90BB-208DA9034693}" destId="{76624C3E-D535-4E37-ACC7-FDA12929C463}" srcOrd="0" destOrd="0" presId="urn:microsoft.com/office/officeart/2005/8/layout/hierarchy2"/>
    <dgm:cxn modelId="{4696004C-193A-4B49-92E2-B74B254C9E0E}" type="presParOf" srcId="{180ADD3E-4C73-40F7-92EE-E61C790DC2EA}" destId="{6B70E01D-5BF2-4A73-9BF9-0F09BBC61A8A}" srcOrd="0" destOrd="0" presId="urn:microsoft.com/office/officeart/2005/8/layout/hierarchy2"/>
    <dgm:cxn modelId="{07E3845D-93EC-43B3-9804-D94CA04EE9C7}" type="presParOf" srcId="{6B70E01D-5BF2-4A73-9BF9-0F09BBC61A8A}" destId="{59D05BC6-3487-4A32-AEA3-AF090323083A}" srcOrd="0" destOrd="0" presId="urn:microsoft.com/office/officeart/2005/8/layout/hierarchy2"/>
    <dgm:cxn modelId="{9010C9EC-A075-4E82-85F2-F16E992494EA}" type="presParOf" srcId="{6B70E01D-5BF2-4A73-9BF9-0F09BBC61A8A}" destId="{4F941E52-D015-4A58-94AB-7742E0433E7A}" srcOrd="1" destOrd="0" presId="urn:microsoft.com/office/officeart/2005/8/layout/hierarchy2"/>
    <dgm:cxn modelId="{525FE6CE-971D-4C3B-95E5-198A01044015}" type="presParOf" srcId="{4F941E52-D015-4A58-94AB-7742E0433E7A}" destId="{BDB532E9-B233-45ED-A825-0003E85354E7}" srcOrd="0" destOrd="0" presId="urn:microsoft.com/office/officeart/2005/8/layout/hierarchy2"/>
    <dgm:cxn modelId="{3F4A407D-391A-45F1-8676-90FDAEC350D8}" type="presParOf" srcId="{BDB532E9-B233-45ED-A825-0003E85354E7}" destId="{BF422C5D-7BFA-4EA0-8D67-2F5AD206BFCC}" srcOrd="0" destOrd="0" presId="urn:microsoft.com/office/officeart/2005/8/layout/hierarchy2"/>
    <dgm:cxn modelId="{EAFA66D6-3481-4531-A3C2-54C406829F2D}" type="presParOf" srcId="{4F941E52-D015-4A58-94AB-7742E0433E7A}" destId="{698B434D-1755-4656-8498-F726801894CC}" srcOrd="1" destOrd="0" presId="urn:microsoft.com/office/officeart/2005/8/layout/hierarchy2"/>
    <dgm:cxn modelId="{54D0D364-D8E5-4332-8345-154F3E176D0B}" type="presParOf" srcId="{698B434D-1755-4656-8498-F726801894CC}" destId="{E872B647-050D-4EE9-AB0F-75A2A8316908}" srcOrd="0" destOrd="0" presId="urn:microsoft.com/office/officeart/2005/8/layout/hierarchy2"/>
    <dgm:cxn modelId="{B47E5434-FEB3-4948-9883-2D882D3CAAE2}" type="presParOf" srcId="{698B434D-1755-4656-8498-F726801894CC}" destId="{64EF3664-16A6-4381-81C5-FA635AF77911}" srcOrd="1" destOrd="0" presId="urn:microsoft.com/office/officeart/2005/8/layout/hierarchy2"/>
    <dgm:cxn modelId="{A417C050-E2A5-40ED-8F7D-A394AC46ECEF}" type="presParOf" srcId="{64EF3664-16A6-4381-81C5-FA635AF77911}" destId="{D11C2DA8-CF9A-41AD-A02B-74B5CDA38716}" srcOrd="0" destOrd="0" presId="urn:microsoft.com/office/officeart/2005/8/layout/hierarchy2"/>
    <dgm:cxn modelId="{B24A2BB7-07EB-42A7-AF53-F6CD0966E03F}" type="presParOf" srcId="{D11C2DA8-CF9A-41AD-A02B-74B5CDA38716}" destId="{684F9975-F01A-44E5-ADE9-258E7504EEB0}" srcOrd="0" destOrd="0" presId="urn:microsoft.com/office/officeart/2005/8/layout/hierarchy2"/>
    <dgm:cxn modelId="{2F01D326-11B5-4486-B208-DEDFD1709083}" type="presParOf" srcId="{64EF3664-16A6-4381-81C5-FA635AF77911}" destId="{0E5AC82B-6E9E-4AFC-BB68-46722E1965ED}" srcOrd="1" destOrd="0" presId="urn:microsoft.com/office/officeart/2005/8/layout/hierarchy2"/>
    <dgm:cxn modelId="{8D590E7A-7D29-4786-A247-25BB9D1812DC}" type="presParOf" srcId="{0E5AC82B-6E9E-4AFC-BB68-46722E1965ED}" destId="{CBDB8AD0-1BC0-4B77-8253-62251817CC7C}" srcOrd="0" destOrd="0" presId="urn:microsoft.com/office/officeart/2005/8/layout/hierarchy2"/>
    <dgm:cxn modelId="{E041E5E4-721B-4A8E-A179-EE29D056D05A}" type="presParOf" srcId="{0E5AC82B-6E9E-4AFC-BB68-46722E1965ED}" destId="{3A3C3CEB-6F72-45D9-9997-61A69CA0859B}" srcOrd="1" destOrd="0" presId="urn:microsoft.com/office/officeart/2005/8/layout/hierarchy2"/>
    <dgm:cxn modelId="{1685987F-9088-41A0-B755-C7F96772E7E0}" type="presParOf" srcId="{4F941E52-D015-4A58-94AB-7742E0433E7A}" destId="{FC532474-F4E1-4CFF-AD68-C37BE36DBEFF}" srcOrd="2" destOrd="0" presId="urn:microsoft.com/office/officeart/2005/8/layout/hierarchy2"/>
    <dgm:cxn modelId="{09341D1B-C0B3-4FDF-A533-2AABC6F8E17B}" type="presParOf" srcId="{FC532474-F4E1-4CFF-AD68-C37BE36DBEFF}" destId="{79A5D141-79B0-4777-889B-A5A35C1BAAC2}" srcOrd="0" destOrd="0" presId="urn:microsoft.com/office/officeart/2005/8/layout/hierarchy2"/>
    <dgm:cxn modelId="{37274452-B21E-4A19-869F-95F9A686C5FC}" type="presParOf" srcId="{4F941E52-D015-4A58-94AB-7742E0433E7A}" destId="{C2AB2A3C-7B53-4CF7-B250-64C290BAF7A6}" srcOrd="3" destOrd="0" presId="urn:microsoft.com/office/officeart/2005/8/layout/hierarchy2"/>
    <dgm:cxn modelId="{066829E6-7DB3-44C9-8C89-A045C3F5884D}" type="presParOf" srcId="{C2AB2A3C-7B53-4CF7-B250-64C290BAF7A6}" destId="{5B9DF624-1113-4741-BC42-A161BD228F74}" srcOrd="0" destOrd="0" presId="urn:microsoft.com/office/officeart/2005/8/layout/hierarchy2"/>
    <dgm:cxn modelId="{0095ADF6-71B3-49F8-8ABC-478882231393}" type="presParOf" srcId="{C2AB2A3C-7B53-4CF7-B250-64C290BAF7A6}" destId="{3F92F763-8E8D-4F4A-9DF8-72A1E83302A2}" srcOrd="1" destOrd="0" presId="urn:microsoft.com/office/officeart/2005/8/layout/hierarchy2"/>
    <dgm:cxn modelId="{5269E3E9-1673-4793-B809-2A24319FA337}" type="presParOf" srcId="{3F92F763-8E8D-4F4A-9DF8-72A1E83302A2}" destId="{76624C3E-D535-4E37-ACC7-FDA12929C463}" srcOrd="0" destOrd="0" presId="urn:microsoft.com/office/officeart/2005/8/layout/hierarchy2"/>
    <dgm:cxn modelId="{02B3B574-199C-4B83-8F7F-38DD09572DA2}" type="presParOf" srcId="{76624C3E-D535-4E37-ACC7-FDA12929C463}" destId="{FD3128B2-F012-4EC6-9E24-5270711A2501}" srcOrd="0" destOrd="0" presId="urn:microsoft.com/office/officeart/2005/8/layout/hierarchy2"/>
    <dgm:cxn modelId="{C1EF9A35-C824-4CB9-A03F-864DD5340428}" type="presParOf" srcId="{3F92F763-8E8D-4F4A-9DF8-72A1E83302A2}" destId="{3A1E9597-A896-4B3F-BA46-16063868DC6F}" srcOrd="1" destOrd="0" presId="urn:microsoft.com/office/officeart/2005/8/layout/hierarchy2"/>
    <dgm:cxn modelId="{FF4D1BD0-C26B-411D-830F-908F33FA89CB}" type="presParOf" srcId="{3A1E9597-A896-4B3F-BA46-16063868DC6F}" destId="{D9517770-6851-42C0-97F3-57C0A3A548BA}" srcOrd="0" destOrd="0" presId="urn:microsoft.com/office/officeart/2005/8/layout/hierarchy2"/>
    <dgm:cxn modelId="{B721F569-8DEA-42CF-BD29-AD55BD184989}" type="presParOf" srcId="{3A1E9597-A896-4B3F-BA46-16063868DC6F}" destId="{70A1394F-5B03-4A9E-8639-040E247EB45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503B29-170D-434E-8D17-A26B957EAD29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6710BE-28A4-44E2-9F70-D7482C359533}">
      <dgm:prSet phldrT="[نص]"/>
      <dgm:spPr/>
      <dgm:t>
        <a:bodyPr/>
        <a:lstStyle/>
        <a:p>
          <a:r>
            <a:rPr lang="ar-SA" dirty="0" smtClean="0"/>
            <a:t>التحايل</a:t>
          </a:r>
          <a:endParaRPr lang="en-US" dirty="0"/>
        </a:p>
      </dgm:t>
    </dgm:pt>
    <dgm:pt modelId="{88D5E063-F3DB-424F-BAAF-3BB111B002AB}" type="parTrans" cxnId="{85D473C0-8171-46AD-9CB7-0820952EDD6A}">
      <dgm:prSet/>
      <dgm:spPr/>
      <dgm:t>
        <a:bodyPr/>
        <a:lstStyle/>
        <a:p>
          <a:endParaRPr lang="en-US"/>
        </a:p>
      </dgm:t>
    </dgm:pt>
    <dgm:pt modelId="{0F923B88-149A-4150-8ECB-D7FB1B5ED67F}" type="sibTrans" cxnId="{85D473C0-8171-46AD-9CB7-0820952EDD6A}">
      <dgm:prSet/>
      <dgm:spPr/>
      <dgm:t>
        <a:bodyPr/>
        <a:lstStyle/>
        <a:p>
          <a:endParaRPr lang="en-US"/>
        </a:p>
      </dgm:t>
    </dgm:pt>
    <dgm:pt modelId="{782385EE-D286-45C7-9B1D-70D0B2F7DB00}">
      <dgm:prSet phldrT="[نص]"/>
      <dgm:spPr/>
      <dgm:t>
        <a:bodyPr/>
        <a:lstStyle/>
        <a:p>
          <a:r>
            <a:rPr lang="ar-SA" dirty="0" smtClean="0"/>
            <a:t>البلادة</a:t>
          </a:r>
          <a:endParaRPr lang="en-US" dirty="0"/>
        </a:p>
      </dgm:t>
    </dgm:pt>
    <dgm:pt modelId="{904D5D2B-C8A5-4DDA-BD54-42EAC6CE7E9C}" type="parTrans" cxnId="{471013D8-A12C-4E0A-A0F6-74AAB0685731}">
      <dgm:prSet/>
      <dgm:spPr/>
      <dgm:t>
        <a:bodyPr/>
        <a:lstStyle/>
        <a:p>
          <a:endParaRPr lang="en-US"/>
        </a:p>
      </dgm:t>
    </dgm:pt>
    <dgm:pt modelId="{1A0DE666-833A-42BF-9A08-D127A36D7574}" type="sibTrans" cxnId="{471013D8-A12C-4E0A-A0F6-74AAB0685731}">
      <dgm:prSet/>
      <dgm:spPr/>
      <dgm:t>
        <a:bodyPr/>
        <a:lstStyle/>
        <a:p>
          <a:endParaRPr lang="en-US"/>
        </a:p>
      </dgm:t>
    </dgm:pt>
    <dgm:pt modelId="{2DD67905-3D09-4422-9163-CECF90804DA4}">
      <dgm:prSet phldrT="[نص]"/>
      <dgm:spPr/>
      <dgm:t>
        <a:bodyPr/>
        <a:lstStyle/>
        <a:p>
          <a:r>
            <a:rPr lang="ar-SA" dirty="0" smtClean="0"/>
            <a:t>التسرع</a:t>
          </a:r>
          <a:endParaRPr lang="en-US" dirty="0"/>
        </a:p>
      </dgm:t>
    </dgm:pt>
    <dgm:pt modelId="{441D1512-E5BD-45F7-956E-701D3891C148}" type="parTrans" cxnId="{3BCD3341-C835-4D2C-895F-E61324E8E3E2}">
      <dgm:prSet/>
      <dgm:spPr/>
      <dgm:t>
        <a:bodyPr/>
        <a:lstStyle/>
        <a:p>
          <a:endParaRPr lang="en-US"/>
        </a:p>
      </dgm:t>
    </dgm:pt>
    <dgm:pt modelId="{B1AAF021-7858-484D-91A6-C6367284B3AF}" type="sibTrans" cxnId="{3BCD3341-C835-4D2C-895F-E61324E8E3E2}">
      <dgm:prSet/>
      <dgm:spPr/>
      <dgm:t>
        <a:bodyPr/>
        <a:lstStyle/>
        <a:p>
          <a:endParaRPr lang="en-US"/>
        </a:p>
      </dgm:t>
    </dgm:pt>
    <dgm:pt modelId="{F7749352-4C3F-45E5-A89F-3CD4958F2D9E}">
      <dgm:prSet phldrT="[نص]"/>
      <dgm:spPr/>
      <dgm:t>
        <a:bodyPr/>
        <a:lstStyle/>
        <a:p>
          <a:r>
            <a:rPr lang="ar-SA" dirty="0" smtClean="0"/>
            <a:t>التشتت</a:t>
          </a:r>
          <a:endParaRPr lang="en-US" dirty="0"/>
        </a:p>
      </dgm:t>
    </dgm:pt>
    <dgm:pt modelId="{04E8886B-EC0E-4D92-87FD-AC53F0D0406C}" type="parTrans" cxnId="{B21465A2-D583-434B-A86A-BAEC9103431E}">
      <dgm:prSet/>
      <dgm:spPr/>
      <dgm:t>
        <a:bodyPr/>
        <a:lstStyle/>
        <a:p>
          <a:endParaRPr lang="en-US"/>
        </a:p>
      </dgm:t>
    </dgm:pt>
    <dgm:pt modelId="{15C928D8-FC4D-4EDA-862C-B52A7BB6CF87}" type="sibTrans" cxnId="{B21465A2-D583-434B-A86A-BAEC9103431E}">
      <dgm:prSet/>
      <dgm:spPr/>
      <dgm:t>
        <a:bodyPr/>
        <a:lstStyle/>
        <a:p>
          <a:endParaRPr lang="en-US"/>
        </a:p>
      </dgm:t>
    </dgm:pt>
    <dgm:pt modelId="{611E26B7-EA87-4E6A-B761-2A449167A8B6}">
      <dgm:prSet phldrT="[نص]"/>
      <dgm:spPr/>
      <dgm:t>
        <a:bodyPr/>
        <a:lstStyle/>
        <a:p>
          <a:r>
            <a:rPr lang="ar-SA" dirty="0" smtClean="0"/>
            <a:t>الملل</a:t>
          </a:r>
          <a:endParaRPr lang="en-US" dirty="0"/>
        </a:p>
      </dgm:t>
    </dgm:pt>
    <dgm:pt modelId="{6F5E322F-9795-477F-86A4-9BC3412AEA27}" type="parTrans" cxnId="{CBAFF9B2-4CD7-4752-80E4-3D4570B5CB23}">
      <dgm:prSet/>
      <dgm:spPr/>
      <dgm:t>
        <a:bodyPr/>
        <a:lstStyle/>
        <a:p>
          <a:endParaRPr lang="en-US"/>
        </a:p>
      </dgm:t>
    </dgm:pt>
    <dgm:pt modelId="{18DBFC18-D1F2-4DAE-A6BC-4446425ED36F}" type="sibTrans" cxnId="{CBAFF9B2-4CD7-4752-80E4-3D4570B5CB23}">
      <dgm:prSet/>
      <dgm:spPr/>
      <dgm:t>
        <a:bodyPr/>
        <a:lstStyle/>
        <a:p>
          <a:endParaRPr lang="en-US"/>
        </a:p>
      </dgm:t>
    </dgm:pt>
    <dgm:pt modelId="{068C94E3-D4E2-46D1-9F87-4C6DBB4B0C7B}">
      <dgm:prSet phldrT="[نص]"/>
      <dgm:spPr/>
      <dgm:t>
        <a:bodyPr/>
        <a:lstStyle/>
        <a:p>
          <a:r>
            <a:rPr lang="ar-SA" dirty="0" smtClean="0"/>
            <a:t>عدم التحمل</a:t>
          </a:r>
          <a:endParaRPr lang="en-US" dirty="0"/>
        </a:p>
      </dgm:t>
    </dgm:pt>
    <dgm:pt modelId="{35E0E6F7-2BF3-43EC-990A-6F3ACD51252B}" type="parTrans" cxnId="{3A2D95A3-46BD-4E66-8894-3A651FEEC816}">
      <dgm:prSet/>
      <dgm:spPr/>
      <dgm:t>
        <a:bodyPr/>
        <a:lstStyle/>
        <a:p>
          <a:endParaRPr lang="en-US"/>
        </a:p>
      </dgm:t>
    </dgm:pt>
    <dgm:pt modelId="{2B8E5438-B211-48B3-8CA6-AF33EFC82006}" type="sibTrans" cxnId="{3A2D95A3-46BD-4E66-8894-3A651FEEC816}">
      <dgm:prSet/>
      <dgm:spPr/>
      <dgm:t>
        <a:bodyPr/>
        <a:lstStyle/>
        <a:p>
          <a:endParaRPr lang="en-US"/>
        </a:p>
      </dgm:t>
    </dgm:pt>
    <dgm:pt modelId="{6BBA440B-37BB-4BDD-9C3E-C1A97B8F24CB}" type="pres">
      <dgm:prSet presAssocID="{35503B29-170D-434E-8D17-A26B957EAD2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FAB9F3B2-81C3-4B4A-BE34-47F063AF1FD7}" type="pres">
      <dgm:prSet presAssocID="{B06710BE-28A4-44E2-9F70-D7482C359533}" presName="root" presStyleCnt="0"/>
      <dgm:spPr/>
    </dgm:pt>
    <dgm:pt modelId="{3E8D991B-A24A-40A5-9970-8FB595F9E751}" type="pres">
      <dgm:prSet presAssocID="{B06710BE-28A4-44E2-9F70-D7482C359533}" presName="rootComposite" presStyleCnt="0"/>
      <dgm:spPr/>
    </dgm:pt>
    <dgm:pt modelId="{0392D613-96D5-4177-9F77-30835C49C6EF}" type="pres">
      <dgm:prSet presAssocID="{B06710BE-28A4-44E2-9F70-D7482C359533}" presName="rootText" presStyleLbl="node1" presStyleIdx="0" presStyleCnt="2"/>
      <dgm:spPr/>
      <dgm:t>
        <a:bodyPr/>
        <a:lstStyle/>
        <a:p>
          <a:pPr rtl="1"/>
          <a:endParaRPr lang="ar-SA"/>
        </a:p>
      </dgm:t>
    </dgm:pt>
    <dgm:pt modelId="{4E4B040E-FE43-426C-AF6B-07820C32C148}" type="pres">
      <dgm:prSet presAssocID="{B06710BE-28A4-44E2-9F70-D7482C359533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4FD53512-5046-499D-A25F-39579DC2A512}" type="pres">
      <dgm:prSet presAssocID="{B06710BE-28A4-44E2-9F70-D7482C359533}" presName="childShape" presStyleCnt="0"/>
      <dgm:spPr/>
    </dgm:pt>
    <dgm:pt modelId="{93D14718-9882-4E42-92F0-29ECF7AB0E14}" type="pres">
      <dgm:prSet presAssocID="{904D5D2B-C8A5-4DDA-BD54-42EAC6CE7E9C}" presName="Name13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B053F5D0-F43B-4A06-8C67-F3E603FE63B6}" type="pres">
      <dgm:prSet presAssocID="{782385EE-D286-45C7-9B1D-70D0B2F7DB00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22BD4D9-2A7C-4AD2-ADA5-1EF38F224C5E}" type="pres">
      <dgm:prSet presAssocID="{441D1512-E5BD-45F7-956E-701D3891C148}" presName="Name13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B3E633FC-456A-44DC-B1B6-E97B9217594F}" type="pres">
      <dgm:prSet presAssocID="{2DD67905-3D09-4422-9163-CECF90804DA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6AA0B6B-11F4-4FFC-AE72-DB435D0DD9F8}" type="pres">
      <dgm:prSet presAssocID="{F7749352-4C3F-45E5-A89F-3CD4958F2D9E}" presName="root" presStyleCnt="0"/>
      <dgm:spPr/>
    </dgm:pt>
    <dgm:pt modelId="{C9085414-A404-4A84-A74E-74B621500DBC}" type="pres">
      <dgm:prSet presAssocID="{F7749352-4C3F-45E5-A89F-3CD4958F2D9E}" presName="rootComposite" presStyleCnt="0"/>
      <dgm:spPr/>
    </dgm:pt>
    <dgm:pt modelId="{04E1E113-C904-404D-9BDD-B04F7E397570}" type="pres">
      <dgm:prSet presAssocID="{F7749352-4C3F-45E5-A89F-3CD4958F2D9E}" presName="rootText" presStyleLbl="node1" presStyleIdx="1" presStyleCnt="2"/>
      <dgm:spPr/>
      <dgm:t>
        <a:bodyPr/>
        <a:lstStyle/>
        <a:p>
          <a:pPr rtl="1"/>
          <a:endParaRPr lang="ar-SA"/>
        </a:p>
      </dgm:t>
    </dgm:pt>
    <dgm:pt modelId="{CA771209-5305-41A8-97AB-FF54AF39A8C2}" type="pres">
      <dgm:prSet presAssocID="{F7749352-4C3F-45E5-A89F-3CD4958F2D9E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0A2805E1-285F-4C11-8E41-EFB776587794}" type="pres">
      <dgm:prSet presAssocID="{F7749352-4C3F-45E5-A89F-3CD4958F2D9E}" presName="childShape" presStyleCnt="0"/>
      <dgm:spPr/>
    </dgm:pt>
    <dgm:pt modelId="{253FB474-3689-42AE-A308-31B0E90526A3}" type="pres">
      <dgm:prSet presAssocID="{6F5E322F-9795-477F-86A4-9BC3412AEA27}" presName="Name13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F64868BF-2CA2-4B63-9F29-C0E4D21287A9}" type="pres">
      <dgm:prSet presAssocID="{611E26B7-EA87-4E6A-B761-2A449167A8B6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21563A3-57C6-4929-8E8D-EC26F28B0138}" type="pres">
      <dgm:prSet presAssocID="{35E0E6F7-2BF3-43EC-990A-6F3ACD51252B}" presName="Name13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5203AB45-CD77-4F57-9BE5-08FEC3DB7646}" type="pres">
      <dgm:prSet presAssocID="{068C94E3-D4E2-46D1-9F87-4C6DBB4B0C7B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33339C5-9B70-47DD-9D8D-948944AF3B33}" type="presOf" srcId="{782385EE-D286-45C7-9B1D-70D0B2F7DB00}" destId="{B053F5D0-F43B-4A06-8C67-F3E603FE63B6}" srcOrd="0" destOrd="0" presId="urn:microsoft.com/office/officeart/2005/8/layout/hierarchy3"/>
    <dgm:cxn modelId="{88795C59-E7E4-4903-839B-A54FA27A958A}" type="presOf" srcId="{441D1512-E5BD-45F7-956E-701D3891C148}" destId="{422BD4D9-2A7C-4AD2-ADA5-1EF38F224C5E}" srcOrd="0" destOrd="0" presId="urn:microsoft.com/office/officeart/2005/8/layout/hierarchy3"/>
    <dgm:cxn modelId="{955AF6A2-D221-436E-AA88-5F1A7B07DF1D}" type="presOf" srcId="{611E26B7-EA87-4E6A-B761-2A449167A8B6}" destId="{F64868BF-2CA2-4B63-9F29-C0E4D21287A9}" srcOrd="0" destOrd="0" presId="urn:microsoft.com/office/officeart/2005/8/layout/hierarchy3"/>
    <dgm:cxn modelId="{C208FE44-01E8-4FD8-9BB0-DBDB033E0A69}" type="presOf" srcId="{2DD67905-3D09-4422-9163-CECF90804DA4}" destId="{B3E633FC-456A-44DC-B1B6-E97B9217594F}" srcOrd="0" destOrd="0" presId="urn:microsoft.com/office/officeart/2005/8/layout/hierarchy3"/>
    <dgm:cxn modelId="{B21465A2-D583-434B-A86A-BAEC9103431E}" srcId="{35503B29-170D-434E-8D17-A26B957EAD29}" destId="{F7749352-4C3F-45E5-A89F-3CD4958F2D9E}" srcOrd="1" destOrd="0" parTransId="{04E8886B-EC0E-4D92-87FD-AC53F0D0406C}" sibTransId="{15C928D8-FC4D-4EDA-862C-B52A7BB6CF87}"/>
    <dgm:cxn modelId="{3A2D95A3-46BD-4E66-8894-3A651FEEC816}" srcId="{F7749352-4C3F-45E5-A89F-3CD4958F2D9E}" destId="{068C94E3-D4E2-46D1-9F87-4C6DBB4B0C7B}" srcOrd="1" destOrd="0" parTransId="{35E0E6F7-2BF3-43EC-990A-6F3ACD51252B}" sibTransId="{2B8E5438-B211-48B3-8CA6-AF33EFC82006}"/>
    <dgm:cxn modelId="{85D473C0-8171-46AD-9CB7-0820952EDD6A}" srcId="{35503B29-170D-434E-8D17-A26B957EAD29}" destId="{B06710BE-28A4-44E2-9F70-D7482C359533}" srcOrd="0" destOrd="0" parTransId="{88D5E063-F3DB-424F-BAAF-3BB111B002AB}" sibTransId="{0F923B88-149A-4150-8ECB-D7FB1B5ED67F}"/>
    <dgm:cxn modelId="{6E0B22B9-956E-44F4-82F5-1BBEBD9726D3}" type="presOf" srcId="{068C94E3-D4E2-46D1-9F87-4C6DBB4B0C7B}" destId="{5203AB45-CD77-4F57-9BE5-08FEC3DB7646}" srcOrd="0" destOrd="0" presId="urn:microsoft.com/office/officeart/2005/8/layout/hierarchy3"/>
    <dgm:cxn modelId="{0D14A61D-EF6B-4DF0-9EF7-DF8F81D06023}" type="presOf" srcId="{35503B29-170D-434E-8D17-A26B957EAD29}" destId="{6BBA440B-37BB-4BDD-9C3E-C1A97B8F24CB}" srcOrd="0" destOrd="0" presId="urn:microsoft.com/office/officeart/2005/8/layout/hierarchy3"/>
    <dgm:cxn modelId="{3BCD3341-C835-4D2C-895F-E61324E8E3E2}" srcId="{B06710BE-28A4-44E2-9F70-D7482C359533}" destId="{2DD67905-3D09-4422-9163-CECF90804DA4}" srcOrd="1" destOrd="0" parTransId="{441D1512-E5BD-45F7-956E-701D3891C148}" sibTransId="{B1AAF021-7858-484D-91A6-C6367284B3AF}"/>
    <dgm:cxn modelId="{0128B164-8EEF-475D-A6E9-BC72996A150F}" type="presOf" srcId="{B06710BE-28A4-44E2-9F70-D7482C359533}" destId="{0392D613-96D5-4177-9F77-30835C49C6EF}" srcOrd="0" destOrd="0" presId="urn:microsoft.com/office/officeart/2005/8/layout/hierarchy3"/>
    <dgm:cxn modelId="{1B59D3E5-971B-48D8-93BE-9D3CBDBB0E5F}" type="presOf" srcId="{F7749352-4C3F-45E5-A89F-3CD4958F2D9E}" destId="{CA771209-5305-41A8-97AB-FF54AF39A8C2}" srcOrd="1" destOrd="0" presId="urn:microsoft.com/office/officeart/2005/8/layout/hierarchy3"/>
    <dgm:cxn modelId="{0EC97CDA-DE51-430E-AD53-F72A87B7BB47}" type="presOf" srcId="{35E0E6F7-2BF3-43EC-990A-6F3ACD51252B}" destId="{221563A3-57C6-4929-8E8D-EC26F28B0138}" srcOrd="0" destOrd="0" presId="urn:microsoft.com/office/officeart/2005/8/layout/hierarchy3"/>
    <dgm:cxn modelId="{84553F71-CF76-4C22-9BDF-7B73028A4579}" type="presOf" srcId="{904D5D2B-C8A5-4DDA-BD54-42EAC6CE7E9C}" destId="{93D14718-9882-4E42-92F0-29ECF7AB0E14}" srcOrd="0" destOrd="0" presId="urn:microsoft.com/office/officeart/2005/8/layout/hierarchy3"/>
    <dgm:cxn modelId="{614F652E-B47D-4B20-9DCB-6C391ED53DE7}" type="presOf" srcId="{F7749352-4C3F-45E5-A89F-3CD4958F2D9E}" destId="{04E1E113-C904-404D-9BDD-B04F7E397570}" srcOrd="0" destOrd="0" presId="urn:microsoft.com/office/officeart/2005/8/layout/hierarchy3"/>
    <dgm:cxn modelId="{43F0C440-8B1E-442C-AAD7-9B38B90A6120}" type="presOf" srcId="{B06710BE-28A4-44E2-9F70-D7482C359533}" destId="{4E4B040E-FE43-426C-AF6B-07820C32C148}" srcOrd="1" destOrd="0" presId="urn:microsoft.com/office/officeart/2005/8/layout/hierarchy3"/>
    <dgm:cxn modelId="{471013D8-A12C-4E0A-A0F6-74AAB0685731}" srcId="{B06710BE-28A4-44E2-9F70-D7482C359533}" destId="{782385EE-D286-45C7-9B1D-70D0B2F7DB00}" srcOrd="0" destOrd="0" parTransId="{904D5D2B-C8A5-4DDA-BD54-42EAC6CE7E9C}" sibTransId="{1A0DE666-833A-42BF-9A08-D127A36D7574}"/>
    <dgm:cxn modelId="{CBAFF9B2-4CD7-4752-80E4-3D4570B5CB23}" srcId="{F7749352-4C3F-45E5-A89F-3CD4958F2D9E}" destId="{611E26B7-EA87-4E6A-B761-2A449167A8B6}" srcOrd="0" destOrd="0" parTransId="{6F5E322F-9795-477F-86A4-9BC3412AEA27}" sibTransId="{18DBFC18-D1F2-4DAE-A6BC-4446425ED36F}"/>
    <dgm:cxn modelId="{F34B67C0-CEB7-455B-8742-E87010DE851F}" type="presOf" srcId="{6F5E322F-9795-477F-86A4-9BC3412AEA27}" destId="{253FB474-3689-42AE-A308-31B0E90526A3}" srcOrd="0" destOrd="0" presId="urn:microsoft.com/office/officeart/2005/8/layout/hierarchy3"/>
    <dgm:cxn modelId="{A7E05EAA-13F8-4808-90FA-FE046FC73BF9}" type="presParOf" srcId="{6BBA440B-37BB-4BDD-9C3E-C1A97B8F24CB}" destId="{FAB9F3B2-81C3-4B4A-BE34-47F063AF1FD7}" srcOrd="0" destOrd="0" presId="urn:microsoft.com/office/officeart/2005/8/layout/hierarchy3"/>
    <dgm:cxn modelId="{E3BAB528-BB7F-4BE3-A310-A6C91DE013FB}" type="presParOf" srcId="{FAB9F3B2-81C3-4B4A-BE34-47F063AF1FD7}" destId="{3E8D991B-A24A-40A5-9970-8FB595F9E751}" srcOrd="0" destOrd="0" presId="urn:microsoft.com/office/officeart/2005/8/layout/hierarchy3"/>
    <dgm:cxn modelId="{8DE60878-AE2A-4333-A12A-D8A1C7265E01}" type="presParOf" srcId="{3E8D991B-A24A-40A5-9970-8FB595F9E751}" destId="{0392D613-96D5-4177-9F77-30835C49C6EF}" srcOrd="0" destOrd="0" presId="urn:microsoft.com/office/officeart/2005/8/layout/hierarchy3"/>
    <dgm:cxn modelId="{88C25121-1798-43AA-9F55-7793E797391B}" type="presParOf" srcId="{3E8D991B-A24A-40A5-9970-8FB595F9E751}" destId="{4E4B040E-FE43-426C-AF6B-07820C32C148}" srcOrd="1" destOrd="0" presId="urn:microsoft.com/office/officeart/2005/8/layout/hierarchy3"/>
    <dgm:cxn modelId="{80D48DC7-8FD7-4CE9-9283-355943DA7E3F}" type="presParOf" srcId="{FAB9F3B2-81C3-4B4A-BE34-47F063AF1FD7}" destId="{4FD53512-5046-499D-A25F-39579DC2A512}" srcOrd="1" destOrd="0" presId="urn:microsoft.com/office/officeart/2005/8/layout/hierarchy3"/>
    <dgm:cxn modelId="{91385A5B-40FA-4266-B804-C4ECB6DA8DDB}" type="presParOf" srcId="{4FD53512-5046-499D-A25F-39579DC2A512}" destId="{93D14718-9882-4E42-92F0-29ECF7AB0E14}" srcOrd="0" destOrd="0" presId="urn:microsoft.com/office/officeart/2005/8/layout/hierarchy3"/>
    <dgm:cxn modelId="{80B50D28-7F1D-4C98-82AF-318F1B555635}" type="presParOf" srcId="{4FD53512-5046-499D-A25F-39579DC2A512}" destId="{B053F5D0-F43B-4A06-8C67-F3E603FE63B6}" srcOrd="1" destOrd="0" presId="urn:microsoft.com/office/officeart/2005/8/layout/hierarchy3"/>
    <dgm:cxn modelId="{09F1CE27-9207-44BB-B793-1A97BB5A1CA3}" type="presParOf" srcId="{4FD53512-5046-499D-A25F-39579DC2A512}" destId="{422BD4D9-2A7C-4AD2-ADA5-1EF38F224C5E}" srcOrd="2" destOrd="0" presId="urn:microsoft.com/office/officeart/2005/8/layout/hierarchy3"/>
    <dgm:cxn modelId="{732B6474-D09A-412E-B9E3-F3AFDE469486}" type="presParOf" srcId="{4FD53512-5046-499D-A25F-39579DC2A512}" destId="{B3E633FC-456A-44DC-B1B6-E97B9217594F}" srcOrd="3" destOrd="0" presId="urn:microsoft.com/office/officeart/2005/8/layout/hierarchy3"/>
    <dgm:cxn modelId="{7D1E68DD-DC42-4575-B0FE-FA5680EAA7D0}" type="presParOf" srcId="{6BBA440B-37BB-4BDD-9C3E-C1A97B8F24CB}" destId="{F6AA0B6B-11F4-4FFC-AE72-DB435D0DD9F8}" srcOrd="1" destOrd="0" presId="urn:microsoft.com/office/officeart/2005/8/layout/hierarchy3"/>
    <dgm:cxn modelId="{D038775C-C0D6-4CF0-9C4A-5E0D505421DE}" type="presParOf" srcId="{F6AA0B6B-11F4-4FFC-AE72-DB435D0DD9F8}" destId="{C9085414-A404-4A84-A74E-74B621500DBC}" srcOrd="0" destOrd="0" presId="urn:microsoft.com/office/officeart/2005/8/layout/hierarchy3"/>
    <dgm:cxn modelId="{BFA4C430-0DD8-4C5C-A7D3-AC8585FC5014}" type="presParOf" srcId="{C9085414-A404-4A84-A74E-74B621500DBC}" destId="{04E1E113-C904-404D-9BDD-B04F7E397570}" srcOrd="0" destOrd="0" presId="urn:microsoft.com/office/officeart/2005/8/layout/hierarchy3"/>
    <dgm:cxn modelId="{F3B69EA4-DFCD-4560-AA8C-79ADDAF6AC14}" type="presParOf" srcId="{C9085414-A404-4A84-A74E-74B621500DBC}" destId="{CA771209-5305-41A8-97AB-FF54AF39A8C2}" srcOrd="1" destOrd="0" presId="urn:microsoft.com/office/officeart/2005/8/layout/hierarchy3"/>
    <dgm:cxn modelId="{FEA8BA98-498B-4405-8AF2-5D50655A40FB}" type="presParOf" srcId="{F6AA0B6B-11F4-4FFC-AE72-DB435D0DD9F8}" destId="{0A2805E1-285F-4C11-8E41-EFB776587794}" srcOrd="1" destOrd="0" presId="urn:microsoft.com/office/officeart/2005/8/layout/hierarchy3"/>
    <dgm:cxn modelId="{89B4DC51-F62E-4E44-8820-33EE35839A57}" type="presParOf" srcId="{0A2805E1-285F-4C11-8E41-EFB776587794}" destId="{253FB474-3689-42AE-A308-31B0E90526A3}" srcOrd="0" destOrd="0" presId="urn:microsoft.com/office/officeart/2005/8/layout/hierarchy3"/>
    <dgm:cxn modelId="{9471747A-F5D1-49AE-9123-93467765B7AC}" type="presParOf" srcId="{0A2805E1-285F-4C11-8E41-EFB776587794}" destId="{F64868BF-2CA2-4B63-9F29-C0E4D21287A9}" srcOrd="1" destOrd="0" presId="urn:microsoft.com/office/officeart/2005/8/layout/hierarchy3"/>
    <dgm:cxn modelId="{25C1DAC6-FFF3-48B7-9E0E-B4B13345213F}" type="presParOf" srcId="{0A2805E1-285F-4C11-8E41-EFB776587794}" destId="{221563A3-57C6-4929-8E8D-EC26F28B0138}" srcOrd="2" destOrd="0" presId="urn:microsoft.com/office/officeart/2005/8/layout/hierarchy3"/>
    <dgm:cxn modelId="{B79D5445-936C-4DD1-8144-7EC69C19C9E1}" type="presParOf" srcId="{0A2805E1-285F-4C11-8E41-EFB776587794}" destId="{5203AB45-CD77-4F57-9BE5-08FEC3DB764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62517-BABB-4D7D-BFB2-BD84D67327B3}">
      <dsp:nvSpPr>
        <dsp:cNvPr id="0" name=""/>
        <dsp:cNvSpPr/>
      </dsp:nvSpPr>
      <dsp:spPr>
        <a:xfrm>
          <a:off x="304800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89"/>
              </a:lnTo>
              <a:lnTo>
                <a:pt x="1668009" y="289489"/>
              </a:lnTo>
              <a:lnTo>
                <a:pt x="1668009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C3247-E419-4CC5-95E5-C5281C26F272}">
      <dsp:nvSpPr>
        <dsp:cNvPr id="0" name=""/>
        <dsp:cNvSpPr/>
      </dsp:nvSpPr>
      <dsp:spPr>
        <a:xfrm>
          <a:off x="137999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1668009" y="0"/>
              </a:moveTo>
              <a:lnTo>
                <a:pt x="1668009" y="289489"/>
              </a:lnTo>
              <a:lnTo>
                <a:pt x="0" y="289489"/>
              </a:lnTo>
              <a:lnTo>
                <a:pt x="0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D26687-8AB8-47D1-AE30-FFDEE581F66C}">
      <dsp:nvSpPr>
        <dsp:cNvPr id="0" name=""/>
        <dsp:cNvSpPr/>
      </dsp:nvSpPr>
      <dsp:spPr>
        <a:xfrm>
          <a:off x="1669479" y="363990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نتحدث فيه عن جزأين</a:t>
          </a:r>
          <a:endParaRPr lang="en-US" sz="4400" kern="1200" dirty="0"/>
        </a:p>
      </dsp:txBody>
      <dsp:txXfrm>
        <a:off x="1669479" y="363990"/>
        <a:ext cx="2757041" cy="1378520"/>
      </dsp:txXfrm>
    </dsp:sp>
    <dsp:sp modelId="{72751739-F958-411C-84A7-25956ECD9EEC}">
      <dsp:nvSpPr>
        <dsp:cNvPr id="0" name=""/>
        <dsp:cNvSpPr/>
      </dsp:nvSpPr>
      <dsp:spPr>
        <a:xfrm>
          <a:off x="146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أساسيات التدريس الفعال</a:t>
          </a:r>
          <a:endParaRPr lang="en-US" sz="4400" kern="1200" dirty="0"/>
        </a:p>
      </dsp:txBody>
      <dsp:txXfrm>
        <a:off x="1469" y="2321489"/>
        <a:ext cx="2757041" cy="1378520"/>
      </dsp:txXfrm>
    </dsp:sp>
    <dsp:sp modelId="{F6DFA31E-4C30-4FF9-8F9F-F872648806ED}">
      <dsp:nvSpPr>
        <dsp:cNvPr id="0" name=""/>
        <dsp:cNvSpPr/>
      </dsp:nvSpPr>
      <dsp:spPr>
        <a:xfrm>
          <a:off x="333748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عناصر تدريس الاستماع</a:t>
          </a:r>
          <a:endParaRPr lang="en-US" sz="4400" kern="1200" dirty="0"/>
        </a:p>
      </dsp:txBody>
      <dsp:txXfrm>
        <a:off x="3337489" y="2321489"/>
        <a:ext cx="2757041" cy="1378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05BC6-3487-4A32-AEA3-AF090323083A}">
      <dsp:nvSpPr>
        <dsp:cNvPr id="0" name=""/>
        <dsp:cNvSpPr/>
      </dsp:nvSpPr>
      <dsp:spPr>
        <a:xfrm>
          <a:off x="874" y="1355063"/>
          <a:ext cx="2145171" cy="2242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هناك نوعان يستخدمان بشكل متداخل للاستماع</a:t>
          </a:r>
          <a:endParaRPr lang="en-US" sz="2800" b="1" kern="1200" dirty="0"/>
        </a:p>
      </dsp:txBody>
      <dsp:txXfrm>
        <a:off x="63704" y="1417893"/>
        <a:ext cx="2019511" cy="2117213"/>
      </dsp:txXfrm>
    </dsp:sp>
    <dsp:sp modelId="{BDB532E9-B233-45ED-A825-0003E85354E7}">
      <dsp:nvSpPr>
        <dsp:cNvPr id="0" name=""/>
        <dsp:cNvSpPr/>
      </dsp:nvSpPr>
      <dsp:spPr>
        <a:xfrm rot="19457599">
          <a:off x="2046722" y="2148641"/>
          <a:ext cx="1056714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1056714" y="194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548662" y="2141713"/>
        <a:ext cx="52835" cy="52835"/>
      </dsp:txXfrm>
    </dsp:sp>
    <dsp:sp modelId="{E872B647-050D-4EE9-AB0F-75A2A8316908}">
      <dsp:nvSpPr>
        <dsp:cNvPr id="0" name=""/>
        <dsp:cNvSpPr/>
      </dsp:nvSpPr>
      <dsp:spPr>
        <a:xfrm>
          <a:off x="3004114" y="1323470"/>
          <a:ext cx="2145171" cy="1072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الاستماع السريع الاستجابة</a:t>
          </a:r>
          <a:endParaRPr lang="en-US" sz="2800" kern="1200" dirty="0"/>
        </a:p>
      </dsp:txBody>
      <dsp:txXfrm>
        <a:off x="3035529" y="1354885"/>
        <a:ext cx="2082341" cy="1009755"/>
      </dsp:txXfrm>
    </dsp:sp>
    <dsp:sp modelId="{D11C2DA8-CF9A-41AD-A02B-74B5CDA38716}">
      <dsp:nvSpPr>
        <dsp:cNvPr id="0" name=""/>
        <dsp:cNvSpPr/>
      </dsp:nvSpPr>
      <dsp:spPr>
        <a:xfrm>
          <a:off x="5149285" y="1840273"/>
          <a:ext cx="858068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858068" y="194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556868" y="1838311"/>
        <a:ext cx="42903" cy="42903"/>
      </dsp:txXfrm>
    </dsp:sp>
    <dsp:sp modelId="{CBDB8AD0-1BC0-4B77-8253-62251817CC7C}">
      <dsp:nvSpPr>
        <dsp:cNvPr id="0" name=""/>
        <dsp:cNvSpPr/>
      </dsp:nvSpPr>
      <dsp:spPr>
        <a:xfrm>
          <a:off x="6007354" y="1323470"/>
          <a:ext cx="2145171" cy="1072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الاستماع للاستماع والتذوق </a:t>
          </a:r>
          <a:endParaRPr lang="en-US" sz="2800" kern="1200" dirty="0"/>
        </a:p>
      </dsp:txBody>
      <dsp:txXfrm>
        <a:off x="6038769" y="1354885"/>
        <a:ext cx="2082341" cy="1009755"/>
      </dsp:txXfrm>
    </dsp:sp>
    <dsp:sp modelId="{FC532474-F4E1-4CFF-AD68-C37BE36DBEFF}">
      <dsp:nvSpPr>
        <dsp:cNvPr id="0" name=""/>
        <dsp:cNvSpPr/>
      </dsp:nvSpPr>
      <dsp:spPr>
        <a:xfrm rot="2142401">
          <a:off x="2046722" y="2765378"/>
          <a:ext cx="1056714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1056714" y="194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548662" y="2758450"/>
        <a:ext cx="52835" cy="52835"/>
      </dsp:txXfrm>
    </dsp:sp>
    <dsp:sp modelId="{5B9DF624-1113-4741-BC42-A161BD228F74}">
      <dsp:nvSpPr>
        <dsp:cNvPr id="0" name=""/>
        <dsp:cNvSpPr/>
      </dsp:nvSpPr>
      <dsp:spPr>
        <a:xfrm>
          <a:off x="3004114" y="2556943"/>
          <a:ext cx="2145171" cy="1072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الاستماع الناقد</a:t>
          </a:r>
          <a:endParaRPr lang="en-US" sz="2800" kern="1200" dirty="0"/>
        </a:p>
      </dsp:txBody>
      <dsp:txXfrm>
        <a:off x="3035529" y="2588358"/>
        <a:ext cx="2082341" cy="1009755"/>
      </dsp:txXfrm>
    </dsp:sp>
    <dsp:sp modelId="{76624C3E-D535-4E37-ACC7-FDA12929C463}">
      <dsp:nvSpPr>
        <dsp:cNvPr id="0" name=""/>
        <dsp:cNvSpPr/>
      </dsp:nvSpPr>
      <dsp:spPr>
        <a:xfrm>
          <a:off x="5149285" y="3073747"/>
          <a:ext cx="858068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858068" y="194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556868" y="3071785"/>
        <a:ext cx="42903" cy="42903"/>
      </dsp:txXfrm>
    </dsp:sp>
    <dsp:sp modelId="{D9517770-6851-42C0-97F3-57C0A3A548BA}">
      <dsp:nvSpPr>
        <dsp:cNvPr id="0" name=""/>
        <dsp:cNvSpPr/>
      </dsp:nvSpPr>
      <dsp:spPr>
        <a:xfrm>
          <a:off x="6007354" y="2556943"/>
          <a:ext cx="2145171" cy="1072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الاستماع الناقد المتذوق</a:t>
          </a:r>
          <a:endParaRPr lang="en-US" sz="2800" kern="1200" dirty="0"/>
        </a:p>
      </dsp:txBody>
      <dsp:txXfrm>
        <a:off x="6038769" y="2588358"/>
        <a:ext cx="2082341" cy="10097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92D613-96D5-4177-9F77-30835C49C6EF}">
      <dsp:nvSpPr>
        <dsp:cNvPr id="0" name=""/>
        <dsp:cNvSpPr/>
      </dsp:nvSpPr>
      <dsp:spPr>
        <a:xfrm>
          <a:off x="436066" y="496"/>
          <a:ext cx="2321718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التحايل</a:t>
          </a:r>
          <a:endParaRPr lang="en-US" sz="6500" kern="1200" dirty="0"/>
        </a:p>
      </dsp:txBody>
      <dsp:txXfrm>
        <a:off x="470066" y="34496"/>
        <a:ext cx="2253718" cy="1092859"/>
      </dsp:txXfrm>
    </dsp:sp>
    <dsp:sp modelId="{93D14718-9882-4E42-92F0-29ECF7AB0E14}">
      <dsp:nvSpPr>
        <dsp:cNvPr id="0" name=""/>
        <dsp:cNvSpPr/>
      </dsp:nvSpPr>
      <dsp:spPr>
        <a:xfrm>
          <a:off x="668238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3F5D0-F43B-4A06-8C67-F3E603FE63B6}">
      <dsp:nvSpPr>
        <dsp:cNvPr id="0" name=""/>
        <dsp:cNvSpPr/>
      </dsp:nvSpPr>
      <dsp:spPr>
        <a:xfrm>
          <a:off x="900410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البلادة</a:t>
          </a:r>
          <a:endParaRPr lang="en-US" sz="3700" kern="1200" dirty="0"/>
        </a:p>
      </dsp:txBody>
      <dsp:txXfrm>
        <a:off x="934410" y="1485570"/>
        <a:ext cx="1789374" cy="1092859"/>
      </dsp:txXfrm>
    </dsp:sp>
    <dsp:sp modelId="{422BD4D9-2A7C-4AD2-ADA5-1EF38F224C5E}">
      <dsp:nvSpPr>
        <dsp:cNvPr id="0" name=""/>
        <dsp:cNvSpPr/>
      </dsp:nvSpPr>
      <dsp:spPr>
        <a:xfrm>
          <a:off x="668238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633FC-456A-44DC-B1B6-E97B9217594F}">
      <dsp:nvSpPr>
        <dsp:cNvPr id="0" name=""/>
        <dsp:cNvSpPr/>
      </dsp:nvSpPr>
      <dsp:spPr>
        <a:xfrm>
          <a:off x="900410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التسرع</a:t>
          </a:r>
          <a:endParaRPr lang="en-US" sz="3700" kern="1200" dirty="0"/>
        </a:p>
      </dsp:txBody>
      <dsp:txXfrm>
        <a:off x="934410" y="2936644"/>
        <a:ext cx="1789374" cy="1092859"/>
      </dsp:txXfrm>
    </dsp:sp>
    <dsp:sp modelId="{04E1E113-C904-404D-9BDD-B04F7E397570}">
      <dsp:nvSpPr>
        <dsp:cNvPr id="0" name=""/>
        <dsp:cNvSpPr/>
      </dsp:nvSpPr>
      <dsp:spPr>
        <a:xfrm>
          <a:off x="3338214" y="496"/>
          <a:ext cx="2321718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 smtClean="0"/>
            <a:t>التشتت</a:t>
          </a:r>
          <a:endParaRPr lang="en-US" sz="6500" kern="1200" dirty="0"/>
        </a:p>
      </dsp:txBody>
      <dsp:txXfrm>
        <a:off x="3372214" y="34496"/>
        <a:ext cx="2253718" cy="1092859"/>
      </dsp:txXfrm>
    </dsp:sp>
    <dsp:sp modelId="{253FB474-3689-42AE-A308-31B0E90526A3}">
      <dsp:nvSpPr>
        <dsp:cNvPr id="0" name=""/>
        <dsp:cNvSpPr/>
      </dsp:nvSpPr>
      <dsp:spPr>
        <a:xfrm>
          <a:off x="3570386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4868BF-2CA2-4B63-9F29-C0E4D21287A9}">
      <dsp:nvSpPr>
        <dsp:cNvPr id="0" name=""/>
        <dsp:cNvSpPr/>
      </dsp:nvSpPr>
      <dsp:spPr>
        <a:xfrm>
          <a:off x="3802558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الملل</a:t>
          </a:r>
          <a:endParaRPr lang="en-US" sz="3700" kern="1200" dirty="0"/>
        </a:p>
      </dsp:txBody>
      <dsp:txXfrm>
        <a:off x="3836558" y="1485570"/>
        <a:ext cx="1789374" cy="1092859"/>
      </dsp:txXfrm>
    </dsp:sp>
    <dsp:sp modelId="{221563A3-57C6-4929-8E8D-EC26F28B0138}">
      <dsp:nvSpPr>
        <dsp:cNvPr id="0" name=""/>
        <dsp:cNvSpPr/>
      </dsp:nvSpPr>
      <dsp:spPr>
        <a:xfrm>
          <a:off x="3570386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3AB45-CD77-4F57-9BE5-08FEC3DB7646}">
      <dsp:nvSpPr>
        <dsp:cNvPr id="0" name=""/>
        <dsp:cNvSpPr/>
      </dsp:nvSpPr>
      <dsp:spPr>
        <a:xfrm>
          <a:off x="3802558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kern="1200" dirty="0" smtClean="0"/>
            <a:t>عدم التحمل</a:t>
          </a:r>
          <a:endParaRPr lang="en-US" sz="3700" kern="1200" dirty="0"/>
        </a:p>
      </dsp:txBody>
      <dsp:txXfrm>
        <a:off x="3836558" y="2936644"/>
        <a:ext cx="1789374" cy="1092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itchFamily="18" charset="0"/>
              </a:defRPr>
            </a:lvl1pPr>
          </a:lstStyle>
          <a:p>
            <a:endParaRPr lang="ar-SA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Times New Roman" pitchFamily="18" charset="0"/>
              </a:defRPr>
            </a:lvl1pPr>
          </a:lstStyle>
          <a:p>
            <a:endParaRPr lang="ar-SA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itchFamily="18" charset="0"/>
              </a:defRPr>
            </a:lvl1pPr>
          </a:lstStyle>
          <a:p>
            <a:endParaRPr lang="ar-SA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Times New Roman" pitchFamily="18" charset="0"/>
              </a:defRPr>
            </a:lvl1pPr>
          </a:lstStyle>
          <a:p>
            <a:fld id="{78D4AE6A-4109-4CD1-9D60-F959DDB45423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86604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FEC2DA-8C52-4640-91A0-24E449276E27}" type="slidenum">
              <a:rPr lang="ar-SA"/>
              <a:pPr/>
              <a:t>3</a:t>
            </a:fld>
            <a:endParaRPr lang="ar-SA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734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4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7349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7350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5735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735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5735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35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35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35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35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735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735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57360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1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2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3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4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5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736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ar-SA" noProof="0" smtClean="0"/>
              <a:t>انقر لتحرير نمط العنوان الرئيسي</a:t>
            </a:r>
          </a:p>
        </p:txBody>
      </p:sp>
      <p:sp>
        <p:nvSpPr>
          <p:cNvPr id="5736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ar-SA" noProof="0" smtClean="0"/>
              <a:t>انقر لتحرير نمط العنوان الثانوي الرئيسي</a:t>
            </a:r>
          </a:p>
        </p:txBody>
      </p:sp>
      <p:sp>
        <p:nvSpPr>
          <p:cNvPr id="57368" name="Rectangle 2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ar-SA"/>
          </a:p>
        </p:txBody>
      </p:sp>
      <p:sp>
        <p:nvSpPr>
          <p:cNvPr id="57369" name="Rectangle 2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E218D1D-99FA-4167-8A01-BBCA216FAFBA}" type="slidenum">
              <a:rPr lang="ar-SA"/>
              <a:pPr/>
              <a:t>‹#›</a:t>
            </a:fld>
            <a:endParaRPr lang="ar-SA"/>
          </a:p>
        </p:txBody>
      </p:sp>
      <p:sp>
        <p:nvSpPr>
          <p:cNvPr id="57370" name="Rectangle 2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7372" name="Text Box 28"/>
          <p:cNvSpPr txBox="1">
            <a:spLocks noChangeArrowheads="1"/>
          </p:cNvSpPr>
          <p:nvPr/>
        </p:nvSpPr>
        <p:spPr bwMode="auto">
          <a:xfrm>
            <a:off x="3429000" y="4953000"/>
            <a:ext cx="5486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4400">
                <a:solidFill>
                  <a:schemeClr val="tx2"/>
                </a:solidFill>
                <a:cs typeface="Arial" charset="0"/>
              </a:rPr>
              <a:t>معدات التريض والسفر</a:t>
            </a:r>
          </a:p>
        </p:txBody>
      </p:sp>
      <p:sp>
        <p:nvSpPr>
          <p:cNvPr id="57373" name="Text Box 29"/>
          <p:cNvSpPr txBox="1">
            <a:spLocks noChangeArrowheads="1"/>
          </p:cNvSpPr>
          <p:nvPr/>
        </p:nvSpPr>
        <p:spPr bwMode="auto">
          <a:xfrm>
            <a:off x="1524000" y="5678488"/>
            <a:ext cx="6019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1800">
                <a:cs typeface="Arial" charset="0"/>
              </a:rPr>
              <a:t>أفضل مصدر لمعدات التريض والسفر</a:t>
            </a:r>
          </a:p>
        </p:txBody>
      </p:sp>
      <p:pic>
        <p:nvPicPr>
          <p:cNvPr id="57374" name="Picture 30" descr="template_logo_lo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981450"/>
            <a:ext cx="10287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438995-95B8-421F-B696-959F09E13736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54456549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949A94-B459-426B-B4E3-BB746E0441F5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5994224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A65AA7-CA53-468F-90B0-2F2C653B785B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2216825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1E44A9-59C0-4A91-9CE3-DB00EB5FE49B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35748703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B9B5EB-75A6-4F2D-884B-05861DE0E707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22488863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B1443A-C785-461A-89D9-DF1E85EC35E1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4979446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2E7A1D-47AD-4C44-A08F-46606F3A989D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726664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B00EDC-7862-4B6A-A6C4-E4A96EDF7153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8210694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6FC88F-899F-4183-82B4-81BC238FD76F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5051467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2DCD9A-37C2-43B7-9378-FBC2EB1CB3E2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6556655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r>
              <a:rPr lang="ar-SA" smtClean="0"/>
              <a:t>انقر فوق الأيقونة لإضافة جدول</a:t>
            </a:r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>
          <a:xfrm>
            <a:off x="533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>
          <a:xfrm>
            <a:off x="39624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C4C620E-1B80-4B1E-8548-2083137E316A}" type="slidenum">
              <a:rPr lang="ar-SA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9140643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632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2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632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6326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5632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632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5632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33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33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33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33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633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633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5633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634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56343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5634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1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ar-SA"/>
          </a:p>
        </p:txBody>
      </p:sp>
      <p:sp>
        <p:nvSpPr>
          <p:cNvPr id="5634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fld id="{59D637FA-704F-4EF0-A870-5960D4782DA1}" type="slidenum">
              <a:rPr lang="ar-SA"/>
              <a:pPr/>
              <a:t>‹#›</a:t>
            </a:fld>
            <a:endParaRPr lang="ar-SA">
              <a:cs typeface="+mn-cs"/>
            </a:endParaRPr>
          </a:p>
        </p:txBody>
      </p:sp>
      <p:pic>
        <p:nvPicPr>
          <p:cNvPr id="56348" name="Picture 28" descr="template_logo_loc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67450"/>
            <a:ext cx="10287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ransition spd="slow">
    <p:randomBar/>
  </p:transition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w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w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تدريس الاستماع</a:t>
            </a:r>
            <a:endParaRPr lang="ar-SA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821477143"/>
              </p:ext>
            </p:extLst>
          </p:nvPr>
        </p:nvGraphicFramePr>
        <p:xfrm>
          <a:off x="1447800" y="1905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أ- عناصر تدريس الاستماع</a:t>
            </a:r>
            <a:endParaRPr lang="ar-SA" b="1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z="3600" b="1" dirty="0" smtClean="0"/>
              <a:t>كشفت التجارب السابقة في تدريس الاستماع عن ثلاثة عناصر للتدريب الناجح </a:t>
            </a:r>
            <a:r>
              <a:rPr lang="ar-SA" sz="3600" b="1" dirty="0" err="1" smtClean="0"/>
              <a:t>هى</a:t>
            </a:r>
            <a:r>
              <a:rPr lang="ar-SA" sz="3600" b="1" dirty="0" smtClean="0"/>
              <a:t>:</a:t>
            </a:r>
          </a:p>
          <a:p>
            <a:pPr marL="0" indent="0">
              <a:buNone/>
            </a:pPr>
            <a:r>
              <a:rPr lang="ar-SA" sz="3600" b="1" dirty="0" smtClean="0"/>
              <a:t>1- أن يحاول المعلم تحقيق أغراضه الخاصة وأغراض تلاميذه.</a:t>
            </a:r>
          </a:p>
          <a:p>
            <a:pPr marL="0" indent="0">
              <a:buNone/>
            </a:pPr>
            <a:r>
              <a:rPr lang="ar-SA" sz="3600" b="1" dirty="0" smtClean="0"/>
              <a:t>2- أن يستخدم أسس وشروط التعلم المعروف.</a:t>
            </a:r>
          </a:p>
          <a:p>
            <a:pPr marL="0" indent="0">
              <a:buNone/>
            </a:pPr>
            <a:r>
              <a:rPr lang="ar-SA" sz="3600" b="1" dirty="0" smtClean="0"/>
              <a:t>3- أن يستخدم خطوات منطقية في إجراءاته التدريسية.</a:t>
            </a:r>
          </a:p>
          <a:p>
            <a:pPr marL="0" indent="0">
              <a:buNone/>
            </a:pPr>
            <a:endParaRPr lang="ar-SA" sz="3600" b="1" dirty="0"/>
          </a:p>
          <a:p>
            <a:pPr marL="0" indent="0">
              <a:buNone/>
            </a:pPr>
            <a:endParaRPr lang="ar-SA" sz="3600" b="1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ب أساسيات التدريس الفعال:</a:t>
            </a:r>
            <a:endParaRPr lang="ar-SA" b="1" dirty="0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52401" y="1600200"/>
            <a:ext cx="8534400" cy="4495800"/>
          </a:xfrm>
        </p:spPr>
        <p:txBody>
          <a:bodyPr/>
          <a:lstStyle/>
          <a:p>
            <a:pPr>
              <a:spcBef>
                <a:spcPct val="85000"/>
              </a:spcBef>
            </a:pPr>
            <a:r>
              <a:rPr lang="ar-SA" sz="2400" b="1" dirty="0" smtClean="0"/>
              <a:t>كشفت التجارب عن أسس </a:t>
            </a:r>
            <a:r>
              <a:rPr lang="ar-SA" sz="2400" b="1" dirty="0" err="1" smtClean="0"/>
              <a:t>ينبغى</a:t>
            </a:r>
            <a:r>
              <a:rPr lang="ar-SA" sz="2400" b="1" dirty="0" smtClean="0"/>
              <a:t> أن تراعى في تدريس الاستماع ليكون تدريساً فعالاً وهى:</a:t>
            </a:r>
          </a:p>
          <a:p>
            <a:pPr marL="0" indent="0">
              <a:spcBef>
                <a:spcPct val="85000"/>
              </a:spcBef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1- أن نجهز المادة التي يستمع إليها بحيث تناسب قدرة التلاميذ.</a:t>
            </a:r>
          </a:p>
          <a:p>
            <a:pPr marL="0" indent="0">
              <a:spcBef>
                <a:spcPct val="85000"/>
              </a:spcBef>
              <a:buNone/>
            </a:pPr>
            <a:r>
              <a:rPr lang="ar-SA" sz="2400" b="1" dirty="0" smtClean="0"/>
              <a:t>    بمعنى أن يهتم كل مدرس بقدرات التلاميذ ومستوياتهم </a:t>
            </a:r>
            <a:endParaRPr lang="ar-SA" sz="2400" b="1" dirty="0"/>
          </a:p>
          <a:p>
            <a:pPr marL="0" indent="0">
              <a:spcBef>
                <a:spcPct val="85000"/>
              </a:spcBef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2- أن تثار دوافع التلاميذ للاستماع الذي يتطلب استجابة وقيمة والاستماع الناقد.</a:t>
            </a:r>
          </a:p>
          <a:p>
            <a:pPr marL="0" indent="0">
              <a:spcBef>
                <a:spcPct val="85000"/>
              </a:spcBef>
              <a:buNone/>
            </a:pPr>
            <a:r>
              <a:rPr lang="ar-SA" sz="2400" b="1" dirty="0"/>
              <a:t> </a:t>
            </a:r>
            <a:r>
              <a:rPr lang="ar-SA" sz="2400" b="1" dirty="0" smtClean="0"/>
              <a:t>   يمكن تحقيق ذلك بإثارة الرغبات الحقيقية لدى معظم التلاميذ في كل موقف, مع لفت أنظارهم إلى أن موقف الاستماع ليس ضرورياً فقط للاستفادة بالوقت بل وايضاً لنجاحهم في المدرسة.</a:t>
            </a:r>
            <a:endParaRPr lang="ar-SA" sz="2400" b="1" dirty="0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1155700" y="1836738"/>
            <a:ext cx="335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 algn="r" rtl="1" eaLnBrk="1" hangingPunct="1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w"/>
            </a:pPr>
            <a:endParaRPr lang="ar-SA" sz="2400">
              <a:cs typeface="Arial" charset="0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بعض واجبات المعلم في تدريس الاستماع: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مربع نص 2"/>
          <p:cNvSpPr txBox="1"/>
          <p:nvPr/>
        </p:nvSpPr>
        <p:spPr>
          <a:xfrm>
            <a:off x="-6927" y="11430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dirty="0" smtClean="0"/>
              <a:t>1-الواجب الأول هو إثارة وعى الأطفال بأهمية الاستماع والاهتمام به.</a:t>
            </a:r>
          </a:p>
          <a:p>
            <a:pPr algn="r"/>
            <a:endParaRPr lang="ar-SA" dirty="0"/>
          </a:p>
          <a:p>
            <a:pPr algn="r"/>
            <a:r>
              <a:rPr lang="ar-SA" dirty="0" smtClean="0"/>
              <a:t>2- الواجب الثاني هو </a:t>
            </a:r>
            <a:r>
              <a:rPr lang="ar-SA" dirty="0"/>
              <a:t>إ</a:t>
            </a:r>
            <a:r>
              <a:rPr lang="ar-SA" dirty="0" smtClean="0"/>
              <a:t>ثارة حاسة السمع عند الأطفال وذلك من خلال عمل تدريبات لحاسة السمع . الأنشطة </a:t>
            </a:r>
          </a:p>
          <a:p>
            <a:pPr algn="r"/>
            <a:r>
              <a:rPr lang="ar-SA" dirty="0" smtClean="0"/>
              <a:t>م: أن تطلبي من الأطفال ذكر الأصوات التي يسمعونها عندما </a:t>
            </a:r>
            <a:r>
              <a:rPr lang="ar-SA" dirty="0" smtClean="0"/>
              <a:t>يكونوا </a:t>
            </a:r>
            <a:endParaRPr lang="ar-SA" dirty="0" smtClean="0"/>
          </a:p>
          <a:p>
            <a:pPr algn="r"/>
            <a:r>
              <a:rPr lang="ar-SA" dirty="0" smtClean="0"/>
              <a:t>في حديقة الحيوان أو المستشفى أو الشارع وهكذا.</a:t>
            </a:r>
          </a:p>
          <a:p>
            <a:pPr algn="r"/>
            <a:endParaRPr lang="ar-SA" dirty="0"/>
          </a:p>
          <a:p>
            <a:pPr algn="r"/>
            <a:r>
              <a:rPr lang="ar-SA" dirty="0" smtClean="0"/>
              <a:t>3- الواجب الثالث هو الاستعداد بقدر وافر من الفرص والمواقف للاستماع المفيد, بمعنى </a:t>
            </a:r>
            <a:r>
              <a:rPr lang="ar-SA" dirty="0"/>
              <a:t>إ</a:t>
            </a:r>
            <a:r>
              <a:rPr lang="ar-SA" dirty="0" smtClean="0"/>
              <a:t>تاحة الفرص للاستماع لمواقف عديدة ومتنوعة داخل الفصل : م </a:t>
            </a:r>
            <a:r>
              <a:rPr lang="ar-SA" dirty="0" smtClean="0"/>
              <a:t>أن يستمع </a:t>
            </a:r>
            <a:r>
              <a:rPr lang="ar-SA" dirty="0" smtClean="0"/>
              <a:t>الطفل </a:t>
            </a:r>
            <a:r>
              <a:rPr lang="ar-SA" dirty="0" smtClean="0"/>
              <a:t>إلى </a:t>
            </a:r>
            <a:r>
              <a:rPr lang="ar-SA" dirty="0" smtClean="0"/>
              <a:t>الموسيقى والقصص والحايات والنكت والطرائف.</a:t>
            </a:r>
          </a:p>
          <a:p>
            <a:pPr algn="r"/>
            <a:endParaRPr lang="en-US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200400"/>
            <a:ext cx="8229600" cy="1143000"/>
          </a:xfrm>
        </p:spPr>
        <p:txBody>
          <a:bodyPr/>
          <a:lstStyle/>
          <a:p>
            <a:pPr algn="just"/>
            <a:r>
              <a:rPr lang="ar-SA" sz="3200" b="1" dirty="0" smtClean="0"/>
              <a:t>4- أن يدرس المعلم للأطفال معلومات ومعارف تتصل بالمهارات الخاصة للاستماع , وكيف أن كل واحدة من هذه المهارات ضرورية لغرض خاص من الاستماع.</a:t>
            </a:r>
            <a:br>
              <a:rPr lang="ar-SA" sz="3200" b="1" dirty="0" smtClean="0"/>
            </a:br>
            <a:r>
              <a:rPr lang="ar-SA" sz="3200" b="1" dirty="0" smtClean="0"/>
              <a:t> </a:t>
            </a:r>
            <a:br>
              <a:rPr lang="ar-SA" sz="3200" b="1" dirty="0" smtClean="0"/>
            </a:br>
            <a:r>
              <a:rPr lang="ar-SA" sz="3200" b="1" dirty="0" smtClean="0"/>
              <a:t>5- الواجب الخامس وهو أن يتيح المعلم لتلاميذه فرصاً عديدة للكلام عن الأشياء والخبرات التي تستهويهم وتشجعهم على مشاركة بعضهم البعض الخبرات والهوايات والكتب والمعلومات التي يميلون </a:t>
            </a:r>
            <a:r>
              <a:rPr lang="ar-SA" sz="3200" b="1" dirty="0" smtClean="0"/>
              <a:t>إليها </a:t>
            </a:r>
            <a:r>
              <a:rPr lang="ar-SA" sz="3200" b="1" dirty="0" smtClean="0"/>
              <a:t>بشكل كبير</a:t>
            </a:r>
            <a:br>
              <a:rPr lang="ar-SA" sz="3200" b="1" dirty="0" smtClean="0"/>
            </a:br>
            <a:r>
              <a:rPr lang="ar-SA" sz="3200" b="1" dirty="0"/>
              <a:t/>
            </a:r>
            <a:br>
              <a:rPr lang="ar-SA" sz="3200" b="1" dirty="0"/>
            </a:br>
            <a:r>
              <a:rPr lang="ar-SA" sz="3200" b="1" dirty="0" smtClean="0"/>
              <a:t>6- الواجب الأخير هو ان يدرب المعلم الأطفال على الاستماع له, م أن يكون المعلم صوته منخفض بدرجة تكفي لجعل الصغار يجلسون منتبهين مع المعلم ويقظين بأذانهم وعقولهم لما يقول.</a:t>
            </a:r>
            <a:br>
              <a:rPr lang="ar-SA" sz="3200" b="1" dirty="0" smtClean="0"/>
            </a:br>
            <a:r>
              <a:rPr lang="ar-SA" sz="3200" b="1" dirty="0"/>
              <a:t/>
            </a:r>
            <a:br>
              <a:rPr lang="ar-SA" sz="3200" b="1" dirty="0"/>
            </a:br>
            <a:endParaRPr lang="ar-SA" sz="3200" b="1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أنواع الاستماع وإجراءات تدريسها:</a:t>
            </a:r>
            <a:endParaRPr lang="ar-SA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023288974"/>
              </p:ext>
            </p:extLst>
          </p:nvPr>
        </p:nvGraphicFramePr>
        <p:xfrm>
          <a:off x="609600" y="1600200"/>
          <a:ext cx="8153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سهم إلى اليمين 2"/>
          <p:cNvSpPr/>
          <p:nvPr/>
        </p:nvSpPr>
        <p:spPr bwMode="auto">
          <a:xfrm>
            <a:off x="5867400" y="3657600"/>
            <a:ext cx="780150" cy="7757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أو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 smtClean="0"/>
              <a:t>معوقات الاستماع: هناك ستة معوقات للاستماع يمكن أخذها في الاعتبار </a:t>
            </a:r>
            <a:r>
              <a:rPr lang="ar-SA" sz="4000" dirty="0" err="1" smtClean="0"/>
              <a:t>هى</a:t>
            </a:r>
            <a:r>
              <a:rPr lang="ar-SA" sz="4000" dirty="0" smtClean="0"/>
              <a:t>:</a:t>
            </a:r>
            <a:endParaRPr lang="ar-SA" sz="4000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763000" cy="4495800"/>
          </a:xfrm>
        </p:spPr>
        <p:txBody>
          <a:bodyPr/>
          <a:lstStyle/>
          <a:p>
            <a:endParaRPr lang="arn-CL" dirty="0"/>
          </a:p>
        </p:txBody>
      </p:sp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258678070"/>
              </p:ext>
            </p:extLst>
          </p:nvPr>
        </p:nvGraphicFramePr>
        <p:xfrm>
          <a:off x="1524000" y="1905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1- التشتت</a:t>
            </a:r>
            <a:endParaRPr lang="ar-SA" b="1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4800" dirty="0" smtClean="0"/>
              <a:t>باختصار انشغال المستمع بشيء آخر غير ما يقوله المتحدث كأن ينشغل في مشاكله الشخصية .</a:t>
            </a:r>
          </a:p>
          <a:p>
            <a:pPr algn="ctr"/>
            <a:endParaRPr lang="ar-SA" sz="48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2- الملل</a:t>
            </a:r>
            <a:endParaRPr lang="ar-SA" b="1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4400" dirty="0" smtClean="0"/>
              <a:t>قد يصيب المستمع الملل قبل أن ينتهى المتكلم وهنا يجب أن يكون المستمع شغوفاً ومستقبلاً نشطاً.</a:t>
            </a:r>
            <a:endParaRPr lang="ar-SA" sz="44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/>
              <a:t>3- عدم التحمل</a:t>
            </a:r>
            <a:endParaRPr lang="ar-SA" b="1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5400" dirty="0" smtClean="0"/>
              <a:t>وهى إعداد المستمع نفسه لعملية الاستماع وتوطيدها على التحمل والإنصات والمتابعة والتفاعل</a:t>
            </a:r>
            <a:endParaRPr lang="ar-SA" sz="54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b="1" dirty="0" smtClean="0"/>
              <a:t>4- التحايل</a:t>
            </a:r>
            <a:endParaRPr lang="ar-SA" sz="4000" b="1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4800" dirty="0" smtClean="0"/>
              <a:t>قد يخطأ المتكلم في نقطة صغيرة, ينتج عن ذلك أن المستمع يفقد لب ما يقال ولا يقدر الحديث الذي يسمعه</a:t>
            </a:r>
          </a:p>
          <a:p>
            <a:pPr algn="ctr"/>
            <a:endParaRPr lang="ar-SA" sz="48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البلادة</a:t>
            </a:r>
            <a:endParaRPr lang="ar-SA" b="1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4400" dirty="0" smtClean="0"/>
              <a:t>يحتاج الاستماع الجيد إلي كل النشاط العقلي للمستمع ولذلك لا يكتمل نشاط المستمع إلا إذا كان قادرا بعد الاستماع على إعطاء ملخص وافي لما سمعه</a:t>
            </a:r>
            <a:endParaRPr lang="ar-SA" sz="44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6- التسرع في البحث عما هو متوقع:</a:t>
            </a:r>
            <a:br>
              <a:rPr lang="ar-SA" dirty="0" smtClean="0"/>
            </a:br>
            <a:r>
              <a:rPr lang="ar-SA" dirty="0" smtClean="0"/>
              <a:t>يميل كثير من الناس إلى أن يسمعوا ما يفكرون في أنهم سوف يسمعونه, وبدلا من الانتظار حتى يكمل المتحدث فكرته ينصرفون عن الاستماع بمجرد عدم تحقيق ميلهم.</a:t>
            </a:r>
            <a:endParaRPr lang="ar-SA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 proposal presentation">
  <a:themeElements>
    <a:clrScheme name="salesprpsl01 6">
      <a:dk1>
        <a:srgbClr val="809296"/>
      </a:dk1>
      <a:lt1>
        <a:srgbClr val="FFFFFF"/>
      </a:lt1>
      <a:dk2>
        <a:srgbClr val="6699FF"/>
      </a:dk2>
      <a:lt2>
        <a:srgbClr val="B3EDFF"/>
      </a:lt2>
      <a:accent1>
        <a:srgbClr val="FF9933"/>
      </a:accent1>
      <a:accent2>
        <a:srgbClr val="FFAA99"/>
      </a:accent2>
      <a:accent3>
        <a:srgbClr val="B8CAFF"/>
      </a:accent3>
      <a:accent4>
        <a:srgbClr val="DADADA"/>
      </a:accent4>
      <a:accent5>
        <a:srgbClr val="FFCAAD"/>
      </a:accent5>
      <a:accent6>
        <a:srgbClr val="E79A8A"/>
      </a:accent6>
      <a:hlink>
        <a:srgbClr val="FFCFAB"/>
      </a:hlink>
      <a:folHlink>
        <a:srgbClr val="CC9900"/>
      </a:folHlink>
    </a:clrScheme>
    <a:fontScheme name="salesprpsl0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lesprpsl01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prpsl01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Sales proposal presentation</Template>
  <TotalTime>442</TotalTime>
  <Words>410</Words>
  <Application>Microsoft Office PowerPoint</Application>
  <PresentationFormat>On-screen Show (4:3)</PresentationFormat>
  <Paragraphs>50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Sales proposal presentation</vt:lpstr>
      <vt:lpstr>تدريس الاستماع</vt:lpstr>
      <vt:lpstr>أ- عناصر تدريس الاستماع</vt:lpstr>
      <vt:lpstr>ب أساسيات التدريس الفعال:</vt:lpstr>
      <vt:lpstr>بعض واجبات المعلم في تدريس الاستماع: </vt:lpstr>
      <vt:lpstr>4- أن يدرس المعلم للأطفال معلومات ومعارف تتصل بالمهارات الخاصة للاستماع , وكيف أن كل واحدة من هذه المهارات ضرورية لغرض خاص من الاستماع.   5- الواجب الخامس وهو أن يتيح المعلم لتلاميذه فرصاً عديدة للكلام عن الأشياء والخبرات التي تستهويهم وتشجعهم على مشاركة بعضهم البعض الخبرات والهوايات والكتب والمعلومات التي يميلون إليها بشكل كبير  6- الواجب الأخير هو ان يدرب المعلم الأطفال على الاستماع له, م أن يكون المعلم صوته منخفض بدرجة تكفي لجعل الصغار يجلسون منتبهين مع المعلم ويقظين بأذانهم وعقولهم لما يقول.  </vt:lpstr>
      <vt:lpstr>أنواع الاستماع وإجراءات تدريسها:</vt:lpstr>
      <vt:lpstr>معوقات الاستماع: هناك ستة معوقات للاستماع يمكن أخذها في الاعتبار هى:</vt:lpstr>
      <vt:lpstr>1- التشتت</vt:lpstr>
      <vt:lpstr>2- الملل</vt:lpstr>
      <vt:lpstr>3- عدم التحمل</vt:lpstr>
      <vt:lpstr>4- التحايل</vt:lpstr>
      <vt:lpstr>البلادة</vt:lpstr>
      <vt:lpstr>6- التسرع في البحث عما هو متوقع: يميل كثير من الناس إلى أن يسمعوا ما يفكرون في أنهم سوف يسمعونه, وبدلا من الانتظار حتى يكمل المتحدث فكرته ينصرفون عن الاستماع بمجرد عدم تحقيق ميلهم.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تدريس الاستماع</dc:title>
  <dc:creator>hp</dc:creator>
  <cp:lastModifiedBy>user</cp:lastModifiedBy>
  <cp:revision>13</cp:revision>
  <cp:lastPrinted>1998-06-19T00:49:56Z</cp:lastPrinted>
  <dcterms:created xsi:type="dcterms:W3CDTF">2014-02-23T00:36:50Z</dcterms:created>
  <dcterms:modified xsi:type="dcterms:W3CDTF">2014-02-22T21:37:56Z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TC062578531025</vt:lpwstr>
  </property>
</Properties>
</file>