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rawing18.xml" ContentType="application/vnd.ms-office.drawingml.diagramDrawing+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layout18.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4"/>
  </p:notesMasterIdLst>
  <p:sldIdLst>
    <p:sldId id="256" r:id="rId2"/>
    <p:sldId id="342" r:id="rId3"/>
    <p:sldId id="341" r:id="rId4"/>
    <p:sldId id="295" r:id="rId5"/>
    <p:sldId id="296" r:id="rId6"/>
    <p:sldId id="317" r:id="rId7"/>
    <p:sldId id="286" r:id="rId8"/>
    <p:sldId id="318" r:id="rId9"/>
    <p:sldId id="321" r:id="rId10"/>
    <p:sldId id="319" r:id="rId11"/>
    <p:sldId id="320" r:id="rId12"/>
    <p:sldId id="340" r:id="rId13"/>
    <p:sldId id="297" r:id="rId14"/>
    <p:sldId id="343" r:id="rId15"/>
    <p:sldId id="344" r:id="rId16"/>
    <p:sldId id="322" r:id="rId17"/>
    <p:sldId id="289" r:id="rId18"/>
    <p:sldId id="324" r:id="rId19"/>
    <p:sldId id="326"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45" r:id="rId3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0" d="100"/>
          <a:sy n="60" d="100"/>
        </p:scale>
        <p:origin x="-198" y="-14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1CCF88-0D79-435B-815E-2436BB526195}" type="doc">
      <dgm:prSet loTypeId="urn:microsoft.com/office/officeart/2005/8/layout/vList2" loCatId="list" qsTypeId="urn:microsoft.com/office/officeart/2005/8/quickstyle/simple1" qsCatId="simple" csTypeId="urn:microsoft.com/office/officeart/2005/8/colors/colorful1#3" csCatId="colorful" phldr="1"/>
      <dgm:spPr/>
      <dgm:t>
        <a:bodyPr/>
        <a:lstStyle/>
        <a:p>
          <a:pPr rtl="1"/>
          <a:endParaRPr lang="ar-SA"/>
        </a:p>
      </dgm:t>
    </dgm:pt>
    <dgm:pt modelId="{F51795F7-C4A5-48FE-9395-200E65B67EAA}">
      <dgm:prSet custT="1"/>
      <dgm:spPr/>
      <dgm:t>
        <a:bodyPr/>
        <a:lstStyle/>
        <a:p>
          <a:pPr algn="ctr" rtl="1"/>
          <a:r>
            <a:rPr lang="ar-SA" sz="4400" dirty="0" smtClean="0"/>
            <a:t>1 ) </a:t>
          </a:r>
          <a:r>
            <a:rPr lang="ar-SA" sz="4400" b="1" dirty="0" smtClean="0">
              <a:effectLst>
                <a:outerShdw blurRad="38100" dist="38100" dir="2700000" algn="tl">
                  <a:srgbClr val="000000">
                    <a:alpha val="43137"/>
                  </a:srgbClr>
                </a:outerShdw>
              </a:effectLst>
            </a:rPr>
            <a:t>الاستقبال </a:t>
          </a:r>
          <a:r>
            <a:rPr lang="ar-EG" sz="4400" b="1" dirty="0" smtClean="0">
              <a:effectLst>
                <a:outerShdw blurRad="38100" dist="38100" dir="2700000" algn="tl">
                  <a:srgbClr val="000000">
                    <a:alpha val="43137"/>
                  </a:srgbClr>
                </a:outerShdw>
              </a:effectLst>
            </a:rPr>
            <a:t>” التقبل ” – الأنتباة –الأصغاء :     </a:t>
          </a:r>
          <a:r>
            <a:rPr lang="ar-SA" sz="4400" b="1" dirty="0" smtClean="0">
              <a:effectLst>
                <a:outerShdw blurRad="38100" dist="38100" dir="2700000" algn="tl">
                  <a:srgbClr val="000000">
                    <a:alpha val="43137"/>
                  </a:srgbClr>
                </a:outerShdw>
              </a:effectLst>
            </a:rPr>
            <a:t>ويتمثل في إثارة اهتمام الفرد </a:t>
          </a:r>
          <a:r>
            <a:rPr lang="ar-EG" sz="4400" b="1" dirty="0" smtClean="0">
              <a:effectLst>
                <a:outerShdw blurRad="38100" dist="38100" dir="2700000" algn="tl">
                  <a:srgbClr val="000000">
                    <a:alpha val="43137"/>
                  </a:srgbClr>
                </a:outerShdw>
              </a:effectLst>
            </a:rPr>
            <a:t>لوجود مثير ما و هو النقط الأولى التى توجه الطالب توجيه صحيحا لتقبل ا؟لأنشطة الصفية و الكتب المدرسية و شرح المعلم </a:t>
          </a:r>
          <a:r>
            <a:rPr lang="ar-SA" sz="4400" b="1" dirty="0" smtClean="0">
              <a:effectLst>
                <a:outerShdw blurRad="38100" dist="38100" dir="2700000" algn="tl">
                  <a:srgbClr val="000000">
                    <a:alpha val="43137"/>
                  </a:srgbClr>
                </a:outerShdw>
              </a:effectLst>
            </a:rPr>
            <a:t>. </a:t>
          </a:r>
          <a:br>
            <a:rPr lang="ar-SA" sz="4400" b="1" dirty="0" smtClean="0">
              <a:effectLst>
                <a:outerShdw blurRad="38100" dist="38100" dir="2700000" algn="tl">
                  <a:srgbClr val="000000">
                    <a:alpha val="43137"/>
                  </a:srgbClr>
                </a:outerShdw>
              </a:effectLst>
            </a:rPr>
          </a:br>
          <a:r>
            <a:rPr lang="ar-SA" sz="4400" b="1" dirty="0" smtClean="0">
              <a:effectLst>
                <a:outerShdw blurRad="38100" dist="38100" dir="2700000" algn="tl">
                  <a:srgbClr val="000000">
                    <a:alpha val="43137"/>
                  </a:srgbClr>
                </a:outerShdw>
              </a:effectLst>
            </a:rPr>
            <a:t>أفعاله السلوكية : أن يصغي ، أن يشارك ، أن </a:t>
          </a:r>
          <a:r>
            <a:rPr lang="ar-EG" sz="4400" b="1" dirty="0" smtClean="0">
              <a:effectLst>
                <a:outerShdw blurRad="38100" dist="38100" dir="2700000" algn="tl">
                  <a:srgbClr val="000000">
                    <a:alpha val="43137"/>
                  </a:srgbClr>
                </a:outerShdw>
              </a:effectLst>
            </a:rPr>
            <a:t>يلاحظ </a:t>
          </a:r>
          <a:r>
            <a:rPr lang="ar-SA" sz="4400" b="1" dirty="0" smtClean="0">
              <a:effectLst>
                <a:outerShdw blurRad="38100" dist="38100" dir="2700000" algn="tl">
                  <a:srgbClr val="000000">
                    <a:alpha val="43137"/>
                  </a:srgbClr>
                </a:outerShdw>
              </a:effectLst>
            </a:rPr>
            <a:t>، أن يظهر أو يبدي اهتماماً</a:t>
          </a:r>
          <a:r>
            <a:rPr lang="ar-EG" sz="4400" b="1" dirty="0" smtClean="0">
              <a:effectLst>
                <a:outerShdw blurRad="38100" dist="38100" dir="2700000" algn="tl">
                  <a:srgbClr val="000000">
                    <a:alpha val="43137"/>
                  </a:srgbClr>
                </a:outerShdw>
              </a:effectLst>
            </a:rPr>
            <a:t>“يختار </a:t>
          </a:r>
        </a:p>
        <a:p>
          <a:pPr algn="ctr" rtl="1"/>
          <a:r>
            <a:rPr lang="ar-EG" sz="4400" b="1" dirty="0" smtClean="0">
              <a:solidFill>
                <a:srgbClr val="00B0F0"/>
              </a:solidFill>
              <a:effectLst/>
            </a:rPr>
            <a:t>أن يميز الطفال الأصوات المصاحبة لرسائل الخطأ بالكومبيوتر </a:t>
          </a:r>
          <a:endParaRPr lang="ar-SA" sz="4400" b="1" dirty="0">
            <a:solidFill>
              <a:srgbClr val="00B0F0"/>
            </a:solidFill>
            <a:effectLst/>
          </a:endParaRPr>
        </a:p>
      </dgm:t>
    </dgm:pt>
    <dgm:pt modelId="{943CFD6C-EEB7-46DA-A1A6-D1252188F68F}" type="parTrans" cxnId="{B3F4150B-5514-415C-A711-A0C9048FF91D}">
      <dgm:prSet/>
      <dgm:spPr/>
      <dgm:t>
        <a:bodyPr/>
        <a:lstStyle/>
        <a:p>
          <a:pPr rtl="1"/>
          <a:endParaRPr lang="ar-SA"/>
        </a:p>
      </dgm:t>
    </dgm:pt>
    <dgm:pt modelId="{432C273C-EB4B-4899-AC11-0D79E8B7C464}" type="sibTrans" cxnId="{B3F4150B-5514-415C-A711-A0C9048FF91D}">
      <dgm:prSet/>
      <dgm:spPr/>
      <dgm:t>
        <a:bodyPr/>
        <a:lstStyle/>
        <a:p>
          <a:pPr rtl="1"/>
          <a:endParaRPr lang="ar-SA"/>
        </a:p>
      </dgm:t>
    </dgm:pt>
    <dgm:pt modelId="{947EA1C5-DC16-4712-ABB9-204C6109ADA9}" type="pres">
      <dgm:prSet presAssocID="{C01CCF88-0D79-435B-815E-2436BB526195}" presName="linear" presStyleCnt="0">
        <dgm:presLayoutVars>
          <dgm:animLvl val="lvl"/>
          <dgm:resizeHandles val="exact"/>
        </dgm:presLayoutVars>
      </dgm:prSet>
      <dgm:spPr/>
      <dgm:t>
        <a:bodyPr/>
        <a:lstStyle/>
        <a:p>
          <a:pPr rtl="1"/>
          <a:endParaRPr lang="ar-SA"/>
        </a:p>
      </dgm:t>
    </dgm:pt>
    <dgm:pt modelId="{B9BDC215-09AC-4C78-B970-E70BB41C8ED9}" type="pres">
      <dgm:prSet presAssocID="{F51795F7-C4A5-48FE-9395-200E65B67EAA}" presName="parentText" presStyleLbl="node1" presStyleIdx="0" presStyleCnt="1" custLinFactY="-562" custLinFactNeighborX="1974" custLinFactNeighborY="-100000">
        <dgm:presLayoutVars>
          <dgm:chMax val="0"/>
          <dgm:bulletEnabled val="1"/>
        </dgm:presLayoutVars>
      </dgm:prSet>
      <dgm:spPr/>
      <dgm:t>
        <a:bodyPr/>
        <a:lstStyle/>
        <a:p>
          <a:pPr rtl="1"/>
          <a:endParaRPr lang="ar-SA"/>
        </a:p>
      </dgm:t>
    </dgm:pt>
  </dgm:ptLst>
  <dgm:cxnLst>
    <dgm:cxn modelId="{DF4AB491-8C6D-408A-BC0E-8A6037CDDC1D}" type="presOf" srcId="{F51795F7-C4A5-48FE-9395-200E65B67EAA}" destId="{B9BDC215-09AC-4C78-B970-E70BB41C8ED9}" srcOrd="0" destOrd="0" presId="urn:microsoft.com/office/officeart/2005/8/layout/vList2"/>
    <dgm:cxn modelId="{7E2997B5-BB22-4E88-A0CE-740A0B27CE26}" type="presOf" srcId="{C01CCF88-0D79-435B-815E-2436BB526195}" destId="{947EA1C5-DC16-4712-ABB9-204C6109ADA9}" srcOrd="0" destOrd="0" presId="urn:microsoft.com/office/officeart/2005/8/layout/vList2"/>
    <dgm:cxn modelId="{B3F4150B-5514-415C-A711-A0C9048FF91D}" srcId="{C01CCF88-0D79-435B-815E-2436BB526195}" destId="{F51795F7-C4A5-48FE-9395-200E65B67EAA}" srcOrd="0" destOrd="0" parTransId="{943CFD6C-EEB7-46DA-A1A6-D1252188F68F}" sibTransId="{432C273C-EB4B-4899-AC11-0D79E8B7C464}"/>
    <dgm:cxn modelId="{AD5B5F97-AA37-4624-B9B9-3EC2CD225D58}" type="presParOf" srcId="{947EA1C5-DC16-4712-ABB9-204C6109ADA9}" destId="{B9BDC215-09AC-4C78-B970-E70BB41C8ED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F05755-3D60-4F0C-8B28-D6310FD2E2AB}" type="doc">
      <dgm:prSet loTypeId="urn:microsoft.com/office/officeart/2005/8/layout/vList3" loCatId="list" qsTypeId="urn:microsoft.com/office/officeart/2005/8/quickstyle/3d2" qsCatId="3D" csTypeId="urn:microsoft.com/office/officeart/2005/8/colors/colorful1" csCatId="colorful" phldr="1"/>
      <dgm:spPr/>
      <dgm:t>
        <a:bodyPr/>
        <a:lstStyle/>
        <a:p>
          <a:pPr rtl="1"/>
          <a:endParaRPr lang="ar-EG"/>
        </a:p>
      </dgm:t>
    </dgm:pt>
    <dgm:pt modelId="{778AAB1C-A3AC-4F4F-B5E3-870BE695BF09}">
      <dgm:prSet custT="1"/>
      <dgm:spPr/>
      <dgm:t>
        <a:bodyPr/>
        <a:lstStyle/>
        <a:p>
          <a:pPr rtl="1"/>
          <a:r>
            <a:rPr lang="ar-SA" sz="2800" b="1" u="sng" dirty="0" smtClean="0">
              <a:effectLst>
                <a:outerShdw blurRad="38100" dist="38100" dir="2700000" algn="tl">
                  <a:srgbClr val="000000">
                    <a:alpha val="43137"/>
                  </a:srgbClr>
                </a:outerShdw>
              </a:effectLst>
            </a:rPr>
            <a:t>1- </a:t>
          </a:r>
          <a:r>
            <a:rPr lang="ar-SA" sz="2800" b="1" dirty="0" smtClean="0">
              <a:effectLst>
                <a:outerShdw blurRad="38100" dist="38100" dir="2700000" algn="tl">
                  <a:srgbClr val="000000">
                    <a:alpha val="43137"/>
                  </a:srgbClr>
                </a:outerShdw>
              </a:effectLst>
            </a:rPr>
            <a:t>مستوى الإدراك الحسي (الملاحظة) </a:t>
          </a:r>
          <a:r>
            <a:rPr lang="en-US" sz="2800" b="1" dirty="0" err="1" smtClean="0">
              <a:effectLst>
                <a:outerShdw blurRad="38100" dist="38100" dir="2700000" algn="tl">
                  <a:srgbClr val="000000">
                    <a:alpha val="43137"/>
                  </a:srgbClr>
                </a:outerShdw>
              </a:effectLst>
            </a:rPr>
            <a:t>Preception</a:t>
          </a:r>
          <a:r>
            <a:rPr lang="en-US" sz="2800" b="1" dirty="0" smtClean="0">
              <a:effectLst>
                <a:outerShdw blurRad="38100" dist="38100" dir="2700000" algn="tl">
                  <a:srgbClr val="000000">
                    <a:alpha val="43137"/>
                  </a:srgbClr>
                </a:outerShdw>
              </a:effectLst>
            </a:rPr>
            <a:t> </a:t>
          </a:r>
          <a:endParaRPr lang="ar-EG" sz="2800" b="1" dirty="0">
            <a:effectLst>
              <a:outerShdw blurRad="38100" dist="38100" dir="2700000" algn="tl">
                <a:srgbClr val="000000">
                  <a:alpha val="43137"/>
                </a:srgbClr>
              </a:outerShdw>
            </a:effectLst>
          </a:endParaRPr>
        </a:p>
      </dgm:t>
    </dgm:pt>
    <dgm:pt modelId="{2A7CDD7D-C4CA-4FAE-8930-236BE3C8AD0A}" type="parTrans" cxnId="{45A7F266-70A5-4AD4-809C-AE0695DA204D}">
      <dgm:prSet/>
      <dgm:spPr/>
      <dgm:t>
        <a:bodyPr/>
        <a:lstStyle/>
        <a:p>
          <a:pPr rtl="1"/>
          <a:endParaRPr lang="ar-EG"/>
        </a:p>
      </dgm:t>
    </dgm:pt>
    <dgm:pt modelId="{C90D12CD-334C-4355-B672-B15896563405}" type="sibTrans" cxnId="{45A7F266-70A5-4AD4-809C-AE0695DA204D}">
      <dgm:prSet/>
      <dgm:spPr/>
      <dgm:t>
        <a:bodyPr/>
        <a:lstStyle/>
        <a:p>
          <a:pPr rtl="1"/>
          <a:endParaRPr lang="ar-EG"/>
        </a:p>
      </dgm:t>
    </dgm:pt>
    <dgm:pt modelId="{6F0D1FB7-6024-463F-A843-C9DED285B1B1}">
      <dgm:prSet custT="1"/>
      <dgm:spPr/>
      <dgm:t>
        <a:bodyPr/>
        <a:lstStyle/>
        <a:p>
          <a:pPr rtl="1"/>
          <a:r>
            <a:rPr lang="ar-SA" sz="2800" b="1" dirty="0" smtClean="0">
              <a:effectLst>
                <a:outerShdw blurRad="38100" dist="38100" dir="2700000" algn="tl">
                  <a:srgbClr val="000000">
                    <a:alpha val="43137"/>
                  </a:srgbClr>
                </a:outerShdw>
              </a:effectLst>
            </a:rPr>
            <a:t>2- مستوى الميل (الاستعداد) التهيؤ: </a:t>
          </a:r>
          <a:endParaRPr lang="en-US" sz="2800" b="1" dirty="0">
            <a:effectLst>
              <a:outerShdw blurRad="38100" dist="38100" dir="2700000" algn="tl">
                <a:srgbClr val="000000">
                  <a:alpha val="43137"/>
                </a:srgbClr>
              </a:outerShdw>
            </a:effectLst>
          </a:endParaRPr>
        </a:p>
      </dgm:t>
    </dgm:pt>
    <dgm:pt modelId="{7556AD49-2F47-4827-A924-3730F32E835D}" type="parTrans" cxnId="{8366152F-9583-4BEB-9B4F-85CC9D57E776}">
      <dgm:prSet/>
      <dgm:spPr/>
      <dgm:t>
        <a:bodyPr/>
        <a:lstStyle/>
        <a:p>
          <a:pPr rtl="1"/>
          <a:endParaRPr lang="ar-EG"/>
        </a:p>
      </dgm:t>
    </dgm:pt>
    <dgm:pt modelId="{B931DCF5-16D4-46E3-A1DB-0662D0952608}" type="sibTrans" cxnId="{8366152F-9583-4BEB-9B4F-85CC9D57E776}">
      <dgm:prSet/>
      <dgm:spPr/>
      <dgm:t>
        <a:bodyPr/>
        <a:lstStyle/>
        <a:p>
          <a:pPr rtl="1"/>
          <a:endParaRPr lang="ar-EG"/>
        </a:p>
      </dgm:t>
    </dgm:pt>
    <dgm:pt modelId="{77DAF74E-8F07-49E4-9343-D836E6BB2AB4}">
      <dgm:prSet custT="1"/>
      <dgm:spPr/>
      <dgm:t>
        <a:bodyPr/>
        <a:lstStyle/>
        <a:p>
          <a:pPr rtl="1"/>
          <a:r>
            <a:rPr lang="ar-SA" sz="2800" b="1" dirty="0" smtClean="0">
              <a:effectLst>
                <a:outerShdw blurRad="38100" dist="38100" dir="2700000" algn="tl">
                  <a:srgbClr val="000000">
                    <a:alpha val="43137"/>
                  </a:srgbClr>
                </a:outerShdw>
              </a:effectLst>
            </a:rPr>
            <a:t>3- مستوى الاستجابة الموجهة (التقليد) التجريب: </a:t>
          </a:r>
          <a:endParaRPr lang="en-US" sz="2800" b="1" dirty="0">
            <a:effectLst>
              <a:outerShdw blurRad="38100" dist="38100" dir="2700000" algn="tl">
                <a:srgbClr val="000000">
                  <a:alpha val="43137"/>
                </a:srgbClr>
              </a:outerShdw>
            </a:effectLst>
          </a:endParaRPr>
        </a:p>
      </dgm:t>
    </dgm:pt>
    <dgm:pt modelId="{6996B0CE-ED61-49C3-A752-7821173C6C9A}" type="parTrans" cxnId="{BA25FC70-A65F-476E-92EB-9530C0EDF0B8}">
      <dgm:prSet/>
      <dgm:spPr/>
      <dgm:t>
        <a:bodyPr/>
        <a:lstStyle/>
        <a:p>
          <a:pPr rtl="1"/>
          <a:endParaRPr lang="ar-EG"/>
        </a:p>
      </dgm:t>
    </dgm:pt>
    <dgm:pt modelId="{94F93F44-FF41-4A53-9A73-5A83C163AA10}" type="sibTrans" cxnId="{BA25FC70-A65F-476E-92EB-9530C0EDF0B8}">
      <dgm:prSet/>
      <dgm:spPr/>
      <dgm:t>
        <a:bodyPr/>
        <a:lstStyle/>
        <a:p>
          <a:pPr rtl="1"/>
          <a:endParaRPr lang="ar-EG"/>
        </a:p>
      </dgm:t>
    </dgm:pt>
    <dgm:pt modelId="{10A1C3B4-40EA-4823-B5EB-9A43D86E89D7}">
      <dgm:prSet custT="1"/>
      <dgm:spPr/>
      <dgm:t>
        <a:bodyPr/>
        <a:lstStyle/>
        <a:p>
          <a:pPr rtl="1"/>
          <a:r>
            <a:rPr lang="ar-SA" sz="2800" b="1" dirty="0" smtClean="0">
              <a:effectLst>
                <a:outerShdw blurRad="38100" dist="38100" dir="2700000" algn="tl">
                  <a:srgbClr val="000000">
                    <a:alpha val="43137"/>
                  </a:srgbClr>
                </a:outerShdw>
              </a:effectLst>
            </a:rPr>
            <a:t>4- مستوى الآلية (الاستجابة الميكانيكية أو التعويد أو الاعتياد) </a:t>
          </a:r>
          <a:r>
            <a:rPr lang="en-US" sz="2800" b="1" dirty="0" smtClean="0">
              <a:effectLst>
                <a:outerShdw blurRad="38100" dist="38100" dir="2700000" algn="tl">
                  <a:srgbClr val="000000">
                    <a:alpha val="43137"/>
                  </a:srgbClr>
                </a:outerShdw>
              </a:effectLst>
            </a:rPr>
            <a:t>Mechanism</a:t>
          </a:r>
          <a:r>
            <a:rPr lang="ar-SA" sz="2800" b="1" dirty="0" smtClean="0">
              <a:effectLst>
                <a:outerShdw blurRad="38100" dist="38100" dir="2700000" algn="tl">
                  <a:srgbClr val="000000">
                    <a:alpha val="43137"/>
                  </a:srgbClr>
                </a:outerShdw>
              </a:effectLst>
            </a:rPr>
            <a:t>: </a:t>
          </a:r>
          <a:endParaRPr lang="en-US" sz="2800" b="1" dirty="0">
            <a:effectLst>
              <a:outerShdw blurRad="38100" dist="38100" dir="2700000" algn="tl">
                <a:srgbClr val="000000">
                  <a:alpha val="43137"/>
                </a:srgbClr>
              </a:outerShdw>
            </a:effectLst>
          </a:endParaRPr>
        </a:p>
      </dgm:t>
    </dgm:pt>
    <dgm:pt modelId="{BA61E2F2-D1A4-45C7-A0C4-93C0610EEF98}" type="parTrans" cxnId="{4F27010F-9AA8-4C39-BE56-8DEC2F342D21}">
      <dgm:prSet/>
      <dgm:spPr/>
      <dgm:t>
        <a:bodyPr/>
        <a:lstStyle/>
        <a:p>
          <a:pPr rtl="1"/>
          <a:endParaRPr lang="ar-EG"/>
        </a:p>
      </dgm:t>
    </dgm:pt>
    <dgm:pt modelId="{4090D720-6A03-48CA-B615-163921E571A4}" type="sibTrans" cxnId="{4F27010F-9AA8-4C39-BE56-8DEC2F342D21}">
      <dgm:prSet/>
      <dgm:spPr/>
      <dgm:t>
        <a:bodyPr/>
        <a:lstStyle/>
        <a:p>
          <a:pPr rtl="1"/>
          <a:endParaRPr lang="ar-EG"/>
        </a:p>
      </dgm:t>
    </dgm:pt>
    <dgm:pt modelId="{3201A7F3-4CB6-4B6A-A6B1-5006DB09B363}">
      <dgm:prSet custT="1"/>
      <dgm:spPr/>
      <dgm:t>
        <a:bodyPr/>
        <a:lstStyle/>
        <a:p>
          <a:pPr rtl="1"/>
          <a:r>
            <a:rPr lang="ar-SA" sz="2800" b="1" dirty="0" smtClean="0">
              <a:effectLst>
                <a:outerShdw blurRad="38100" dist="38100" dir="2700000" algn="tl">
                  <a:srgbClr val="000000">
                    <a:alpha val="43137"/>
                  </a:srgbClr>
                </a:outerShdw>
              </a:effectLst>
            </a:rPr>
            <a:t>5- الاستجابة المعقدة ( مستوى الاتقان): </a:t>
          </a:r>
          <a:endParaRPr lang="en-US" sz="2800" b="1" dirty="0">
            <a:effectLst>
              <a:outerShdw blurRad="38100" dist="38100" dir="2700000" algn="tl">
                <a:srgbClr val="000000">
                  <a:alpha val="43137"/>
                </a:srgbClr>
              </a:outerShdw>
            </a:effectLst>
          </a:endParaRPr>
        </a:p>
      </dgm:t>
    </dgm:pt>
    <dgm:pt modelId="{A59446A6-BCEA-407D-A656-721FC99C8F00}" type="parTrans" cxnId="{1DF0D4E0-9D11-4DDC-BDB0-CEE1286F4A12}">
      <dgm:prSet/>
      <dgm:spPr/>
      <dgm:t>
        <a:bodyPr/>
        <a:lstStyle/>
        <a:p>
          <a:pPr rtl="1"/>
          <a:endParaRPr lang="ar-EG"/>
        </a:p>
      </dgm:t>
    </dgm:pt>
    <dgm:pt modelId="{C15E7B04-26C6-4D8F-862F-B75FFF81D1E6}" type="sibTrans" cxnId="{1DF0D4E0-9D11-4DDC-BDB0-CEE1286F4A12}">
      <dgm:prSet/>
      <dgm:spPr/>
      <dgm:t>
        <a:bodyPr/>
        <a:lstStyle/>
        <a:p>
          <a:pPr rtl="1"/>
          <a:endParaRPr lang="ar-EG"/>
        </a:p>
      </dgm:t>
    </dgm:pt>
    <dgm:pt modelId="{02BB1B04-5A23-4D84-A1B9-275D946BAC1F}">
      <dgm:prSet custT="1"/>
      <dgm:spPr/>
      <dgm:t>
        <a:bodyPr/>
        <a:lstStyle/>
        <a:p>
          <a:pPr rtl="1"/>
          <a:r>
            <a:rPr lang="ar-SA" sz="2800" b="1" dirty="0" smtClean="0">
              <a:effectLst>
                <a:outerShdw blurRad="38100" dist="38100" dir="2700000" algn="tl">
                  <a:srgbClr val="000000">
                    <a:alpha val="43137"/>
                  </a:srgbClr>
                </a:outerShdw>
              </a:effectLst>
            </a:rPr>
            <a:t>6- مستوى التكيف أو التعديل </a:t>
          </a:r>
          <a:r>
            <a:rPr lang="en-US" sz="2800" b="1" dirty="0" smtClean="0">
              <a:effectLst>
                <a:outerShdw blurRad="38100" dist="38100" dir="2700000" algn="tl">
                  <a:srgbClr val="000000">
                    <a:alpha val="43137"/>
                  </a:srgbClr>
                </a:outerShdw>
              </a:effectLst>
            </a:rPr>
            <a:t>Adaptation</a:t>
          </a:r>
          <a:r>
            <a:rPr lang="ar-SA" sz="2800" b="1" dirty="0" smtClean="0">
              <a:effectLst>
                <a:outerShdw blurRad="38100" dist="38100" dir="2700000" algn="tl">
                  <a:srgbClr val="000000">
                    <a:alpha val="43137"/>
                  </a:srgbClr>
                </a:outerShdw>
              </a:effectLst>
            </a:rPr>
            <a:t>: </a:t>
          </a:r>
          <a:endParaRPr lang="en-US" sz="2800" b="1" dirty="0">
            <a:effectLst>
              <a:outerShdw blurRad="38100" dist="38100" dir="2700000" algn="tl">
                <a:srgbClr val="000000">
                  <a:alpha val="43137"/>
                </a:srgbClr>
              </a:outerShdw>
            </a:effectLst>
          </a:endParaRPr>
        </a:p>
      </dgm:t>
    </dgm:pt>
    <dgm:pt modelId="{7DD7B26C-5270-4541-8591-64E0BCA35B9E}" type="parTrans" cxnId="{D7A3B9E1-14BB-4FEB-92A8-E8DEE6406E4C}">
      <dgm:prSet/>
      <dgm:spPr/>
      <dgm:t>
        <a:bodyPr/>
        <a:lstStyle/>
        <a:p>
          <a:pPr rtl="1"/>
          <a:endParaRPr lang="ar-EG"/>
        </a:p>
      </dgm:t>
    </dgm:pt>
    <dgm:pt modelId="{29AC4643-3C4B-4D21-8E58-FB8011ED7E39}" type="sibTrans" cxnId="{D7A3B9E1-14BB-4FEB-92A8-E8DEE6406E4C}">
      <dgm:prSet/>
      <dgm:spPr/>
      <dgm:t>
        <a:bodyPr/>
        <a:lstStyle/>
        <a:p>
          <a:pPr rtl="1"/>
          <a:endParaRPr lang="ar-EG"/>
        </a:p>
      </dgm:t>
    </dgm:pt>
    <dgm:pt modelId="{E4B189CD-2A70-40C8-8C37-9F29B325C753}">
      <dgm:prSet custT="1"/>
      <dgm:spPr/>
      <dgm:t>
        <a:bodyPr/>
        <a:lstStyle/>
        <a:p>
          <a:pPr rtl="1"/>
          <a:r>
            <a:rPr lang="ar-SA" sz="2800" b="1" dirty="0" smtClean="0">
              <a:effectLst>
                <a:outerShdw blurRad="38100" dist="38100" dir="2700000" algn="tl">
                  <a:srgbClr val="000000">
                    <a:alpha val="43137"/>
                  </a:srgbClr>
                </a:outerShdw>
              </a:effectLst>
            </a:rPr>
            <a:t>7- مستوى الأصالة أو الإبداع: </a:t>
          </a:r>
          <a:r>
            <a:rPr lang="en-US" sz="2800" b="1" dirty="0" smtClean="0">
              <a:effectLst>
                <a:outerShdw blurRad="38100" dist="38100" dir="2700000" algn="tl">
                  <a:srgbClr val="000000">
                    <a:alpha val="43137"/>
                  </a:srgbClr>
                </a:outerShdw>
              </a:effectLst>
            </a:rPr>
            <a:t>Organization </a:t>
          </a:r>
          <a:endParaRPr lang="ar-EG" sz="2800" b="1" dirty="0">
            <a:effectLst>
              <a:outerShdw blurRad="38100" dist="38100" dir="2700000" algn="tl">
                <a:srgbClr val="000000">
                  <a:alpha val="43137"/>
                </a:srgbClr>
              </a:outerShdw>
            </a:effectLst>
          </a:endParaRPr>
        </a:p>
      </dgm:t>
    </dgm:pt>
    <dgm:pt modelId="{54235006-D909-4248-8A2D-C8E70401AEEE}" type="parTrans" cxnId="{1C84369E-4FFF-4C87-8A7A-04DD4DFA00E1}">
      <dgm:prSet/>
      <dgm:spPr/>
      <dgm:t>
        <a:bodyPr/>
        <a:lstStyle/>
        <a:p>
          <a:pPr rtl="1"/>
          <a:endParaRPr lang="ar-EG"/>
        </a:p>
      </dgm:t>
    </dgm:pt>
    <dgm:pt modelId="{681E2412-BBA6-4958-B196-99B266B15694}" type="sibTrans" cxnId="{1C84369E-4FFF-4C87-8A7A-04DD4DFA00E1}">
      <dgm:prSet/>
      <dgm:spPr/>
      <dgm:t>
        <a:bodyPr/>
        <a:lstStyle/>
        <a:p>
          <a:pPr rtl="1"/>
          <a:endParaRPr lang="ar-EG"/>
        </a:p>
      </dgm:t>
    </dgm:pt>
    <dgm:pt modelId="{9698F12D-D07A-48FB-B94C-9226FFBD3D0F}" type="pres">
      <dgm:prSet presAssocID="{BAF05755-3D60-4F0C-8B28-D6310FD2E2AB}" presName="linearFlow" presStyleCnt="0">
        <dgm:presLayoutVars>
          <dgm:dir/>
          <dgm:resizeHandles val="exact"/>
        </dgm:presLayoutVars>
      </dgm:prSet>
      <dgm:spPr/>
      <dgm:t>
        <a:bodyPr/>
        <a:lstStyle/>
        <a:p>
          <a:pPr rtl="1"/>
          <a:endParaRPr lang="ar-EG"/>
        </a:p>
      </dgm:t>
    </dgm:pt>
    <dgm:pt modelId="{8C52596E-DFDB-46AC-9D31-939E22480147}" type="pres">
      <dgm:prSet presAssocID="{778AAB1C-A3AC-4F4F-B5E3-870BE695BF09}" presName="composite" presStyleCnt="0"/>
      <dgm:spPr/>
    </dgm:pt>
    <dgm:pt modelId="{DA81C44F-D384-4F4E-B33F-4AF05E5A5556}" type="pres">
      <dgm:prSet presAssocID="{778AAB1C-A3AC-4F4F-B5E3-870BE695BF09}" presName="imgShp" presStyleLbl="fgImgPlace1" presStyleIdx="0" presStyleCnt="7"/>
      <dgm:spPr/>
    </dgm:pt>
    <dgm:pt modelId="{45441021-D651-419F-9A9A-44E5EF3AC477}" type="pres">
      <dgm:prSet presAssocID="{778AAB1C-A3AC-4F4F-B5E3-870BE695BF09}" presName="txShp" presStyleLbl="node1" presStyleIdx="0" presStyleCnt="7" custScaleX="150376" custScaleY="2000000">
        <dgm:presLayoutVars>
          <dgm:bulletEnabled val="1"/>
        </dgm:presLayoutVars>
      </dgm:prSet>
      <dgm:spPr/>
      <dgm:t>
        <a:bodyPr/>
        <a:lstStyle/>
        <a:p>
          <a:pPr rtl="1"/>
          <a:endParaRPr lang="ar-EG"/>
        </a:p>
      </dgm:t>
    </dgm:pt>
    <dgm:pt modelId="{693A55AE-6974-450A-B64D-C3B3DB9EEBE2}" type="pres">
      <dgm:prSet presAssocID="{C90D12CD-334C-4355-B672-B15896563405}" presName="spacing" presStyleCnt="0"/>
      <dgm:spPr/>
    </dgm:pt>
    <dgm:pt modelId="{6432B5AC-C863-41EB-97D1-1FE8FCB83627}" type="pres">
      <dgm:prSet presAssocID="{6F0D1FB7-6024-463F-A843-C9DED285B1B1}" presName="composite" presStyleCnt="0"/>
      <dgm:spPr/>
    </dgm:pt>
    <dgm:pt modelId="{9577D4A1-3118-4729-8E92-1AC981C19001}" type="pres">
      <dgm:prSet presAssocID="{6F0D1FB7-6024-463F-A843-C9DED285B1B1}" presName="imgShp" presStyleLbl="fgImgPlace1" presStyleIdx="1" presStyleCnt="7"/>
      <dgm:spPr/>
    </dgm:pt>
    <dgm:pt modelId="{C1D9C52A-B196-4A62-88B3-76BC47B3C267}" type="pres">
      <dgm:prSet presAssocID="{6F0D1FB7-6024-463F-A843-C9DED285B1B1}" presName="txShp" presStyleLbl="node1" presStyleIdx="1" presStyleCnt="7" custScaleX="150376" custScaleY="2000000">
        <dgm:presLayoutVars>
          <dgm:bulletEnabled val="1"/>
        </dgm:presLayoutVars>
      </dgm:prSet>
      <dgm:spPr/>
      <dgm:t>
        <a:bodyPr/>
        <a:lstStyle/>
        <a:p>
          <a:pPr rtl="1"/>
          <a:endParaRPr lang="ar-EG"/>
        </a:p>
      </dgm:t>
    </dgm:pt>
    <dgm:pt modelId="{6F1ED66C-B421-4C5E-8C0E-00D30B25A940}" type="pres">
      <dgm:prSet presAssocID="{B931DCF5-16D4-46E3-A1DB-0662D0952608}" presName="spacing" presStyleCnt="0"/>
      <dgm:spPr/>
    </dgm:pt>
    <dgm:pt modelId="{9588EFC5-50A0-417D-8AB3-7B5FB2789E2C}" type="pres">
      <dgm:prSet presAssocID="{77DAF74E-8F07-49E4-9343-D836E6BB2AB4}" presName="composite" presStyleCnt="0"/>
      <dgm:spPr/>
    </dgm:pt>
    <dgm:pt modelId="{05DD8ED9-A891-431F-8059-2B88110257FE}" type="pres">
      <dgm:prSet presAssocID="{77DAF74E-8F07-49E4-9343-D836E6BB2AB4}" presName="imgShp" presStyleLbl="fgImgPlace1" presStyleIdx="2" presStyleCnt="7"/>
      <dgm:spPr/>
    </dgm:pt>
    <dgm:pt modelId="{59F0B493-DF7D-43FD-A7BA-ECE0E9A82336}" type="pres">
      <dgm:prSet presAssocID="{77DAF74E-8F07-49E4-9343-D836E6BB2AB4}" presName="txShp" presStyleLbl="node1" presStyleIdx="2" presStyleCnt="7" custScaleX="150376" custScaleY="2000000">
        <dgm:presLayoutVars>
          <dgm:bulletEnabled val="1"/>
        </dgm:presLayoutVars>
      </dgm:prSet>
      <dgm:spPr/>
      <dgm:t>
        <a:bodyPr/>
        <a:lstStyle/>
        <a:p>
          <a:pPr rtl="1"/>
          <a:endParaRPr lang="ar-EG"/>
        </a:p>
      </dgm:t>
    </dgm:pt>
    <dgm:pt modelId="{CFE248CC-43F9-48F5-8BE0-5CFDD7BC09A9}" type="pres">
      <dgm:prSet presAssocID="{94F93F44-FF41-4A53-9A73-5A83C163AA10}" presName="spacing" presStyleCnt="0"/>
      <dgm:spPr/>
    </dgm:pt>
    <dgm:pt modelId="{F2FE322B-68E2-4B5D-A519-7ECE8A53938F}" type="pres">
      <dgm:prSet presAssocID="{10A1C3B4-40EA-4823-B5EB-9A43D86E89D7}" presName="composite" presStyleCnt="0"/>
      <dgm:spPr/>
    </dgm:pt>
    <dgm:pt modelId="{5C932A4A-C8E3-483F-AC8D-3D80D4D99D87}" type="pres">
      <dgm:prSet presAssocID="{10A1C3B4-40EA-4823-B5EB-9A43D86E89D7}" presName="imgShp" presStyleLbl="fgImgPlace1" presStyleIdx="3" presStyleCnt="7"/>
      <dgm:spPr/>
    </dgm:pt>
    <dgm:pt modelId="{845DC033-AB4A-4E7A-8BC0-465AC6E3F349}" type="pres">
      <dgm:prSet presAssocID="{10A1C3B4-40EA-4823-B5EB-9A43D86E89D7}" presName="txShp" presStyleLbl="node1" presStyleIdx="3" presStyleCnt="7" custScaleX="150376" custScaleY="2000000">
        <dgm:presLayoutVars>
          <dgm:bulletEnabled val="1"/>
        </dgm:presLayoutVars>
      </dgm:prSet>
      <dgm:spPr/>
      <dgm:t>
        <a:bodyPr/>
        <a:lstStyle/>
        <a:p>
          <a:pPr rtl="1"/>
          <a:endParaRPr lang="ar-EG"/>
        </a:p>
      </dgm:t>
    </dgm:pt>
    <dgm:pt modelId="{1BCFAA1A-9054-4B33-9F68-C38540B1996C}" type="pres">
      <dgm:prSet presAssocID="{4090D720-6A03-48CA-B615-163921E571A4}" presName="spacing" presStyleCnt="0"/>
      <dgm:spPr/>
    </dgm:pt>
    <dgm:pt modelId="{BD0B012A-9662-4AE2-9CD7-3CD48D1AAD6E}" type="pres">
      <dgm:prSet presAssocID="{3201A7F3-4CB6-4B6A-A6B1-5006DB09B363}" presName="composite" presStyleCnt="0"/>
      <dgm:spPr/>
    </dgm:pt>
    <dgm:pt modelId="{304E149B-54DD-4548-A5F6-B691E27453CB}" type="pres">
      <dgm:prSet presAssocID="{3201A7F3-4CB6-4B6A-A6B1-5006DB09B363}" presName="imgShp" presStyleLbl="fgImgPlace1" presStyleIdx="4" presStyleCnt="7"/>
      <dgm:spPr/>
    </dgm:pt>
    <dgm:pt modelId="{B1D1F0A5-9480-4BFA-A7C9-D574730A0B50}" type="pres">
      <dgm:prSet presAssocID="{3201A7F3-4CB6-4B6A-A6B1-5006DB09B363}" presName="txShp" presStyleLbl="node1" presStyleIdx="4" presStyleCnt="7" custScaleX="150376" custScaleY="2000000">
        <dgm:presLayoutVars>
          <dgm:bulletEnabled val="1"/>
        </dgm:presLayoutVars>
      </dgm:prSet>
      <dgm:spPr/>
      <dgm:t>
        <a:bodyPr/>
        <a:lstStyle/>
        <a:p>
          <a:pPr rtl="1"/>
          <a:endParaRPr lang="ar-EG"/>
        </a:p>
      </dgm:t>
    </dgm:pt>
    <dgm:pt modelId="{E7FF9FB8-37F9-45CB-9FD0-B913716CCF72}" type="pres">
      <dgm:prSet presAssocID="{C15E7B04-26C6-4D8F-862F-B75FFF81D1E6}" presName="spacing" presStyleCnt="0"/>
      <dgm:spPr/>
    </dgm:pt>
    <dgm:pt modelId="{81C6634B-A41C-4E26-92D1-3E4E45B0B176}" type="pres">
      <dgm:prSet presAssocID="{02BB1B04-5A23-4D84-A1B9-275D946BAC1F}" presName="composite" presStyleCnt="0"/>
      <dgm:spPr/>
    </dgm:pt>
    <dgm:pt modelId="{8286044A-18F9-4E48-872E-6383A8FF127D}" type="pres">
      <dgm:prSet presAssocID="{02BB1B04-5A23-4D84-A1B9-275D946BAC1F}" presName="imgShp" presStyleLbl="fgImgPlace1" presStyleIdx="5" presStyleCnt="7"/>
      <dgm:spPr/>
    </dgm:pt>
    <dgm:pt modelId="{C237C2C3-DCAF-4789-86BD-BABCB23C38BF}" type="pres">
      <dgm:prSet presAssocID="{02BB1B04-5A23-4D84-A1B9-275D946BAC1F}" presName="txShp" presStyleLbl="node1" presStyleIdx="5" presStyleCnt="7" custScaleX="150376" custScaleY="2000000">
        <dgm:presLayoutVars>
          <dgm:bulletEnabled val="1"/>
        </dgm:presLayoutVars>
      </dgm:prSet>
      <dgm:spPr/>
      <dgm:t>
        <a:bodyPr/>
        <a:lstStyle/>
        <a:p>
          <a:pPr rtl="1"/>
          <a:endParaRPr lang="ar-EG"/>
        </a:p>
      </dgm:t>
    </dgm:pt>
    <dgm:pt modelId="{AF2E5CF9-9FE9-4EAC-9EAF-DCA3C5498CDE}" type="pres">
      <dgm:prSet presAssocID="{29AC4643-3C4B-4D21-8E58-FB8011ED7E39}" presName="spacing" presStyleCnt="0"/>
      <dgm:spPr/>
    </dgm:pt>
    <dgm:pt modelId="{2FFE14E2-CEDC-4138-AD0E-C74BD9AC466A}" type="pres">
      <dgm:prSet presAssocID="{E4B189CD-2A70-40C8-8C37-9F29B325C753}" presName="composite" presStyleCnt="0"/>
      <dgm:spPr/>
    </dgm:pt>
    <dgm:pt modelId="{1DB9D5D8-A047-4E7C-A018-59FDCB1C436D}" type="pres">
      <dgm:prSet presAssocID="{E4B189CD-2A70-40C8-8C37-9F29B325C753}" presName="imgShp" presStyleLbl="fgImgPlace1" presStyleIdx="6" presStyleCnt="7"/>
      <dgm:spPr/>
    </dgm:pt>
    <dgm:pt modelId="{2C06B2E3-0109-4AEA-B0BF-3134BC1D85EE}" type="pres">
      <dgm:prSet presAssocID="{E4B189CD-2A70-40C8-8C37-9F29B325C753}" presName="txShp" presStyleLbl="node1" presStyleIdx="6" presStyleCnt="7" custScaleX="150376" custScaleY="2000000">
        <dgm:presLayoutVars>
          <dgm:bulletEnabled val="1"/>
        </dgm:presLayoutVars>
      </dgm:prSet>
      <dgm:spPr/>
      <dgm:t>
        <a:bodyPr/>
        <a:lstStyle/>
        <a:p>
          <a:pPr rtl="1"/>
          <a:endParaRPr lang="ar-EG"/>
        </a:p>
      </dgm:t>
    </dgm:pt>
  </dgm:ptLst>
  <dgm:cxnLst>
    <dgm:cxn modelId="{BA25FC70-A65F-476E-92EB-9530C0EDF0B8}" srcId="{BAF05755-3D60-4F0C-8B28-D6310FD2E2AB}" destId="{77DAF74E-8F07-49E4-9343-D836E6BB2AB4}" srcOrd="2" destOrd="0" parTransId="{6996B0CE-ED61-49C3-A752-7821173C6C9A}" sibTransId="{94F93F44-FF41-4A53-9A73-5A83C163AA10}"/>
    <dgm:cxn modelId="{D7A3B9E1-14BB-4FEB-92A8-E8DEE6406E4C}" srcId="{BAF05755-3D60-4F0C-8B28-D6310FD2E2AB}" destId="{02BB1B04-5A23-4D84-A1B9-275D946BAC1F}" srcOrd="5" destOrd="0" parTransId="{7DD7B26C-5270-4541-8591-64E0BCA35B9E}" sibTransId="{29AC4643-3C4B-4D21-8E58-FB8011ED7E39}"/>
    <dgm:cxn modelId="{82D02487-B2C9-4397-8D80-21D9528D197C}" type="presOf" srcId="{6F0D1FB7-6024-463F-A843-C9DED285B1B1}" destId="{C1D9C52A-B196-4A62-88B3-76BC47B3C267}" srcOrd="0" destOrd="0" presId="urn:microsoft.com/office/officeart/2005/8/layout/vList3"/>
    <dgm:cxn modelId="{8366152F-9583-4BEB-9B4F-85CC9D57E776}" srcId="{BAF05755-3D60-4F0C-8B28-D6310FD2E2AB}" destId="{6F0D1FB7-6024-463F-A843-C9DED285B1B1}" srcOrd="1" destOrd="0" parTransId="{7556AD49-2F47-4827-A924-3730F32E835D}" sibTransId="{B931DCF5-16D4-46E3-A1DB-0662D0952608}"/>
    <dgm:cxn modelId="{C5DF49A0-E62D-4965-B051-D5ECCE202603}" type="presOf" srcId="{10A1C3B4-40EA-4823-B5EB-9A43D86E89D7}" destId="{845DC033-AB4A-4E7A-8BC0-465AC6E3F349}" srcOrd="0" destOrd="0" presId="urn:microsoft.com/office/officeart/2005/8/layout/vList3"/>
    <dgm:cxn modelId="{4F27010F-9AA8-4C39-BE56-8DEC2F342D21}" srcId="{BAF05755-3D60-4F0C-8B28-D6310FD2E2AB}" destId="{10A1C3B4-40EA-4823-B5EB-9A43D86E89D7}" srcOrd="3" destOrd="0" parTransId="{BA61E2F2-D1A4-45C7-A0C4-93C0610EEF98}" sibTransId="{4090D720-6A03-48CA-B615-163921E571A4}"/>
    <dgm:cxn modelId="{C21A2047-6841-459E-B65E-F0A94D5093A5}" type="presOf" srcId="{02BB1B04-5A23-4D84-A1B9-275D946BAC1F}" destId="{C237C2C3-DCAF-4789-86BD-BABCB23C38BF}" srcOrd="0" destOrd="0" presId="urn:microsoft.com/office/officeart/2005/8/layout/vList3"/>
    <dgm:cxn modelId="{29336850-5B8F-4FA3-B03C-5EEA58656314}" type="presOf" srcId="{3201A7F3-4CB6-4B6A-A6B1-5006DB09B363}" destId="{B1D1F0A5-9480-4BFA-A7C9-D574730A0B50}" srcOrd="0" destOrd="0" presId="urn:microsoft.com/office/officeart/2005/8/layout/vList3"/>
    <dgm:cxn modelId="{916DBAC9-A4E5-4738-BD66-6171AD9643BB}" type="presOf" srcId="{E4B189CD-2A70-40C8-8C37-9F29B325C753}" destId="{2C06B2E3-0109-4AEA-B0BF-3134BC1D85EE}" srcOrd="0" destOrd="0" presId="urn:microsoft.com/office/officeart/2005/8/layout/vList3"/>
    <dgm:cxn modelId="{738ADCBC-3DE7-4742-BDA3-D159CA193399}" type="presOf" srcId="{77DAF74E-8F07-49E4-9343-D836E6BB2AB4}" destId="{59F0B493-DF7D-43FD-A7BA-ECE0E9A82336}" srcOrd="0" destOrd="0" presId="urn:microsoft.com/office/officeart/2005/8/layout/vList3"/>
    <dgm:cxn modelId="{657C3808-576A-43BC-8738-E7009D76725D}" type="presOf" srcId="{BAF05755-3D60-4F0C-8B28-D6310FD2E2AB}" destId="{9698F12D-D07A-48FB-B94C-9226FFBD3D0F}" srcOrd="0" destOrd="0" presId="urn:microsoft.com/office/officeart/2005/8/layout/vList3"/>
    <dgm:cxn modelId="{45A7F266-70A5-4AD4-809C-AE0695DA204D}" srcId="{BAF05755-3D60-4F0C-8B28-D6310FD2E2AB}" destId="{778AAB1C-A3AC-4F4F-B5E3-870BE695BF09}" srcOrd="0" destOrd="0" parTransId="{2A7CDD7D-C4CA-4FAE-8930-236BE3C8AD0A}" sibTransId="{C90D12CD-334C-4355-B672-B15896563405}"/>
    <dgm:cxn modelId="{59F1FEDB-2B90-4A56-AD32-45DF881E7DA2}" type="presOf" srcId="{778AAB1C-A3AC-4F4F-B5E3-870BE695BF09}" destId="{45441021-D651-419F-9A9A-44E5EF3AC477}" srcOrd="0" destOrd="0" presId="urn:microsoft.com/office/officeart/2005/8/layout/vList3"/>
    <dgm:cxn modelId="{1DF0D4E0-9D11-4DDC-BDB0-CEE1286F4A12}" srcId="{BAF05755-3D60-4F0C-8B28-D6310FD2E2AB}" destId="{3201A7F3-4CB6-4B6A-A6B1-5006DB09B363}" srcOrd="4" destOrd="0" parTransId="{A59446A6-BCEA-407D-A656-721FC99C8F00}" sibTransId="{C15E7B04-26C6-4D8F-862F-B75FFF81D1E6}"/>
    <dgm:cxn modelId="{1C84369E-4FFF-4C87-8A7A-04DD4DFA00E1}" srcId="{BAF05755-3D60-4F0C-8B28-D6310FD2E2AB}" destId="{E4B189CD-2A70-40C8-8C37-9F29B325C753}" srcOrd="6" destOrd="0" parTransId="{54235006-D909-4248-8A2D-C8E70401AEEE}" sibTransId="{681E2412-BBA6-4958-B196-99B266B15694}"/>
    <dgm:cxn modelId="{D372A7E2-6FBA-4E7A-A75B-4EEA692FC63B}" type="presParOf" srcId="{9698F12D-D07A-48FB-B94C-9226FFBD3D0F}" destId="{8C52596E-DFDB-46AC-9D31-939E22480147}" srcOrd="0" destOrd="0" presId="urn:microsoft.com/office/officeart/2005/8/layout/vList3"/>
    <dgm:cxn modelId="{B549158B-C075-4855-9CAC-C3FC24C2B909}" type="presParOf" srcId="{8C52596E-DFDB-46AC-9D31-939E22480147}" destId="{DA81C44F-D384-4F4E-B33F-4AF05E5A5556}" srcOrd="0" destOrd="0" presId="urn:microsoft.com/office/officeart/2005/8/layout/vList3"/>
    <dgm:cxn modelId="{8513F7DF-9357-4513-92CE-369D20B30C4B}" type="presParOf" srcId="{8C52596E-DFDB-46AC-9D31-939E22480147}" destId="{45441021-D651-419F-9A9A-44E5EF3AC477}" srcOrd="1" destOrd="0" presId="urn:microsoft.com/office/officeart/2005/8/layout/vList3"/>
    <dgm:cxn modelId="{B5592837-3BBB-4C4C-982B-A8E3EA6321F6}" type="presParOf" srcId="{9698F12D-D07A-48FB-B94C-9226FFBD3D0F}" destId="{693A55AE-6974-450A-B64D-C3B3DB9EEBE2}" srcOrd="1" destOrd="0" presId="urn:microsoft.com/office/officeart/2005/8/layout/vList3"/>
    <dgm:cxn modelId="{2A7D90D5-04BB-4B63-84C1-03587C18B7CE}" type="presParOf" srcId="{9698F12D-D07A-48FB-B94C-9226FFBD3D0F}" destId="{6432B5AC-C863-41EB-97D1-1FE8FCB83627}" srcOrd="2" destOrd="0" presId="urn:microsoft.com/office/officeart/2005/8/layout/vList3"/>
    <dgm:cxn modelId="{91F24519-74B3-4BF4-A222-76AA2E026EE8}" type="presParOf" srcId="{6432B5AC-C863-41EB-97D1-1FE8FCB83627}" destId="{9577D4A1-3118-4729-8E92-1AC981C19001}" srcOrd="0" destOrd="0" presId="urn:microsoft.com/office/officeart/2005/8/layout/vList3"/>
    <dgm:cxn modelId="{EEA52FC7-D1C0-4E4E-99D3-702304C81BCD}" type="presParOf" srcId="{6432B5AC-C863-41EB-97D1-1FE8FCB83627}" destId="{C1D9C52A-B196-4A62-88B3-76BC47B3C267}" srcOrd="1" destOrd="0" presId="urn:microsoft.com/office/officeart/2005/8/layout/vList3"/>
    <dgm:cxn modelId="{9FCAE4FB-039D-45D6-95AE-DE8CC9164D82}" type="presParOf" srcId="{9698F12D-D07A-48FB-B94C-9226FFBD3D0F}" destId="{6F1ED66C-B421-4C5E-8C0E-00D30B25A940}" srcOrd="3" destOrd="0" presId="urn:microsoft.com/office/officeart/2005/8/layout/vList3"/>
    <dgm:cxn modelId="{90D5E5B2-B5FA-4876-A2FB-7E0E9C9EA4DF}" type="presParOf" srcId="{9698F12D-D07A-48FB-B94C-9226FFBD3D0F}" destId="{9588EFC5-50A0-417D-8AB3-7B5FB2789E2C}" srcOrd="4" destOrd="0" presId="urn:microsoft.com/office/officeart/2005/8/layout/vList3"/>
    <dgm:cxn modelId="{51B950F3-443E-42FF-97E3-AC41EBBE39A5}" type="presParOf" srcId="{9588EFC5-50A0-417D-8AB3-7B5FB2789E2C}" destId="{05DD8ED9-A891-431F-8059-2B88110257FE}" srcOrd="0" destOrd="0" presId="urn:microsoft.com/office/officeart/2005/8/layout/vList3"/>
    <dgm:cxn modelId="{CE232D15-1BE9-4664-AEE6-A54FBEF73FF7}" type="presParOf" srcId="{9588EFC5-50A0-417D-8AB3-7B5FB2789E2C}" destId="{59F0B493-DF7D-43FD-A7BA-ECE0E9A82336}" srcOrd="1" destOrd="0" presId="urn:microsoft.com/office/officeart/2005/8/layout/vList3"/>
    <dgm:cxn modelId="{D9BD12C9-BEE2-4BA9-B3C1-9E0AFA1F368C}" type="presParOf" srcId="{9698F12D-D07A-48FB-B94C-9226FFBD3D0F}" destId="{CFE248CC-43F9-48F5-8BE0-5CFDD7BC09A9}" srcOrd="5" destOrd="0" presId="urn:microsoft.com/office/officeart/2005/8/layout/vList3"/>
    <dgm:cxn modelId="{2957275F-9A50-439D-947F-481FE2100D60}" type="presParOf" srcId="{9698F12D-D07A-48FB-B94C-9226FFBD3D0F}" destId="{F2FE322B-68E2-4B5D-A519-7ECE8A53938F}" srcOrd="6" destOrd="0" presId="urn:microsoft.com/office/officeart/2005/8/layout/vList3"/>
    <dgm:cxn modelId="{8F503135-7903-4AAD-821A-CAEE639BDD56}" type="presParOf" srcId="{F2FE322B-68E2-4B5D-A519-7ECE8A53938F}" destId="{5C932A4A-C8E3-483F-AC8D-3D80D4D99D87}" srcOrd="0" destOrd="0" presId="urn:microsoft.com/office/officeart/2005/8/layout/vList3"/>
    <dgm:cxn modelId="{C2249610-6F81-4A8B-B8CE-F540762CC764}" type="presParOf" srcId="{F2FE322B-68E2-4B5D-A519-7ECE8A53938F}" destId="{845DC033-AB4A-4E7A-8BC0-465AC6E3F349}" srcOrd="1" destOrd="0" presId="urn:microsoft.com/office/officeart/2005/8/layout/vList3"/>
    <dgm:cxn modelId="{60187D41-59D9-4502-85A3-886D97CA2553}" type="presParOf" srcId="{9698F12D-D07A-48FB-B94C-9226FFBD3D0F}" destId="{1BCFAA1A-9054-4B33-9F68-C38540B1996C}" srcOrd="7" destOrd="0" presId="urn:microsoft.com/office/officeart/2005/8/layout/vList3"/>
    <dgm:cxn modelId="{E962B28C-29EE-49F7-AF6C-7D1A6EBD35BD}" type="presParOf" srcId="{9698F12D-D07A-48FB-B94C-9226FFBD3D0F}" destId="{BD0B012A-9662-4AE2-9CD7-3CD48D1AAD6E}" srcOrd="8" destOrd="0" presId="urn:microsoft.com/office/officeart/2005/8/layout/vList3"/>
    <dgm:cxn modelId="{220F6214-FFEC-44E6-98A4-DCB01CA5B243}" type="presParOf" srcId="{BD0B012A-9662-4AE2-9CD7-3CD48D1AAD6E}" destId="{304E149B-54DD-4548-A5F6-B691E27453CB}" srcOrd="0" destOrd="0" presId="urn:microsoft.com/office/officeart/2005/8/layout/vList3"/>
    <dgm:cxn modelId="{9897F4DF-8019-4742-A305-34920EC4EDFE}" type="presParOf" srcId="{BD0B012A-9662-4AE2-9CD7-3CD48D1AAD6E}" destId="{B1D1F0A5-9480-4BFA-A7C9-D574730A0B50}" srcOrd="1" destOrd="0" presId="urn:microsoft.com/office/officeart/2005/8/layout/vList3"/>
    <dgm:cxn modelId="{C3F88560-FECE-4D09-8BC0-8FC801C5D28C}" type="presParOf" srcId="{9698F12D-D07A-48FB-B94C-9226FFBD3D0F}" destId="{E7FF9FB8-37F9-45CB-9FD0-B913716CCF72}" srcOrd="9" destOrd="0" presId="urn:microsoft.com/office/officeart/2005/8/layout/vList3"/>
    <dgm:cxn modelId="{02841202-6DCE-456E-AF8E-C35A49C6FAD8}" type="presParOf" srcId="{9698F12D-D07A-48FB-B94C-9226FFBD3D0F}" destId="{81C6634B-A41C-4E26-92D1-3E4E45B0B176}" srcOrd="10" destOrd="0" presId="urn:microsoft.com/office/officeart/2005/8/layout/vList3"/>
    <dgm:cxn modelId="{70034566-8061-44E3-AFBE-314CF3EB96A6}" type="presParOf" srcId="{81C6634B-A41C-4E26-92D1-3E4E45B0B176}" destId="{8286044A-18F9-4E48-872E-6383A8FF127D}" srcOrd="0" destOrd="0" presId="urn:microsoft.com/office/officeart/2005/8/layout/vList3"/>
    <dgm:cxn modelId="{2DD269D1-DA53-4C08-B26A-ED3FBD426AAA}" type="presParOf" srcId="{81C6634B-A41C-4E26-92D1-3E4E45B0B176}" destId="{C237C2C3-DCAF-4789-86BD-BABCB23C38BF}" srcOrd="1" destOrd="0" presId="urn:microsoft.com/office/officeart/2005/8/layout/vList3"/>
    <dgm:cxn modelId="{2ED14446-2F54-4B75-BD67-9B33CCC3722E}" type="presParOf" srcId="{9698F12D-D07A-48FB-B94C-9226FFBD3D0F}" destId="{AF2E5CF9-9FE9-4EAC-9EAF-DCA3C5498CDE}" srcOrd="11" destOrd="0" presId="urn:microsoft.com/office/officeart/2005/8/layout/vList3"/>
    <dgm:cxn modelId="{4894DB4E-574F-49BB-A2FE-BD00CBFF7FED}" type="presParOf" srcId="{9698F12D-D07A-48FB-B94C-9226FFBD3D0F}" destId="{2FFE14E2-CEDC-4138-AD0E-C74BD9AC466A}" srcOrd="12" destOrd="0" presId="urn:microsoft.com/office/officeart/2005/8/layout/vList3"/>
    <dgm:cxn modelId="{794C4F02-1D13-44E0-8900-F6AD195D5E26}" type="presParOf" srcId="{2FFE14E2-CEDC-4138-AD0E-C74BD9AC466A}" destId="{1DB9D5D8-A047-4E7C-A018-59FDCB1C436D}" srcOrd="0" destOrd="0" presId="urn:microsoft.com/office/officeart/2005/8/layout/vList3"/>
    <dgm:cxn modelId="{CCFCB181-D25B-4959-97C3-4839765ED06B}" type="presParOf" srcId="{2FFE14E2-CEDC-4138-AD0E-C74BD9AC466A}" destId="{2C06B2E3-0109-4AEA-B0BF-3134BC1D85EE}" srcOrd="1" destOrd="0" presId="urn:microsoft.com/office/officeart/2005/8/layout/v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EAC50E-D9E9-4485-A56D-6FDAE7BB2EAC}" type="doc">
      <dgm:prSet loTypeId="urn:microsoft.com/office/officeart/2005/8/layout/vList2" loCatId="list" qsTypeId="urn:microsoft.com/office/officeart/2005/8/quickstyle/simple1" qsCatId="simple" csTypeId="urn:microsoft.com/office/officeart/2005/8/colors/colorful1" csCatId="colorful" phldr="1"/>
      <dgm:spPr/>
      <dgm:t>
        <a:bodyPr/>
        <a:lstStyle/>
        <a:p>
          <a:pPr rtl="1"/>
          <a:endParaRPr lang="ar-EG"/>
        </a:p>
      </dgm:t>
    </dgm:pt>
    <dgm:pt modelId="{404BBF81-167D-4B0E-A3CB-2FA5CA2EC2F4}">
      <dgm:prSet custT="1"/>
      <dgm:spPr/>
      <dgm:t>
        <a:bodyPr/>
        <a:lstStyle/>
        <a:p>
          <a:pPr algn="ctr" rtl="1"/>
          <a:r>
            <a:rPr lang="ar-EG" sz="3600" b="1" dirty="0" smtClean="0"/>
            <a:t>هى القدرة العالية على أداء فعل حركى معقد فى مجال معين و بسهولة و دقة عندما يطلب منه ذلك .</a:t>
          </a:r>
          <a:endParaRPr lang="ar-EG" sz="3600" dirty="0"/>
        </a:p>
      </dgm:t>
    </dgm:pt>
    <dgm:pt modelId="{A181B5A4-A14B-45C0-BC51-E7D697A02405}" type="parTrans" cxnId="{7CE2E8D0-65C6-4DC7-9138-7538C2179553}">
      <dgm:prSet/>
      <dgm:spPr/>
      <dgm:t>
        <a:bodyPr/>
        <a:lstStyle/>
        <a:p>
          <a:pPr rtl="1"/>
          <a:endParaRPr lang="ar-EG"/>
        </a:p>
      </dgm:t>
    </dgm:pt>
    <dgm:pt modelId="{200173D5-3B16-4826-9DB2-C3C624F5EF68}" type="sibTrans" cxnId="{7CE2E8D0-65C6-4DC7-9138-7538C2179553}">
      <dgm:prSet/>
      <dgm:spPr/>
      <dgm:t>
        <a:bodyPr/>
        <a:lstStyle/>
        <a:p>
          <a:pPr rtl="1"/>
          <a:endParaRPr lang="ar-EG"/>
        </a:p>
      </dgm:t>
    </dgm:pt>
    <dgm:pt modelId="{F356546C-907E-4256-898F-F61D6D5349DF}">
      <dgm:prSet custT="1"/>
      <dgm:spPr/>
      <dgm:t>
        <a:bodyPr/>
        <a:lstStyle/>
        <a:p>
          <a:pPr algn="ctr" rtl="1"/>
          <a:r>
            <a:rPr lang="ar-EG" sz="3200" b="1" dirty="0" smtClean="0"/>
            <a:t>ترتبط الأهداف المهارية </a:t>
          </a:r>
          <a:r>
            <a:rPr lang="ar-EG" sz="3200" b="1" u="sng" dirty="0" smtClean="0">
              <a:solidFill>
                <a:srgbClr val="0070C0"/>
              </a:solidFill>
              <a:effectLst>
                <a:outerShdw blurRad="38100" dist="38100" dir="2700000" algn="tl">
                  <a:srgbClr val="000000">
                    <a:alpha val="43137"/>
                  </a:srgbClr>
                </a:outerShdw>
              </a:effectLst>
            </a:rPr>
            <a:t>بالخط و الكتابة و التربية البدنية و الأقتصاد المنزلى و الكلام و أستخدام الأدوات الهندسية و المعملية و الخاصية الهامة لها هى أظهار مهارات حركية معينة </a:t>
          </a:r>
          <a:r>
            <a:rPr lang="ar-SA" sz="3200" b="1" dirty="0" smtClean="0">
              <a:solidFill>
                <a:srgbClr val="C00000"/>
              </a:solidFill>
            </a:rPr>
            <a:t>المشي، الركض، الكلام، الكتابة، إجراء التجارب المخبرية، اللعب، الرسم، السباحة، الطباعة، ركوب الخيل.</a:t>
          </a:r>
          <a:endParaRPr lang="ar-EG" sz="3200" b="1" u="sng" dirty="0">
            <a:solidFill>
              <a:srgbClr val="0070C0"/>
            </a:solidFill>
            <a:effectLst>
              <a:outerShdw blurRad="38100" dist="38100" dir="2700000" algn="tl">
                <a:srgbClr val="000000">
                  <a:alpha val="43137"/>
                </a:srgbClr>
              </a:outerShdw>
            </a:effectLst>
          </a:endParaRPr>
        </a:p>
      </dgm:t>
    </dgm:pt>
    <dgm:pt modelId="{85C0E714-BC3A-4B7F-B2AE-418BE4CF936E}" type="parTrans" cxnId="{DCBB1BE3-8250-4566-B41B-7C44189FF448}">
      <dgm:prSet/>
      <dgm:spPr/>
      <dgm:t>
        <a:bodyPr/>
        <a:lstStyle/>
        <a:p>
          <a:pPr rtl="1"/>
          <a:endParaRPr lang="ar-EG"/>
        </a:p>
      </dgm:t>
    </dgm:pt>
    <dgm:pt modelId="{7A430C3A-477C-41F5-83D8-8E7189619C4D}" type="sibTrans" cxnId="{DCBB1BE3-8250-4566-B41B-7C44189FF448}">
      <dgm:prSet/>
      <dgm:spPr/>
      <dgm:t>
        <a:bodyPr/>
        <a:lstStyle/>
        <a:p>
          <a:pPr rtl="1"/>
          <a:endParaRPr lang="ar-EG"/>
        </a:p>
      </dgm:t>
    </dgm:pt>
    <dgm:pt modelId="{11DD38ED-5E04-4690-AF38-81A4C8CCC299}" type="pres">
      <dgm:prSet presAssocID="{F2EAC50E-D9E9-4485-A56D-6FDAE7BB2EAC}" presName="linear" presStyleCnt="0">
        <dgm:presLayoutVars>
          <dgm:animLvl val="lvl"/>
          <dgm:resizeHandles val="exact"/>
        </dgm:presLayoutVars>
      </dgm:prSet>
      <dgm:spPr/>
      <dgm:t>
        <a:bodyPr/>
        <a:lstStyle/>
        <a:p>
          <a:pPr rtl="1"/>
          <a:endParaRPr lang="ar-EG"/>
        </a:p>
      </dgm:t>
    </dgm:pt>
    <dgm:pt modelId="{87A6B338-A806-48A1-8744-30CC1218AF1A}" type="pres">
      <dgm:prSet presAssocID="{404BBF81-167D-4B0E-A3CB-2FA5CA2EC2F4}" presName="parentText" presStyleLbl="node1" presStyleIdx="0" presStyleCnt="2" custLinFactY="-4613" custLinFactNeighborY="-100000">
        <dgm:presLayoutVars>
          <dgm:chMax val="0"/>
          <dgm:bulletEnabled val="1"/>
        </dgm:presLayoutVars>
      </dgm:prSet>
      <dgm:spPr/>
      <dgm:t>
        <a:bodyPr/>
        <a:lstStyle/>
        <a:p>
          <a:pPr rtl="1"/>
          <a:endParaRPr lang="ar-EG"/>
        </a:p>
      </dgm:t>
    </dgm:pt>
    <dgm:pt modelId="{BBED4BC4-1698-4999-BF01-84B3A173EC8B}" type="pres">
      <dgm:prSet presAssocID="{200173D5-3B16-4826-9DB2-C3C624F5EF68}" presName="spacer" presStyleCnt="0"/>
      <dgm:spPr/>
    </dgm:pt>
    <dgm:pt modelId="{EA71C493-CCF2-4482-A35D-BCB30998087A}" type="pres">
      <dgm:prSet presAssocID="{F356546C-907E-4256-898F-F61D6D5349DF}" presName="parentText" presStyleLbl="node1" presStyleIdx="1" presStyleCnt="2" custLinFactNeighborX="-749" custLinFactNeighborY="-52314">
        <dgm:presLayoutVars>
          <dgm:chMax val="0"/>
          <dgm:bulletEnabled val="1"/>
        </dgm:presLayoutVars>
      </dgm:prSet>
      <dgm:spPr/>
      <dgm:t>
        <a:bodyPr/>
        <a:lstStyle/>
        <a:p>
          <a:pPr rtl="1"/>
          <a:endParaRPr lang="ar-EG"/>
        </a:p>
      </dgm:t>
    </dgm:pt>
  </dgm:ptLst>
  <dgm:cxnLst>
    <dgm:cxn modelId="{7CE2E8D0-65C6-4DC7-9138-7538C2179553}" srcId="{F2EAC50E-D9E9-4485-A56D-6FDAE7BB2EAC}" destId="{404BBF81-167D-4B0E-A3CB-2FA5CA2EC2F4}" srcOrd="0" destOrd="0" parTransId="{A181B5A4-A14B-45C0-BC51-E7D697A02405}" sibTransId="{200173D5-3B16-4826-9DB2-C3C624F5EF68}"/>
    <dgm:cxn modelId="{08FAFAC6-803C-4512-9BBD-806846B0E955}" type="presOf" srcId="{F2EAC50E-D9E9-4485-A56D-6FDAE7BB2EAC}" destId="{11DD38ED-5E04-4690-AF38-81A4C8CCC299}" srcOrd="0" destOrd="0" presId="urn:microsoft.com/office/officeart/2005/8/layout/vList2"/>
    <dgm:cxn modelId="{829235CF-7A0A-4DEC-B87B-C8134078F822}" type="presOf" srcId="{404BBF81-167D-4B0E-A3CB-2FA5CA2EC2F4}" destId="{87A6B338-A806-48A1-8744-30CC1218AF1A}" srcOrd="0" destOrd="0" presId="urn:microsoft.com/office/officeart/2005/8/layout/vList2"/>
    <dgm:cxn modelId="{3865D767-B0F2-490F-B219-D2AFDA747959}" type="presOf" srcId="{F356546C-907E-4256-898F-F61D6D5349DF}" destId="{EA71C493-CCF2-4482-A35D-BCB30998087A}" srcOrd="0" destOrd="0" presId="urn:microsoft.com/office/officeart/2005/8/layout/vList2"/>
    <dgm:cxn modelId="{DCBB1BE3-8250-4566-B41B-7C44189FF448}" srcId="{F2EAC50E-D9E9-4485-A56D-6FDAE7BB2EAC}" destId="{F356546C-907E-4256-898F-F61D6D5349DF}" srcOrd="1" destOrd="0" parTransId="{85C0E714-BC3A-4B7F-B2AE-418BE4CF936E}" sibTransId="{7A430C3A-477C-41F5-83D8-8E7189619C4D}"/>
    <dgm:cxn modelId="{8378954F-F7A9-4182-96D5-3E0F32329F4B}" type="presParOf" srcId="{11DD38ED-5E04-4690-AF38-81A4C8CCC299}" destId="{87A6B338-A806-48A1-8744-30CC1218AF1A}" srcOrd="0" destOrd="0" presId="urn:microsoft.com/office/officeart/2005/8/layout/vList2"/>
    <dgm:cxn modelId="{922C8F4F-9902-49F5-866B-FD5AE644236D}" type="presParOf" srcId="{11DD38ED-5E04-4690-AF38-81A4C8CCC299}" destId="{BBED4BC4-1698-4999-BF01-84B3A173EC8B}" srcOrd="1" destOrd="0" presId="urn:microsoft.com/office/officeart/2005/8/layout/vList2"/>
    <dgm:cxn modelId="{E4195CEA-A773-461A-AA99-A8183F341050}" type="presParOf" srcId="{11DD38ED-5E04-4690-AF38-81A4C8CCC299}" destId="{EA71C493-CCF2-4482-A35D-BCB30998087A}"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33A06F-0F25-49D5-9B80-934730F82BF0}" type="doc">
      <dgm:prSet loTypeId="urn:microsoft.com/office/officeart/2005/8/layout/pyramid2" loCatId="pyramid" qsTypeId="urn:microsoft.com/office/officeart/2005/8/quickstyle/3d1" qsCatId="3D" csTypeId="urn:microsoft.com/office/officeart/2005/8/colors/accent1_2" csCatId="accent1" phldr="1"/>
      <dgm:spPr/>
      <dgm:t>
        <a:bodyPr/>
        <a:lstStyle/>
        <a:p>
          <a:pPr rtl="1"/>
          <a:endParaRPr lang="ar-SA"/>
        </a:p>
      </dgm:t>
    </dgm:pt>
    <dgm:pt modelId="{D68A3968-A511-482E-BA20-7FCD5DA3F0E4}">
      <dgm:prSet custT="1"/>
      <dgm:spPr/>
      <dgm:t>
        <a:bodyPr/>
        <a:lstStyle/>
        <a:p>
          <a:pPr rtl="1"/>
          <a:r>
            <a:rPr lang="ar-SA" sz="2400" dirty="0" smtClean="0"/>
            <a:t/>
          </a:r>
          <a:br>
            <a:rPr lang="ar-SA" sz="2400" dirty="0" smtClean="0"/>
          </a:br>
          <a:r>
            <a:rPr lang="ar-SA" sz="2400" dirty="0" smtClean="0"/>
            <a:t>1 ) حركات الجسم الكبيرة كالسباحة والرمي ، والجري .</a:t>
          </a:r>
          <a:br>
            <a:rPr lang="ar-SA" sz="2400" dirty="0" smtClean="0"/>
          </a:br>
          <a:r>
            <a:rPr lang="ar-SA" sz="2400" dirty="0" smtClean="0"/>
            <a:t>2 ) حركات التآزر الرقيقة : كالرسم والكتابة والطباعة وقيادة السيارة ، واستخدام الحاسب ، وتصميم الأجهزة ، والنجارة . </a:t>
          </a:r>
          <a:br>
            <a:rPr lang="ar-SA" sz="2400" dirty="0" smtClean="0"/>
          </a:br>
          <a:r>
            <a:rPr lang="ar-SA" sz="2400" dirty="0" smtClean="0"/>
            <a:t>3 ) وسائل التفاهم غير اللفظية : كتعابير الوجه ، والتلميح ، واستخدام لغة الإشارة . </a:t>
          </a:r>
          <a:br>
            <a:rPr lang="ar-SA" sz="2400" dirty="0" smtClean="0"/>
          </a:br>
          <a:r>
            <a:rPr lang="ar-SA" sz="2400" dirty="0" smtClean="0"/>
            <a:t>4 ) السلوك اللغوي كالنطق السليم والقدرة على التعبير ، والقدرة على تغيير نبرات الصوت حسب سياق الكلام وحسب تغير الحركات الجسدية . </a:t>
          </a:r>
          <a:br>
            <a:rPr lang="ar-SA" sz="2400" dirty="0" smtClean="0"/>
          </a:br>
          <a:endParaRPr lang="ar-SA" sz="2400" dirty="0"/>
        </a:p>
      </dgm:t>
    </dgm:pt>
    <dgm:pt modelId="{92062E45-EC6C-4D72-889A-637BD6DC3D52}" type="parTrans" cxnId="{AE0B0A9A-D510-4F32-8E42-4AA01533A750}">
      <dgm:prSet/>
      <dgm:spPr/>
      <dgm:t>
        <a:bodyPr/>
        <a:lstStyle/>
        <a:p>
          <a:pPr rtl="1"/>
          <a:endParaRPr lang="ar-SA"/>
        </a:p>
      </dgm:t>
    </dgm:pt>
    <dgm:pt modelId="{E27838E1-28F1-488A-B92C-28C9174BA427}" type="sibTrans" cxnId="{AE0B0A9A-D510-4F32-8E42-4AA01533A750}">
      <dgm:prSet/>
      <dgm:spPr/>
      <dgm:t>
        <a:bodyPr/>
        <a:lstStyle/>
        <a:p>
          <a:pPr rtl="1"/>
          <a:endParaRPr lang="ar-SA"/>
        </a:p>
      </dgm:t>
    </dgm:pt>
    <dgm:pt modelId="{2D1ED2E6-24CE-475E-9CAE-695882F21284}" type="pres">
      <dgm:prSet presAssocID="{7E33A06F-0F25-49D5-9B80-934730F82BF0}" presName="compositeShape" presStyleCnt="0">
        <dgm:presLayoutVars>
          <dgm:dir/>
          <dgm:resizeHandles/>
        </dgm:presLayoutVars>
      </dgm:prSet>
      <dgm:spPr/>
      <dgm:t>
        <a:bodyPr/>
        <a:lstStyle/>
        <a:p>
          <a:pPr rtl="1"/>
          <a:endParaRPr lang="ar-SA"/>
        </a:p>
      </dgm:t>
    </dgm:pt>
    <dgm:pt modelId="{267D8D97-A5EC-4398-BFCC-5DCB68548E63}" type="pres">
      <dgm:prSet presAssocID="{7E33A06F-0F25-49D5-9B80-934730F82BF0}" presName="pyramid" presStyleLbl="node1" presStyleIdx="0" presStyleCnt="1"/>
      <dgm:spPr/>
    </dgm:pt>
    <dgm:pt modelId="{7041FAC6-5598-410D-9A51-B365419DB46A}" type="pres">
      <dgm:prSet presAssocID="{7E33A06F-0F25-49D5-9B80-934730F82BF0}" presName="theList" presStyleCnt="0"/>
      <dgm:spPr/>
    </dgm:pt>
    <dgm:pt modelId="{250E78C8-D147-45E0-804C-227844154057}" type="pres">
      <dgm:prSet presAssocID="{D68A3968-A511-482E-BA20-7FCD5DA3F0E4}" presName="aNode" presStyleLbl="fgAcc1" presStyleIdx="0" presStyleCnt="1" custScaleX="219598" custScaleY="131831">
        <dgm:presLayoutVars>
          <dgm:bulletEnabled val="1"/>
        </dgm:presLayoutVars>
      </dgm:prSet>
      <dgm:spPr/>
      <dgm:t>
        <a:bodyPr/>
        <a:lstStyle/>
        <a:p>
          <a:pPr rtl="1"/>
          <a:endParaRPr lang="ar-SA"/>
        </a:p>
      </dgm:t>
    </dgm:pt>
    <dgm:pt modelId="{4018480E-F7AB-44EB-959A-A715726F0DD6}" type="pres">
      <dgm:prSet presAssocID="{D68A3968-A511-482E-BA20-7FCD5DA3F0E4}" presName="aSpace" presStyleCnt="0"/>
      <dgm:spPr/>
    </dgm:pt>
  </dgm:ptLst>
  <dgm:cxnLst>
    <dgm:cxn modelId="{AE0B0A9A-D510-4F32-8E42-4AA01533A750}" srcId="{7E33A06F-0F25-49D5-9B80-934730F82BF0}" destId="{D68A3968-A511-482E-BA20-7FCD5DA3F0E4}" srcOrd="0" destOrd="0" parTransId="{92062E45-EC6C-4D72-889A-637BD6DC3D52}" sibTransId="{E27838E1-28F1-488A-B92C-28C9174BA427}"/>
    <dgm:cxn modelId="{1C9D4075-0AD0-4323-BD9A-FDEB1BB2E9A8}" type="presOf" srcId="{D68A3968-A511-482E-BA20-7FCD5DA3F0E4}" destId="{250E78C8-D147-45E0-804C-227844154057}" srcOrd="0" destOrd="0" presId="urn:microsoft.com/office/officeart/2005/8/layout/pyramid2"/>
    <dgm:cxn modelId="{E16C04B8-8456-4F4F-A934-67D47ACB25BB}" type="presOf" srcId="{7E33A06F-0F25-49D5-9B80-934730F82BF0}" destId="{2D1ED2E6-24CE-475E-9CAE-695882F21284}" srcOrd="0" destOrd="0" presId="urn:microsoft.com/office/officeart/2005/8/layout/pyramid2"/>
    <dgm:cxn modelId="{1ABF7C77-B359-4BB9-9069-388451590C06}" type="presParOf" srcId="{2D1ED2E6-24CE-475E-9CAE-695882F21284}" destId="{267D8D97-A5EC-4398-BFCC-5DCB68548E63}" srcOrd="0" destOrd="0" presId="urn:microsoft.com/office/officeart/2005/8/layout/pyramid2"/>
    <dgm:cxn modelId="{14C90932-7FE8-4A38-B466-C03B540FCBBB}" type="presParOf" srcId="{2D1ED2E6-24CE-475E-9CAE-695882F21284}" destId="{7041FAC6-5598-410D-9A51-B365419DB46A}" srcOrd="1" destOrd="0" presId="urn:microsoft.com/office/officeart/2005/8/layout/pyramid2"/>
    <dgm:cxn modelId="{B62E2293-2E17-41F5-906F-2EBFC90A68B9}" type="presParOf" srcId="{7041FAC6-5598-410D-9A51-B365419DB46A}" destId="{250E78C8-D147-45E0-804C-227844154057}" srcOrd="0" destOrd="0" presId="urn:microsoft.com/office/officeart/2005/8/layout/pyramid2"/>
    <dgm:cxn modelId="{5D415B39-BFF0-4594-9A6B-C4EECAFFDE07}" type="presParOf" srcId="{7041FAC6-5598-410D-9A51-B365419DB46A}" destId="{4018480E-F7AB-44EB-959A-A715726F0DD6}" srcOrd="1"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FF8770-45BB-48CF-9A5E-C7FF060C89BE}" type="doc">
      <dgm:prSet loTypeId="urn:microsoft.com/office/officeart/2005/8/layout/vList2" loCatId="list" qsTypeId="urn:microsoft.com/office/officeart/2005/8/quickstyle/3d2" qsCatId="3D" csTypeId="urn:microsoft.com/office/officeart/2005/8/colors/colorful1" csCatId="colorful" phldr="1"/>
      <dgm:spPr/>
      <dgm:t>
        <a:bodyPr/>
        <a:lstStyle/>
        <a:p>
          <a:pPr rtl="1"/>
          <a:endParaRPr lang="ar-EG"/>
        </a:p>
      </dgm:t>
    </dgm:pt>
    <dgm:pt modelId="{ECB240F3-B3F8-4342-8FEE-45CE4813D268}">
      <dgm:prSet custT="1"/>
      <dgm:spPr/>
      <dgm:t>
        <a:bodyPr/>
        <a:lstStyle/>
        <a:p>
          <a:pPr algn="ctr" rtl="1"/>
          <a:r>
            <a:rPr lang="ar-SA" sz="3600" b="1" u="sng" dirty="0" smtClean="0"/>
            <a:t>1- مستوى الإدراك الحسي (الملاحظة) </a:t>
          </a:r>
          <a:r>
            <a:rPr lang="en-US" sz="3600" b="1" u="sng" dirty="0" err="1" smtClean="0"/>
            <a:t>Preception</a:t>
          </a:r>
          <a:endParaRPr lang="en-US" sz="3600" b="1" u="sng" dirty="0"/>
        </a:p>
      </dgm:t>
    </dgm:pt>
    <dgm:pt modelId="{4C04545C-17EF-4714-8910-347934DD1E57}" type="parTrans" cxnId="{B9B93AC5-412F-4DEE-A2C8-254ABB484D30}">
      <dgm:prSet/>
      <dgm:spPr/>
      <dgm:t>
        <a:bodyPr/>
        <a:lstStyle/>
        <a:p>
          <a:pPr rtl="1"/>
          <a:endParaRPr lang="ar-EG"/>
        </a:p>
      </dgm:t>
    </dgm:pt>
    <dgm:pt modelId="{59D94F49-37F6-4DC4-9A18-FD42B1A89BED}" type="sibTrans" cxnId="{B9B93AC5-412F-4DEE-A2C8-254ABB484D30}">
      <dgm:prSet/>
      <dgm:spPr/>
      <dgm:t>
        <a:bodyPr/>
        <a:lstStyle/>
        <a:p>
          <a:pPr rtl="1"/>
          <a:endParaRPr lang="ar-EG"/>
        </a:p>
      </dgm:t>
    </dgm:pt>
    <dgm:pt modelId="{26DA4673-2D18-4CC9-854F-C4529F5F53AA}">
      <dgm:prSet/>
      <dgm:spPr/>
      <dgm:t>
        <a:bodyPr/>
        <a:lstStyle/>
        <a:p>
          <a:pPr algn="ctr" rtl="1"/>
          <a:r>
            <a:rPr lang="ar-SA" b="1" u="sng" dirty="0" smtClean="0"/>
            <a:t>أقل المستويات تعقيداً ويتمثل في التنبه والوعي والإحساس الذي يقود إلى النشاط الحركي.</a:t>
          </a:r>
          <a:endParaRPr lang="en-US" b="1" dirty="0"/>
        </a:p>
      </dgm:t>
    </dgm:pt>
    <dgm:pt modelId="{74F5A95F-6531-4FEF-B2F5-D7DD608C4D64}" type="parTrans" cxnId="{B10CC8B2-D7CA-4758-BA98-C2806AD4BED0}">
      <dgm:prSet/>
      <dgm:spPr/>
      <dgm:t>
        <a:bodyPr/>
        <a:lstStyle/>
        <a:p>
          <a:pPr rtl="1"/>
          <a:endParaRPr lang="ar-EG"/>
        </a:p>
      </dgm:t>
    </dgm:pt>
    <dgm:pt modelId="{FCF9FCBC-17E4-4259-A201-E801B06213B3}" type="sibTrans" cxnId="{B10CC8B2-D7CA-4758-BA98-C2806AD4BED0}">
      <dgm:prSet/>
      <dgm:spPr/>
      <dgm:t>
        <a:bodyPr/>
        <a:lstStyle/>
        <a:p>
          <a:pPr rtl="1"/>
          <a:endParaRPr lang="ar-EG"/>
        </a:p>
      </dgm:t>
    </dgm:pt>
    <dgm:pt modelId="{6DD0F817-5A69-4452-84D2-4F6CECF3DCE6}">
      <dgm:prSet custT="1"/>
      <dgm:spPr/>
      <dgm:t>
        <a:bodyPr/>
        <a:lstStyle/>
        <a:p>
          <a:pPr algn="ctr" rtl="1"/>
          <a:r>
            <a:rPr lang="ar-EG" sz="2400" b="1" dirty="0" smtClean="0"/>
            <a:t>لابد من الطالب أن يكون </a:t>
          </a:r>
          <a:r>
            <a:rPr lang="ar-SA" sz="2400" b="1" dirty="0" smtClean="0"/>
            <a:t>لديه قدرة وملاحظة واعية لما يدور حوله فإذا لم يلاحظ بدقة تفاصيل ودقائق ما يدور حوله أو أمامه (أثناء عمل شىء ما) فإن جهله لهذه التفاصيل يؤثر على قدرته على تكوين المهارة خلال أداء هذا العمل.</a:t>
          </a:r>
          <a:endParaRPr lang="ar-EG" sz="2400" b="1" dirty="0"/>
        </a:p>
      </dgm:t>
    </dgm:pt>
    <dgm:pt modelId="{F01F98B9-425C-4D62-AA4F-436455ABFD4C}" type="parTrans" cxnId="{93823C02-3FE0-454F-99E0-FA0A0B937BE9}">
      <dgm:prSet/>
      <dgm:spPr/>
      <dgm:t>
        <a:bodyPr/>
        <a:lstStyle/>
        <a:p>
          <a:pPr rtl="1"/>
          <a:endParaRPr lang="ar-EG"/>
        </a:p>
      </dgm:t>
    </dgm:pt>
    <dgm:pt modelId="{AB2EB9D3-A4A9-4673-B45F-E5902EBF2C11}" type="sibTrans" cxnId="{93823C02-3FE0-454F-99E0-FA0A0B937BE9}">
      <dgm:prSet/>
      <dgm:spPr/>
      <dgm:t>
        <a:bodyPr/>
        <a:lstStyle/>
        <a:p>
          <a:pPr rtl="1"/>
          <a:endParaRPr lang="ar-EG"/>
        </a:p>
      </dgm:t>
    </dgm:pt>
    <dgm:pt modelId="{CCFCCD3D-1776-4D8B-9C47-E55F0FB2AE22}">
      <dgm:prSet custT="1"/>
      <dgm:spPr/>
      <dgm:t>
        <a:bodyPr/>
        <a:lstStyle/>
        <a:p>
          <a:pPr algn="ctr" rtl="1"/>
          <a:r>
            <a:rPr lang="ar-SA" sz="3200" b="1" u="sng" dirty="0" smtClean="0">
              <a:solidFill>
                <a:srgbClr val="FFFF00"/>
              </a:solidFill>
            </a:rPr>
            <a:t>الأفعال المستعملة: يلاحظ ، يشاهد، يراقب، يتبع، يتبين، يختار، يربط.</a:t>
          </a:r>
          <a:endParaRPr lang="en-US" sz="3200" b="1" u="sng" dirty="0">
            <a:solidFill>
              <a:srgbClr val="FFFF00"/>
            </a:solidFill>
          </a:endParaRPr>
        </a:p>
      </dgm:t>
    </dgm:pt>
    <dgm:pt modelId="{59C2EBE8-8793-4168-98CD-00ED32031A2B}" type="parTrans" cxnId="{48F85E2C-3086-43E8-923A-1937BBFB19CC}">
      <dgm:prSet/>
      <dgm:spPr/>
      <dgm:t>
        <a:bodyPr/>
        <a:lstStyle/>
        <a:p>
          <a:pPr rtl="1"/>
          <a:endParaRPr lang="ar-EG"/>
        </a:p>
      </dgm:t>
    </dgm:pt>
    <dgm:pt modelId="{5B211080-FB31-498E-A291-BDE33A815592}" type="sibTrans" cxnId="{48F85E2C-3086-43E8-923A-1937BBFB19CC}">
      <dgm:prSet/>
      <dgm:spPr/>
      <dgm:t>
        <a:bodyPr/>
        <a:lstStyle/>
        <a:p>
          <a:pPr rtl="1"/>
          <a:endParaRPr lang="ar-EG"/>
        </a:p>
      </dgm:t>
    </dgm:pt>
    <dgm:pt modelId="{EC20B57D-AC26-42DF-AE84-88801058589E}" type="pres">
      <dgm:prSet presAssocID="{D9FF8770-45BB-48CF-9A5E-C7FF060C89BE}" presName="linear" presStyleCnt="0">
        <dgm:presLayoutVars>
          <dgm:animLvl val="lvl"/>
          <dgm:resizeHandles val="exact"/>
        </dgm:presLayoutVars>
      </dgm:prSet>
      <dgm:spPr/>
      <dgm:t>
        <a:bodyPr/>
        <a:lstStyle/>
        <a:p>
          <a:pPr rtl="1"/>
          <a:endParaRPr lang="ar-EG"/>
        </a:p>
      </dgm:t>
    </dgm:pt>
    <dgm:pt modelId="{599473BB-001C-4500-813F-FE10FB8AD9B5}" type="pres">
      <dgm:prSet presAssocID="{ECB240F3-B3F8-4342-8FEE-45CE4813D268}" presName="parentText" presStyleLbl="node1" presStyleIdx="0" presStyleCnt="4" custLinFactY="-28742" custLinFactNeighborY="-100000">
        <dgm:presLayoutVars>
          <dgm:chMax val="0"/>
          <dgm:bulletEnabled val="1"/>
        </dgm:presLayoutVars>
      </dgm:prSet>
      <dgm:spPr/>
      <dgm:t>
        <a:bodyPr/>
        <a:lstStyle/>
        <a:p>
          <a:pPr rtl="1"/>
          <a:endParaRPr lang="ar-EG"/>
        </a:p>
      </dgm:t>
    </dgm:pt>
    <dgm:pt modelId="{F15907D5-245C-403E-AC19-4424491D8432}" type="pres">
      <dgm:prSet presAssocID="{59D94F49-37F6-4DC4-9A18-FD42B1A89BED}" presName="spacer" presStyleCnt="0"/>
      <dgm:spPr/>
    </dgm:pt>
    <dgm:pt modelId="{AEB73ADD-735A-4D40-98E5-4B05E9834473}" type="pres">
      <dgm:prSet presAssocID="{26DA4673-2D18-4CC9-854F-C4529F5F53AA}" presName="parentText" presStyleLbl="node1" presStyleIdx="1" presStyleCnt="4" custLinFactY="-29241" custLinFactNeighborY="-100000">
        <dgm:presLayoutVars>
          <dgm:chMax val="0"/>
          <dgm:bulletEnabled val="1"/>
        </dgm:presLayoutVars>
      </dgm:prSet>
      <dgm:spPr/>
      <dgm:t>
        <a:bodyPr/>
        <a:lstStyle/>
        <a:p>
          <a:pPr rtl="1"/>
          <a:endParaRPr lang="ar-EG"/>
        </a:p>
      </dgm:t>
    </dgm:pt>
    <dgm:pt modelId="{ED915AF4-3C9B-4BEB-8024-A52820C52740}" type="pres">
      <dgm:prSet presAssocID="{FCF9FCBC-17E4-4259-A201-E801B06213B3}" presName="spacer" presStyleCnt="0"/>
      <dgm:spPr/>
    </dgm:pt>
    <dgm:pt modelId="{6527D476-0CFB-4946-8C32-4CD5661C41EC}" type="pres">
      <dgm:prSet presAssocID="{6DD0F817-5A69-4452-84D2-4F6CECF3DCE6}" presName="parentText" presStyleLbl="node1" presStyleIdx="2" presStyleCnt="4" custLinFactY="-17619" custLinFactNeighborY="-100000">
        <dgm:presLayoutVars>
          <dgm:chMax val="0"/>
          <dgm:bulletEnabled val="1"/>
        </dgm:presLayoutVars>
      </dgm:prSet>
      <dgm:spPr/>
      <dgm:t>
        <a:bodyPr/>
        <a:lstStyle/>
        <a:p>
          <a:pPr rtl="1"/>
          <a:endParaRPr lang="ar-EG"/>
        </a:p>
      </dgm:t>
    </dgm:pt>
    <dgm:pt modelId="{E06D97FA-99F9-4074-B920-49E5CC3B0BB5}" type="pres">
      <dgm:prSet presAssocID="{AB2EB9D3-A4A9-4673-B45F-E5902EBF2C11}" presName="spacer" presStyleCnt="0"/>
      <dgm:spPr/>
    </dgm:pt>
    <dgm:pt modelId="{E7285EAC-763F-4652-A83A-1CEC080A4350}" type="pres">
      <dgm:prSet presAssocID="{CCFCCD3D-1776-4D8B-9C47-E55F0FB2AE22}" presName="parentText" presStyleLbl="node1" presStyleIdx="3" presStyleCnt="4" custLinFactY="-5998" custLinFactNeighborY="-100000">
        <dgm:presLayoutVars>
          <dgm:chMax val="0"/>
          <dgm:bulletEnabled val="1"/>
        </dgm:presLayoutVars>
      </dgm:prSet>
      <dgm:spPr/>
      <dgm:t>
        <a:bodyPr/>
        <a:lstStyle/>
        <a:p>
          <a:pPr rtl="1"/>
          <a:endParaRPr lang="ar-EG"/>
        </a:p>
      </dgm:t>
    </dgm:pt>
  </dgm:ptLst>
  <dgm:cxnLst>
    <dgm:cxn modelId="{37D565A6-6EDC-4EE0-A37D-504A4D99F5EF}" type="presOf" srcId="{ECB240F3-B3F8-4342-8FEE-45CE4813D268}" destId="{599473BB-001C-4500-813F-FE10FB8AD9B5}" srcOrd="0" destOrd="0" presId="urn:microsoft.com/office/officeart/2005/8/layout/vList2"/>
    <dgm:cxn modelId="{B10CC8B2-D7CA-4758-BA98-C2806AD4BED0}" srcId="{D9FF8770-45BB-48CF-9A5E-C7FF060C89BE}" destId="{26DA4673-2D18-4CC9-854F-C4529F5F53AA}" srcOrd="1" destOrd="0" parTransId="{74F5A95F-6531-4FEF-B2F5-D7DD608C4D64}" sibTransId="{FCF9FCBC-17E4-4259-A201-E801B06213B3}"/>
    <dgm:cxn modelId="{93823C02-3FE0-454F-99E0-FA0A0B937BE9}" srcId="{D9FF8770-45BB-48CF-9A5E-C7FF060C89BE}" destId="{6DD0F817-5A69-4452-84D2-4F6CECF3DCE6}" srcOrd="2" destOrd="0" parTransId="{F01F98B9-425C-4D62-AA4F-436455ABFD4C}" sibTransId="{AB2EB9D3-A4A9-4673-B45F-E5902EBF2C11}"/>
    <dgm:cxn modelId="{306CA324-9416-469F-ADF8-7DC843405958}" type="presOf" srcId="{D9FF8770-45BB-48CF-9A5E-C7FF060C89BE}" destId="{EC20B57D-AC26-42DF-AE84-88801058589E}" srcOrd="0" destOrd="0" presId="urn:microsoft.com/office/officeart/2005/8/layout/vList2"/>
    <dgm:cxn modelId="{22F498BF-A500-4048-B891-21823D82D2FB}" type="presOf" srcId="{CCFCCD3D-1776-4D8B-9C47-E55F0FB2AE22}" destId="{E7285EAC-763F-4652-A83A-1CEC080A4350}" srcOrd="0" destOrd="0" presId="urn:microsoft.com/office/officeart/2005/8/layout/vList2"/>
    <dgm:cxn modelId="{D3E2B824-D315-48E4-A42F-77AE513AD333}" type="presOf" srcId="{6DD0F817-5A69-4452-84D2-4F6CECF3DCE6}" destId="{6527D476-0CFB-4946-8C32-4CD5661C41EC}" srcOrd="0" destOrd="0" presId="urn:microsoft.com/office/officeart/2005/8/layout/vList2"/>
    <dgm:cxn modelId="{B9B93AC5-412F-4DEE-A2C8-254ABB484D30}" srcId="{D9FF8770-45BB-48CF-9A5E-C7FF060C89BE}" destId="{ECB240F3-B3F8-4342-8FEE-45CE4813D268}" srcOrd="0" destOrd="0" parTransId="{4C04545C-17EF-4714-8910-347934DD1E57}" sibTransId="{59D94F49-37F6-4DC4-9A18-FD42B1A89BED}"/>
    <dgm:cxn modelId="{48F85E2C-3086-43E8-923A-1937BBFB19CC}" srcId="{D9FF8770-45BB-48CF-9A5E-C7FF060C89BE}" destId="{CCFCCD3D-1776-4D8B-9C47-E55F0FB2AE22}" srcOrd="3" destOrd="0" parTransId="{59C2EBE8-8793-4168-98CD-00ED32031A2B}" sibTransId="{5B211080-FB31-498E-A291-BDE33A815592}"/>
    <dgm:cxn modelId="{748483FE-CD69-49D7-AF8A-0646A7B7C234}" type="presOf" srcId="{26DA4673-2D18-4CC9-854F-C4529F5F53AA}" destId="{AEB73ADD-735A-4D40-98E5-4B05E9834473}" srcOrd="0" destOrd="0" presId="urn:microsoft.com/office/officeart/2005/8/layout/vList2"/>
    <dgm:cxn modelId="{F70180D7-115E-4826-85D5-7B74E23FD1AA}" type="presParOf" srcId="{EC20B57D-AC26-42DF-AE84-88801058589E}" destId="{599473BB-001C-4500-813F-FE10FB8AD9B5}" srcOrd="0" destOrd="0" presId="urn:microsoft.com/office/officeart/2005/8/layout/vList2"/>
    <dgm:cxn modelId="{93BC64E2-4A82-4597-BE49-59924DCECBC8}" type="presParOf" srcId="{EC20B57D-AC26-42DF-AE84-88801058589E}" destId="{F15907D5-245C-403E-AC19-4424491D8432}" srcOrd="1" destOrd="0" presId="urn:microsoft.com/office/officeart/2005/8/layout/vList2"/>
    <dgm:cxn modelId="{0A56F163-9A3D-42BA-BFA0-490489D50111}" type="presParOf" srcId="{EC20B57D-AC26-42DF-AE84-88801058589E}" destId="{AEB73ADD-735A-4D40-98E5-4B05E9834473}" srcOrd="2" destOrd="0" presId="urn:microsoft.com/office/officeart/2005/8/layout/vList2"/>
    <dgm:cxn modelId="{9C248BAA-2987-4E5C-ABCD-3224C7673E61}" type="presParOf" srcId="{EC20B57D-AC26-42DF-AE84-88801058589E}" destId="{ED915AF4-3C9B-4BEB-8024-A52820C52740}" srcOrd="3" destOrd="0" presId="urn:microsoft.com/office/officeart/2005/8/layout/vList2"/>
    <dgm:cxn modelId="{2C7681A9-C044-460F-BE99-8AD8F81A07D3}" type="presParOf" srcId="{EC20B57D-AC26-42DF-AE84-88801058589E}" destId="{6527D476-0CFB-4946-8C32-4CD5661C41EC}" srcOrd="4" destOrd="0" presId="urn:microsoft.com/office/officeart/2005/8/layout/vList2"/>
    <dgm:cxn modelId="{39639975-15D5-4879-A2B7-4C3DC3EC165E}" type="presParOf" srcId="{EC20B57D-AC26-42DF-AE84-88801058589E}" destId="{E06D97FA-99F9-4074-B920-49E5CC3B0BB5}" srcOrd="5" destOrd="0" presId="urn:microsoft.com/office/officeart/2005/8/layout/vList2"/>
    <dgm:cxn modelId="{4BC67C9F-5A1C-4ECB-B05B-BA7118A119DA}" type="presParOf" srcId="{EC20B57D-AC26-42DF-AE84-88801058589E}" destId="{E7285EAC-763F-4652-A83A-1CEC080A4350}"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065CF35-F799-4094-B693-ECF50B686A31}" type="doc">
      <dgm:prSet loTypeId="urn:microsoft.com/office/officeart/2005/8/layout/vList2" loCatId="list" qsTypeId="urn:microsoft.com/office/officeart/2005/8/quickstyle/simple1" qsCatId="simple" csTypeId="urn:microsoft.com/office/officeart/2005/8/colors/colorful1" csCatId="colorful" phldr="1"/>
      <dgm:spPr/>
      <dgm:t>
        <a:bodyPr/>
        <a:lstStyle/>
        <a:p>
          <a:pPr rtl="1"/>
          <a:endParaRPr lang="ar-EG"/>
        </a:p>
      </dgm:t>
    </dgm:pt>
    <dgm:pt modelId="{8BE44876-005B-44E2-BF2D-CD18429638E4}">
      <dgm:prSet custT="1"/>
      <dgm:spPr/>
      <dgm:t>
        <a:bodyPr/>
        <a:lstStyle/>
        <a:p>
          <a:pPr algn="ctr" rtl="1"/>
          <a:r>
            <a:rPr lang="ar-SA" sz="4000" b="1" u="sng" dirty="0" smtClean="0"/>
            <a:t>1</a:t>
          </a:r>
          <a:r>
            <a:rPr lang="en-US" sz="4000" b="1" u="sng" dirty="0" smtClean="0"/>
            <a:t>-</a:t>
          </a:r>
          <a:r>
            <a:rPr lang="ar-EG" sz="4000" b="1" u="sng" dirty="0" smtClean="0"/>
            <a:t>أمثلة </a:t>
          </a:r>
          <a:r>
            <a:rPr lang="ar-SA" sz="4000" b="1" u="sng" dirty="0" smtClean="0"/>
            <a:t>مستوى الإدراك الحسي (الملاحظة) </a:t>
          </a:r>
          <a:r>
            <a:rPr lang="en-US" sz="4000" b="1" u="sng" dirty="0" err="1" smtClean="0"/>
            <a:t>Preception</a:t>
          </a:r>
          <a:endParaRPr lang="en-US" sz="4000" b="1" dirty="0"/>
        </a:p>
      </dgm:t>
    </dgm:pt>
    <dgm:pt modelId="{2340B1A6-D57E-4D57-9D85-454A4644E821}" type="parTrans" cxnId="{DF7575C5-4414-470B-A436-5BDA774ED9FB}">
      <dgm:prSet/>
      <dgm:spPr/>
      <dgm:t>
        <a:bodyPr/>
        <a:lstStyle/>
        <a:p>
          <a:pPr rtl="1"/>
          <a:endParaRPr lang="ar-EG"/>
        </a:p>
      </dgm:t>
    </dgm:pt>
    <dgm:pt modelId="{4173F7BD-E15A-474E-BABD-D80A4B46BE61}" type="sibTrans" cxnId="{DF7575C5-4414-470B-A436-5BDA774ED9FB}">
      <dgm:prSet/>
      <dgm:spPr/>
      <dgm:t>
        <a:bodyPr/>
        <a:lstStyle/>
        <a:p>
          <a:pPr rtl="1"/>
          <a:endParaRPr lang="ar-EG"/>
        </a:p>
      </dgm:t>
    </dgm:pt>
    <dgm:pt modelId="{2CDC7123-9032-488C-9E4A-1144F6781565}">
      <dgm:prSet/>
      <dgm:spPr/>
      <dgm:t>
        <a:bodyPr/>
        <a:lstStyle/>
        <a:p>
          <a:pPr rtl="1"/>
          <a:r>
            <a:rPr lang="ar-SA" b="1" dirty="0" smtClean="0"/>
            <a:t>- أن يلاحظ التلميذ المصلين أثناء تأديتهم للصلاة</a:t>
          </a:r>
          <a:endParaRPr lang="en-US" b="1" dirty="0"/>
        </a:p>
      </dgm:t>
    </dgm:pt>
    <dgm:pt modelId="{42151EE3-7403-4177-A9C9-07D273188DC6}" type="parTrans" cxnId="{000C1621-078B-49FE-B023-593A41A224CE}">
      <dgm:prSet/>
      <dgm:spPr/>
      <dgm:t>
        <a:bodyPr/>
        <a:lstStyle/>
        <a:p>
          <a:pPr rtl="1"/>
          <a:endParaRPr lang="ar-EG"/>
        </a:p>
      </dgm:t>
    </dgm:pt>
    <dgm:pt modelId="{2192EF2A-5ADE-4854-9868-FF9EE0B7F96C}" type="sibTrans" cxnId="{000C1621-078B-49FE-B023-593A41A224CE}">
      <dgm:prSet/>
      <dgm:spPr/>
      <dgm:t>
        <a:bodyPr/>
        <a:lstStyle/>
        <a:p>
          <a:pPr rtl="1"/>
          <a:endParaRPr lang="ar-EG"/>
        </a:p>
      </dgm:t>
    </dgm:pt>
    <dgm:pt modelId="{86A9B642-B345-4C8D-A3B9-837518B00591}">
      <dgm:prSet/>
      <dgm:spPr/>
      <dgm:t>
        <a:bodyPr/>
        <a:lstStyle/>
        <a:p>
          <a:pPr rtl="1"/>
          <a:r>
            <a:rPr lang="ar-SA" b="1" dirty="0" smtClean="0"/>
            <a:t>- أن يراقب التلميذ مدرس الزراعة وهو يزرع الأشتال في حديقة المدرسة والأدوات التي استعملها.</a:t>
          </a:r>
          <a:endParaRPr lang="en-US" b="1" dirty="0"/>
        </a:p>
      </dgm:t>
    </dgm:pt>
    <dgm:pt modelId="{0E149C08-F950-4866-AC0C-6F4BD3FBEB1F}" type="parTrans" cxnId="{0DC7B214-1A97-42E4-8A7F-8DD2DA728E0D}">
      <dgm:prSet/>
      <dgm:spPr/>
      <dgm:t>
        <a:bodyPr/>
        <a:lstStyle/>
        <a:p>
          <a:pPr rtl="1"/>
          <a:endParaRPr lang="ar-EG"/>
        </a:p>
      </dgm:t>
    </dgm:pt>
    <dgm:pt modelId="{1599EBE8-40EF-43B0-961E-7DB69D8C53AE}" type="sibTrans" cxnId="{0DC7B214-1A97-42E4-8A7F-8DD2DA728E0D}">
      <dgm:prSet/>
      <dgm:spPr/>
      <dgm:t>
        <a:bodyPr/>
        <a:lstStyle/>
        <a:p>
          <a:pPr rtl="1"/>
          <a:endParaRPr lang="ar-EG"/>
        </a:p>
      </dgm:t>
    </dgm:pt>
    <dgm:pt modelId="{A2B3E744-A9C6-4B99-8E9C-D5E29884BC58}">
      <dgm:prSet/>
      <dgm:spPr/>
      <dgm:t>
        <a:bodyPr/>
        <a:lstStyle/>
        <a:p>
          <a:pPr rtl="1"/>
          <a:r>
            <a:rPr lang="ar-SA" b="1" dirty="0" smtClean="0"/>
            <a:t>- أن يحدد الأدوات اللازمة من أجل تركيب دينامو السيارة.</a:t>
          </a:r>
          <a:endParaRPr lang="en-US" b="1" dirty="0"/>
        </a:p>
      </dgm:t>
    </dgm:pt>
    <dgm:pt modelId="{66BBBACE-ACE3-4461-85C1-00A148BD1FE5}" type="parTrans" cxnId="{A0685720-66A2-4B8F-967F-5DD6ACC5B413}">
      <dgm:prSet/>
      <dgm:spPr/>
      <dgm:t>
        <a:bodyPr/>
        <a:lstStyle/>
        <a:p>
          <a:pPr rtl="1"/>
          <a:endParaRPr lang="ar-EG"/>
        </a:p>
      </dgm:t>
    </dgm:pt>
    <dgm:pt modelId="{472FD6AA-8474-4E0C-BAFB-AEC40F782B54}" type="sibTrans" cxnId="{A0685720-66A2-4B8F-967F-5DD6ACC5B413}">
      <dgm:prSet/>
      <dgm:spPr/>
      <dgm:t>
        <a:bodyPr/>
        <a:lstStyle/>
        <a:p>
          <a:pPr rtl="1"/>
          <a:endParaRPr lang="ar-EG"/>
        </a:p>
      </dgm:t>
    </dgm:pt>
    <dgm:pt modelId="{E813627A-CDEA-4614-9D67-43BEFEC3C245}">
      <dgm:prSet/>
      <dgm:spPr/>
      <dgm:t>
        <a:bodyPr/>
        <a:lstStyle/>
        <a:p>
          <a:pPr rtl="1"/>
          <a:r>
            <a:rPr lang="ar-SA" b="1" dirty="0" smtClean="0"/>
            <a:t>- أن يتعرف التلميذ على جهاز تنقية ا لماء في المختبر من بين الأجهزة الموضوعة في المختبر.</a:t>
          </a:r>
          <a:endParaRPr lang="en-US" b="1" dirty="0"/>
        </a:p>
      </dgm:t>
    </dgm:pt>
    <dgm:pt modelId="{202822CF-A4BB-4D1A-A77E-6E99500F1B9E}" type="parTrans" cxnId="{C8E2A102-E7A2-4B3A-8D04-478D3F85033C}">
      <dgm:prSet/>
      <dgm:spPr/>
      <dgm:t>
        <a:bodyPr/>
        <a:lstStyle/>
        <a:p>
          <a:pPr rtl="1"/>
          <a:endParaRPr lang="ar-EG"/>
        </a:p>
      </dgm:t>
    </dgm:pt>
    <dgm:pt modelId="{2DFAADFE-E7A1-41E7-BE87-172976A95AB6}" type="sibTrans" cxnId="{C8E2A102-E7A2-4B3A-8D04-478D3F85033C}">
      <dgm:prSet/>
      <dgm:spPr/>
      <dgm:t>
        <a:bodyPr/>
        <a:lstStyle/>
        <a:p>
          <a:pPr rtl="1"/>
          <a:endParaRPr lang="ar-EG"/>
        </a:p>
      </dgm:t>
    </dgm:pt>
    <dgm:pt modelId="{3E04269F-D3F3-40FC-BB81-41BDE8402A12}" type="pres">
      <dgm:prSet presAssocID="{0065CF35-F799-4094-B693-ECF50B686A31}" presName="linear" presStyleCnt="0">
        <dgm:presLayoutVars>
          <dgm:animLvl val="lvl"/>
          <dgm:resizeHandles val="exact"/>
        </dgm:presLayoutVars>
      </dgm:prSet>
      <dgm:spPr/>
      <dgm:t>
        <a:bodyPr/>
        <a:lstStyle/>
        <a:p>
          <a:pPr rtl="1"/>
          <a:endParaRPr lang="ar-EG"/>
        </a:p>
      </dgm:t>
    </dgm:pt>
    <dgm:pt modelId="{543F0349-B7E0-48D2-AF62-BA3DA1D87661}" type="pres">
      <dgm:prSet presAssocID="{8BE44876-005B-44E2-BF2D-CD18429638E4}" presName="parentText" presStyleLbl="node1" presStyleIdx="0" presStyleCnt="1" custLinFactNeighborY="-4033">
        <dgm:presLayoutVars>
          <dgm:chMax val="0"/>
          <dgm:bulletEnabled val="1"/>
        </dgm:presLayoutVars>
      </dgm:prSet>
      <dgm:spPr/>
      <dgm:t>
        <a:bodyPr/>
        <a:lstStyle/>
        <a:p>
          <a:pPr rtl="1"/>
          <a:endParaRPr lang="ar-EG"/>
        </a:p>
      </dgm:t>
    </dgm:pt>
    <dgm:pt modelId="{6C94F69E-2EA3-44BB-929D-40331AA29995}" type="pres">
      <dgm:prSet presAssocID="{8BE44876-005B-44E2-BF2D-CD18429638E4}" presName="childText" presStyleLbl="revTx" presStyleIdx="0" presStyleCnt="1">
        <dgm:presLayoutVars>
          <dgm:bulletEnabled val="1"/>
        </dgm:presLayoutVars>
      </dgm:prSet>
      <dgm:spPr/>
      <dgm:t>
        <a:bodyPr/>
        <a:lstStyle/>
        <a:p>
          <a:pPr rtl="1"/>
          <a:endParaRPr lang="ar-EG"/>
        </a:p>
      </dgm:t>
    </dgm:pt>
  </dgm:ptLst>
  <dgm:cxnLst>
    <dgm:cxn modelId="{000C1621-078B-49FE-B023-593A41A224CE}" srcId="{8BE44876-005B-44E2-BF2D-CD18429638E4}" destId="{2CDC7123-9032-488C-9E4A-1144F6781565}" srcOrd="0" destOrd="0" parTransId="{42151EE3-7403-4177-A9C9-07D273188DC6}" sibTransId="{2192EF2A-5ADE-4854-9868-FF9EE0B7F96C}"/>
    <dgm:cxn modelId="{0A64DD7A-FE59-48C3-9D77-3758E4D765AD}" type="presOf" srcId="{2CDC7123-9032-488C-9E4A-1144F6781565}" destId="{6C94F69E-2EA3-44BB-929D-40331AA29995}" srcOrd="0" destOrd="0" presId="urn:microsoft.com/office/officeart/2005/8/layout/vList2"/>
    <dgm:cxn modelId="{59609B2A-DCDA-49CD-A483-4442166A6B93}" type="presOf" srcId="{A2B3E744-A9C6-4B99-8E9C-D5E29884BC58}" destId="{6C94F69E-2EA3-44BB-929D-40331AA29995}" srcOrd="0" destOrd="2" presId="urn:microsoft.com/office/officeart/2005/8/layout/vList2"/>
    <dgm:cxn modelId="{A6C3CA25-BD50-4540-84A0-69C60FF3623F}" type="presOf" srcId="{E813627A-CDEA-4614-9D67-43BEFEC3C245}" destId="{6C94F69E-2EA3-44BB-929D-40331AA29995}" srcOrd="0" destOrd="3" presId="urn:microsoft.com/office/officeart/2005/8/layout/vList2"/>
    <dgm:cxn modelId="{0DC7B214-1A97-42E4-8A7F-8DD2DA728E0D}" srcId="{8BE44876-005B-44E2-BF2D-CD18429638E4}" destId="{86A9B642-B345-4C8D-A3B9-837518B00591}" srcOrd="1" destOrd="0" parTransId="{0E149C08-F950-4866-AC0C-6F4BD3FBEB1F}" sibTransId="{1599EBE8-40EF-43B0-961E-7DB69D8C53AE}"/>
    <dgm:cxn modelId="{A0685720-66A2-4B8F-967F-5DD6ACC5B413}" srcId="{8BE44876-005B-44E2-BF2D-CD18429638E4}" destId="{A2B3E744-A9C6-4B99-8E9C-D5E29884BC58}" srcOrd="2" destOrd="0" parTransId="{66BBBACE-ACE3-4461-85C1-00A148BD1FE5}" sibTransId="{472FD6AA-8474-4E0C-BAFB-AEC40F782B54}"/>
    <dgm:cxn modelId="{C8E2A102-E7A2-4B3A-8D04-478D3F85033C}" srcId="{8BE44876-005B-44E2-BF2D-CD18429638E4}" destId="{E813627A-CDEA-4614-9D67-43BEFEC3C245}" srcOrd="3" destOrd="0" parTransId="{202822CF-A4BB-4D1A-A77E-6E99500F1B9E}" sibTransId="{2DFAADFE-E7A1-41E7-BE87-172976A95AB6}"/>
    <dgm:cxn modelId="{DF7575C5-4414-470B-A436-5BDA774ED9FB}" srcId="{0065CF35-F799-4094-B693-ECF50B686A31}" destId="{8BE44876-005B-44E2-BF2D-CD18429638E4}" srcOrd="0" destOrd="0" parTransId="{2340B1A6-D57E-4D57-9D85-454A4644E821}" sibTransId="{4173F7BD-E15A-474E-BABD-D80A4B46BE61}"/>
    <dgm:cxn modelId="{9F7E64AB-271A-443C-BA46-71CFA1578428}" type="presOf" srcId="{8BE44876-005B-44E2-BF2D-CD18429638E4}" destId="{543F0349-B7E0-48D2-AF62-BA3DA1D87661}" srcOrd="0" destOrd="0" presId="urn:microsoft.com/office/officeart/2005/8/layout/vList2"/>
    <dgm:cxn modelId="{4975A7AE-1848-4BC0-853D-ED5E556B62BF}" type="presOf" srcId="{86A9B642-B345-4C8D-A3B9-837518B00591}" destId="{6C94F69E-2EA3-44BB-929D-40331AA29995}" srcOrd="0" destOrd="1" presId="urn:microsoft.com/office/officeart/2005/8/layout/vList2"/>
    <dgm:cxn modelId="{5BAF6B98-5838-4971-B4BC-EB24ACB03259}" type="presOf" srcId="{0065CF35-F799-4094-B693-ECF50B686A31}" destId="{3E04269F-D3F3-40FC-BB81-41BDE8402A12}" srcOrd="0" destOrd="0" presId="urn:microsoft.com/office/officeart/2005/8/layout/vList2"/>
    <dgm:cxn modelId="{AFF5C844-D61F-43E9-A645-2BFE3C026B00}" type="presParOf" srcId="{3E04269F-D3F3-40FC-BB81-41BDE8402A12}" destId="{543F0349-B7E0-48D2-AF62-BA3DA1D87661}" srcOrd="0" destOrd="0" presId="urn:microsoft.com/office/officeart/2005/8/layout/vList2"/>
    <dgm:cxn modelId="{B2D994FF-BDAF-4E64-A5FF-0BD0DA0DC800}" type="presParOf" srcId="{3E04269F-D3F3-40FC-BB81-41BDE8402A12}" destId="{6C94F69E-2EA3-44BB-929D-40331AA29995}" srcOrd="1"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E66506-25DA-477D-B257-B31E40D5B789}" type="doc">
      <dgm:prSet loTypeId="urn:microsoft.com/office/officeart/2005/8/layout/vList5" loCatId="list" qsTypeId="urn:microsoft.com/office/officeart/2005/8/quickstyle/3d2" qsCatId="3D" csTypeId="urn:microsoft.com/office/officeart/2005/8/colors/accent1_2" csCatId="accent1" phldr="1"/>
      <dgm:spPr/>
      <dgm:t>
        <a:bodyPr/>
        <a:lstStyle/>
        <a:p>
          <a:pPr rtl="1"/>
          <a:endParaRPr lang="ar-EG"/>
        </a:p>
      </dgm:t>
    </dgm:pt>
    <dgm:pt modelId="{E069C15B-2F57-44CE-8976-5A1B0DDDED9A}">
      <dgm:prSet/>
      <dgm:spPr/>
      <dgm:t>
        <a:bodyPr/>
        <a:lstStyle/>
        <a:p>
          <a:pPr rtl="1"/>
          <a:r>
            <a:rPr lang="ar-SA" b="1" dirty="0" smtClean="0"/>
            <a:t>2- مستوى الميل (الاستعداد) التهيؤ:</a:t>
          </a:r>
          <a:endParaRPr lang="en-US" b="1" dirty="0"/>
        </a:p>
      </dgm:t>
    </dgm:pt>
    <dgm:pt modelId="{540C9EF5-AA57-4F5C-8D7B-5DAD9ECD6B90}" type="parTrans" cxnId="{1C7B3D47-8EF8-473F-B75E-A4BA2CC66B99}">
      <dgm:prSet/>
      <dgm:spPr/>
      <dgm:t>
        <a:bodyPr/>
        <a:lstStyle/>
        <a:p>
          <a:pPr rtl="1"/>
          <a:endParaRPr lang="ar-EG"/>
        </a:p>
      </dgm:t>
    </dgm:pt>
    <dgm:pt modelId="{2988D469-D11D-4B66-8108-B47D12ED41D7}" type="sibTrans" cxnId="{1C7B3D47-8EF8-473F-B75E-A4BA2CC66B99}">
      <dgm:prSet/>
      <dgm:spPr/>
      <dgm:t>
        <a:bodyPr/>
        <a:lstStyle/>
        <a:p>
          <a:pPr rtl="1"/>
          <a:endParaRPr lang="ar-EG"/>
        </a:p>
      </dgm:t>
    </dgm:pt>
    <dgm:pt modelId="{BEED1C4A-72D7-4FDF-816E-03A6C74220E9}">
      <dgm:prSet/>
      <dgm:spPr/>
      <dgm:t>
        <a:bodyPr/>
        <a:lstStyle/>
        <a:p>
          <a:pPr rtl="1"/>
          <a:r>
            <a:rPr lang="ar-EG" b="1" dirty="0" smtClean="0"/>
            <a:t>هو أبداء الطالب </a:t>
          </a:r>
          <a:r>
            <a:rPr lang="ar-SA" b="1" dirty="0" smtClean="0"/>
            <a:t>الاستعداد للقيام بنوع معين من العمل ويشمل هذا الميل، الميل </a:t>
          </a:r>
          <a:r>
            <a:rPr lang="ar-EG" b="1" dirty="0" smtClean="0"/>
            <a:t>الحسابي </a:t>
          </a:r>
          <a:r>
            <a:rPr lang="ar-SA" b="1" dirty="0" smtClean="0"/>
            <a:t>والميل العقلي والميل العاطفي أو الاستعداد الحسي والاستعداد العقلي</a:t>
          </a:r>
          <a:endParaRPr lang="en-US" b="1" dirty="0"/>
        </a:p>
      </dgm:t>
    </dgm:pt>
    <dgm:pt modelId="{413D6A01-D1ED-4657-A99C-366BCD3AC480}" type="parTrans" cxnId="{6C348DB9-1983-45CB-B89E-1D9DE792C022}">
      <dgm:prSet/>
      <dgm:spPr/>
      <dgm:t>
        <a:bodyPr/>
        <a:lstStyle/>
        <a:p>
          <a:pPr rtl="1"/>
          <a:endParaRPr lang="ar-EG"/>
        </a:p>
      </dgm:t>
    </dgm:pt>
    <dgm:pt modelId="{B5416C5A-211E-468E-B5B5-8F4E1D5A1FFA}" type="sibTrans" cxnId="{6C348DB9-1983-45CB-B89E-1D9DE792C022}">
      <dgm:prSet/>
      <dgm:spPr/>
      <dgm:t>
        <a:bodyPr/>
        <a:lstStyle/>
        <a:p>
          <a:pPr rtl="1"/>
          <a:endParaRPr lang="ar-EG"/>
        </a:p>
      </dgm:t>
    </dgm:pt>
    <dgm:pt modelId="{04DE6834-2813-4D73-9287-3AFAAE35C515}">
      <dgm:prSet/>
      <dgm:spPr/>
      <dgm:t>
        <a:bodyPr/>
        <a:lstStyle/>
        <a:p>
          <a:pPr rtl="1"/>
          <a:r>
            <a:rPr lang="ar-SA" b="1" dirty="0" smtClean="0"/>
            <a:t>الأفعال المستعملة: أن يتطوع، أن يستعد، أن يبدي الاستعداد، أن يميل إلى فعل كذا.</a:t>
          </a:r>
          <a:endParaRPr lang="en-US" b="1" dirty="0"/>
        </a:p>
      </dgm:t>
    </dgm:pt>
    <dgm:pt modelId="{45C83CA7-7875-4F70-AA82-12EEF78BF73D}" type="parTrans" cxnId="{DB4C1884-F4F4-4820-AFAB-525100BD6062}">
      <dgm:prSet/>
      <dgm:spPr/>
      <dgm:t>
        <a:bodyPr/>
        <a:lstStyle/>
        <a:p>
          <a:pPr rtl="1"/>
          <a:endParaRPr lang="ar-EG"/>
        </a:p>
      </dgm:t>
    </dgm:pt>
    <dgm:pt modelId="{3799598F-62E8-4E4D-8DCF-A7BB878895E4}" type="sibTrans" cxnId="{DB4C1884-F4F4-4820-AFAB-525100BD6062}">
      <dgm:prSet/>
      <dgm:spPr/>
      <dgm:t>
        <a:bodyPr/>
        <a:lstStyle/>
        <a:p>
          <a:pPr rtl="1"/>
          <a:endParaRPr lang="ar-EG"/>
        </a:p>
      </dgm:t>
    </dgm:pt>
    <dgm:pt modelId="{FA864624-9753-49D3-9492-47D13011AB31}" type="pres">
      <dgm:prSet presAssocID="{83E66506-25DA-477D-B257-B31E40D5B789}" presName="Name0" presStyleCnt="0">
        <dgm:presLayoutVars>
          <dgm:dir/>
          <dgm:animLvl val="lvl"/>
          <dgm:resizeHandles val="exact"/>
        </dgm:presLayoutVars>
      </dgm:prSet>
      <dgm:spPr/>
      <dgm:t>
        <a:bodyPr/>
        <a:lstStyle/>
        <a:p>
          <a:pPr rtl="1"/>
          <a:endParaRPr lang="ar-EG"/>
        </a:p>
      </dgm:t>
    </dgm:pt>
    <dgm:pt modelId="{276B8072-3C1B-4DB9-ABD0-CE833E024F84}" type="pres">
      <dgm:prSet presAssocID="{E069C15B-2F57-44CE-8976-5A1B0DDDED9A}" presName="linNode" presStyleCnt="0"/>
      <dgm:spPr/>
    </dgm:pt>
    <dgm:pt modelId="{B273FC90-EC9B-4E73-BB7E-2A1C876C5B18}" type="pres">
      <dgm:prSet presAssocID="{E069C15B-2F57-44CE-8976-5A1B0DDDED9A}" presName="parentText" presStyleLbl="node1" presStyleIdx="0" presStyleCnt="2">
        <dgm:presLayoutVars>
          <dgm:chMax val="1"/>
          <dgm:bulletEnabled val="1"/>
        </dgm:presLayoutVars>
      </dgm:prSet>
      <dgm:spPr/>
      <dgm:t>
        <a:bodyPr/>
        <a:lstStyle/>
        <a:p>
          <a:pPr rtl="1"/>
          <a:endParaRPr lang="ar-EG"/>
        </a:p>
      </dgm:t>
    </dgm:pt>
    <dgm:pt modelId="{130156E3-1F6D-47B7-8315-A23AEE95B719}" type="pres">
      <dgm:prSet presAssocID="{E069C15B-2F57-44CE-8976-5A1B0DDDED9A}" presName="descendantText" presStyleLbl="alignAccFollowNode1" presStyleIdx="0" presStyleCnt="1">
        <dgm:presLayoutVars>
          <dgm:bulletEnabled val="1"/>
        </dgm:presLayoutVars>
      </dgm:prSet>
      <dgm:spPr/>
      <dgm:t>
        <a:bodyPr/>
        <a:lstStyle/>
        <a:p>
          <a:pPr rtl="1"/>
          <a:endParaRPr lang="ar-EG"/>
        </a:p>
      </dgm:t>
    </dgm:pt>
    <dgm:pt modelId="{093833FA-601D-4072-84FF-A4EAB2649B64}" type="pres">
      <dgm:prSet presAssocID="{2988D469-D11D-4B66-8108-B47D12ED41D7}" presName="sp" presStyleCnt="0"/>
      <dgm:spPr/>
    </dgm:pt>
    <dgm:pt modelId="{3B9D58F1-D782-4EE7-8E31-D42AC596052A}" type="pres">
      <dgm:prSet presAssocID="{04DE6834-2813-4D73-9287-3AFAAE35C515}" presName="linNode" presStyleCnt="0"/>
      <dgm:spPr/>
    </dgm:pt>
    <dgm:pt modelId="{F2243179-6CFE-4409-A7BA-10F2CE44526B}" type="pres">
      <dgm:prSet presAssocID="{04DE6834-2813-4D73-9287-3AFAAE35C515}" presName="parentText" presStyleLbl="node1" presStyleIdx="1" presStyleCnt="2" custLinFactX="12639" custLinFactNeighborX="100000" custLinFactNeighborY="-9638">
        <dgm:presLayoutVars>
          <dgm:chMax val="1"/>
          <dgm:bulletEnabled val="1"/>
        </dgm:presLayoutVars>
      </dgm:prSet>
      <dgm:spPr/>
      <dgm:t>
        <a:bodyPr/>
        <a:lstStyle/>
        <a:p>
          <a:pPr rtl="1"/>
          <a:endParaRPr lang="ar-EG"/>
        </a:p>
      </dgm:t>
    </dgm:pt>
  </dgm:ptLst>
  <dgm:cxnLst>
    <dgm:cxn modelId="{1C7B3D47-8EF8-473F-B75E-A4BA2CC66B99}" srcId="{83E66506-25DA-477D-B257-B31E40D5B789}" destId="{E069C15B-2F57-44CE-8976-5A1B0DDDED9A}" srcOrd="0" destOrd="0" parTransId="{540C9EF5-AA57-4F5C-8D7B-5DAD9ECD6B90}" sibTransId="{2988D469-D11D-4B66-8108-B47D12ED41D7}"/>
    <dgm:cxn modelId="{AD6F0AEF-466D-42C2-9237-5EABA6BD6FEB}" type="presOf" srcId="{E069C15B-2F57-44CE-8976-5A1B0DDDED9A}" destId="{B273FC90-EC9B-4E73-BB7E-2A1C876C5B18}" srcOrd="0" destOrd="0" presId="urn:microsoft.com/office/officeart/2005/8/layout/vList5"/>
    <dgm:cxn modelId="{D679F4B4-35DA-42F2-A1A9-1044908A1147}" type="presOf" srcId="{BEED1C4A-72D7-4FDF-816E-03A6C74220E9}" destId="{130156E3-1F6D-47B7-8315-A23AEE95B719}" srcOrd="0" destOrd="0" presId="urn:microsoft.com/office/officeart/2005/8/layout/vList5"/>
    <dgm:cxn modelId="{6C348DB9-1983-45CB-B89E-1D9DE792C022}" srcId="{E069C15B-2F57-44CE-8976-5A1B0DDDED9A}" destId="{BEED1C4A-72D7-4FDF-816E-03A6C74220E9}" srcOrd="0" destOrd="0" parTransId="{413D6A01-D1ED-4657-A99C-366BCD3AC480}" sibTransId="{B5416C5A-211E-468E-B5B5-8F4E1D5A1FFA}"/>
    <dgm:cxn modelId="{DB4C1884-F4F4-4820-AFAB-525100BD6062}" srcId="{83E66506-25DA-477D-B257-B31E40D5B789}" destId="{04DE6834-2813-4D73-9287-3AFAAE35C515}" srcOrd="1" destOrd="0" parTransId="{45C83CA7-7875-4F70-AA82-12EEF78BF73D}" sibTransId="{3799598F-62E8-4E4D-8DCF-A7BB878895E4}"/>
    <dgm:cxn modelId="{617247D3-CA50-43A7-AD2E-3A0763ECA51A}" type="presOf" srcId="{04DE6834-2813-4D73-9287-3AFAAE35C515}" destId="{F2243179-6CFE-4409-A7BA-10F2CE44526B}" srcOrd="0" destOrd="0" presId="urn:microsoft.com/office/officeart/2005/8/layout/vList5"/>
    <dgm:cxn modelId="{F1575068-D881-495E-8EED-EA8171930887}" type="presOf" srcId="{83E66506-25DA-477D-B257-B31E40D5B789}" destId="{FA864624-9753-49D3-9492-47D13011AB31}" srcOrd="0" destOrd="0" presId="urn:microsoft.com/office/officeart/2005/8/layout/vList5"/>
    <dgm:cxn modelId="{E9B2F557-A570-4E83-92FC-1D7E6F08EB70}" type="presParOf" srcId="{FA864624-9753-49D3-9492-47D13011AB31}" destId="{276B8072-3C1B-4DB9-ABD0-CE833E024F84}" srcOrd="0" destOrd="0" presId="urn:microsoft.com/office/officeart/2005/8/layout/vList5"/>
    <dgm:cxn modelId="{4BD9F2D4-6BC2-4A3D-BEA8-F43D28E0E026}" type="presParOf" srcId="{276B8072-3C1B-4DB9-ABD0-CE833E024F84}" destId="{B273FC90-EC9B-4E73-BB7E-2A1C876C5B18}" srcOrd="0" destOrd="0" presId="urn:microsoft.com/office/officeart/2005/8/layout/vList5"/>
    <dgm:cxn modelId="{9C2F25FE-E172-4648-91EB-A29ADDC7BB8A}" type="presParOf" srcId="{276B8072-3C1B-4DB9-ABD0-CE833E024F84}" destId="{130156E3-1F6D-47B7-8315-A23AEE95B719}" srcOrd="1" destOrd="0" presId="urn:microsoft.com/office/officeart/2005/8/layout/vList5"/>
    <dgm:cxn modelId="{4A9A3C1D-513E-45D8-BEF3-468A52E5BF92}" type="presParOf" srcId="{FA864624-9753-49D3-9492-47D13011AB31}" destId="{093833FA-601D-4072-84FF-A4EAB2649B64}" srcOrd="1" destOrd="0" presId="urn:microsoft.com/office/officeart/2005/8/layout/vList5"/>
    <dgm:cxn modelId="{4786A710-FC89-47D2-83A3-2E3C43CA72BF}" type="presParOf" srcId="{FA864624-9753-49D3-9492-47D13011AB31}" destId="{3B9D58F1-D782-4EE7-8E31-D42AC596052A}" srcOrd="2" destOrd="0" presId="urn:microsoft.com/office/officeart/2005/8/layout/vList5"/>
    <dgm:cxn modelId="{A56A669E-A5F4-4E91-ABF0-49E7C0854D1D}" type="presParOf" srcId="{3B9D58F1-D782-4EE7-8E31-D42AC596052A}" destId="{F2243179-6CFE-4409-A7BA-10F2CE44526B}"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FC06FA7-C241-4BC2-9DD1-06CB8646F6FC}" type="doc">
      <dgm:prSet loTypeId="urn:microsoft.com/office/officeart/2005/8/layout/hProcess9" loCatId="process" qsTypeId="urn:microsoft.com/office/officeart/2005/8/quickstyle/3d2" qsCatId="3D" csTypeId="urn:microsoft.com/office/officeart/2005/8/colors/colorful2" csCatId="colorful" phldr="1"/>
      <dgm:spPr/>
      <dgm:t>
        <a:bodyPr/>
        <a:lstStyle/>
        <a:p>
          <a:pPr rtl="1"/>
          <a:endParaRPr lang="ar-EG"/>
        </a:p>
      </dgm:t>
    </dgm:pt>
    <dgm:pt modelId="{0F8919F8-3449-4017-8555-D6B46D1D8C4C}">
      <dgm:prSet custT="1"/>
      <dgm:spPr/>
      <dgm:t>
        <a:bodyPr/>
        <a:lstStyle/>
        <a:p>
          <a:pPr rtl="1"/>
          <a:r>
            <a:rPr lang="ar-SA" sz="2100" b="1" dirty="0" smtClean="0"/>
            <a:t>2- </a:t>
          </a:r>
          <a:r>
            <a:rPr lang="ar-EG" sz="4400" b="1" dirty="0" smtClean="0"/>
            <a:t>أمثلة </a:t>
          </a:r>
          <a:r>
            <a:rPr lang="ar-SA" sz="4400" b="1" dirty="0" smtClean="0"/>
            <a:t>مستوى الميل (الاستعداد) التهيؤ</a:t>
          </a:r>
          <a:r>
            <a:rPr lang="ar-SA" sz="2800" b="1" dirty="0" smtClean="0"/>
            <a:t>:</a:t>
          </a:r>
          <a:endParaRPr lang="en-US" sz="2800" b="1" dirty="0"/>
        </a:p>
      </dgm:t>
    </dgm:pt>
    <dgm:pt modelId="{B4DDB78F-98E8-420A-8803-9A64F34DFBB6}" type="parTrans" cxnId="{2AFD68FE-42EA-42CC-98DD-55540FBB88D5}">
      <dgm:prSet/>
      <dgm:spPr/>
      <dgm:t>
        <a:bodyPr/>
        <a:lstStyle/>
        <a:p>
          <a:pPr rtl="1"/>
          <a:endParaRPr lang="ar-EG"/>
        </a:p>
      </dgm:t>
    </dgm:pt>
    <dgm:pt modelId="{94FF3506-7A7D-4F2E-8FFA-FFB5B7334ED1}" type="sibTrans" cxnId="{2AFD68FE-42EA-42CC-98DD-55540FBB88D5}">
      <dgm:prSet/>
      <dgm:spPr/>
      <dgm:t>
        <a:bodyPr/>
        <a:lstStyle/>
        <a:p>
          <a:pPr rtl="1"/>
          <a:endParaRPr lang="ar-EG"/>
        </a:p>
      </dgm:t>
    </dgm:pt>
    <dgm:pt modelId="{57D927A1-25B8-408B-9D54-D2F12BCB12F6}">
      <dgm:prSet custT="1"/>
      <dgm:spPr/>
      <dgm:t>
        <a:bodyPr/>
        <a:lstStyle/>
        <a:p>
          <a:pPr rtl="1"/>
          <a:r>
            <a:rPr lang="ar-SA" sz="2800" b="1" dirty="0" smtClean="0"/>
            <a:t>- أن يبدي التلميذ الاستعداد لرسم خريطة الفتوحات الإسلامية أيام أبي بكر الصديق بعد أن يشرحها العلم على خريطة صماء.</a:t>
          </a:r>
          <a:endParaRPr lang="en-US" sz="2800" b="1" dirty="0"/>
        </a:p>
      </dgm:t>
    </dgm:pt>
    <dgm:pt modelId="{3ABC3053-AA61-4B2E-BC20-CA30CCCD62D8}" type="parTrans" cxnId="{152DE519-1D46-4274-81A3-B1220C873ABC}">
      <dgm:prSet/>
      <dgm:spPr/>
      <dgm:t>
        <a:bodyPr/>
        <a:lstStyle/>
        <a:p>
          <a:pPr rtl="1"/>
          <a:endParaRPr lang="ar-EG"/>
        </a:p>
      </dgm:t>
    </dgm:pt>
    <dgm:pt modelId="{E18BF510-2388-43D3-B617-FD1D53BFC33A}" type="sibTrans" cxnId="{152DE519-1D46-4274-81A3-B1220C873ABC}">
      <dgm:prSet/>
      <dgm:spPr/>
      <dgm:t>
        <a:bodyPr/>
        <a:lstStyle/>
        <a:p>
          <a:pPr rtl="1"/>
          <a:endParaRPr lang="ar-EG"/>
        </a:p>
      </dgm:t>
    </dgm:pt>
    <dgm:pt modelId="{CFB81EFD-4E16-4F7F-8E64-F886F9904321}">
      <dgm:prSet custT="1"/>
      <dgm:spPr/>
      <dgm:t>
        <a:bodyPr/>
        <a:lstStyle/>
        <a:p>
          <a:pPr rtl="1"/>
          <a:r>
            <a:rPr lang="ar-SA" sz="3200" b="1" dirty="0" smtClean="0"/>
            <a:t>- أن يظهر التلميذ رغبته ي صنع دائرة كهربائية من أدوات مجهزة أمامه.</a:t>
          </a:r>
          <a:endParaRPr lang="en-US" sz="3200" b="1" dirty="0"/>
        </a:p>
      </dgm:t>
    </dgm:pt>
    <dgm:pt modelId="{33AB30FA-824D-4E9A-B125-6F4C6BE59B19}" type="parTrans" cxnId="{80EA72C6-6C93-4C2B-A587-336C8FC72B16}">
      <dgm:prSet/>
      <dgm:spPr/>
      <dgm:t>
        <a:bodyPr/>
        <a:lstStyle/>
        <a:p>
          <a:pPr rtl="1"/>
          <a:endParaRPr lang="ar-EG"/>
        </a:p>
      </dgm:t>
    </dgm:pt>
    <dgm:pt modelId="{A7ECAA07-F478-4142-ADB1-A5AEDFBB2D43}" type="sibTrans" cxnId="{80EA72C6-6C93-4C2B-A587-336C8FC72B16}">
      <dgm:prSet/>
      <dgm:spPr/>
      <dgm:t>
        <a:bodyPr/>
        <a:lstStyle/>
        <a:p>
          <a:pPr rtl="1"/>
          <a:endParaRPr lang="ar-EG"/>
        </a:p>
      </dgm:t>
    </dgm:pt>
    <dgm:pt modelId="{9CAB4688-1F44-43FD-8AE7-C4980762628B}">
      <dgm:prSet custT="1"/>
      <dgm:spPr/>
      <dgm:t>
        <a:bodyPr/>
        <a:lstStyle/>
        <a:p>
          <a:pPr rtl="1"/>
          <a:r>
            <a:rPr lang="ar-SA" sz="2800" b="1" dirty="0" smtClean="0"/>
            <a:t>- أن يميل التلميذ إلى إعادة تجميع جهاز راديو مفكك ليعيده إلى وضعه الطبيعي.</a:t>
          </a:r>
          <a:endParaRPr lang="en-US" sz="2800" b="1" dirty="0"/>
        </a:p>
      </dgm:t>
    </dgm:pt>
    <dgm:pt modelId="{EA8CBE76-A859-4921-AB4D-93F6DF209036}" type="parTrans" cxnId="{5565FBD2-7E28-4B9F-BB24-60836424BDEE}">
      <dgm:prSet/>
      <dgm:spPr/>
      <dgm:t>
        <a:bodyPr/>
        <a:lstStyle/>
        <a:p>
          <a:pPr rtl="1"/>
          <a:endParaRPr lang="ar-EG"/>
        </a:p>
      </dgm:t>
    </dgm:pt>
    <dgm:pt modelId="{8C2E0ADC-FB09-41A1-B648-6D5B97FD9ADB}" type="sibTrans" cxnId="{5565FBD2-7E28-4B9F-BB24-60836424BDEE}">
      <dgm:prSet/>
      <dgm:spPr/>
      <dgm:t>
        <a:bodyPr/>
        <a:lstStyle/>
        <a:p>
          <a:pPr rtl="1"/>
          <a:endParaRPr lang="ar-EG"/>
        </a:p>
      </dgm:t>
    </dgm:pt>
    <dgm:pt modelId="{13371829-17D9-4B20-AEE3-877F0D372BBA}">
      <dgm:prSet custT="1"/>
      <dgm:spPr/>
      <dgm:t>
        <a:bodyPr/>
        <a:lstStyle/>
        <a:p>
          <a:pPr rtl="1"/>
          <a:endParaRPr lang="ar-SA" sz="2000" dirty="0"/>
        </a:p>
      </dgm:t>
    </dgm:pt>
    <dgm:pt modelId="{5FF87DC4-D067-4FA8-96D2-1CEA0FEBCF8F}" type="parTrans" cxnId="{DD96EDB3-9A47-4A2E-AAB1-762DE760BD15}">
      <dgm:prSet/>
      <dgm:spPr/>
      <dgm:t>
        <a:bodyPr/>
        <a:lstStyle/>
        <a:p>
          <a:pPr rtl="1"/>
          <a:endParaRPr lang="ar-EG"/>
        </a:p>
      </dgm:t>
    </dgm:pt>
    <dgm:pt modelId="{AC5BC3E4-0B7B-43E1-8203-8652429F6DB9}" type="sibTrans" cxnId="{DD96EDB3-9A47-4A2E-AAB1-762DE760BD15}">
      <dgm:prSet/>
      <dgm:spPr/>
      <dgm:t>
        <a:bodyPr/>
        <a:lstStyle/>
        <a:p>
          <a:pPr rtl="1"/>
          <a:endParaRPr lang="ar-EG"/>
        </a:p>
      </dgm:t>
    </dgm:pt>
    <dgm:pt modelId="{02852415-725F-4DFB-87DA-28A21BDC7F7D}" type="pres">
      <dgm:prSet presAssocID="{DFC06FA7-C241-4BC2-9DD1-06CB8646F6FC}" presName="CompostProcess" presStyleCnt="0">
        <dgm:presLayoutVars>
          <dgm:dir/>
          <dgm:resizeHandles val="exact"/>
        </dgm:presLayoutVars>
      </dgm:prSet>
      <dgm:spPr/>
      <dgm:t>
        <a:bodyPr/>
        <a:lstStyle/>
        <a:p>
          <a:pPr rtl="1"/>
          <a:endParaRPr lang="ar-EG"/>
        </a:p>
      </dgm:t>
    </dgm:pt>
    <dgm:pt modelId="{74EA2E00-9A5C-44B1-996C-4C5CECCBC0E8}" type="pres">
      <dgm:prSet presAssocID="{DFC06FA7-C241-4BC2-9DD1-06CB8646F6FC}" presName="arrow" presStyleLbl="bgShp" presStyleIdx="0" presStyleCnt="1"/>
      <dgm:spPr/>
    </dgm:pt>
    <dgm:pt modelId="{FA728303-44CB-4F8E-9A2E-32FF3EBA9ABC}" type="pres">
      <dgm:prSet presAssocID="{DFC06FA7-C241-4BC2-9DD1-06CB8646F6FC}" presName="linearProcess" presStyleCnt="0"/>
      <dgm:spPr/>
    </dgm:pt>
    <dgm:pt modelId="{7FF510FE-D21D-42AD-9C1E-7D6DC28762C7}" type="pres">
      <dgm:prSet presAssocID="{0F8919F8-3449-4017-8555-D6B46D1D8C4C}" presName="textNode" presStyleLbl="node1" presStyleIdx="0" presStyleCnt="4" custScaleX="133828" custScaleY="250000">
        <dgm:presLayoutVars>
          <dgm:bulletEnabled val="1"/>
        </dgm:presLayoutVars>
      </dgm:prSet>
      <dgm:spPr/>
      <dgm:t>
        <a:bodyPr/>
        <a:lstStyle/>
        <a:p>
          <a:pPr rtl="1"/>
          <a:endParaRPr lang="ar-EG"/>
        </a:p>
      </dgm:t>
    </dgm:pt>
    <dgm:pt modelId="{16383BB2-8763-4567-96D1-8A77C2914108}" type="pres">
      <dgm:prSet presAssocID="{94FF3506-7A7D-4F2E-8FFA-FFB5B7334ED1}" presName="sibTrans" presStyleCnt="0"/>
      <dgm:spPr/>
    </dgm:pt>
    <dgm:pt modelId="{998ACC35-680D-4320-B638-8356AAA0AA81}" type="pres">
      <dgm:prSet presAssocID="{57D927A1-25B8-408B-9D54-D2F12BCB12F6}" presName="textNode" presStyleLbl="node1" presStyleIdx="1" presStyleCnt="4" custScaleX="82822" custScaleY="202957">
        <dgm:presLayoutVars>
          <dgm:bulletEnabled val="1"/>
        </dgm:presLayoutVars>
      </dgm:prSet>
      <dgm:spPr/>
      <dgm:t>
        <a:bodyPr/>
        <a:lstStyle/>
        <a:p>
          <a:pPr rtl="1"/>
          <a:endParaRPr lang="ar-EG"/>
        </a:p>
      </dgm:t>
    </dgm:pt>
    <dgm:pt modelId="{0E56DAA6-A9AB-4E13-AD00-4D59D9018F86}" type="pres">
      <dgm:prSet presAssocID="{E18BF510-2388-43D3-B617-FD1D53BFC33A}" presName="sibTrans" presStyleCnt="0"/>
      <dgm:spPr/>
    </dgm:pt>
    <dgm:pt modelId="{12A4960D-1C32-444B-A2DE-FBD0E83C7354}" type="pres">
      <dgm:prSet presAssocID="{CFB81EFD-4E16-4F7F-8E64-F886F9904321}" presName="textNode" presStyleLbl="node1" presStyleIdx="2" presStyleCnt="4" custScaleX="113596" custScaleY="202957">
        <dgm:presLayoutVars>
          <dgm:bulletEnabled val="1"/>
        </dgm:presLayoutVars>
      </dgm:prSet>
      <dgm:spPr/>
      <dgm:t>
        <a:bodyPr/>
        <a:lstStyle/>
        <a:p>
          <a:pPr rtl="1"/>
          <a:endParaRPr lang="ar-EG"/>
        </a:p>
      </dgm:t>
    </dgm:pt>
    <dgm:pt modelId="{1574F421-F70F-47E1-98C7-D7915212CE26}" type="pres">
      <dgm:prSet presAssocID="{A7ECAA07-F478-4142-ADB1-A5AEDFBB2D43}" presName="sibTrans" presStyleCnt="0"/>
      <dgm:spPr/>
    </dgm:pt>
    <dgm:pt modelId="{B38F6CF2-99E9-4DE0-9688-842F9E837769}" type="pres">
      <dgm:prSet presAssocID="{9CAB4688-1F44-43FD-8AE7-C4980762628B}" presName="textNode" presStyleLbl="node1" presStyleIdx="3" presStyleCnt="4" custScaleX="113596" custScaleY="202957">
        <dgm:presLayoutVars>
          <dgm:bulletEnabled val="1"/>
        </dgm:presLayoutVars>
      </dgm:prSet>
      <dgm:spPr/>
      <dgm:t>
        <a:bodyPr/>
        <a:lstStyle/>
        <a:p>
          <a:pPr rtl="1"/>
          <a:endParaRPr lang="ar-EG"/>
        </a:p>
      </dgm:t>
    </dgm:pt>
  </dgm:ptLst>
  <dgm:cxnLst>
    <dgm:cxn modelId="{5565FBD2-7E28-4B9F-BB24-60836424BDEE}" srcId="{DFC06FA7-C241-4BC2-9DD1-06CB8646F6FC}" destId="{9CAB4688-1F44-43FD-8AE7-C4980762628B}" srcOrd="3" destOrd="0" parTransId="{EA8CBE76-A859-4921-AB4D-93F6DF209036}" sibTransId="{8C2E0ADC-FB09-41A1-B648-6D5B97FD9ADB}"/>
    <dgm:cxn modelId="{152DE519-1D46-4274-81A3-B1220C873ABC}" srcId="{DFC06FA7-C241-4BC2-9DD1-06CB8646F6FC}" destId="{57D927A1-25B8-408B-9D54-D2F12BCB12F6}" srcOrd="1" destOrd="0" parTransId="{3ABC3053-AA61-4B2E-BC20-CA30CCCD62D8}" sibTransId="{E18BF510-2388-43D3-B617-FD1D53BFC33A}"/>
    <dgm:cxn modelId="{80EA72C6-6C93-4C2B-A587-336C8FC72B16}" srcId="{DFC06FA7-C241-4BC2-9DD1-06CB8646F6FC}" destId="{CFB81EFD-4E16-4F7F-8E64-F886F9904321}" srcOrd="2" destOrd="0" parTransId="{33AB30FA-824D-4E9A-B125-6F4C6BE59B19}" sibTransId="{A7ECAA07-F478-4142-ADB1-A5AEDFBB2D43}"/>
    <dgm:cxn modelId="{7ADE6FF9-8A78-464F-A993-E46B4CA0F0D6}" type="presOf" srcId="{13371829-17D9-4B20-AEE3-877F0D372BBA}" destId="{B38F6CF2-99E9-4DE0-9688-842F9E837769}" srcOrd="0" destOrd="1" presId="urn:microsoft.com/office/officeart/2005/8/layout/hProcess9"/>
    <dgm:cxn modelId="{1A9BE228-90AE-4B88-8B51-069E9520CCC7}" type="presOf" srcId="{DFC06FA7-C241-4BC2-9DD1-06CB8646F6FC}" destId="{02852415-725F-4DFB-87DA-28A21BDC7F7D}" srcOrd="0" destOrd="0" presId="urn:microsoft.com/office/officeart/2005/8/layout/hProcess9"/>
    <dgm:cxn modelId="{AA876B4E-7478-4357-83C5-849B44BBA34A}" type="presOf" srcId="{CFB81EFD-4E16-4F7F-8E64-F886F9904321}" destId="{12A4960D-1C32-444B-A2DE-FBD0E83C7354}" srcOrd="0" destOrd="0" presId="urn:microsoft.com/office/officeart/2005/8/layout/hProcess9"/>
    <dgm:cxn modelId="{DD96EDB3-9A47-4A2E-AAB1-762DE760BD15}" srcId="{9CAB4688-1F44-43FD-8AE7-C4980762628B}" destId="{13371829-17D9-4B20-AEE3-877F0D372BBA}" srcOrd="0" destOrd="0" parTransId="{5FF87DC4-D067-4FA8-96D2-1CEA0FEBCF8F}" sibTransId="{AC5BC3E4-0B7B-43E1-8203-8652429F6DB9}"/>
    <dgm:cxn modelId="{2AFD68FE-42EA-42CC-98DD-55540FBB88D5}" srcId="{DFC06FA7-C241-4BC2-9DD1-06CB8646F6FC}" destId="{0F8919F8-3449-4017-8555-D6B46D1D8C4C}" srcOrd="0" destOrd="0" parTransId="{B4DDB78F-98E8-420A-8803-9A64F34DFBB6}" sibTransId="{94FF3506-7A7D-4F2E-8FFA-FFB5B7334ED1}"/>
    <dgm:cxn modelId="{F311FCBB-7037-4C66-8F10-89E7D8E9E53F}" type="presOf" srcId="{0F8919F8-3449-4017-8555-D6B46D1D8C4C}" destId="{7FF510FE-D21D-42AD-9C1E-7D6DC28762C7}" srcOrd="0" destOrd="0" presId="urn:microsoft.com/office/officeart/2005/8/layout/hProcess9"/>
    <dgm:cxn modelId="{C5AE038F-C7D2-4E95-A753-AE63CE09B7F1}" type="presOf" srcId="{57D927A1-25B8-408B-9D54-D2F12BCB12F6}" destId="{998ACC35-680D-4320-B638-8356AAA0AA81}" srcOrd="0" destOrd="0" presId="urn:microsoft.com/office/officeart/2005/8/layout/hProcess9"/>
    <dgm:cxn modelId="{0FF9E335-F186-4B93-A607-04E69FA11554}" type="presOf" srcId="{9CAB4688-1F44-43FD-8AE7-C4980762628B}" destId="{B38F6CF2-99E9-4DE0-9688-842F9E837769}" srcOrd="0" destOrd="0" presId="urn:microsoft.com/office/officeart/2005/8/layout/hProcess9"/>
    <dgm:cxn modelId="{0A7D03F7-1D53-4BEB-B1F9-08B097A39CD8}" type="presParOf" srcId="{02852415-725F-4DFB-87DA-28A21BDC7F7D}" destId="{74EA2E00-9A5C-44B1-996C-4C5CECCBC0E8}" srcOrd="0" destOrd="0" presId="urn:microsoft.com/office/officeart/2005/8/layout/hProcess9"/>
    <dgm:cxn modelId="{C5363D13-86EB-4F16-BCB5-D169EE554281}" type="presParOf" srcId="{02852415-725F-4DFB-87DA-28A21BDC7F7D}" destId="{FA728303-44CB-4F8E-9A2E-32FF3EBA9ABC}" srcOrd="1" destOrd="0" presId="urn:microsoft.com/office/officeart/2005/8/layout/hProcess9"/>
    <dgm:cxn modelId="{C97E9365-B81C-42B2-AA62-C0561B1272AB}" type="presParOf" srcId="{FA728303-44CB-4F8E-9A2E-32FF3EBA9ABC}" destId="{7FF510FE-D21D-42AD-9C1E-7D6DC28762C7}" srcOrd="0" destOrd="0" presId="urn:microsoft.com/office/officeart/2005/8/layout/hProcess9"/>
    <dgm:cxn modelId="{C7F1FEBC-B9B0-4A6A-AEB9-609EDE65DD23}" type="presParOf" srcId="{FA728303-44CB-4F8E-9A2E-32FF3EBA9ABC}" destId="{16383BB2-8763-4567-96D1-8A77C2914108}" srcOrd="1" destOrd="0" presId="urn:microsoft.com/office/officeart/2005/8/layout/hProcess9"/>
    <dgm:cxn modelId="{E19B52CF-B7F0-4C42-9BA4-12C6489BE692}" type="presParOf" srcId="{FA728303-44CB-4F8E-9A2E-32FF3EBA9ABC}" destId="{998ACC35-680D-4320-B638-8356AAA0AA81}" srcOrd="2" destOrd="0" presId="urn:microsoft.com/office/officeart/2005/8/layout/hProcess9"/>
    <dgm:cxn modelId="{78081756-C4EF-48B6-96CE-64B725CA1801}" type="presParOf" srcId="{FA728303-44CB-4F8E-9A2E-32FF3EBA9ABC}" destId="{0E56DAA6-A9AB-4E13-AD00-4D59D9018F86}" srcOrd="3" destOrd="0" presId="urn:microsoft.com/office/officeart/2005/8/layout/hProcess9"/>
    <dgm:cxn modelId="{83444F21-6518-4AFA-B8F7-E5FD12FA2A11}" type="presParOf" srcId="{FA728303-44CB-4F8E-9A2E-32FF3EBA9ABC}" destId="{12A4960D-1C32-444B-A2DE-FBD0E83C7354}" srcOrd="4" destOrd="0" presId="urn:microsoft.com/office/officeart/2005/8/layout/hProcess9"/>
    <dgm:cxn modelId="{3412B70C-7183-4BE2-949D-388F36187D37}" type="presParOf" srcId="{FA728303-44CB-4F8E-9A2E-32FF3EBA9ABC}" destId="{1574F421-F70F-47E1-98C7-D7915212CE26}" srcOrd="5" destOrd="0" presId="urn:microsoft.com/office/officeart/2005/8/layout/hProcess9"/>
    <dgm:cxn modelId="{86823D50-B5BF-4B02-A0D4-8B859A489914}" type="presParOf" srcId="{FA728303-44CB-4F8E-9A2E-32FF3EBA9ABC}" destId="{B38F6CF2-99E9-4DE0-9688-842F9E837769}" srcOrd="6"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519FEB4-CA93-499A-8A9E-8F3920860F15}" type="doc">
      <dgm:prSet loTypeId="urn:microsoft.com/office/officeart/2005/8/layout/chevron2" loCatId="process" qsTypeId="urn:microsoft.com/office/officeart/2005/8/quickstyle/3d2" qsCatId="3D" csTypeId="urn:microsoft.com/office/officeart/2005/8/colors/colorful2" csCatId="colorful" phldr="1"/>
      <dgm:spPr/>
      <dgm:t>
        <a:bodyPr/>
        <a:lstStyle/>
        <a:p>
          <a:pPr rtl="1"/>
          <a:endParaRPr lang="ar-EG"/>
        </a:p>
      </dgm:t>
    </dgm:pt>
    <dgm:pt modelId="{B86B49F9-245C-470B-98DD-90BDAFDE71D6}">
      <dgm:prSet custT="1"/>
      <dgm:spPr/>
      <dgm:t>
        <a:bodyPr/>
        <a:lstStyle/>
        <a:p>
          <a:pPr rtl="1"/>
          <a:r>
            <a:rPr lang="ar-SA" sz="2800" b="1" dirty="0" smtClean="0"/>
            <a:t>3- مستوى الاستجابة الموجهة (التقليد) التجريب:</a:t>
          </a:r>
          <a:endParaRPr lang="ar-EG" sz="2800" b="1" dirty="0"/>
        </a:p>
      </dgm:t>
    </dgm:pt>
    <dgm:pt modelId="{31FFE0A0-810F-4171-82EC-D3DA4D2FCEA6}" type="parTrans" cxnId="{DA815AD9-0B58-443E-857B-6BC13F94D742}">
      <dgm:prSet/>
      <dgm:spPr/>
      <dgm:t>
        <a:bodyPr/>
        <a:lstStyle/>
        <a:p>
          <a:pPr rtl="1"/>
          <a:endParaRPr lang="ar-EG"/>
        </a:p>
      </dgm:t>
    </dgm:pt>
    <dgm:pt modelId="{7E2CB76E-6360-4429-9F6B-1022A19B01EB}" type="sibTrans" cxnId="{DA815AD9-0B58-443E-857B-6BC13F94D742}">
      <dgm:prSet/>
      <dgm:spPr/>
      <dgm:t>
        <a:bodyPr/>
        <a:lstStyle/>
        <a:p>
          <a:pPr rtl="1"/>
          <a:endParaRPr lang="ar-EG"/>
        </a:p>
      </dgm:t>
    </dgm:pt>
    <dgm:pt modelId="{E88C7149-3D4E-4562-AF8B-FF2CB5453864}">
      <dgm:prSet/>
      <dgm:spPr/>
      <dgm:t>
        <a:bodyPr/>
        <a:lstStyle/>
        <a:p>
          <a:pPr rtl="1"/>
          <a:r>
            <a:rPr lang="ar-SA" b="1" dirty="0" smtClean="0"/>
            <a:t>يبدأ التلميذ مرحلة التقليد أي القيام الفعلي بهذه المهارة وهي خطوة أكثر تقدماً لأن دوره في المستويين السابقين اقتصر على التنبه والمراقبة واختيار الأدوات أو المواد اللازمة.</a:t>
          </a:r>
          <a:endParaRPr lang="ar-EG" b="1" dirty="0"/>
        </a:p>
      </dgm:t>
    </dgm:pt>
    <dgm:pt modelId="{B5C2F24F-1222-4214-88FA-9CDA6AB77622}" type="parTrans" cxnId="{52FFDA3F-643D-4446-850F-E34048D8BD11}">
      <dgm:prSet/>
      <dgm:spPr/>
      <dgm:t>
        <a:bodyPr/>
        <a:lstStyle/>
        <a:p>
          <a:pPr rtl="1"/>
          <a:endParaRPr lang="ar-EG"/>
        </a:p>
      </dgm:t>
    </dgm:pt>
    <dgm:pt modelId="{0D438FC9-618A-4D0F-A8EF-2BC4FA564138}" type="sibTrans" cxnId="{52FFDA3F-643D-4446-850F-E34048D8BD11}">
      <dgm:prSet/>
      <dgm:spPr/>
      <dgm:t>
        <a:bodyPr/>
        <a:lstStyle/>
        <a:p>
          <a:pPr rtl="1"/>
          <a:endParaRPr lang="ar-EG"/>
        </a:p>
      </dgm:t>
    </dgm:pt>
    <dgm:pt modelId="{B07F2BF7-B306-4EA7-A739-250CEF2E2A61}">
      <dgm:prSet/>
      <dgm:spPr/>
      <dgm:t>
        <a:bodyPr/>
        <a:lstStyle/>
        <a:p>
          <a:pPr rtl="1"/>
          <a:r>
            <a:rPr lang="ar-SA" b="1" dirty="0" smtClean="0"/>
            <a:t>الأفعال المستعملة: أن يقلد ، أن يجرب، أن يجري تجربة، أن يحاول، أن ينسخ، أن ينقل، أن يفكك، أن يقيس، أن يربط.</a:t>
          </a:r>
          <a:endParaRPr lang="en-US" b="1" dirty="0"/>
        </a:p>
      </dgm:t>
    </dgm:pt>
    <dgm:pt modelId="{DB9774C3-12E5-4C1F-8517-111C8FE2E66B}" type="parTrans" cxnId="{B6ED2783-7279-4CA5-9C40-D9C65560BCE4}">
      <dgm:prSet/>
      <dgm:spPr/>
      <dgm:t>
        <a:bodyPr/>
        <a:lstStyle/>
        <a:p>
          <a:pPr rtl="1"/>
          <a:endParaRPr lang="ar-EG"/>
        </a:p>
      </dgm:t>
    </dgm:pt>
    <dgm:pt modelId="{8D96918D-18B7-49D4-A2F3-4B7895CD463C}" type="sibTrans" cxnId="{B6ED2783-7279-4CA5-9C40-D9C65560BCE4}">
      <dgm:prSet/>
      <dgm:spPr/>
      <dgm:t>
        <a:bodyPr/>
        <a:lstStyle/>
        <a:p>
          <a:pPr rtl="1"/>
          <a:endParaRPr lang="ar-EG"/>
        </a:p>
      </dgm:t>
    </dgm:pt>
    <dgm:pt modelId="{D05E785E-85FF-4C1B-8950-38FAB2825F00}">
      <dgm:prSet/>
      <dgm:spPr/>
      <dgm:t>
        <a:bodyPr/>
        <a:lstStyle/>
        <a:p>
          <a:pPr rtl="1"/>
          <a:endParaRPr lang="en-US" b="1" dirty="0"/>
        </a:p>
      </dgm:t>
    </dgm:pt>
    <dgm:pt modelId="{592A6260-FE85-4D93-A798-F7DDA9510395}" type="sibTrans" cxnId="{62A4A873-E9AB-4330-B104-A370A2865E8B}">
      <dgm:prSet/>
      <dgm:spPr/>
      <dgm:t>
        <a:bodyPr/>
        <a:lstStyle/>
        <a:p>
          <a:pPr rtl="1"/>
          <a:endParaRPr lang="ar-EG"/>
        </a:p>
      </dgm:t>
    </dgm:pt>
    <dgm:pt modelId="{B1160E1D-E8FF-42CF-9BED-5CFCBE50EC1C}" type="parTrans" cxnId="{62A4A873-E9AB-4330-B104-A370A2865E8B}">
      <dgm:prSet/>
      <dgm:spPr/>
      <dgm:t>
        <a:bodyPr/>
        <a:lstStyle/>
        <a:p>
          <a:pPr rtl="1"/>
          <a:endParaRPr lang="ar-EG"/>
        </a:p>
      </dgm:t>
    </dgm:pt>
    <dgm:pt modelId="{F89B6C26-2C7F-4F49-911A-2930357D25C1}" type="pres">
      <dgm:prSet presAssocID="{A519FEB4-CA93-499A-8A9E-8F3920860F15}" presName="linearFlow" presStyleCnt="0">
        <dgm:presLayoutVars>
          <dgm:dir/>
          <dgm:animLvl val="lvl"/>
          <dgm:resizeHandles val="exact"/>
        </dgm:presLayoutVars>
      </dgm:prSet>
      <dgm:spPr/>
      <dgm:t>
        <a:bodyPr/>
        <a:lstStyle/>
        <a:p>
          <a:pPr rtl="1"/>
          <a:endParaRPr lang="ar-EG"/>
        </a:p>
      </dgm:t>
    </dgm:pt>
    <dgm:pt modelId="{B3A8C183-21CA-44EA-A0BD-CF4A99AAAA46}" type="pres">
      <dgm:prSet presAssocID="{B86B49F9-245C-470B-98DD-90BDAFDE71D6}" presName="composite" presStyleCnt="0"/>
      <dgm:spPr/>
    </dgm:pt>
    <dgm:pt modelId="{078FA356-66DF-478E-B354-D2A55E8357C5}" type="pres">
      <dgm:prSet presAssocID="{B86B49F9-245C-470B-98DD-90BDAFDE71D6}" presName="parentText" presStyleLbl="alignNode1" presStyleIdx="0" presStyleCnt="2">
        <dgm:presLayoutVars>
          <dgm:chMax val="1"/>
          <dgm:bulletEnabled val="1"/>
        </dgm:presLayoutVars>
      </dgm:prSet>
      <dgm:spPr/>
      <dgm:t>
        <a:bodyPr/>
        <a:lstStyle/>
        <a:p>
          <a:pPr rtl="1"/>
          <a:endParaRPr lang="ar-EG"/>
        </a:p>
      </dgm:t>
    </dgm:pt>
    <dgm:pt modelId="{AE985D54-C9ED-4542-B789-415E1CAAFED7}" type="pres">
      <dgm:prSet presAssocID="{B86B49F9-245C-470B-98DD-90BDAFDE71D6}" presName="descendantText" presStyleLbl="alignAcc1" presStyleIdx="0" presStyleCnt="2">
        <dgm:presLayoutVars>
          <dgm:bulletEnabled val="1"/>
        </dgm:presLayoutVars>
      </dgm:prSet>
      <dgm:spPr/>
      <dgm:t>
        <a:bodyPr/>
        <a:lstStyle/>
        <a:p>
          <a:pPr rtl="1"/>
          <a:endParaRPr lang="ar-EG"/>
        </a:p>
      </dgm:t>
    </dgm:pt>
    <dgm:pt modelId="{5177B03E-BB1D-49D0-832C-E5B0F0383618}" type="pres">
      <dgm:prSet presAssocID="{7E2CB76E-6360-4429-9F6B-1022A19B01EB}" presName="sp" presStyleCnt="0"/>
      <dgm:spPr/>
    </dgm:pt>
    <dgm:pt modelId="{5D97F44E-BB10-40B0-89B7-4CF08EFB0A04}" type="pres">
      <dgm:prSet presAssocID="{D05E785E-85FF-4C1B-8950-38FAB2825F00}" presName="composite" presStyleCnt="0"/>
      <dgm:spPr/>
    </dgm:pt>
    <dgm:pt modelId="{38E2EFA8-CCD0-4602-9157-94D46635B841}" type="pres">
      <dgm:prSet presAssocID="{D05E785E-85FF-4C1B-8950-38FAB2825F00}" presName="parentText" presStyleLbl="alignNode1" presStyleIdx="1" presStyleCnt="2" custLinFactX="100000" custLinFactNeighborX="183600" custLinFactNeighborY="1528">
        <dgm:presLayoutVars>
          <dgm:chMax val="1"/>
          <dgm:bulletEnabled val="1"/>
        </dgm:presLayoutVars>
      </dgm:prSet>
      <dgm:spPr/>
      <dgm:t>
        <a:bodyPr/>
        <a:lstStyle/>
        <a:p>
          <a:pPr rtl="1"/>
          <a:endParaRPr lang="ar-EG"/>
        </a:p>
      </dgm:t>
    </dgm:pt>
    <dgm:pt modelId="{2702B26E-217E-4CF5-89EE-188EB179AB19}" type="pres">
      <dgm:prSet presAssocID="{D05E785E-85FF-4C1B-8950-38FAB2825F00}" presName="descendantText" presStyleLbl="alignAcc1" presStyleIdx="1" presStyleCnt="2" custLinFactNeighborX="-37121" custLinFactNeighborY="56196">
        <dgm:presLayoutVars>
          <dgm:bulletEnabled val="1"/>
        </dgm:presLayoutVars>
      </dgm:prSet>
      <dgm:spPr/>
      <dgm:t>
        <a:bodyPr/>
        <a:lstStyle/>
        <a:p>
          <a:pPr rtl="1"/>
          <a:endParaRPr lang="ar-EG"/>
        </a:p>
      </dgm:t>
    </dgm:pt>
  </dgm:ptLst>
  <dgm:cxnLst>
    <dgm:cxn modelId="{62A4A873-E9AB-4330-B104-A370A2865E8B}" srcId="{A519FEB4-CA93-499A-8A9E-8F3920860F15}" destId="{D05E785E-85FF-4C1B-8950-38FAB2825F00}" srcOrd="1" destOrd="0" parTransId="{B1160E1D-E8FF-42CF-9BED-5CFCBE50EC1C}" sibTransId="{592A6260-FE85-4D93-A798-F7DDA9510395}"/>
    <dgm:cxn modelId="{B6ED2783-7279-4CA5-9C40-D9C65560BCE4}" srcId="{D05E785E-85FF-4C1B-8950-38FAB2825F00}" destId="{B07F2BF7-B306-4EA7-A739-250CEF2E2A61}" srcOrd="0" destOrd="0" parTransId="{DB9774C3-12E5-4C1F-8517-111C8FE2E66B}" sibTransId="{8D96918D-18B7-49D4-A2F3-4B7895CD463C}"/>
    <dgm:cxn modelId="{52FFDA3F-643D-4446-850F-E34048D8BD11}" srcId="{B86B49F9-245C-470B-98DD-90BDAFDE71D6}" destId="{E88C7149-3D4E-4562-AF8B-FF2CB5453864}" srcOrd="0" destOrd="0" parTransId="{B5C2F24F-1222-4214-88FA-9CDA6AB77622}" sibTransId="{0D438FC9-618A-4D0F-A8EF-2BC4FA564138}"/>
    <dgm:cxn modelId="{8A33DA73-A6CB-4769-A908-6FE4584264F9}" type="presOf" srcId="{B07F2BF7-B306-4EA7-A739-250CEF2E2A61}" destId="{2702B26E-217E-4CF5-89EE-188EB179AB19}" srcOrd="0" destOrd="0" presId="urn:microsoft.com/office/officeart/2005/8/layout/chevron2"/>
    <dgm:cxn modelId="{09022844-E755-410F-8021-7A333392D422}" type="presOf" srcId="{B86B49F9-245C-470B-98DD-90BDAFDE71D6}" destId="{078FA356-66DF-478E-B354-D2A55E8357C5}" srcOrd="0" destOrd="0" presId="urn:microsoft.com/office/officeart/2005/8/layout/chevron2"/>
    <dgm:cxn modelId="{BD447EDE-EF57-4F37-A0A9-68BFCC7F9D73}" type="presOf" srcId="{D05E785E-85FF-4C1B-8950-38FAB2825F00}" destId="{38E2EFA8-CCD0-4602-9157-94D46635B841}" srcOrd="0" destOrd="0" presId="urn:microsoft.com/office/officeart/2005/8/layout/chevron2"/>
    <dgm:cxn modelId="{DA815AD9-0B58-443E-857B-6BC13F94D742}" srcId="{A519FEB4-CA93-499A-8A9E-8F3920860F15}" destId="{B86B49F9-245C-470B-98DD-90BDAFDE71D6}" srcOrd="0" destOrd="0" parTransId="{31FFE0A0-810F-4171-82EC-D3DA4D2FCEA6}" sibTransId="{7E2CB76E-6360-4429-9F6B-1022A19B01EB}"/>
    <dgm:cxn modelId="{18156AD8-46A4-4010-A384-4578AF4ABC5A}" type="presOf" srcId="{E88C7149-3D4E-4562-AF8B-FF2CB5453864}" destId="{AE985D54-C9ED-4542-B789-415E1CAAFED7}" srcOrd="0" destOrd="0" presId="urn:microsoft.com/office/officeart/2005/8/layout/chevron2"/>
    <dgm:cxn modelId="{01083D6B-CDA7-4A34-A6AF-3D16C2C77993}" type="presOf" srcId="{A519FEB4-CA93-499A-8A9E-8F3920860F15}" destId="{F89B6C26-2C7F-4F49-911A-2930357D25C1}" srcOrd="0" destOrd="0" presId="urn:microsoft.com/office/officeart/2005/8/layout/chevron2"/>
    <dgm:cxn modelId="{0C0F042A-B74A-4DC6-998F-70AF10A75D89}" type="presParOf" srcId="{F89B6C26-2C7F-4F49-911A-2930357D25C1}" destId="{B3A8C183-21CA-44EA-A0BD-CF4A99AAAA46}" srcOrd="0" destOrd="0" presId="urn:microsoft.com/office/officeart/2005/8/layout/chevron2"/>
    <dgm:cxn modelId="{9A929B20-3136-49D1-9765-947C08D8B78F}" type="presParOf" srcId="{B3A8C183-21CA-44EA-A0BD-CF4A99AAAA46}" destId="{078FA356-66DF-478E-B354-D2A55E8357C5}" srcOrd="0" destOrd="0" presId="urn:microsoft.com/office/officeart/2005/8/layout/chevron2"/>
    <dgm:cxn modelId="{BAFDAEA3-0EE4-4C7E-AEE0-C312F8691332}" type="presParOf" srcId="{B3A8C183-21CA-44EA-A0BD-CF4A99AAAA46}" destId="{AE985D54-C9ED-4542-B789-415E1CAAFED7}" srcOrd="1" destOrd="0" presId="urn:microsoft.com/office/officeart/2005/8/layout/chevron2"/>
    <dgm:cxn modelId="{4C95DE5A-85AE-40A6-B11C-A746CAAE9F6F}" type="presParOf" srcId="{F89B6C26-2C7F-4F49-911A-2930357D25C1}" destId="{5177B03E-BB1D-49D0-832C-E5B0F0383618}" srcOrd="1" destOrd="0" presId="urn:microsoft.com/office/officeart/2005/8/layout/chevron2"/>
    <dgm:cxn modelId="{AF9B7FA9-0CD2-4CD8-9D6A-B97E61E3823E}" type="presParOf" srcId="{F89B6C26-2C7F-4F49-911A-2930357D25C1}" destId="{5D97F44E-BB10-40B0-89B7-4CF08EFB0A04}" srcOrd="2" destOrd="0" presId="urn:microsoft.com/office/officeart/2005/8/layout/chevron2"/>
    <dgm:cxn modelId="{25E42D1B-21A8-42D2-87AD-94F81B547B15}" type="presParOf" srcId="{5D97F44E-BB10-40B0-89B7-4CF08EFB0A04}" destId="{38E2EFA8-CCD0-4602-9157-94D46635B841}" srcOrd="0" destOrd="0" presId="urn:microsoft.com/office/officeart/2005/8/layout/chevron2"/>
    <dgm:cxn modelId="{768914AA-4271-42A6-8994-127BFA88C4A1}" type="presParOf" srcId="{5D97F44E-BB10-40B0-89B7-4CF08EFB0A04}" destId="{2702B26E-217E-4CF5-89EE-188EB179AB19}"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B4D64B1-EA3D-4631-9CA8-9C8BB2EAB348}" type="doc">
      <dgm:prSet loTypeId="urn:microsoft.com/office/officeart/2005/8/layout/vList2" loCatId="list" qsTypeId="urn:microsoft.com/office/officeart/2005/8/quickstyle/3d2" qsCatId="3D" csTypeId="urn:microsoft.com/office/officeart/2005/8/colors/accent0_3" csCatId="mainScheme" phldr="1"/>
      <dgm:spPr/>
      <dgm:t>
        <a:bodyPr/>
        <a:lstStyle/>
        <a:p>
          <a:pPr rtl="1"/>
          <a:endParaRPr lang="ar-EG"/>
        </a:p>
      </dgm:t>
    </dgm:pt>
    <dgm:pt modelId="{3CA0A196-45CD-417B-A5E4-77FDD8241A1E}">
      <dgm:prSet custT="1"/>
      <dgm:spPr>
        <a:solidFill>
          <a:schemeClr val="accent2"/>
        </a:solidFill>
      </dgm:spPr>
      <dgm:t>
        <a:bodyPr/>
        <a:lstStyle/>
        <a:p>
          <a:pPr algn="ctr" rtl="1"/>
          <a:r>
            <a:rPr lang="ar-SA" sz="3200" b="1" dirty="0" smtClean="0">
              <a:solidFill>
                <a:srgbClr val="FFFF00"/>
              </a:solidFill>
            </a:rPr>
            <a:t>3-</a:t>
          </a:r>
          <a:r>
            <a:rPr lang="ar-EG" sz="3200" b="1" dirty="0" smtClean="0">
              <a:solidFill>
                <a:srgbClr val="FFFF00"/>
              </a:solidFill>
            </a:rPr>
            <a:t>أمثلة </a:t>
          </a:r>
          <a:r>
            <a:rPr lang="ar-SA" sz="3200" b="1" dirty="0" smtClean="0">
              <a:solidFill>
                <a:srgbClr val="FFFF00"/>
              </a:solidFill>
            </a:rPr>
            <a:t> مستوى الاستجابة الموجهة (التقليد) التجريب:</a:t>
          </a:r>
          <a:endParaRPr lang="en-US" sz="3200" b="1" dirty="0">
            <a:solidFill>
              <a:srgbClr val="FFFF00"/>
            </a:solidFill>
          </a:endParaRPr>
        </a:p>
      </dgm:t>
    </dgm:pt>
    <dgm:pt modelId="{79FBAC61-A02D-4E1B-B067-DEF38D9B2901}" type="parTrans" cxnId="{06DEDF1A-EE07-4F95-9B41-6A4F6BCF21D2}">
      <dgm:prSet/>
      <dgm:spPr/>
      <dgm:t>
        <a:bodyPr/>
        <a:lstStyle/>
        <a:p>
          <a:pPr rtl="1"/>
          <a:endParaRPr lang="ar-EG"/>
        </a:p>
      </dgm:t>
    </dgm:pt>
    <dgm:pt modelId="{DCA492D7-E863-4EDC-9F9B-A563F7B60AC7}" type="sibTrans" cxnId="{06DEDF1A-EE07-4F95-9B41-6A4F6BCF21D2}">
      <dgm:prSet/>
      <dgm:spPr/>
      <dgm:t>
        <a:bodyPr/>
        <a:lstStyle/>
        <a:p>
          <a:pPr rtl="1"/>
          <a:endParaRPr lang="ar-EG"/>
        </a:p>
      </dgm:t>
    </dgm:pt>
    <dgm:pt modelId="{6533BF61-C6E8-48BC-8E8E-5B3EF2603FC2}">
      <dgm:prSet custT="1"/>
      <dgm:spPr/>
      <dgm:t>
        <a:bodyPr/>
        <a:lstStyle/>
        <a:p>
          <a:pPr rtl="1"/>
          <a:r>
            <a:rPr lang="ar-SA" sz="2400" b="1" dirty="0" smtClean="0"/>
            <a:t>أن يقلد التلميذ معلم الرياضيات في رسمه للدائرة على السبورة.</a:t>
          </a:r>
          <a:endParaRPr lang="en-US" sz="2400" b="1" dirty="0"/>
        </a:p>
      </dgm:t>
    </dgm:pt>
    <dgm:pt modelId="{017B5019-FDB8-4044-8032-5AB73F0FCF66}" type="parTrans" cxnId="{7C5B32E6-C931-41F8-905F-BE7A6A8BB982}">
      <dgm:prSet/>
      <dgm:spPr/>
      <dgm:t>
        <a:bodyPr/>
        <a:lstStyle/>
        <a:p>
          <a:pPr rtl="1"/>
          <a:endParaRPr lang="ar-EG"/>
        </a:p>
      </dgm:t>
    </dgm:pt>
    <dgm:pt modelId="{8F6840A7-3C78-422E-8E10-F22A3FDC0EF1}" type="sibTrans" cxnId="{7C5B32E6-C931-41F8-905F-BE7A6A8BB982}">
      <dgm:prSet/>
      <dgm:spPr/>
      <dgm:t>
        <a:bodyPr/>
        <a:lstStyle/>
        <a:p>
          <a:pPr rtl="1"/>
          <a:endParaRPr lang="ar-EG"/>
        </a:p>
      </dgm:t>
    </dgm:pt>
    <dgm:pt modelId="{2997D34F-C7CB-4DD6-A00F-91265D9F985C}">
      <dgm:prSet custT="1"/>
      <dgm:spPr/>
      <dgm:t>
        <a:bodyPr/>
        <a:lstStyle/>
        <a:p>
          <a:pPr rtl="1"/>
          <a:r>
            <a:rPr lang="ar-SA" sz="2400" b="1" dirty="0" smtClean="0"/>
            <a:t>أن يحاول التلميذ صناعة المنشور كما فعل العلم في زمن لا يزيد عن عشر دقائق.</a:t>
          </a:r>
          <a:endParaRPr lang="en-US" sz="2400" b="1" dirty="0"/>
        </a:p>
      </dgm:t>
    </dgm:pt>
    <dgm:pt modelId="{1CC1A8B5-B890-49D3-B223-F592A2548937}" type="parTrans" cxnId="{30EA4D6B-B052-4EF1-9301-BBE7F3E248EA}">
      <dgm:prSet/>
      <dgm:spPr/>
      <dgm:t>
        <a:bodyPr/>
        <a:lstStyle/>
        <a:p>
          <a:pPr rtl="1"/>
          <a:endParaRPr lang="ar-EG"/>
        </a:p>
      </dgm:t>
    </dgm:pt>
    <dgm:pt modelId="{954FED99-84A2-4717-944A-5F332CEF901E}" type="sibTrans" cxnId="{30EA4D6B-B052-4EF1-9301-BBE7F3E248EA}">
      <dgm:prSet/>
      <dgm:spPr/>
      <dgm:t>
        <a:bodyPr/>
        <a:lstStyle/>
        <a:p>
          <a:pPr rtl="1"/>
          <a:endParaRPr lang="ar-EG"/>
        </a:p>
      </dgm:t>
    </dgm:pt>
    <dgm:pt modelId="{35DC05CB-6E0A-4428-B363-DDECDA093360}">
      <dgm:prSet custT="1"/>
      <dgm:spPr/>
      <dgm:t>
        <a:bodyPr/>
        <a:lstStyle/>
        <a:p>
          <a:pPr rtl="1"/>
          <a:r>
            <a:rPr lang="ar-SA" sz="2400" b="1" dirty="0" smtClean="0"/>
            <a:t>أن ينقل التلميذ خريطة المملكة العربية السعودية من أطلس أمامه وخلال خمس عشرة دقيقة.</a:t>
          </a:r>
          <a:endParaRPr lang="en-US" sz="2400" b="1" dirty="0"/>
        </a:p>
      </dgm:t>
    </dgm:pt>
    <dgm:pt modelId="{83D52956-1274-415C-993A-95B77FEF23CC}" type="parTrans" cxnId="{3FD9D838-B739-4EEC-9E43-B98E2C950345}">
      <dgm:prSet/>
      <dgm:spPr/>
      <dgm:t>
        <a:bodyPr/>
        <a:lstStyle/>
        <a:p>
          <a:pPr rtl="1"/>
          <a:endParaRPr lang="ar-EG"/>
        </a:p>
      </dgm:t>
    </dgm:pt>
    <dgm:pt modelId="{27A0D82C-FEB5-4C0D-BCB2-6DAAA20CAE17}" type="sibTrans" cxnId="{3FD9D838-B739-4EEC-9E43-B98E2C950345}">
      <dgm:prSet/>
      <dgm:spPr/>
      <dgm:t>
        <a:bodyPr/>
        <a:lstStyle/>
        <a:p>
          <a:pPr rtl="1"/>
          <a:endParaRPr lang="ar-EG"/>
        </a:p>
      </dgm:t>
    </dgm:pt>
    <dgm:pt modelId="{97629BDD-50F6-4BD8-BA90-A45D346B539A}">
      <dgm:prSet custT="1"/>
      <dgm:spPr/>
      <dgm:t>
        <a:bodyPr/>
        <a:lstStyle/>
        <a:p>
          <a:pPr rtl="1"/>
          <a:r>
            <a:rPr lang="ar-SA" sz="2400" b="1" dirty="0" smtClean="0"/>
            <a:t>أن يقلد التلميذ لاعباً مشهوراً في تمرينات كرة القدم.</a:t>
          </a:r>
          <a:endParaRPr lang="en-US" sz="2400" b="1" dirty="0"/>
        </a:p>
      </dgm:t>
    </dgm:pt>
    <dgm:pt modelId="{F4447681-3803-4A47-B4A5-9D43630C214A}" type="parTrans" cxnId="{C7F23D80-7F87-48B0-B7A7-F80FBA593D18}">
      <dgm:prSet/>
      <dgm:spPr/>
      <dgm:t>
        <a:bodyPr/>
        <a:lstStyle/>
        <a:p>
          <a:pPr rtl="1"/>
          <a:endParaRPr lang="ar-EG"/>
        </a:p>
      </dgm:t>
    </dgm:pt>
    <dgm:pt modelId="{4AA20687-F6B0-40F4-9C3E-8445E76666D1}" type="sibTrans" cxnId="{C7F23D80-7F87-48B0-B7A7-F80FBA593D18}">
      <dgm:prSet/>
      <dgm:spPr/>
      <dgm:t>
        <a:bodyPr/>
        <a:lstStyle/>
        <a:p>
          <a:pPr rtl="1"/>
          <a:endParaRPr lang="ar-EG"/>
        </a:p>
      </dgm:t>
    </dgm:pt>
    <dgm:pt modelId="{04894F0A-236A-4278-B4FF-AF74A458A9B3}">
      <dgm:prSet custT="1"/>
      <dgm:spPr/>
      <dgm:t>
        <a:bodyPr/>
        <a:lstStyle/>
        <a:p>
          <a:pPr rtl="1"/>
          <a:r>
            <a:rPr lang="ar-SA" sz="2400" b="1" dirty="0" smtClean="0"/>
            <a:t>أن ينقل التلميذ درس القراءة (التخيل) من الكتاب المقرر مقلدا خطه ورسمه.</a:t>
          </a:r>
          <a:endParaRPr lang="en-US" sz="2400" b="1" dirty="0"/>
        </a:p>
      </dgm:t>
    </dgm:pt>
    <dgm:pt modelId="{52CCE2BE-8C59-4E79-8230-571A9999BAFF}" type="parTrans" cxnId="{D478A21F-D0C0-4E9D-B19B-D8BD38646399}">
      <dgm:prSet/>
      <dgm:spPr/>
      <dgm:t>
        <a:bodyPr/>
        <a:lstStyle/>
        <a:p>
          <a:pPr rtl="1"/>
          <a:endParaRPr lang="ar-EG"/>
        </a:p>
      </dgm:t>
    </dgm:pt>
    <dgm:pt modelId="{EB4BF945-1729-4F1D-9DE6-0D8A5C6EC7B8}" type="sibTrans" cxnId="{D478A21F-D0C0-4E9D-B19B-D8BD38646399}">
      <dgm:prSet/>
      <dgm:spPr/>
      <dgm:t>
        <a:bodyPr/>
        <a:lstStyle/>
        <a:p>
          <a:pPr rtl="1"/>
          <a:endParaRPr lang="ar-EG"/>
        </a:p>
      </dgm:t>
    </dgm:pt>
    <dgm:pt modelId="{F505AD9F-BBBA-40CD-A0B4-B3282A99D5F0}">
      <dgm:prSet custT="1"/>
      <dgm:spPr/>
      <dgm:t>
        <a:bodyPr/>
        <a:lstStyle/>
        <a:p>
          <a:pPr rtl="1"/>
          <a:r>
            <a:rPr lang="ar-SA" sz="2400" b="1" dirty="0" smtClean="0"/>
            <a:t>أن يحاكي التلميذ معلمه في أدائه لمراحل الوضوء.</a:t>
          </a:r>
          <a:endParaRPr lang="en-US" sz="2400" b="1" dirty="0"/>
        </a:p>
      </dgm:t>
    </dgm:pt>
    <dgm:pt modelId="{85788190-7934-4AD8-BD28-D728A711C31F}" type="parTrans" cxnId="{8B94E8F5-3FA3-4B30-998F-C1F08EE3927B}">
      <dgm:prSet/>
      <dgm:spPr/>
      <dgm:t>
        <a:bodyPr/>
        <a:lstStyle/>
        <a:p>
          <a:pPr rtl="1"/>
          <a:endParaRPr lang="ar-EG"/>
        </a:p>
      </dgm:t>
    </dgm:pt>
    <dgm:pt modelId="{5516E215-8C75-4883-A4FF-06FEADE859FE}" type="sibTrans" cxnId="{8B94E8F5-3FA3-4B30-998F-C1F08EE3927B}">
      <dgm:prSet/>
      <dgm:spPr/>
      <dgm:t>
        <a:bodyPr/>
        <a:lstStyle/>
        <a:p>
          <a:pPr rtl="1"/>
          <a:endParaRPr lang="ar-EG"/>
        </a:p>
      </dgm:t>
    </dgm:pt>
    <dgm:pt modelId="{95825C0C-0B4B-42A8-A39B-B86EE40550BE}" type="pres">
      <dgm:prSet presAssocID="{3B4D64B1-EA3D-4631-9CA8-9C8BB2EAB348}" presName="linear" presStyleCnt="0">
        <dgm:presLayoutVars>
          <dgm:animLvl val="lvl"/>
          <dgm:resizeHandles val="exact"/>
        </dgm:presLayoutVars>
      </dgm:prSet>
      <dgm:spPr/>
      <dgm:t>
        <a:bodyPr/>
        <a:lstStyle/>
        <a:p>
          <a:pPr rtl="1"/>
          <a:endParaRPr lang="ar-EG"/>
        </a:p>
      </dgm:t>
    </dgm:pt>
    <dgm:pt modelId="{2F584002-E58B-45B5-9C7C-B3D73A505E1C}" type="pres">
      <dgm:prSet presAssocID="{3CA0A196-45CD-417B-A5E4-77FDD8241A1E}" presName="parentText" presStyleLbl="node1" presStyleIdx="0" presStyleCnt="7">
        <dgm:presLayoutVars>
          <dgm:chMax val="0"/>
          <dgm:bulletEnabled val="1"/>
        </dgm:presLayoutVars>
      </dgm:prSet>
      <dgm:spPr/>
      <dgm:t>
        <a:bodyPr/>
        <a:lstStyle/>
        <a:p>
          <a:pPr rtl="1"/>
          <a:endParaRPr lang="ar-EG"/>
        </a:p>
      </dgm:t>
    </dgm:pt>
    <dgm:pt modelId="{6135B391-D6FE-48BF-AE42-FDC0FE96DCA4}" type="pres">
      <dgm:prSet presAssocID="{DCA492D7-E863-4EDC-9F9B-A563F7B60AC7}" presName="spacer" presStyleCnt="0"/>
      <dgm:spPr/>
    </dgm:pt>
    <dgm:pt modelId="{FE91AC55-F3A0-4FE0-A276-7E2CCFCA207D}" type="pres">
      <dgm:prSet presAssocID="{6533BF61-C6E8-48BC-8E8E-5B3EF2603FC2}" presName="parentText" presStyleLbl="node1" presStyleIdx="1" presStyleCnt="7">
        <dgm:presLayoutVars>
          <dgm:chMax val="0"/>
          <dgm:bulletEnabled val="1"/>
        </dgm:presLayoutVars>
      </dgm:prSet>
      <dgm:spPr/>
      <dgm:t>
        <a:bodyPr/>
        <a:lstStyle/>
        <a:p>
          <a:pPr rtl="1"/>
          <a:endParaRPr lang="ar-EG"/>
        </a:p>
      </dgm:t>
    </dgm:pt>
    <dgm:pt modelId="{4D5DC249-449F-429C-9A9B-9D9F442FF6E1}" type="pres">
      <dgm:prSet presAssocID="{8F6840A7-3C78-422E-8E10-F22A3FDC0EF1}" presName="spacer" presStyleCnt="0"/>
      <dgm:spPr/>
    </dgm:pt>
    <dgm:pt modelId="{50D14DDD-8291-4B77-8CA5-4C65352FB459}" type="pres">
      <dgm:prSet presAssocID="{2997D34F-C7CB-4DD6-A00F-91265D9F985C}" presName="parentText" presStyleLbl="node1" presStyleIdx="2" presStyleCnt="7">
        <dgm:presLayoutVars>
          <dgm:chMax val="0"/>
          <dgm:bulletEnabled val="1"/>
        </dgm:presLayoutVars>
      </dgm:prSet>
      <dgm:spPr/>
      <dgm:t>
        <a:bodyPr/>
        <a:lstStyle/>
        <a:p>
          <a:pPr rtl="1"/>
          <a:endParaRPr lang="ar-EG"/>
        </a:p>
      </dgm:t>
    </dgm:pt>
    <dgm:pt modelId="{537F75DB-EB34-4A94-9B19-337328DC6738}" type="pres">
      <dgm:prSet presAssocID="{954FED99-84A2-4717-944A-5F332CEF901E}" presName="spacer" presStyleCnt="0"/>
      <dgm:spPr/>
    </dgm:pt>
    <dgm:pt modelId="{9E237892-A9BB-4CC5-BA37-F873E1FE6DF3}" type="pres">
      <dgm:prSet presAssocID="{35DC05CB-6E0A-4428-B363-DDECDA093360}" presName="parentText" presStyleLbl="node1" presStyleIdx="3" presStyleCnt="7">
        <dgm:presLayoutVars>
          <dgm:chMax val="0"/>
          <dgm:bulletEnabled val="1"/>
        </dgm:presLayoutVars>
      </dgm:prSet>
      <dgm:spPr/>
      <dgm:t>
        <a:bodyPr/>
        <a:lstStyle/>
        <a:p>
          <a:pPr rtl="1"/>
          <a:endParaRPr lang="ar-EG"/>
        </a:p>
      </dgm:t>
    </dgm:pt>
    <dgm:pt modelId="{59165579-1ABE-4280-A490-293F49CFE091}" type="pres">
      <dgm:prSet presAssocID="{27A0D82C-FEB5-4C0D-BCB2-6DAAA20CAE17}" presName="spacer" presStyleCnt="0"/>
      <dgm:spPr/>
    </dgm:pt>
    <dgm:pt modelId="{762B8DC6-B8F2-4783-B230-D8C49E042484}" type="pres">
      <dgm:prSet presAssocID="{97629BDD-50F6-4BD8-BA90-A45D346B539A}" presName="parentText" presStyleLbl="node1" presStyleIdx="4" presStyleCnt="7">
        <dgm:presLayoutVars>
          <dgm:chMax val="0"/>
          <dgm:bulletEnabled val="1"/>
        </dgm:presLayoutVars>
      </dgm:prSet>
      <dgm:spPr/>
      <dgm:t>
        <a:bodyPr/>
        <a:lstStyle/>
        <a:p>
          <a:pPr rtl="1"/>
          <a:endParaRPr lang="ar-EG"/>
        </a:p>
      </dgm:t>
    </dgm:pt>
    <dgm:pt modelId="{D57BACB8-058A-4799-B684-2DC6F69748EB}" type="pres">
      <dgm:prSet presAssocID="{4AA20687-F6B0-40F4-9C3E-8445E76666D1}" presName="spacer" presStyleCnt="0"/>
      <dgm:spPr/>
    </dgm:pt>
    <dgm:pt modelId="{B78A5DEE-847E-41DD-8BCD-7F3911F6FD71}" type="pres">
      <dgm:prSet presAssocID="{04894F0A-236A-4278-B4FF-AF74A458A9B3}" presName="parentText" presStyleLbl="node1" presStyleIdx="5" presStyleCnt="7">
        <dgm:presLayoutVars>
          <dgm:chMax val="0"/>
          <dgm:bulletEnabled val="1"/>
        </dgm:presLayoutVars>
      </dgm:prSet>
      <dgm:spPr/>
      <dgm:t>
        <a:bodyPr/>
        <a:lstStyle/>
        <a:p>
          <a:pPr rtl="1"/>
          <a:endParaRPr lang="ar-EG"/>
        </a:p>
      </dgm:t>
    </dgm:pt>
    <dgm:pt modelId="{FFDCC917-4060-427C-AEB4-DC397C6EB16C}" type="pres">
      <dgm:prSet presAssocID="{EB4BF945-1729-4F1D-9DE6-0D8A5C6EC7B8}" presName="spacer" presStyleCnt="0"/>
      <dgm:spPr/>
    </dgm:pt>
    <dgm:pt modelId="{562D877A-5737-43DF-9633-2D2E385458C0}" type="pres">
      <dgm:prSet presAssocID="{F505AD9F-BBBA-40CD-A0B4-B3282A99D5F0}" presName="parentText" presStyleLbl="node1" presStyleIdx="6" presStyleCnt="7">
        <dgm:presLayoutVars>
          <dgm:chMax val="0"/>
          <dgm:bulletEnabled val="1"/>
        </dgm:presLayoutVars>
      </dgm:prSet>
      <dgm:spPr/>
      <dgm:t>
        <a:bodyPr/>
        <a:lstStyle/>
        <a:p>
          <a:pPr rtl="1"/>
          <a:endParaRPr lang="ar-EG"/>
        </a:p>
      </dgm:t>
    </dgm:pt>
  </dgm:ptLst>
  <dgm:cxnLst>
    <dgm:cxn modelId="{7C5B32E6-C931-41F8-905F-BE7A6A8BB982}" srcId="{3B4D64B1-EA3D-4631-9CA8-9C8BB2EAB348}" destId="{6533BF61-C6E8-48BC-8E8E-5B3EF2603FC2}" srcOrd="1" destOrd="0" parTransId="{017B5019-FDB8-4044-8032-5AB73F0FCF66}" sibTransId="{8F6840A7-3C78-422E-8E10-F22A3FDC0EF1}"/>
    <dgm:cxn modelId="{67BF1D54-054C-4795-8D8E-789BCEA2E5AF}" type="presOf" srcId="{F505AD9F-BBBA-40CD-A0B4-B3282A99D5F0}" destId="{562D877A-5737-43DF-9633-2D2E385458C0}" srcOrd="0" destOrd="0" presId="urn:microsoft.com/office/officeart/2005/8/layout/vList2"/>
    <dgm:cxn modelId="{CD11E4AB-0E72-447E-ACB2-B79B8A7F799D}" type="presOf" srcId="{3CA0A196-45CD-417B-A5E4-77FDD8241A1E}" destId="{2F584002-E58B-45B5-9C7C-B3D73A505E1C}" srcOrd="0" destOrd="0" presId="urn:microsoft.com/office/officeart/2005/8/layout/vList2"/>
    <dgm:cxn modelId="{FC15AA35-02DB-4274-9FD5-786BBF525FCA}" type="presOf" srcId="{2997D34F-C7CB-4DD6-A00F-91265D9F985C}" destId="{50D14DDD-8291-4B77-8CA5-4C65352FB459}" srcOrd="0" destOrd="0" presId="urn:microsoft.com/office/officeart/2005/8/layout/vList2"/>
    <dgm:cxn modelId="{0F54E4CD-A178-49F6-84B9-A8354A0F4D25}" type="presOf" srcId="{04894F0A-236A-4278-B4FF-AF74A458A9B3}" destId="{B78A5DEE-847E-41DD-8BCD-7F3911F6FD71}" srcOrd="0" destOrd="0" presId="urn:microsoft.com/office/officeart/2005/8/layout/vList2"/>
    <dgm:cxn modelId="{0BFDD201-A64B-4EA7-986E-FDDC3C5B52C3}" type="presOf" srcId="{6533BF61-C6E8-48BC-8E8E-5B3EF2603FC2}" destId="{FE91AC55-F3A0-4FE0-A276-7E2CCFCA207D}" srcOrd="0" destOrd="0" presId="urn:microsoft.com/office/officeart/2005/8/layout/vList2"/>
    <dgm:cxn modelId="{D478A21F-D0C0-4E9D-B19B-D8BD38646399}" srcId="{3B4D64B1-EA3D-4631-9CA8-9C8BB2EAB348}" destId="{04894F0A-236A-4278-B4FF-AF74A458A9B3}" srcOrd="5" destOrd="0" parTransId="{52CCE2BE-8C59-4E79-8230-571A9999BAFF}" sibTransId="{EB4BF945-1729-4F1D-9DE6-0D8A5C6EC7B8}"/>
    <dgm:cxn modelId="{8B94E8F5-3FA3-4B30-998F-C1F08EE3927B}" srcId="{3B4D64B1-EA3D-4631-9CA8-9C8BB2EAB348}" destId="{F505AD9F-BBBA-40CD-A0B4-B3282A99D5F0}" srcOrd="6" destOrd="0" parTransId="{85788190-7934-4AD8-BD28-D728A711C31F}" sibTransId="{5516E215-8C75-4883-A4FF-06FEADE859FE}"/>
    <dgm:cxn modelId="{C3A2C8ED-25D1-4239-B9A8-A2279B7BE72E}" type="presOf" srcId="{3B4D64B1-EA3D-4631-9CA8-9C8BB2EAB348}" destId="{95825C0C-0B4B-42A8-A39B-B86EE40550BE}" srcOrd="0" destOrd="0" presId="urn:microsoft.com/office/officeart/2005/8/layout/vList2"/>
    <dgm:cxn modelId="{2782B041-C565-41F2-A693-B308C8663648}" type="presOf" srcId="{35DC05CB-6E0A-4428-B363-DDECDA093360}" destId="{9E237892-A9BB-4CC5-BA37-F873E1FE6DF3}" srcOrd="0" destOrd="0" presId="urn:microsoft.com/office/officeart/2005/8/layout/vList2"/>
    <dgm:cxn modelId="{06DEDF1A-EE07-4F95-9B41-6A4F6BCF21D2}" srcId="{3B4D64B1-EA3D-4631-9CA8-9C8BB2EAB348}" destId="{3CA0A196-45CD-417B-A5E4-77FDD8241A1E}" srcOrd="0" destOrd="0" parTransId="{79FBAC61-A02D-4E1B-B067-DEF38D9B2901}" sibTransId="{DCA492D7-E863-4EDC-9F9B-A563F7B60AC7}"/>
    <dgm:cxn modelId="{B32B4EFA-DF48-4E22-B1FC-FB1680985419}" type="presOf" srcId="{97629BDD-50F6-4BD8-BA90-A45D346B539A}" destId="{762B8DC6-B8F2-4783-B230-D8C49E042484}" srcOrd="0" destOrd="0" presId="urn:microsoft.com/office/officeart/2005/8/layout/vList2"/>
    <dgm:cxn modelId="{30EA4D6B-B052-4EF1-9301-BBE7F3E248EA}" srcId="{3B4D64B1-EA3D-4631-9CA8-9C8BB2EAB348}" destId="{2997D34F-C7CB-4DD6-A00F-91265D9F985C}" srcOrd="2" destOrd="0" parTransId="{1CC1A8B5-B890-49D3-B223-F592A2548937}" sibTransId="{954FED99-84A2-4717-944A-5F332CEF901E}"/>
    <dgm:cxn modelId="{C7F23D80-7F87-48B0-B7A7-F80FBA593D18}" srcId="{3B4D64B1-EA3D-4631-9CA8-9C8BB2EAB348}" destId="{97629BDD-50F6-4BD8-BA90-A45D346B539A}" srcOrd="4" destOrd="0" parTransId="{F4447681-3803-4A47-B4A5-9D43630C214A}" sibTransId="{4AA20687-F6B0-40F4-9C3E-8445E76666D1}"/>
    <dgm:cxn modelId="{3FD9D838-B739-4EEC-9E43-B98E2C950345}" srcId="{3B4D64B1-EA3D-4631-9CA8-9C8BB2EAB348}" destId="{35DC05CB-6E0A-4428-B363-DDECDA093360}" srcOrd="3" destOrd="0" parTransId="{83D52956-1274-415C-993A-95B77FEF23CC}" sibTransId="{27A0D82C-FEB5-4C0D-BCB2-6DAAA20CAE17}"/>
    <dgm:cxn modelId="{DC6828F1-0B36-4869-BA8A-E955958EE602}" type="presParOf" srcId="{95825C0C-0B4B-42A8-A39B-B86EE40550BE}" destId="{2F584002-E58B-45B5-9C7C-B3D73A505E1C}" srcOrd="0" destOrd="0" presId="urn:microsoft.com/office/officeart/2005/8/layout/vList2"/>
    <dgm:cxn modelId="{F4D73E47-EB88-4C61-ABCF-12D427AE002D}" type="presParOf" srcId="{95825C0C-0B4B-42A8-A39B-B86EE40550BE}" destId="{6135B391-D6FE-48BF-AE42-FDC0FE96DCA4}" srcOrd="1" destOrd="0" presId="urn:microsoft.com/office/officeart/2005/8/layout/vList2"/>
    <dgm:cxn modelId="{2A804B24-CD7B-4084-9777-39DFF3F00144}" type="presParOf" srcId="{95825C0C-0B4B-42A8-A39B-B86EE40550BE}" destId="{FE91AC55-F3A0-4FE0-A276-7E2CCFCA207D}" srcOrd="2" destOrd="0" presId="urn:microsoft.com/office/officeart/2005/8/layout/vList2"/>
    <dgm:cxn modelId="{CBB5CBB5-A8EA-47CC-919C-8E9BCC8C1C01}" type="presParOf" srcId="{95825C0C-0B4B-42A8-A39B-B86EE40550BE}" destId="{4D5DC249-449F-429C-9A9B-9D9F442FF6E1}" srcOrd="3" destOrd="0" presId="urn:microsoft.com/office/officeart/2005/8/layout/vList2"/>
    <dgm:cxn modelId="{17CD61C1-1BB3-48E0-821B-366D9ADC1665}" type="presParOf" srcId="{95825C0C-0B4B-42A8-A39B-B86EE40550BE}" destId="{50D14DDD-8291-4B77-8CA5-4C65352FB459}" srcOrd="4" destOrd="0" presId="urn:microsoft.com/office/officeart/2005/8/layout/vList2"/>
    <dgm:cxn modelId="{5F56D8D4-2B6E-4EAB-AD42-453E559C99BB}" type="presParOf" srcId="{95825C0C-0B4B-42A8-A39B-B86EE40550BE}" destId="{537F75DB-EB34-4A94-9B19-337328DC6738}" srcOrd="5" destOrd="0" presId="urn:microsoft.com/office/officeart/2005/8/layout/vList2"/>
    <dgm:cxn modelId="{AD5708AB-FF5B-44E8-A458-0C69304B0B02}" type="presParOf" srcId="{95825C0C-0B4B-42A8-A39B-B86EE40550BE}" destId="{9E237892-A9BB-4CC5-BA37-F873E1FE6DF3}" srcOrd="6" destOrd="0" presId="urn:microsoft.com/office/officeart/2005/8/layout/vList2"/>
    <dgm:cxn modelId="{BF769657-402E-4AAE-95DD-E68033FCFB4B}" type="presParOf" srcId="{95825C0C-0B4B-42A8-A39B-B86EE40550BE}" destId="{59165579-1ABE-4280-A490-293F49CFE091}" srcOrd="7" destOrd="0" presId="urn:microsoft.com/office/officeart/2005/8/layout/vList2"/>
    <dgm:cxn modelId="{FD9CF513-82BF-40F6-A0EC-12E6C2368B2E}" type="presParOf" srcId="{95825C0C-0B4B-42A8-A39B-B86EE40550BE}" destId="{762B8DC6-B8F2-4783-B230-D8C49E042484}" srcOrd="8" destOrd="0" presId="urn:microsoft.com/office/officeart/2005/8/layout/vList2"/>
    <dgm:cxn modelId="{2B68D41F-B5D3-40D3-AC92-D2036B8517AF}" type="presParOf" srcId="{95825C0C-0B4B-42A8-A39B-B86EE40550BE}" destId="{D57BACB8-058A-4799-B684-2DC6F69748EB}" srcOrd="9" destOrd="0" presId="urn:microsoft.com/office/officeart/2005/8/layout/vList2"/>
    <dgm:cxn modelId="{551E0221-6AA1-460F-8386-5525354961FB}" type="presParOf" srcId="{95825C0C-0B4B-42A8-A39B-B86EE40550BE}" destId="{B78A5DEE-847E-41DD-8BCD-7F3911F6FD71}" srcOrd="10" destOrd="0" presId="urn:microsoft.com/office/officeart/2005/8/layout/vList2"/>
    <dgm:cxn modelId="{D145C8DE-09FA-4F40-88B6-9B7BA3AD226D}" type="presParOf" srcId="{95825C0C-0B4B-42A8-A39B-B86EE40550BE}" destId="{FFDCC917-4060-427C-AEB4-DC397C6EB16C}" srcOrd="11" destOrd="0" presId="urn:microsoft.com/office/officeart/2005/8/layout/vList2"/>
    <dgm:cxn modelId="{4CC9C45A-EF66-42D1-84E0-494E4CB92173}" type="presParOf" srcId="{95825C0C-0B4B-42A8-A39B-B86EE40550BE}" destId="{562D877A-5737-43DF-9633-2D2E385458C0}"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090505D-25FC-4334-BF56-5F69BFA12AE3}"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EG"/>
        </a:p>
      </dgm:t>
    </dgm:pt>
    <dgm:pt modelId="{BA6CF539-AA00-4157-A442-AD61CBA3C7FA}">
      <dgm:prSet/>
      <dgm:spPr/>
      <dgm:t>
        <a:bodyPr/>
        <a:lstStyle/>
        <a:p>
          <a:pPr rtl="1"/>
          <a:r>
            <a:rPr lang="ar-SA" b="1" dirty="0" smtClean="0"/>
            <a:t>4- مستوى الآلية (الاستجابة الميكانيكية أو التعويد أو الاعتياد) </a:t>
          </a:r>
          <a:r>
            <a:rPr lang="en-US" b="1" dirty="0" smtClean="0"/>
            <a:t>Mechanism</a:t>
          </a:r>
          <a:r>
            <a:rPr lang="ar-SA" b="1" dirty="0" smtClean="0"/>
            <a:t>:</a:t>
          </a:r>
          <a:endParaRPr lang="en-US" b="1" dirty="0"/>
        </a:p>
      </dgm:t>
    </dgm:pt>
    <dgm:pt modelId="{3AE278DA-6E12-43DA-BFDD-3CA75F19B1C6}" type="parTrans" cxnId="{C52A24FA-8350-4D30-BFBD-6FEB9EE953A2}">
      <dgm:prSet/>
      <dgm:spPr/>
      <dgm:t>
        <a:bodyPr/>
        <a:lstStyle/>
        <a:p>
          <a:pPr rtl="1"/>
          <a:endParaRPr lang="ar-EG"/>
        </a:p>
      </dgm:t>
    </dgm:pt>
    <dgm:pt modelId="{49DC5251-011A-4992-BBB2-1EAB7503AEB0}" type="sibTrans" cxnId="{C52A24FA-8350-4D30-BFBD-6FEB9EE953A2}">
      <dgm:prSet/>
      <dgm:spPr/>
      <dgm:t>
        <a:bodyPr/>
        <a:lstStyle/>
        <a:p>
          <a:pPr rtl="1"/>
          <a:endParaRPr lang="ar-EG"/>
        </a:p>
      </dgm:t>
    </dgm:pt>
    <dgm:pt modelId="{029C0969-B34B-48AE-87D6-23C5D5D4E5CD}">
      <dgm:prSet/>
      <dgm:spPr/>
      <dgm:t>
        <a:bodyPr/>
        <a:lstStyle/>
        <a:p>
          <a:pPr algn="r" rtl="1"/>
          <a:r>
            <a:rPr lang="ar-SA" b="1" dirty="0" smtClean="0"/>
            <a:t>يصبح </a:t>
          </a:r>
          <a:r>
            <a:rPr lang="ar-EG" b="1" dirty="0" smtClean="0"/>
            <a:t>الطالب </a:t>
          </a:r>
          <a:r>
            <a:rPr lang="ar-SA" b="1" dirty="0" smtClean="0"/>
            <a:t>قادراً على أداء ما تعلمه بصورة عادية أو اعتيادية بمعنى أنه يصبح قادرا على أداءهحركاتها وأفعالها دون تعب أو يؤديها بشكل آلي ولا يتأتى له ذلك إلا بعد أن يقوم بالعمل مرات ومرات حتى يكتسب الثقة بنفسه وكذلك ا لكفاءة والإتقان والسرعة ومنهم من يسميه الممارسة.</a:t>
          </a:r>
          <a:endParaRPr lang="en-US" b="1" dirty="0"/>
        </a:p>
      </dgm:t>
    </dgm:pt>
    <dgm:pt modelId="{AE519D4D-BA8E-41FA-AE50-57B6B9ECE651}" type="parTrans" cxnId="{FD23F5FF-8CF9-4091-8BBD-737366C32D16}">
      <dgm:prSet/>
      <dgm:spPr/>
      <dgm:t>
        <a:bodyPr/>
        <a:lstStyle/>
        <a:p>
          <a:pPr rtl="1"/>
          <a:endParaRPr lang="ar-EG"/>
        </a:p>
      </dgm:t>
    </dgm:pt>
    <dgm:pt modelId="{E8EEFFF5-0361-48C9-ACC3-2D680C7C2922}" type="sibTrans" cxnId="{FD23F5FF-8CF9-4091-8BBD-737366C32D16}">
      <dgm:prSet/>
      <dgm:spPr/>
      <dgm:t>
        <a:bodyPr/>
        <a:lstStyle/>
        <a:p>
          <a:pPr rtl="1"/>
          <a:endParaRPr lang="ar-EG"/>
        </a:p>
      </dgm:t>
    </dgm:pt>
    <dgm:pt modelId="{40C9FDEC-4D8E-494C-833C-DAFCCC3B2E1B}">
      <dgm:prSet/>
      <dgm:spPr/>
      <dgm:t>
        <a:bodyPr/>
        <a:lstStyle/>
        <a:p>
          <a:pPr algn="ctr" rtl="1"/>
          <a:r>
            <a:rPr lang="ar-SA" b="1" u="sng" dirty="0" smtClean="0">
              <a:solidFill>
                <a:srgbClr val="0070C0"/>
              </a:solidFill>
            </a:rPr>
            <a:t>الأفعال المستعملة: أن يتعود، أن يرسم، أن يعتاد، أن يحرك، أن يقوم، أن يقيس، أن يكرر عملاً أن يعمل بكفاءة، أن يقرأ مع الضبط ... أن يتلو..</a:t>
          </a:r>
          <a:endParaRPr lang="en-US" b="1" u="sng" dirty="0">
            <a:solidFill>
              <a:srgbClr val="0070C0"/>
            </a:solidFill>
          </a:endParaRPr>
        </a:p>
      </dgm:t>
    </dgm:pt>
    <dgm:pt modelId="{EA114919-0EF4-4FC0-BC4D-A4A11FD4AF6B}" type="parTrans" cxnId="{7FCC9A1A-5C3D-41EE-A5A5-C59440CCD56A}">
      <dgm:prSet/>
      <dgm:spPr/>
      <dgm:t>
        <a:bodyPr/>
        <a:lstStyle/>
        <a:p>
          <a:pPr rtl="1"/>
          <a:endParaRPr lang="ar-EG"/>
        </a:p>
      </dgm:t>
    </dgm:pt>
    <dgm:pt modelId="{A443A77B-99BA-49F5-8C5C-2D9243720EA9}" type="sibTrans" cxnId="{7FCC9A1A-5C3D-41EE-A5A5-C59440CCD56A}">
      <dgm:prSet/>
      <dgm:spPr/>
      <dgm:t>
        <a:bodyPr/>
        <a:lstStyle/>
        <a:p>
          <a:pPr rtl="1"/>
          <a:endParaRPr lang="ar-EG"/>
        </a:p>
      </dgm:t>
    </dgm:pt>
    <dgm:pt modelId="{00ECEB7C-6F96-4639-BCE1-FE32E84E5D27}" type="pres">
      <dgm:prSet presAssocID="{5090505D-25FC-4334-BF56-5F69BFA12AE3}" presName="linear" presStyleCnt="0">
        <dgm:presLayoutVars>
          <dgm:animLvl val="lvl"/>
          <dgm:resizeHandles val="exact"/>
        </dgm:presLayoutVars>
      </dgm:prSet>
      <dgm:spPr/>
      <dgm:t>
        <a:bodyPr/>
        <a:lstStyle/>
        <a:p>
          <a:pPr rtl="1"/>
          <a:endParaRPr lang="ar-EG"/>
        </a:p>
      </dgm:t>
    </dgm:pt>
    <dgm:pt modelId="{D5904818-9AD9-40A5-A4DC-2D0ADCBA7750}" type="pres">
      <dgm:prSet presAssocID="{BA6CF539-AA00-4157-A442-AD61CBA3C7FA}" presName="parentText" presStyleLbl="node1" presStyleIdx="0" presStyleCnt="1">
        <dgm:presLayoutVars>
          <dgm:chMax val="0"/>
          <dgm:bulletEnabled val="1"/>
        </dgm:presLayoutVars>
      </dgm:prSet>
      <dgm:spPr/>
      <dgm:t>
        <a:bodyPr/>
        <a:lstStyle/>
        <a:p>
          <a:pPr rtl="1"/>
          <a:endParaRPr lang="ar-EG"/>
        </a:p>
      </dgm:t>
    </dgm:pt>
    <dgm:pt modelId="{DEE55E15-B29F-44DC-B5DC-FB5B941D6441}" type="pres">
      <dgm:prSet presAssocID="{BA6CF539-AA00-4157-A442-AD61CBA3C7FA}" presName="childText" presStyleLbl="revTx" presStyleIdx="0" presStyleCnt="1">
        <dgm:presLayoutVars>
          <dgm:bulletEnabled val="1"/>
        </dgm:presLayoutVars>
      </dgm:prSet>
      <dgm:spPr/>
      <dgm:t>
        <a:bodyPr/>
        <a:lstStyle/>
        <a:p>
          <a:pPr rtl="1"/>
          <a:endParaRPr lang="ar-EG"/>
        </a:p>
      </dgm:t>
    </dgm:pt>
  </dgm:ptLst>
  <dgm:cxnLst>
    <dgm:cxn modelId="{7FCC9A1A-5C3D-41EE-A5A5-C59440CCD56A}" srcId="{BA6CF539-AA00-4157-A442-AD61CBA3C7FA}" destId="{40C9FDEC-4D8E-494C-833C-DAFCCC3B2E1B}" srcOrd="1" destOrd="0" parTransId="{EA114919-0EF4-4FC0-BC4D-A4A11FD4AF6B}" sibTransId="{A443A77B-99BA-49F5-8C5C-2D9243720EA9}"/>
    <dgm:cxn modelId="{A8EB43A8-05A1-4CC0-A208-50E4C7C1B075}" type="presOf" srcId="{5090505D-25FC-4334-BF56-5F69BFA12AE3}" destId="{00ECEB7C-6F96-4639-BCE1-FE32E84E5D27}" srcOrd="0" destOrd="0" presId="urn:microsoft.com/office/officeart/2005/8/layout/vList2"/>
    <dgm:cxn modelId="{C52A24FA-8350-4D30-BFBD-6FEB9EE953A2}" srcId="{5090505D-25FC-4334-BF56-5F69BFA12AE3}" destId="{BA6CF539-AA00-4157-A442-AD61CBA3C7FA}" srcOrd="0" destOrd="0" parTransId="{3AE278DA-6E12-43DA-BFDD-3CA75F19B1C6}" sibTransId="{49DC5251-011A-4992-BBB2-1EAB7503AEB0}"/>
    <dgm:cxn modelId="{BDD69A9D-B5F8-4C91-8099-CD3AC7641C1A}" type="presOf" srcId="{40C9FDEC-4D8E-494C-833C-DAFCCC3B2E1B}" destId="{DEE55E15-B29F-44DC-B5DC-FB5B941D6441}" srcOrd="0" destOrd="1" presId="urn:microsoft.com/office/officeart/2005/8/layout/vList2"/>
    <dgm:cxn modelId="{FD23F5FF-8CF9-4091-8BBD-737366C32D16}" srcId="{BA6CF539-AA00-4157-A442-AD61CBA3C7FA}" destId="{029C0969-B34B-48AE-87D6-23C5D5D4E5CD}" srcOrd="0" destOrd="0" parTransId="{AE519D4D-BA8E-41FA-AE50-57B6B9ECE651}" sibTransId="{E8EEFFF5-0361-48C9-ACC3-2D680C7C2922}"/>
    <dgm:cxn modelId="{70A805E5-D747-46D1-BCE7-8DCEE6C79638}" type="presOf" srcId="{BA6CF539-AA00-4157-A442-AD61CBA3C7FA}" destId="{D5904818-9AD9-40A5-A4DC-2D0ADCBA7750}" srcOrd="0" destOrd="0" presId="urn:microsoft.com/office/officeart/2005/8/layout/vList2"/>
    <dgm:cxn modelId="{965EDE8A-7E17-4112-B37F-5D22EE0985E0}" type="presOf" srcId="{029C0969-B34B-48AE-87D6-23C5D5D4E5CD}" destId="{DEE55E15-B29F-44DC-B5DC-FB5B941D6441}" srcOrd="0" destOrd="0" presId="urn:microsoft.com/office/officeart/2005/8/layout/vList2"/>
    <dgm:cxn modelId="{B421467A-8CFC-4762-8E9C-2CE975CCE96D}" type="presParOf" srcId="{00ECEB7C-6F96-4639-BCE1-FE32E84E5D27}" destId="{D5904818-9AD9-40A5-A4DC-2D0ADCBA7750}" srcOrd="0" destOrd="0" presId="urn:microsoft.com/office/officeart/2005/8/layout/vList2"/>
    <dgm:cxn modelId="{7DFB5766-CE92-4E5B-87C3-7A6D12F927CF}" type="presParOf" srcId="{00ECEB7C-6F96-4639-BCE1-FE32E84E5D27}" destId="{DEE55E15-B29F-44DC-B5DC-FB5B941D6441}" srcOrd="1"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A921570-4F43-4EF7-A5DE-15322D74950E}" type="doc">
      <dgm:prSet loTypeId="urn:microsoft.com/office/officeart/2005/8/layout/vList2" loCatId="list" qsTypeId="urn:microsoft.com/office/officeart/2005/8/quickstyle/3d1" qsCatId="3D" csTypeId="urn:microsoft.com/office/officeart/2005/8/colors/accent2_2" csCatId="accent2" phldr="1"/>
      <dgm:spPr/>
      <dgm:t>
        <a:bodyPr/>
        <a:lstStyle/>
        <a:p>
          <a:pPr rtl="1"/>
          <a:endParaRPr lang="ar-EG"/>
        </a:p>
      </dgm:t>
    </dgm:pt>
    <dgm:pt modelId="{1937309E-0B8A-4FAF-A74F-510CBDCC2D6F}">
      <dgm:prSet>
        <dgm:style>
          <a:lnRef idx="3">
            <a:schemeClr val="lt1"/>
          </a:lnRef>
          <a:fillRef idx="1">
            <a:schemeClr val="dk1"/>
          </a:fillRef>
          <a:effectRef idx="1">
            <a:schemeClr val="dk1"/>
          </a:effectRef>
          <a:fontRef idx="minor">
            <a:schemeClr val="lt1"/>
          </a:fontRef>
        </dgm:style>
      </dgm:prSet>
      <dgm:spPr/>
      <dgm:t>
        <a:bodyPr/>
        <a:lstStyle/>
        <a:p>
          <a:pPr rtl="1"/>
          <a:r>
            <a:rPr lang="ar-SA" b="1" dirty="0" smtClean="0"/>
            <a:t>4- </a:t>
          </a:r>
          <a:r>
            <a:rPr lang="ar-EG" b="1" dirty="0" smtClean="0"/>
            <a:t>أمثلة </a:t>
          </a:r>
          <a:r>
            <a:rPr lang="ar-SA" b="1" dirty="0" smtClean="0"/>
            <a:t>مستوى الآلية (الاستجابة الميكانيكية أو التعويد أو الاعتياد) </a:t>
          </a:r>
          <a:r>
            <a:rPr lang="en-US" b="1" dirty="0" smtClean="0"/>
            <a:t>Mechanism</a:t>
          </a:r>
          <a:r>
            <a:rPr lang="ar-SA" b="1" dirty="0" smtClean="0"/>
            <a:t>:</a:t>
          </a:r>
          <a:endParaRPr lang="en-US" b="1" dirty="0"/>
        </a:p>
      </dgm:t>
    </dgm:pt>
    <dgm:pt modelId="{198A0FC8-4198-4132-AEAF-962D2A384DA8}" type="parTrans" cxnId="{B4DE1F3B-034E-46E2-B930-991875788227}">
      <dgm:prSet/>
      <dgm:spPr/>
      <dgm:t>
        <a:bodyPr/>
        <a:lstStyle/>
        <a:p>
          <a:pPr rtl="1"/>
          <a:endParaRPr lang="ar-EG"/>
        </a:p>
      </dgm:t>
    </dgm:pt>
    <dgm:pt modelId="{1EF78FE0-7BAA-458A-8620-34F183019512}" type="sibTrans" cxnId="{B4DE1F3B-034E-46E2-B930-991875788227}">
      <dgm:prSet/>
      <dgm:spPr/>
      <dgm:t>
        <a:bodyPr/>
        <a:lstStyle/>
        <a:p>
          <a:pPr rtl="1"/>
          <a:endParaRPr lang="ar-EG"/>
        </a:p>
      </dgm:t>
    </dgm:pt>
    <dgm:pt modelId="{C6A9B4BC-1909-48F2-85B9-103368DB1A4F}">
      <dgm:prSet/>
      <dgm:spPr/>
      <dgm:t>
        <a:bodyPr/>
        <a:lstStyle/>
        <a:p>
          <a:pPr rtl="1"/>
          <a:r>
            <a:rPr lang="ar-SA" b="1" dirty="0" smtClean="0"/>
            <a:t>أن يقوم الطالب بإجراء تجربة توضح ضرورة الأوكسجين في عملية الاشتعال.</a:t>
          </a:r>
          <a:endParaRPr lang="en-US" b="1" dirty="0"/>
        </a:p>
      </dgm:t>
    </dgm:pt>
    <dgm:pt modelId="{BC79E093-48C2-4E9B-A743-A82E99E6B49A}" type="parTrans" cxnId="{4BA99EC8-A271-4449-9695-AB65905D5D74}">
      <dgm:prSet/>
      <dgm:spPr/>
      <dgm:t>
        <a:bodyPr/>
        <a:lstStyle/>
        <a:p>
          <a:pPr rtl="1"/>
          <a:endParaRPr lang="ar-EG"/>
        </a:p>
      </dgm:t>
    </dgm:pt>
    <dgm:pt modelId="{642A9BC0-9837-4BDE-BDC8-9438B02EA041}" type="sibTrans" cxnId="{4BA99EC8-A271-4449-9695-AB65905D5D74}">
      <dgm:prSet/>
      <dgm:spPr/>
      <dgm:t>
        <a:bodyPr/>
        <a:lstStyle/>
        <a:p>
          <a:pPr rtl="1"/>
          <a:endParaRPr lang="ar-EG"/>
        </a:p>
      </dgm:t>
    </dgm:pt>
    <dgm:pt modelId="{487D0CF5-162B-4B8B-AE6F-96F00647559A}">
      <dgm:prSet/>
      <dgm:spPr/>
      <dgm:t>
        <a:bodyPr/>
        <a:lstStyle/>
        <a:p>
          <a:pPr rtl="1"/>
          <a:r>
            <a:rPr lang="ar-SA" b="1" dirty="0" smtClean="0"/>
            <a:t>أن يقود التلميذ السيارة بكفاءة ودون أخطاء كثيرة.</a:t>
          </a:r>
          <a:endParaRPr lang="en-US" b="1" dirty="0"/>
        </a:p>
      </dgm:t>
    </dgm:pt>
    <dgm:pt modelId="{D7F55968-F05F-42DE-8D86-D50234E9DFFB}" type="parTrans" cxnId="{4112029E-D72E-45D3-9000-1D18C779FBF4}">
      <dgm:prSet/>
      <dgm:spPr/>
      <dgm:t>
        <a:bodyPr/>
        <a:lstStyle/>
        <a:p>
          <a:pPr rtl="1"/>
          <a:endParaRPr lang="ar-EG"/>
        </a:p>
      </dgm:t>
    </dgm:pt>
    <dgm:pt modelId="{436A9394-F1F7-4BC3-B870-125ACA7CBA40}" type="sibTrans" cxnId="{4112029E-D72E-45D3-9000-1D18C779FBF4}">
      <dgm:prSet/>
      <dgm:spPr/>
      <dgm:t>
        <a:bodyPr/>
        <a:lstStyle/>
        <a:p>
          <a:pPr rtl="1"/>
          <a:endParaRPr lang="ar-EG"/>
        </a:p>
      </dgm:t>
    </dgm:pt>
    <dgm:pt modelId="{7E8BD897-7F43-4322-AEA1-C87B6DCDAC69}">
      <dgm:prSet/>
      <dgm:spPr/>
      <dgm:t>
        <a:bodyPr/>
        <a:lstStyle/>
        <a:p>
          <a:pPr rtl="1"/>
          <a:r>
            <a:rPr lang="ar-SA" b="1" dirty="0" smtClean="0"/>
            <a:t>أن يستخدم التلميذ لسان العرب لاستخراج معاني الكلمات (......) وبدون تردد.</a:t>
          </a:r>
          <a:endParaRPr lang="en-US" b="1" dirty="0"/>
        </a:p>
      </dgm:t>
    </dgm:pt>
    <dgm:pt modelId="{F1ABAD3A-20AD-45E1-9327-9D4B99971379}" type="parTrans" cxnId="{6F7D73C6-31E7-43E6-90CA-2CFB9CFF465C}">
      <dgm:prSet/>
      <dgm:spPr/>
      <dgm:t>
        <a:bodyPr/>
        <a:lstStyle/>
        <a:p>
          <a:pPr rtl="1"/>
          <a:endParaRPr lang="ar-EG"/>
        </a:p>
      </dgm:t>
    </dgm:pt>
    <dgm:pt modelId="{224C6DCB-58E5-4705-AAE3-CC77C4D45B19}" type="sibTrans" cxnId="{6F7D73C6-31E7-43E6-90CA-2CFB9CFF465C}">
      <dgm:prSet/>
      <dgm:spPr/>
      <dgm:t>
        <a:bodyPr/>
        <a:lstStyle/>
        <a:p>
          <a:pPr rtl="1"/>
          <a:endParaRPr lang="ar-EG"/>
        </a:p>
      </dgm:t>
    </dgm:pt>
    <dgm:pt modelId="{5D45CEC8-C652-4265-A343-F577A30B9FA7}">
      <dgm:prSet/>
      <dgm:spPr/>
      <dgm:t>
        <a:bodyPr/>
        <a:lstStyle/>
        <a:p>
          <a:pPr rtl="1"/>
          <a:r>
            <a:rPr lang="ar-SA" b="1" dirty="0" smtClean="0"/>
            <a:t>أن يكتب التلميذ سطراً من خط النسخ دون النظر على النموذج خلال خمس دقائق.</a:t>
          </a:r>
          <a:endParaRPr lang="en-US" b="1" dirty="0"/>
        </a:p>
      </dgm:t>
    </dgm:pt>
    <dgm:pt modelId="{8250BDC0-D75C-4715-9C72-B3574B5ACF79}" type="parTrans" cxnId="{44CB6351-8CE7-41B5-AC19-0F737640D405}">
      <dgm:prSet/>
      <dgm:spPr/>
      <dgm:t>
        <a:bodyPr/>
        <a:lstStyle/>
        <a:p>
          <a:pPr rtl="1"/>
          <a:endParaRPr lang="ar-EG"/>
        </a:p>
      </dgm:t>
    </dgm:pt>
    <dgm:pt modelId="{8AE79E39-4C92-42E1-B53A-A1546A03DB83}" type="sibTrans" cxnId="{44CB6351-8CE7-41B5-AC19-0F737640D405}">
      <dgm:prSet/>
      <dgm:spPr/>
      <dgm:t>
        <a:bodyPr/>
        <a:lstStyle/>
        <a:p>
          <a:pPr rtl="1"/>
          <a:endParaRPr lang="ar-EG"/>
        </a:p>
      </dgm:t>
    </dgm:pt>
    <dgm:pt modelId="{E56F4594-9B00-4A2D-83A9-75E3761E6F01}">
      <dgm:prSet/>
      <dgm:spPr/>
      <dgm:t>
        <a:bodyPr/>
        <a:lstStyle/>
        <a:p>
          <a:pPr rtl="1"/>
          <a:r>
            <a:rPr lang="ar-SA" b="1" dirty="0" smtClean="0"/>
            <a:t>أن يرسم الطالب مثلثاً قائم الزاوية وفلق قياسات محددة خلال عشر دقائق وبدون أخطاء.</a:t>
          </a:r>
          <a:endParaRPr lang="en-US" b="1" dirty="0"/>
        </a:p>
      </dgm:t>
    </dgm:pt>
    <dgm:pt modelId="{C73295EA-7CDD-4630-8FF8-7133D36DE63B}" type="parTrans" cxnId="{9CE1B140-42F7-4255-AFFF-2AAB4986C037}">
      <dgm:prSet/>
      <dgm:spPr/>
      <dgm:t>
        <a:bodyPr/>
        <a:lstStyle/>
        <a:p>
          <a:pPr rtl="1"/>
          <a:endParaRPr lang="ar-EG"/>
        </a:p>
      </dgm:t>
    </dgm:pt>
    <dgm:pt modelId="{C307C629-F6D8-4804-B1A5-1680BAC7434F}" type="sibTrans" cxnId="{9CE1B140-42F7-4255-AFFF-2AAB4986C037}">
      <dgm:prSet/>
      <dgm:spPr/>
      <dgm:t>
        <a:bodyPr/>
        <a:lstStyle/>
        <a:p>
          <a:pPr rtl="1"/>
          <a:endParaRPr lang="ar-EG"/>
        </a:p>
      </dgm:t>
    </dgm:pt>
    <dgm:pt modelId="{5DB714D4-64E4-403B-A6DD-65A866B5C5ED}">
      <dgm:prSet/>
      <dgm:spPr/>
      <dgm:t>
        <a:bodyPr/>
        <a:lstStyle/>
        <a:p>
          <a:pPr rtl="1"/>
          <a:r>
            <a:rPr lang="ar-SA" b="1" dirty="0" smtClean="0"/>
            <a:t>أن يقيس التلميذ كمية الأمطار من خلال جهاز قياس المطر وبدقة.</a:t>
          </a:r>
          <a:endParaRPr lang="en-US" b="1" dirty="0"/>
        </a:p>
      </dgm:t>
    </dgm:pt>
    <dgm:pt modelId="{B9304F0B-5776-4AF1-8E7B-598216E12D21}" type="parTrans" cxnId="{8E5FA579-5BE2-4682-A369-5B9ACA6E1442}">
      <dgm:prSet/>
      <dgm:spPr/>
      <dgm:t>
        <a:bodyPr/>
        <a:lstStyle/>
        <a:p>
          <a:pPr rtl="1"/>
          <a:endParaRPr lang="ar-EG"/>
        </a:p>
      </dgm:t>
    </dgm:pt>
    <dgm:pt modelId="{BE5DF034-A336-4B7F-8F59-A419AC6D0FB8}" type="sibTrans" cxnId="{8E5FA579-5BE2-4682-A369-5B9ACA6E1442}">
      <dgm:prSet/>
      <dgm:spPr/>
      <dgm:t>
        <a:bodyPr/>
        <a:lstStyle/>
        <a:p>
          <a:pPr rtl="1"/>
          <a:endParaRPr lang="ar-EG"/>
        </a:p>
      </dgm:t>
    </dgm:pt>
    <dgm:pt modelId="{E0282303-3F98-4EE2-B591-DAA34991D822}">
      <dgm:prSet/>
      <dgm:spPr/>
      <dgm:t>
        <a:bodyPr/>
        <a:lstStyle/>
        <a:p>
          <a:pPr rtl="1"/>
          <a:r>
            <a:rPr lang="ar-SA" b="1" dirty="0" smtClean="0"/>
            <a:t>أن يؤدي التلميذ حركات السباحة المقررة خلال ثمان دقائق وأمام زملائه ومدرسة.</a:t>
          </a:r>
          <a:endParaRPr lang="en-US" b="1" dirty="0"/>
        </a:p>
      </dgm:t>
    </dgm:pt>
    <dgm:pt modelId="{5C18EDB4-0665-4D09-8E93-3F9E6DC6290D}" type="parTrans" cxnId="{CFA4861C-8008-48E9-B91B-F2D2B65D501B}">
      <dgm:prSet/>
      <dgm:spPr/>
      <dgm:t>
        <a:bodyPr/>
        <a:lstStyle/>
        <a:p>
          <a:pPr rtl="1"/>
          <a:endParaRPr lang="ar-EG"/>
        </a:p>
      </dgm:t>
    </dgm:pt>
    <dgm:pt modelId="{C14625B0-487D-4EE4-86C4-858E4057D0AB}" type="sibTrans" cxnId="{CFA4861C-8008-48E9-B91B-F2D2B65D501B}">
      <dgm:prSet/>
      <dgm:spPr/>
      <dgm:t>
        <a:bodyPr/>
        <a:lstStyle/>
        <a:p>
          <a:pPr rtl="1"/>
          <a:endParaRPr lang="ar-EG"/>
        </a:p>
      </dgm:t>
    </dgm:pt>
    <dgm:pt modelId="{02175ED5-E858-4AB0-A961-DBCCC153E8BB}" type="pres">
      <dgm:prSet presAssocID="{0A921570-4F43-4EF7-A5DE-15322D74950E}" presName="linear" presStyleCnt="0">
        <dgm:presLayoutVars>
          <dgm:animLvl val="lvl"/>
          <dgm:resizeHandles val="exact"/>
        </dgm:presLayoutVars>
      </dgm:prSet>
      <dgm:spPr/>
      <dgm:t>
        <a:bodyPr/>
        <a:lstStyle/>
        <a:p>
          <a:pPr rtl="1"/>
          <a:endParaRPr lang="ar-EG"/>
        </a:p>
      </dgm:t>
    </dgm:pt>
    <dgm:pt modelId="{A92648AC-7A71-40B6-8072-729BE66B1C9E}" type="pres">
      <dgm:prSet presAssocID="{1937309E-0B8A-4FAF-A74F-510CBDCC2D6F}" presName="parentText" presStyleLbl="node1" presStyleIdx="0" presStyleCnt="8" custScaleY="247654" custLinFactY="-43996" custLinFactNeighborY="-100000">
        <dgm:presLayoutVars>
          <dgm:chMax val="0"/>
          <dgm:bulletEnabled val="1"/>
        </dgm:presLayoutVars>
      </dgm:prSet>
      <dgm:spPr/>
      <dgm:t>
        <a:bodyPr/>
        <a:lstStyle/>
        <a:p>
          <a:pPr rtl="1"/>
          <a:endParaRPr lang="ar-EG"/>
        </a:p>
      </dgm:t>
    </dgm:pt>
    <dgm:pt modelId="{E244BADF-4427-48BC-B08B-311611CB7D03}" type="pres">
      <dgm:prSet presAssocID="{1EF78FE0-7BAA-458A-8620-34F183019512}" presName="spacer" presStyleCnt="0"/>
      <dgm:spPr/>
    </dgm:pt>
    <dgm:pt modelId="{4BD4B459-CB6C-4C7F-925A-F5D4F4B3B57A}" type="pres">
      <dgm:prSet presAssocID="{C6A9B4BC-1909-48F2-85B9-103368DB1A4F}" presName="parentText" presStyleLbl="node1" presStyleIdx="1" presStyleCnt="8">
        <dgm:presLayoutVars>
          <dgm:chMax val="0"/>
          <dgm:bulletEnabled val="1"/>
        </dgm:presLayoutVars>
      </dgm:prSet>
      <dgm:spPr/>
      <dgm:t>
        <a:bodyPr/>
        <a:lstStyle/>
        <a:p>
          <a:pPr rtl="1"/>
          <a:endParaRPr lang="ar-EG"/>
        </a:p>
      </dgm:t>
    </dgm:pt>
    <dgm:pt modelId="{D6BDD083-3AE9-4E94-BABF-2ACC79D335F1}" type="pres">
      <dgm:prSet presAssocID="{642A9BC0-9837-4BDE-BDC8-9438B02EA041}" presName="spacer" presStyleCnt="0"/>
      <dgm:spPr/>
    </dgm:pt>
    <dgm:pt modelId="{FE5BA82F-CD69-4AAE-8386-3B9F57460A16}" type="pres">
      <dgm:prSet presAssocID="{487D0CF5-162B-4B8B-AE6F-96F00647559A}" presName="parentText" presStyleLbl="node1" presStyleIdx="2" presStyleCnt="8">
        <dgm:presLayoutVars>
          <dgm:chMax val="0"/>
          <dgm:bulletEnabled val="1"/>
        </dgm:presLayoutVars>
      </dgm:prSet>
      <dgm:spPr/>
      <dgm:t>
        <a:bodyPr/>
        <a:lstStyle/>
        <a:p>
          <a:pPr rtl="1"/>
          <a:endParaRPr lang="ar-EG"/>
        </a:p>
      </dgm:t>
    </dgm:pt>
    <dgm:pt modelId="{666E7026-0350-446E-AB84-1B6A81B4BAE8}" type="pres">
      <dgm:prSet presAssocID="{436A9394-F1F7-4BC3-B870-125ACA7CBA40}" presName="spacer" presStyleCnt="0"/>
      <dgm:spPr/>
    </dgm:pt>
    <dgm:pt modelId="{BE9592F4-94D0-4A9C-A94C-60B82C6FCBE5}" type="pres">
      <dgm:prSet presAssocID="{7E8BD897-7F43-4322-AEA1-C87B6DCDAC69}" presName="parentText" presStyleLbl="node1" presStyleIdx="3" presStyleCnt="8">
        <dgm:presLayoutVars>
          <dgm:chMax val="0"/>
          <dgm:bulletEnabled val="1"/>
        </dgm:presLayoutVars>
      </dgm:prSet>
      <dgm:spPr/>
      <dgm:t>
        <a:bodyPr/>
        <a:lstStyle/>
        <a:p>
          <a:pPr rtl="1"/>
          <a:endParaRPr lang="ar-EG"/>
        </a:p>
      </dgm:t>
    </dgm:pt>
    <dgm:pt modelId="{B0663E7D-CE63-448B-9F87-DC2886FF3AC5}" type="pres">
      <dgm:prSet presAssocID="{224C6DCB-58E5-4705-AAE3-CC77C4D45B19}" presName="spacer" presStyleCnt="0"/>
      <dgm:spPr/>
    </dgm:pt>
    <dgm:pt modelId="{BB1125DD-03F6-482C-B63D-873B1654C1FC}" type="pres">
      <dgm:prSet presAssocID="{5D45CEC8-C652-4265-A343-F577A30B9FA7}" presName="parentText" presStyleLbl="node1" presStyleIdx="4" presStyleCnt="8">
        <dgm:presLayoutVars>
          <dgm:chMax val="0"/>
          <dgm:bulletEnabled val="1"/>
        </dgm:presLayoutVars>
      </dgm:prSet>
      <dgm:spPr/>
      <dgm:t>
        <a:bodyPr/>
        <a:lstStyle/>
        <a:p>
          <a:pPr rtl="1"/>
          <a:endParaRPr lang="ar-EG"/>
        </a:p>
      </dgm:t>
    </dgm:pt>
    <dgm:pt modelId="{99C117D9-E176-4C55-8B30-6E57F51D494A}" type="pres">
      <dgm:prSet presAssocID="{8AE79E39-4C92-42E1-B53A-A1546A03DB83}" presName="spacer" presStyleCnt="0"/>
      <dgm:spPr/>
    </dgm:pt>
    <dgm:pt modelId="{BD3FC5BB-3A35-4E2E-96A2-942D4C338522}" type="pres">
      <dgm:prSet presAssocID="{E56F4594-9B00-4A2D-83A9-75E3761E6F01}" presName="parentText" presStyleLbl="node1" presStyleIdx="5" presStyleCnt="8">
        <dgm:presLayoutVars>
          <dgm:chMax val="0"/>
          <dgm:bulletEnabled val="1"/>
        </dgm:presLayoutVars>
      </dgm:prSet>
      <dgm:spPr/>
      <dgm:t>
        <a:bodyPr/>
        <a:lstStyle/>
        <a:p>
          <a:pPr rtl="1"/>
          <a:endParaRPr lang="ar-EG"/>
        </a:p>
      </dgm:t>
    </dgm:pt>
    <dgm:pt modelId="{4EBC2AD1-DFF3-47FD-9CD6-8B0BC7ECB780}" type="pres">
      <dgm:prSet presAssocID="{C307C629-F6D8-4804-B1A5-1680BAC7434F}" presName="spacer" presStyleCnt="0"/>
      <dgm:spPr/>
    </dgm:pt>
    <dgm:pt modelId="{6189349F-07DA-4C6B-8895-AEE6F8A84F63}" type="pres">
      <dgm:prSet presAssocID="{5DB714D4-64E4-403B-A6DD-65A866B5C5ED}" presName="parentText" presStyleLbl="node1" presStyleIdx="6" presStyleCnt="8">
        <dgm:presLayoutVars>
          <dgm:chMax val="0"/>
          <dgm:bulletEnabled val="1"/>
        </dgm:presLayoutVars>
      </dgm:prSet>
      <dgm:spPr/>
      <dgm:t>
        <a:bodyPr/>
        <a:lstStyle/>
        <a:p>
          <a:pPr rtl="1"/>
          <a:endParaRPr lang="ar-EG"/>
        </a:p>
      </dgm:t>
    </dgm:pt>
    <dgm:pt modelId="{6C0E8B80-05FB-4707-A058-828BAFFB1C73}" type="pres">
      <dgm:prSet presAssocID="{BE5DF034-A336-4B7F-8F59-A419AC6D0FB8}" presName="spacer" presStyleCnt="0"/>
      <dgm:spPr/>
    </dgm:pt>
    <dgm:pt modelId="{2DE5FBFC-A19A-443E-9B0D-899F9E4861F4}" type="pres">
      <dgm:prSet presAssocID="{E0282303-3F98-4EE2-B591-DAA34991D822}" presName="parentText" presStyleLbl="node1" presStyleIdx="7" presStyleCnt="8">
        <dgm:presLayoutVars>
          <dgm:chMax val="0"/>
          <dgm:bulletEnabled val="1"/>
        </dgm:presLayoutVars>
      </dgm:prSet>
      <dgm:spPr/>
      <dgm:t>
        <a:bodyPr/>
        <a:lstStyle/>
        <a:p>
          <a:pPr rtl="1"/>
          <a:endParaRPr lang="ar-EG"/>
        </a:p>
      </dgm:t>
    </dgm:pt>
  </dgm:ptLst>
  <dgm:cxnLst>
    <dgm:cxn modelId="{B8178027-4095-4C0B-8DDC-16CC4B2BBCD8}" type="presOf" srcId="{487D0CF5-162B-4B8B-AE6F-96F00647559A}" destId="{FE5BA82F-CD69-4AAE-8386-3B9F57460A16}" srcOrd="0" destOrd="0" presId="urn:microsoft.com/office/officeart/2005/8/layout/vList2"/>
    <dgm:cxn modelId="{6F7D73C6-31E7-43E6-90CA-2CFB9CFF465C}" srcId="{0A921570-4F43-4EF7-A5DE-15322D74950E}" destId="{7E8BD897-7F43-4322-AEA1-C87B6DCDAC69}" srcOrd="3" destOrd="0" parTransId="{F1ABAD3A-20AD-45E1-9327-9D4B99971379}" sibTransId="{224C6DCB-58E5-4705-AAE3-CC77C4D45B19}"/>
    <dgm:cxn modelId="{84565488-349F-4873-A025-EC407AD7897E}" type="presOf" srcId="{5D45CEC8-C652-4265-A343-F577A30B9FA7}" destId="{BB1125DD-03F6-482C-B63D-873B1654C1FC}" srcOrd="0" destOrd="0" presId="urn:microsoft.com/office/officeart/2005/8/layout/vList2"/>
    <dgm:cxn modelId="{F2FFC28B-0E99-41F6-8BC5-9F29A8187BC7}" type="presOf" srcId="{5DB714D4-64E4-403B-A6DD-65A866B5C5ED}" destId="{6189349F-07DA-4C6B-8895-AEE6F8A84F63}" srcOrd="0" destOrd="0" presId="urn:microsoft.com/office/officeart/2005/8/layout/vList2"/>
    <dgm:cxn modelId="{CFA4861C-8008-48E9-B91B-F2D2B65D501B}" srcId="{0A921570-4F43-4EF7-A5DE-15322D74950E}" destId="{E0282303-3F98-4EE2-B591-DAA34991D822}" srcOrd="7" destOrd="0" parTransId="{5C18EDB4-0665-4D09-8E93-3F9E6DC6290D}" sibTransId="{C14625B0-487D-4EE4-86C4-858E4057D0AB}"/>
    <dgm:cxn modelId="{4D823D34-767A-428F-A486-D4C196E4F290}" type="presOf" srcId="{E0282303-3F98-4EE2-B591-DAA34991D822}" destId="{2DE5FBFC-A19A-443E-9B0D-899F9E4861F4}" srcOrd="0" destOrd="0" presId="urn:microsoft.com/office/officeart/2005/8/layout/vList2"/>
    <dgm:cxn modelId="{9118A807-3D15-4025-9570-1BF39233EF84}" type="presOf" srcId="{7E8BD897-7F43-4322-AEA1-C87B6DCDAC69}" destId="{BE9592F4-94D0-4A9C-A94C-60B82C6FCBE5}" srcOrd="0" destOrd="0" presId="urn:microsoft.com/office/officeart/2005/8/layout/vList2"/>
    <dgm:cxn modelId="{8E5FA579-5BE2-4682-A369-5B9ACA6E1442}" srcId="{0A921570-4F43-4EF7-A5DE-15322D74950E}" destId="{5DB714D4-64E4-403B-A6DD-65A866B5C5ED}" srcOrd="6" destOrd="0" parTransId="{B9304F0B-5776-4AF1-8E7B-598216E12D21}" sibTransId="{BE5DF034-A336-4B7F-8F59-A419AC6D0FB8}"/>
    <dgm:cxn modelId="{768C27D9-8886-49CF-89A8-65BF491B89CE}" type="presOf" srcId="{0A921570-4F43-4EF7-A5DE-15322D74950E}" destId="{02175ED5-E858-4AB0-A961-DBCCC153E8BB}" srcOrd="0" destOrd="0" presId="urn:microsoft.com/office/officeart/2005/8/layout/vList2"/>
    <dgm:cxn modelId="{4039A319-B1AE-4899-822B-EC9AF561D785}" type="presOf" srcId="{E56F4594-9B00-4A2D-83A9-75E3761E6F01}" destId="{BD3FC5BB-3A35-4E2E-96A2-942D4C338522}" srcOrd="0" destOrd="0" presId="urn:microsoft.com/office/officeart/2005/8/layout/vList2"/>
    <dgm:cxn modelId="{9CE1B140-42F7-4255-AFFF-2AAB4986C037}" srcId="{0A921570-4F43-4EF7-A5DE-15322D74950E}" destId="{E56F4594-9B00-4A2D-83A9-75E3761E6F01}" srcOrd="5" destOrd="0" parTransId="{C73295EA-7CDD-4630-8FF8-7133D36DE63B}" sibTransId="{C307C629-F6D8-4804-B1A5-1680BAC7434F}"/>
    <dgm:cxn modelId="{4112029E-D72E-45D3-9000-1D18C779FBF4}" srcId="{0A921570-4F43-4EF7-A5DE-15322D74950E}" destId="{487D0CF5-162B-4B8B-AE6F-96F00647559A}" srcOrd="2" destOrd="0" parTransId="{D7F55968-F05F-42DE-8D86-D50234E9DFFB}" sibTransId="{436A9394-F1F7-4BC3-B870-125ACA7CBA40}"/>
    <dgm:cxn modelId="{46F88953-C991-43C4-9D61-E075FB9939B3}" type="presOf" srcId="{1937309E-0B8A-4FAF-A74F-510CBDCC2D6F}" destId="{A92648AC-7A71-40B6-8072-729BE66B1C9E}" srcOrd="0" destOrd="0" presId="urn:microsoft.com/office/officeart/2005/8/layout/vList2"/>
    <dgm:cxn modelId="{B4DE1F3B-034E-46E2-B930-991875788227}" srcId="{0A921570-4F43-4EF7-A5DE-15322D74950E}" destId="{1937309E-0B8A-4FAF-A74F-510CBDCC2D6F}" srcOrd="0" destOrd="0" parTransId="{198A0FC8-4198-4132-AEAF-962D2A384DA8}" sibTransId="{1EF78FE0-7BAA-458A-8620-34F183019512}"/>
    <dgm:cxn modelId="{44CB6351-8CE7-41B5-AC19-0F737640D405}" srcId="{0A921570-4F43-4EF7-A5DE-15322D74950E}" destId="{5D45CEC8-C652-4265-A343-F577A30B9FA7}" srcOrd="4" destOrd="0" parTransId="{8250BDC0-D75C-4715-9C72-B3574B5ACF79}" sibTransId="{8AE79E39-4C92-42E1-B53A-A1546A03DB83}"/>
    <dgm:cxn modelId="{4BA99EC8-A271-4449-9695-AB65905D5D74}" srcId="{0A921570-4F43-4EF7-A5DE-15322D74950E}" destId="{C6A9B4BC-1909-48F2-85B9-103368DB1A4F}" srcOrd="1" destOrd="0" parTransId="{BC79E093-48C2-4E9B-A743-A82E99E6B49A}" sibTransId="{642A9BC0-9837-4BDE-BDC8-9438B02EA041}"/>
    <dgm:cxn modelId="{B4D5D2CD-A997-4711-8CE0-184965E688E6}" type="presOf" srcId="{C6A9B4BC-1909-48F2-85B9-103368DB1A4F}" destId="{4BD4B459-CB6C-4C7F-925A-F5D4F4B3B57A}" srcOrd="0" destOrd="0" presId="urn:microsoft.com/office/officeart/2005/8/layout/vList2"/>
    <dgm:cxn modelId="{C4A3DBE1-5761-4F44-87FE-23638D6DE0A2}" type="presParOf" srcId="{02175ED5-E858-4AB0-A961-DBCCC153E8BB}" destId="{A92648AC-7A71-40B6-8072-729BE66B1C9E}" srcOrd="0" destOrd="0" presId="urn:microsoft.com/office/officeart/2005/8/layout/vList2"/>
    <dgm:cxn modelId="{34D2AF71-7378-4835-BED7-7A6A6BD62BCD}" type="presParOf" srcId="{02175ED5-E858-4AB0-A961-DBCCC153E8BB}" destId="{E244BADF-4427-48BC-B08B-311611CB7D03}" srcOrd="1" destOrd="0" presId="urn:microsoft.com/office/officeart/2005/8/layout/vList2"/>
    <dgm:cxn modelId="{0D008117-941F-4D12-9084-1CC4995D168A}" type="presParOf" srcId="{02175ED5-E858-4AB0-A961-DBCCC153E8BB}" destId="{4BD4B459-CB6C-4C7F-925A-F5D4F4B3B57A}" srcOrd="2" destOrd="0" presId="urn:microsoft.com/office/officeart/2005/8/layout/vList2"/>
    <dgm:cxn modelId="{BA597763-566F-4BE8-AF21-4E2B18352A24}" type="presParOf" srcId="{02175ED5-E858-4AB0-A961-DBCCC153E8BB}" destId="{D6BDD083-3AE9-4E94-BABF-2ACC79D335F1}" srcOrd="3" destOrd="0" presId="urn:microsoft.com/office/officeart/2005/8/layout/vList2"/>
    <dgm:cxn modelId="{A2EAEB6D-D3CF-458A-BB01-5F4620AEDF0A}" type="presParOf" srcId="{02175ED5-E858-4AB0-A961-DBCCC153E8BB}" destId="{FE5BA82F-CD69-4AAE-8386-3B9F57460A16}" srcOrd="4" destOrd="0" presId="urn:microsoft.com/office/officeart/2005/8/layout/vList2"/>
    <dgm:cxn modelId="{25DF33A0-7ADA-44B4-AFCD-F3210B50D579}" type="presParOf" srcId="{02175ED5-E858-4AB0-A961-DBCCC153E8BB}" destId="{666E7026-0350-446E-AB84-1B6A81B4BAE8}" srcOrd="5" destOrd="0" presId="urn:microsoft.com/office/officeart/2005/8/layout/vList2"/>
    <dgm:cxn modelId="{5728B72C-8877-4ECC-8E7E-8AD3A4D3DBDA}" type="presParOf" srcId="{02175ED5-E858-4AB0-A961-DBCCC153E8BB}" destId="{BE9592F4-94D0-4A9C-A94C-60B82C6FCBE5}" srcOrd="6" destOrd="0" presId="urn:microsoft.com/office/officeart/2005/8/layout/vList2"/>
    <dgm:cxn modelId="{B18D0E87-1FCC-475A-B72A-3A820841AC8E}" type="presParOf" srcId="{02175ED5-E858-4AB0-A961-DBCCC153E8BB}" destId="{B0663E7D-CE63-448B-9F87-DC2886FF3AC5}" srcOrd="7" destOrd="0" presId="urn:microsoft.com/office/officeart/2005/8/layout/vList2"/>
    <dgm:cxn modelId="{812DB5AF-217B-4AB2-8126-840841E4298D}" type="presParOf" srcId="{02175ED5-E858-4AB0-A961-DBCCC153E8BB}" destId="{BB1125DD-03F6-482C-B63D-873B1654C1FC}" srcOrd="8" destOrd="0" presId="urn:microsoft.com/office/officeart/2005/8/layout/vList2"/>
    <dgm:cxn modelId="{1C2A9920-313F-43CF-895F-127CC8BDCB15}" type="presParOf" srcId="{02175ED5-E858-4AB0-A961-DBCCC153E8BB}" destId="{99C117D9-E176-4C55-8B30-6E57F51D494A}" srcOrd="9" destOrd="0" presId="urn:microsoft.com/office/officeart/2005/8/layout/vList2"/>
    <dgm:cxn modelId="{A7D36D46-7EC4-43A1-BC20-2FCE4D6258B2}" type="presParOf" srcId="{02175ED5-E858-4AB0-A961-DBCCC153E8BB}" destId="{BD3FC5BB-3A35-4E2E-96A2-942D4C338522}" srcOrd="10" destOrd="0" presId="urn:microsoft.com/office/officeart/2005/8/layout/vList2"/>
    <dgm:cxn modelId="{94B9267F-C109-416F-ABA3-271143341701}" type="presParOf" srcId="{02175ED5-E858-4AB0-A961-DBCCC153E8BB}" destId="{4EBC2AD1-DFF3-47FD-9CD6-8B0BC7ECB780}" srcOrd="11" destOrd="0" presId="urn:microsoft.com/office/officeart/2005/8/layout/vList2"/>
    <dgm:cxn modelId="{E1EB10C5-231E-4A8E-8743-9357BEACD98C}" type="presParOf" srcId="{02175ED5-E858-4AB0-A961-DBCCC153E8BB}" destId="{6189349F-07DA-4C6B-8895-AEE6F8A84F63}" srcOrd="12" destOrd="0" presId="urn:microsoft.com/office/officeart/2005/8/layout/vList2"/>
    <dgm:cxn modelId="{B2368966-35EA-4D96-9871-99D7A50777CC}" type="presParOf" srcId="{02175ED5-E858-4AB0-A961-DBCCC153E8BB}" destId="{6C0E8B80-05FB-4707-A058-828BAFFB1C73}" srcOrd="13" destOrd="0" presId="urn:microsoft.com/office/officeart/2005/8/layout/vList2"/>
    <dgm:cxn modelId="{4F97ED77-0344-4A82-9AAA-54EF2A4A1A1A}" type="presParOf" srcId="{02175ED5-E858-4AB0-A961-DBCCC153E8BB}" destId="{2DE5FBFC-A19A-443E-9B0D-899F9E4861F4}"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BF33263-1110-40B5-A5A5-777D709DBE21}" type="doc">
      <dgm:prSet loTypeId="urn:microsoft.com/office/officeart/2005/8/layout/vList4" loCatId="list" qsTypeId="urn:microsoft.com/office/officeart/2005/8/quickstyle/3d1" qsCatId="3D" csTypeId="urn:microsoft.com/office/officeart/2005/8/colors/accent1_2" csCatId="accent1" phldr="1"/>
      <dgm:spPr/>
      <dgm:t>
        <a:bodyPr/>
        <a:lstStyle/>
        <a:p>
          <a:pPr rtl="1"/>
          <a:endParaRPr lang="ar-EG"/>
        </a:p>
      </dgm:t>
    </dgm:pt>
    <dgm:pt modelId="{7FE8A984-D0B8-447D-B3DA-97732037D42E}">
      <dgm:prSet/>
      <dgm:spPr/>
      <dgm:t>
        <a:bodyPr/>
        <a:lstStyle/>
        <a:p>
          <a:pPr rtl="1"/>
          <a:r>
            <a:rPr lang="ar-SA" b="1" dirty="0" smtClean="0"/>
            <a:t>5- الاستجابة المعقدة (الإتقان) ( مستوى الاتقان):</a:t>
          </a:r>
          <a:endParaRPr lang="en-US" b="1" dirty="0"/>
        </a:p>
      </dgm:t>
    </dgm:pt>
    <dgm:pt modelId="{542376A0-1D99-4FE5-BDE1-9FE035A6DC57}" type="parTrans" cxnId="{97679C84-2000-494D-8DD8-18477A3699C8}">
      <dgm:prSet/>
      <dgm:spPr/>
      <dgm:t>
        <a:bodyPr/>
        <a:lstStyle/>
        <a:p>
          <a:pPr rtl="1"/>
          <a:endParaRPr lang="ar-EG"/>
        </a:p>
      </dgm:t>
    </dgm:pt>
    <dgm:pt modelId="{CF88E928-7072-4980-9B99-66607265904E}" type="sibTrans" cxnId="{97679C84-2000-494D-8DD8-18477A3699C8}">
      <dgm:prSet/>
      <dgm:spPr/>
      <dgm:t>
        <a:bodyPr/>
        <a:lstStyle/>
        <a:p>
          <a:pPr rtl="1"/>
          <a:endParaRPr lang="ar-EG"/>
        </a:p>
      </dgm:t>
    </dgm:pt>
    <dgm:pt modelId="{38A1AC41-924E-40E6-9F42-AFF0C16F83CC}">
      <dgm:prSet/>
      <dgm:spPr/>
      <dgm:t>
        <a:bodyPr/>
        <a:lstStyle/>
        <a:p>
          <a:pPr rtl="1"/>
          <a:r>
            <a:rPr lang="ar-SA" dirty="0" smtClean="0"/>
            <a:t>يصل المتعلم (التلميذ) إلى درجة الأداء الماهر للأعمال والأفعال الحركية التي تتضمن حركات مركبة ولابد فيه من ظهور السرعة والإتقان والدقة والحذف في أدائها وكذلك بتقديم مجهود محدود. </a:t>
          </a:r>
          <a:endParaRPr lang="en-US" dirty="0"/>
        </a:p>
      </dgm:t>
    </dgm:pt>
    <dgm:pt modelId="{9B972010-0468-40FD-801D-A107E0B263DF}" type="parTrans" cxnId="{3D3FAF66-C0AC-4BD2-8835-4EAD8D7F9583}">
      <dgm:prSet/>
      <dgm:spPr/>
      <dgm:t>
        <a:bodyPr/>
        <a:lstStyle/>
        <a:p>
          <a:pPr rtl="1"/>
          <a:endParaRPr lang="ar-EG"/>
        </a:p>
      </dgm:t>
    </dgm:pt>
    <dgm:pt modelId="{C0851627-4F14-4EC1-A6F1-6786F8315B72}" type="sibTrans" cxnId="{3D3FAF66-C0AC-4BD2-8835-4EAD8D7F9583}">
      <dgm:prSet/>
      <dgm:spPr/>
      <dgm:t>
        <a:bodyPr/>
        <a:lstStyle/>
        <a:p>
          <a:pPr rtl="1"/>
          <a:endParaRPr lang="ar-EG"/>
        </a:p>
      </dgm:t>
    </dgm:pt>
    <dgm:pt modelId="{75E4CA68-CE55-4757-A0F9-AA9D5C84AB71}">
      <dgm:prSet/>
      <dgm:spPr/>
      <dgm:t>
        <a:bodyPr/>
        <a:lstStyle/>
        <a:p>
          <a:pPr rtl="1"/>
          <a:r>
            <a:rPr lang="ar-EG" dirty="0" smtClean="0"/>
            <a:t>الأفعال </a:t>
          </a:r>
          <a:r>
            <a:rPr lang="ar-SA" dirty="0" smtClean="0">
              <a:solidFill>
                <a:srgbClr val="FFFF00"/>
              </a:solidFill>
            </a:rPr>
            <a:t>المستعملة: أن يثبت، أن ينصع، أن يرسم، أن ينسق، أن ينفذ، أن يؤدي بدقة، أن يطبق، أن يجهز.</a:t>
          </a:r>
          <a:endParaRPr lang="en-US" dirty="0">
            <a:solidFill>
              <a:srgbClr val="FFFF00"/>
            </a:solidFill>
          </a:endParaRPr>
        </a:p>
      </dgm:t>
    </dgm:pt>
    <dgm:pt modelId="{1F5BF981-0F72-4BDC-8A0D-F088DFC8039D}" type="parTrans" cxnId="{1C56E498-03DE-4199-8606-3174020A8E30}">
      <dgm:prSet/>
      <dgm:spPr/>
    </dgm:pt>
    <dgm:pt modelId="{D9BF5070-9F83-4A59-90AB-BA3457D8109A}" type="sibTrans" cxnId="{1C56E498-03DE-4199-8606-3174020A8E30}">
      <dgm:prSet/>
      <dgm:spPr/>
    </dgm:pt>
    <dgm:pt modelId="{3F2C2605-EA3A-4261-B1E1-03C1B0BF7B65}" type="pres">
      <dgm:prSet presAssocID="{5BF33263-1110-40B5-A5A5-777D709DBE21}" presName="linear" presStyleCnt="0">
        <dgm:presLayoutVars>
          <dgm:dir/>
          <dgm:resizeHandles val="exact"/>
        </dgm:presLayoutVars>
      </dgm:prSet>
      <dgm:spPr/>
      <dgm:t>
        <a:bodyPr/>
        <a:lstStyle/>
        <a:p>
          <a:pPr rtl="1"/>
          <a:endParaRPr lang="ar-EG"/>
        </a:p>
      </dgm:t>
    </dgm:pt>
    <dgm:pt modelId="{583539F3-96F3-4627-9E18-90B63052D759}" type="pres">
      <dgm:prSet presAssocID="{7FE8A984-D0B8-447D-B3DA-97732037D42E}" presName="comp" presStyleCnt="0"/>
      <dgm:spPr/>
    </dgm:pt>
    <dgm:pt modelId="{8C512FB8-2B83-47C2-9866-3874129ACC27}" type="pres">
      <dgm:prSet presAssocID="{7FE8A984-D0B8-447D-B3DA-97732037D42E}" presName="box" presStyleLbl="node1" presStyleIdx="0" presStyleCnt="1"/>
      <dgm:spPr/>
      <dgm:t>
        <a:bodyPr/>
        <a:lstStyle/>
        <a:p>
          <a:pPr rtl="1"/>
          <a:endParaRPr lang="ar-EG"/>
        </a:p>
      </dgm:t>
    </dgm:pt>
    <dgm:pt modelId="{66BA16BA-9729-4518-AFBD-F2C5CAB5ED21}" type="pres">
      <dgm:prSet presAssocID="{7FE8A984-D0B8-447D-B3DA-97732037D42E}" presName="img" presStyleLbl="fgImgPlace1" presStyleIdx="0" presStyleCnt="1"/>
      <dgm:spPr/>
    </dgm:pt>
    <dgm:pt modelId="{08D5319C-9A07-4E64-B9E7-9D103350A0C3}" type="pres">
      <dgm:prSet presAssocID="{7FE8A984-D0B8-447D-B3DA-97732037D42E}" presName="text" presStyleLbl="node1" presStyleIdx="0" presStyleCnt="1">
        <dgm:presLayoutVars>
          <dgm:bulletEnabled val="1"/>
        </dgm:presLayoutVars>
      </dgm:prSet>
      <dgm:spPr/>
      <dgm:t>
        <a:bodyPr/>
        <a:lstStyle/>
        <a:p>
          <a:pPr rtl="1"/>
          <a:endParaRPr lang="ar-EG"/>
        </a:p>
      </dgm:t>
    </dgm:pt>
  </dgm:ptLst>
  <dgm:cxnLst>
    <dgm:cxn modelId="{5D764628-9D2D-4D32-B901-29928F199CD9}" type="presOf" srcId="{38A1AC41-924E-40E6-9F42-AFF0C16F83CC}" destId="{08D5319C-9A07-4E64-B9E7-9D103350A0C3}" srcOrd="1" destOrd="1" presId="urn:microsoft.com/office/officeart/2005/8/layout/vList4"/>
    <dgm:cxn modelId="{C55CB847-8A0C-409B-AA72-7402BE03D6EE}" type="presOf" srcId="{7FE8A984-D0B8-447D-B3DA-97732037D42E}" destId="{08D5319C-9A07-4E64-B9E7-9D103350A0C3}" srcOrd="1" destOrd="0" presId="urn:microsoft.com/office/officeart/2005/8/layout/vList4"/>
    <dgm:cxn modelId="{3D3FAF66-C0AC-4BD2-8835-4EAD8D7F9583}" srcId="{7FE8A984-D0B8-447D-B3DA-97732037D42E}" destId="{38A1AC41-924E-40E6-9F42-AFF0C16F83CC}" srcOrd="0" destOrd="0" parTransId="{9B972010-0468-40FD-801D-A107E0B263DF}" sibTransId="{C0851627-4F14-4EC1-A6F1-6786F8315B72}"/>
    <dgm:cxn modelId="{C27F6A1D-4B9D-433E-87F7-0E701303C47E}" type="presOf" srcId="{75E4CA68-CE55-4757-A0F9-AA9D5C84AB71}" destId="{8C512FB8-2B83-47C2-9866-3874129ACC27}" srcOrd="0" destOrd="2" presId="urn:microsoft.com/office/officeart/2005/8/layout/vList4"/>
    <dgm:cxn modelId="{C9E0F13A-EF73-4048-82D8-EAFCDAEABABC}" type="presOf" srcId="{7FE8A984-D0B8-447D-B3DA-97732037D42E}" destId="{8C512FB8-2B83-47C2-9866-3874129ACC27}" srcOrd="0" destOrd="0" presId="urn:microsoft.com/office/officeart/2005/8/layout/vList4"/>
    <dgm:cxn modelId="{97679C84-2000-494D-8DD8-18477A3699C8}" srcId="{5BF33263-1110-40B5-A5A5-777D709DBE21}" destId="{7FE8A984-D0B8-447D-B3DA-97732037D42E}" srcOrd="0" destOrd="0" parTransId="{542376A0-1D99-4FE5-BDE1-9FE035A6DC57}" sibTransId="{CF88E928-7072-4980-9B99-66607265904E}"/>
    <dgm:cxn modelId="{97C8A932-1294-4546-920B-CF0B98685E57}" type="presOf" srcId="{5BF33263-1110-40B5-A5A5-777D709DBE21}" destId="{3F2C2605-EA3A-4261-B1E1-03C1B0BF7B65}" srcOrd="0" destOrd="0" presId="urn:microsoft.com/office/officeart/2005/8/layout/vList4"/>
    <dgm:cxn modelId="{D6A78E3E-F707-4BED-A706-7984C901051B}" type="presOf" srcId="{38A1AC41-924E-40E6-9F42-AFF0C16F83CC}" destId="{8C512FB8-2B83-47C2-9866-3874129ACC27}" srcOrd="0" destOrd="1" presId="urn:microsoft.com/office/officeart/2005/8/layout/vList4"/>
    <dgm:cxn modelId="{D845A2A4-3CBC-4CA9-8C8F-D17685630737}" type="presOf" srcId="{75E4CA68-CE55-4757-A0F9-AA9D5C84AB71}" destId="{08D5319C-9A07-4E64-B9E7-9D103350A0C3}" srcOrd="1" destOrd="2" presId="urn:microsoft.com/office/officeart/2005/8/layout/vList4"/>
    <dgm:cxn modelId="{1C56E498-03DE-4199-8606-3174020A8E30}" srcId="{7FE8A984-D0B8-447D-B3DA-97732037D42E}" destId="{75E4CA68-CE55-4757-A0F9-AA9D5C84AB71}" srcOrd="1" destOrd="0" parTransId="{1F5BF981-0F72-4BDC-8A0D-F088DFC8039D}" sibTransId="{D9BF5070-9F83-4A59-90AB-BA3457D8109A}"/>
    <dgm:cxn modelId="{4662518A-7B68-4361-9ADC-7C320AE8BB6E}" type="presParOf" srcId="{3F2C2605-EA3A-4261-B1E1-03C1B0BF7B65}" destId="{583539F3-96F3-4627-9E18-90B63052D759}" srcOrd="0" destOrd="0" presId="urn:microsoft.com/office/officeart/2005/8/layout/vList4"/>
    <dgm:cxn modelId="{4D04C38E-3698-4DB3-BEF7-E0E810E37608}" type="presParOf" srcId="{583539F3-96F3-4627-9E18-90B63052D759}" destId="{8C512FB8-2B83-47C2-9866-3874129ACC27}" srcOrd="0" destOrd="0" presId="urn:microsoft.com/office/officeart/2005/8/layout/vList4"/>
    <dgm:cxn modelId="{91C54C2B-D8EE-4A21-AA13-FD233A3531B4}" type="presParOf" srcId="{583539F3-96F3-4627-9E18-90B63052D759}" destId="{66BA16BA-9729-4518-AFBD-F2C5CAB5ED21}" srcOrd="1" destOrd="0" presId="urn:microsoft.com/office/officeart/2005/8/layout/vList4"/>
    <dgm:cxn modelId="{8C5D4D32-C2CF-4ADF-A372-2CA914E9C5B2}" type="presParOf" srcId="{583539F3-96F3-4627-9E18-90B63052D759}" destId="{08D5319C-9A07-4E64-B9E7-9D103350A0C3}"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DD84757-DEED-4961-8F39-DE4365BFD283}" type="doc">
      <dgm:prSet loTypeId="urn:microsoft.com/office/officeart/2005/8/layout/vList2" loCatId="list" qsTypeId="urn:microsoft.com/office/officeart/2005/8/quickstyle/3d2" qsCatId="3D" csTypeId="urn:microsoft.com/office/officeart/2005/8/colors/colorful1" csCatId="colorful" phldr="1"/>
      <dgm:spPr/>
      <dgm:t>
        <a:bodyPr/>
        <a:lstStyle/>
        <a:p>
          <a:pPr rtl="1"/>
          <a:endParaRPr lang="ar-EG"/>
        </a:p>
      </dgm:t>
    </dgm:pt>
    <dgm:pt modelId="{71628470-437B-4329-8173-9CD87E66CA20}">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ctr" rtl="1"/>
          <a:r>
            <a:rPr lang="ar-SA" sz="3600" b="1" dirty="0" smtClean="0"/>
            <a:t>5- </a:t>
          </a:r>
          <a:r>
            <a:rPr lang="ar-EG" sz="3600" b="1" dirty="0" smtClean="0"/>
            <a:t>أمثلة </a:t>
          </a:r>
          <a:r>
            <a:rPr lang="ar-SA" sz="3600" b="1" dirty="0" smtClean="0"/>
            <a:t>الاستجابة المعقدة (الإتقان) ( مستوى الاتقان):</a:t>
          </a:r>
          <a:endParaRPr lang="en-US" sz="3600" b="1" dirty="0"/>
        </a:p>
      </dgm:t>
    </dgm:pt>
    <dgm:pt modelId="{1F7A03DE-763A-4175-8462-D7CA577F7356}" type="parTrans" cxnId="{5BAF0C06-09F0-4060-BC49-E72623138E67}">
      <dgm:prSet/>
      <dgm:spPr/>
      <dgm:t>
        <a:bodyPr/>
        <a:lstStyle/>
        <a:p>
          <a:pPr rtl="1"/>
          <a:endParaRPr lang="ar-EG"/>
        </a:p>
      </dgm:t>
    </dgm:pt>
    <dgm:pt modelId="{E3EC12D4-3D5C-43E5-82F7-4E5F82CDBC86}" type="sibTrans" cxnId="{5BAF0C06-09F0-4060-BC49-E72623138E67}">
      <dgm:prSet/>
      <dgm:spPr/>
      <dgm:t>
        <a:bodyPr/>
        <a:lstStyle/>
        <a:p>
          <a:pPr rtl="1"/>
          <a:endParaRPr lang="ar-EG"/>
        </a:p>
      </dgm:t>
    </dgm:pt>
    <dgm:pt modelId="{57D4F7BD-4A67-46DE-B646-CA3822C24755}">
      <dgm:prSet/>
      <dgm:spPr/>
      <dgm:t>
        <a:bodyPr/>
        <a:lstStyle/>
        <a:p>
          <a:pPr rtl="1"/>
          <a:r>
            <a:rPr lang="ar-SA" b="1" dirty="0" smtClean="0"/>
            <a:t>- أن يرسم الطالب خارطة المملكة العربية السعودية الطبيعية بالألوان المناسبة ودون النظر إلى الأطلس محدداً عليها الجبال والسهول والبحار خلال ثلاثين دقيقة وبدقة تصل إلى 90%.</a:t>
          </a:r>
          <a:endParaRPr lang="en-US" b="1" dirty="0"/>
        </a:p>
      </dgm:t>
    </dgm:pt>
    <dgm:pt modelId="{BF34BF81-8A81-49BE-97C8-DEEFCE230270}" type="parTrans" cxnId="{18EF73D1-973D-4B74-9064-903A3AFBAF1E}">
      <dgm:prSet/>
      <dgm:spPr/>
      <dgm:t>
        <a:bodyPr/>
        <a:lstStyle/>
        <a:p>
          <a:pPr rtl="1"/>
          <a:endParaRPr lang="ar-EG"/>
        </a:p>
      </dgm:t>
    </dgm:pt>
    <dgm:pt modelId="{E2AA034B-408E-49F8-8C07-D5A25025C664}" type="sibTrans" cxnId="{18EF73D1-973D-4B74-9064-903A3AFBAF1E}">
      <dgm:prSet/>
      <dgm:spPr/>
      <dgm:t>
        <a:bodyPr/>
        <a:lstStyle/>
        <a:p>
          <a:pPr rtl="1"/>
          <a:endParaRPr lang="ar-EG"/>
        </a:p>
      </dgm:t>
    </dgm:pt>
    <dgm:pt modelId="{3D97D49A-89DD-4246-8B25-5AD73BC2976F}">
      <dgm:prSet/>
      <dgm:spPr/>
      <dgm:t>
        <a:bodyPr/>
        <a:lstStyle/>
        <a:p>
          <a:pPr rtl="1"/>
          <a:r>
            <a:rPr lang="ar-SA" b="1" dirty="0" smtClean="0"/>
            <a:t>- أن يضع مخططاً لأماكن الحج محددا عليها بالأرقام الخطوات التي يقوم بها الحجاج مبتدأ بالطواف بالكعبة وحتى نهاية أيام الحج وبدقة تامة ووضوح.</a:t>
          </a:r>
          <a:endParaRPr lang="en-US" b="1" dirty="0"/>
        </a:p>
      </dgm:t>
    </dgm:pt>
    <dgm:pt modelId="{D48F523B-09C3-425E-9BC2-A59867109C3D}" type="parTrans" cxnId="{518B96D1-8811-4F1E-9E45-7EB148C6D57D}">
      <dgm:prSet/>
      <dgm:spPr/>
      <dgm:t>
        <a:bodyPr/>
        <a:lstStyle/>
        <a:p>
          <a:pPr rtl="1"/>
          <a:endParaRPr lang="ar-EG"/>
        </a:p>
      </dgm:t>
    </dgm:pt>
    <dgm:pt modelId="{B7812EC9-71E1-43AE-AC8A-5ECE03EA2199}" type="sibTrans" cxnId="{518B96D1-8811-4F1E-9E45-7EB148C6D57D}">
      <dgm:prSet/>
      <dgm:spPr/>
      <dgm:t>
        <a:bodyPr/>
        <a:lstStyle/>
        <a:p>
          <a:pPr rtl="1"/>
          <a:endParaRPr lang="ar-EG"/>
        </a:p>
      </dgm:t>
    </dgm:pt>
    <dgm:pt modelId="{42735BE9-C5EF-4418-BB29-908F1E977D26}">
      <dgm:prSet/>
      <dgm:spPr/>
      <dgm:t>
        <a:bodyPr/>
        <a:lstStyle/>
        <a:p>
          <a:pPr rtl="1"/>
          <a:r>
            <a:rPr lang="ar-SA" b="1" dirty="0" smtClean="0"/>
            <a:t>أن يكتب التلميذ اسم مدرسته بخط النسخ على ورق مقوى مظهرا فيها مقدرته على الكتابة بهذا الخط وبجمال ظاهر ودون النظر إلى النموذج وخلال عشرين دقيقة.</a:t>
          </a:r>
          <a:endParaRPr lang="en-US" b="1" dirty="0"/>
        </a:p>
      </dgm:t>
    </dgm:pt>
    <dgm:pt modelId="{A936C2D1-6C29-49BA-86DA-F985F447AA80}" type="parTrans" cxnId="{A98969B2-AF0D-49D9-BEEE-149856CCEE61}">
      <dgm:prSet/>
      <dgm:spPr/>
      <dgm:t>
        <a:bodyPr/>
        <a:lstStyle/>
        <a:p>
          <a:pPr rtl="1"/>
          <a:endParaRPr lang="ar-EG"/>
        </a:p>
      </dgm:t>
    </dgm:pt>
    <dgm:pt modelId="{1B574639-3013-4B7E-A65B-399631F0E153}" type="sibTrans" cxnId="{A98969B2-AF0D-49D9-BEEE-149856CCEE61}">
      <dgm:prSet/>
      <dgm:spPr/>
      <dgm:t>
        <a:bodyPr/>
        <a:lstStyle/>
        <a:p>
          <a:pPr rtl="1"/>
          <a:endParaRPr lang="ar-EG"/>
        </a:p>
      </dgm:t>
    </dgm:pt>
    <dgm:pt modelId="{27DF49CC-30B2-4B8D-8B87-20EFF92EBC70}">
      <dgm:prSet/>
      <dgm:spPr/>
      <dgm:t>
        <a:bodyPr/>
        <a:lstStyle/>
        <a:p>
          <a:pPr rtl="1"/>
          <a:r>
            <a:rPr lang="ar-SA" b="1" dirty="0" smtClean="0"/>
            <a:t>- أن يظهر الطالب مهارته في التصويب على الهدف في كرة السلة وبنسبة 80% من إصابة الهدف.</a:t>
          </a:r>
          <a:endParaRPr lang="en-US" b="1" dirty="0"/>
        </a:p>
      </dgm:t>
    </dgm:pt>
    <dgm:pt modelId="{9F2EFBB6-48F5-4F93-B460-E44F3B7E6EAC}" type="parTrans" cxnId="{96EC7F78-A1CB-4295-BCE3-9AAF5B149CE9}">
      <dgm:prSet/>
      <dgm:spPr/>
      <dgm:t>
        <a:bodyPr/>
        <a:lstStyle/>
        <a:p>
          <a:pPr rtl="1"/>
          <a:endParaRPr lang="ar-EG"/>
        </a:p>
      </dgm:t>
    </dgm:pt>
    <dgm:pt modelId="{035B4CA7-D0D9-4239-B70D-8AAB8741BAB4}" type="sibTrans" cxnId="{96EC7F78-A1CB-4295-BCE3-9AAF5B149CE9}">
      <dgm:prSet/>
      <dgm:spPr/>
      <dgm:t>
        <a:bodyPr/>
        <a:lstStyle/>
        <a:p>
          <a:pPr rtl="1"/>
          <a:endParaRPr lang="ar-EG"/>
        </a:p>
      </dgm:t>
    </dgm:pt>
    <dgm:pt modelId="{E36C80A0-E39E-4261-A106-A9AC135D90C6}">
      <dgm:prSet/>
      <dgm:spPr/>
      <dgm:t>
        <a:bodyPr/>
        <a:lstStyle/>
        <a:p>
          <a:pPr rtl="1"/>
          <a:r>
            <a:rPr lang="ar-SA" b="1" dirty="0" smtClean="0"/>
            <a:t>- أن يرسم التلميذ مشهداً رائعاً في يوم نزل فيه الثلج وقد غطى الأشجار وأجزاء المنازل مبرزاً ذوقه الفني وبدرجة طيبة.</a:t>
          </a:r>
          <a:endParaRPr lang="en-US" b="1" dirty="0"/>
        </a:p>
      </dgm:t>
    </dgm:pt>
    <dgm:pt modelId="{04144DD6-36F5-4535-971B-87312E89E779}" type="parTrans" cxnId="{C28DA9A5-366F-4F1B-A454-22E16CD47D26}">
      <dgm:prSet/>
      <dgm:spPr/>
      <dgm:t>
        <a:bodyPr/>
        <a:lstStyle/>
        <a:p>
          <a:pPr rtl="1"/>
          <a:endParaRPr lang="ar-EG"/>
        </a:p>
      </dgm:t>
    </dgm:pt>
    <dgm:pt modelId="{38E916FC-5A12-4B41-B705-862BD370281A}" type="sibTrans" cxnId="{C28DA9A5-366F-4F1B-A454-22E16CD47D26}">
      <dgm:prSet/>
      <dgm:spPr/>
      <dgm:t>
        <a:bodyPr/>
        <a:lstStyle/>
        <a:p>
          <a:pPr rtl="1"/>
          <a:endParaRPr lang="ar-EG"/>
        </a:p>
      </dgm:t>
    </dgm:pt>
    <dgm:pt modelId="{271347F8-D633-486F-AB07-F1ABB2075F47}" type="pres">
      <dgm:prSet presAssocID="{4DD84757-DEED-4961-8F39-DE4365BFD283}" presName="linear" presStyleCnt="0">
        <dgm:presLayoutVars>
          <dgm:animLvl val="lvl"/>
          <dgm:resizeHandles val="exact"/>
        </dgm:presLayoutVars>
      </dgm:prSet>
      <dgm:spPr/>
      <dgm:t>
        <a:bodyPr/>
        <a:lstStyle/>
        <a:p>
          <a:pPr rtl="1"/>
          <a:endParaRPr lang="ar-EG"/>
        </a:p>
      </dgm:t>
    </dgm:pt>
    <dgm:pt modelId="{9724688A-DC15-4DF5-996B-A5FF7A738F25}" type="pres">
      <dgm:prSet presAssocID="{71628470-437B-4329-8173-9CD87E66CA20}" presName="parentText" presStyleLbl="node1" presStyleIdx="0" presStyleCnt="6" custLinFactY="-13654" custLinFactNeighborY="-100000">
        <dgm:presLayoutVars>
          <dgm:chMax val="0"/>
          <dgm:bulletEnabled val="1"/>
        </dgm:presLayoutVars>
      </dgm:prSet>
      <dgm:spPr/>
      <dgm:t>
        <a:bodyPr/>
        <a:lstStyle/>
        <a:p>
          <a:pPr rtl="1"/>
          <a:endParaRPr lang="ar-EG"/>
        </a:p>
      </dgm:t>
    </dgm:pt>
    <dgm:pt modelId="{E5ABB25A-5F7A-4EA2-921C-E09E788821D2}" type="pres">
      <dgm:prSet presAssocID="{E3EC12D4-3D5C-43E5-82F7-4E5F82CDBC86}" presName="spacer" presStyleCnt="0"/>
      <dgm:spPr/>
    </dgm:pt>
    <dgm:pt modelId="{4E2638D2-484C-4F74-8CDF-378CEE4A75B3}" type="pres">
      <dgm:prSet presAssocID="{57D4F7BD-4A67-46DE-B646-CA3822C24755}" presName="parentText" presStyleLbl="node1" presStyleIdx="1" presStyleCnt="6">
        <dgm:presLayoutVars>
          <dgm:chMax val="0"/>
          <dgm:bulletEnabled val="1"/>
        </dgm:presLayoutVars>
      </dgm:prSet>
      <dgm:spPr/>
      <dgm:t>
        <a:bodyPr/>
        <a:lstStyle/>
        <a:p>
          <a:pPr rtl="1"/>
          <a:endParaRPr lang="ar-EG"/>
        </a:p>
      </dgm:t>
    </dgm:pt>
    <dgm:pt modelId="{D39F36D7-07AB-4BB3-AC9A-73C2E81D67FE}" type="pres">
      <dgm:prSet presAssocID="{E2AA034B-408E-49F8-8C07-D5A25025C664}" presName="spacer" presStyleCnt="0"/>
      <dgm:spPr/>
    </dgm:pt>
    <dgm:pt modelId="{E266B6BB-41DD-4489-A30F-3314DC324356}" type="pres">
      <dgm:prSet presAssocID="{3D97D49A-89DD-4246-8B25-5AD73BC2976F}" presName="parentText" presStyleLbl="node1" presStyleIdx="2" presStyleCnt="6">
        <dgm:presLayoutVars>
          <dgm:chMax val="0"/>
          <dgm:bulletEnabled val="1"/>
        </dgm:presLayoutVars>
      </dgm:prSet>
      <dgm:spPr/>
      <dgm:t>
        <a:bodyPr/>
        <a:lstStyle/>
        <a:p>
          <a:pPr rtl="1"/>
          <a:endParaRPr lang="ar-EG"/>
        </a:p>
      </dgm:t>
    </dgm:pt>
    <dgm:pt modelId="{1D3ACB4E-E537-433F-98CF-FA630629BA35}" type="pres">
      <dgm:prSet presAssocID="{B7812EC9-71E1-43AE-AC8A-5ECE03EA2199}" presName="spacer" presStyleCnt="0"/>
      <dgm:spPr/>
    </dgm:pt>
    <dgm:pt modelId="{2DCFF17F-6E8F-4610-9637-C3FF641247F7}" type="pres">
      <dgm:prSet presAssocID="{42735BE9-C5EF-4418-BB29-908F1E977D26}" presName="parentText" presStyleLbl="node1" presStyleIdx="3" presStyleCnt="6">
        <dgm:presLayoutVars>
          <dgm:chMax val="0"/>
          <dgm:bulletEnabled val="1"/>
        </dgm:presLayoutVars>
      </dgm:prSet>
      <dgm:spPr/>
      <dgm:t>
        <a:bodyPr/>
        <a:lstStyle/>
        <a:p>
          <a:pPr rtl="1"/>
          <a:endParaRPr lang="ar-EG"/>
        </a:p>
      </dgm:t>
    </dgm:pt>
    <dgm:pt modelId="{35CF80CE-FCF5-4D56-948D-D752D74CF486}" type="pres">
      <dgm:prSet presAssocID="{1B574639-3013-4B7E-A65B-399631F0E153}" presName="spacer" presStyleCnt="0"/>
      <dgm:spPr/>
    </dgm:pt>
    <dgm:pt modelId="{EB770A04-AD4E-4145-ACA9-9511B8907BF9}" type="pres">
      <dgm:prSet presAssocID="{27DF49CC-30B2-4B8D-8B87-20EFF92EBC70}" presName="parentText" presStyleLbl="node1" presStyleIdx="4" presStyleCnt="6">
        <dgm:presLayoutVars>
          <dgm:chMax val="0"/>
          <dgm:bulletEnabled val="1"/>
        </dgm:presLayoutVars>
      </dgm:prSet>
      <dgm:spPr/>
      <dgm:t>
        <a:bodyPr/>
        <a:lstStyle/>
        <a:p>
          <a:pPr rtl="1"/>
          <a:endParaRPr lang="ar-EG"/>
        </a:p>
      </dgm:t>
    </dgm:pt>
    <dgm:pt modelId="{4AC8F75E-1E44-42F3-BF98-C5CF015C5B18}" type="pres">
      <dgm:prSet presAssocID="{035B4CA7-D0D9-4239-B70D-8AAB8741BAB4}" presName="spacer" presStyleCnt="0"/>
      <dgm:spPr/>
    </dgm:pt>
    <dgm:pt modelId="{CC88E674-C0AD-43DF-85B8-9369CFCD18EE}" type="pres">
      <dgm:prSet presAssocID="{E36C80A0-E39E-4261-A106-A9AC135D90C6}" presName="parentText" presStyleLbl="node1" presStyleIdx="5" presStyleCnt="6" custScaleY="185994">
        <dgm:presLayoutVars>
          <dgm:chMax val="0"/>
          <dgm:bulletEnabled val="1"/>
        </dgm:presLayoutVars>
      </dgm:prSet>
      <dgm:spPr/>
      <dgm:t>
        <a:bodyPr/>
        <a:lstStyle/>
        <a:p>
          <a:pPr rtl="1"/>
          <a:endParaRPr lang="ar-EG"/>
        </a:p>
      </dgm:t>
    </dgm:pt>
  </dgm:ptLst>
  <dgm:cxnLst>
    <dgm:cxn modelId="{D0E52509-E949-4C0D-8B6B-E689371C60E2}" type="presOf" srcId="{57D4F7BD-4A67-46DE-B646-CA3822C24755}" destId="{4E2638D2-484C-4F74-8CDF-378CEE4A75B3}" srcOrd="0" destOrd="0" presId="urn:microsoft.com/office/officeart/2005/8/layout/vList2"/>
    <dgm:cxn modelId="{C28DA9A5-366F-4F1B-A454-22E16CD47D26}" srcId="{4DD84757-DEED-4961-8F39-DE4365BFD283}" destId="{E36C80A0-E39E-4261-A106-A9AC135D90C6}" srcOrd="5" destOrd="0" parTransId="{04144DD6-36F5-4535-971B-87312E89E779}" sibTransId="{38E916FC-5A12-4B41-B705-862BD370281A}"/>
    <dgm:cxn modelId="{518B96D1-8811-4F1E-9E45-7EB148C6D57D}" srcId="{4DD84757-DEED-4961-8F39-DE4365BFD283}" destId="{3D97D49A-89DD-4246-8B25-5AD73BC2976F}" srcOrd="2" destOrd="0" parTransId="{D48F523B-09C3-425E-9BC2-A59867109C3D}" sibTransId="{B7812EC9-71E1-43AE-AC8A-5ECE03EA2199}"/>
    <dgm:cxn modelId="{5BAF0C06-09F0-4060-BC49-E72623138E67}" srcId="{4DD84757-DEED-4961-8F39-DE4365BFD283}" destId="{71628470-437B-4329-8173-9CD87E66CA20}" srcOrd="0" destOrd="0" parTransId="{1F7A03DE-763A-4175-8462-D7CA577F7356}" sibTransId="{E3EC12D4-3D5C-43E5-82F7-4E5F82CDBC86}"/>
    <dgm:cxn modelId="{96EC7F78-A1CB-4295-BCE3-9AAF5B149CE9}" srcId="{4DD84757-DEED-4961-8F39-DE4365BFD283}" destId="{27DF49CC-30B2-4B8D-8B87-20EFF92EBC70}" srcOrd="4" destOrd="0" parTransId="{9F2EFBB6-48F5-4F93-B460-E44F3B7E6EAC}" sibTransId="{035B4CA7-D0D9-4239-B70D-8AAB8741BAB4}"/>
    <dgm:cxn modelId="{A2688CBB-B664-4586-BAE3-740BC6FAE0B4}" type="presOf" srcId="{71628470-437B-4329-8173-9CD87E66CA20}" destId="{9724688A-DC15-4DF5-996B-A5FF7A738F25}" srcOrd="0" destOrd="0" presId="urn:microsoft.com/office/officeart/2005/8/layout/vList2"/>
    <dgm:cxn modelId="{E538A90E-9E01-44C1-9C8E-FF3C9E4F2610}" type="presOf" srcId="{4DD84757-DEED-4961-8F39-DE4365BFD283}" destId="{271347F8-D633-486F-AB07-F1ABB2075F47}" srcOrd="0" destOrd="0" presId="urn:microsoft.com/office/officeart/2005/8/layout/vList2"/>
    <dgm:cxn modelId="{A98969B2-AF0D-49D9-BEEE-149856CCEE61}" srcId="{4DD84757-DEED-4961-8F39-DE4365BFD283}" destId="{42735BE9-C5EF-4418-BB29-908F1E977D26}" srcOrd="3" destOrd="0" parTransId="{A936C2D1-6C29-49BA-86DA-F985F447AA80}" sibTransId="{1B574639-3013-4B7E-A65B-399631F0E153}"/>
    <dgm:cxn modelId="{C327A7F7-4438-4DCA-A762-F2E59DEAAF2B}" type="presOf" srcId="{3D97D49A-89DD-4246-8B25-5AD73BC2976F}" destId="{E266B6BB-41DD-4489-A30F-3314DC324356}" srcOrd="0" destOrd="0" presId="urn:microsoft.com/office/officeart/2005/8/layout/vList2"/>
    <dgm:cxn modelId="{96C3B179-57D8-4954-993F-E6F35BDE02CE}" type="presOf" srcId="{E36C80A0-E39E-4261-A106-A9AC135D90C6}" destId="{CC88E674-C0AD-43DF-85B8-9369CFCD18EE}" srcOrd="0" destOrd="0" presId="urn:microsoft.com/office/officeart/2005/8/layout/vList2"/>
    <dgm:cxn modelId="{7BA7A875-D5DE-429E-A7B0-9BC83B8881C1}" type="presOf" srcId="{42735BE9-C5EF-4418-BB29-908F1E977D26}" destId="{2DCFF17F-6E8F-4610-9637-C3FF641247F7}" srcOrd="0" destOrd="0" presId="urn:microsoft.com/office/officeart/2005/8/layout/vList2"/>
    <dgm:cxn modelId="{AEB31F4F-7301-486E-9DD2-35F16B776B7B}" type="presOf" srcId="{27DF49CC-30B2-4B8D-8B87-20EFF92EBC70}" destId="{EB770A04-AD4E-4145-ACA9-9511B8907BF9}" srcOrd="0" destOrd="0" presId="urn:microsoft.com/office/officeart/2005/8/layout/vList2"/>
    <dgm:cxn modelId="{18EF73D1-973D-4B74-9064-903A3AFBAF1E}" srcId="{4DD84757-DEED-4961-8F39-DE4365BFD283}" destId="{57D4F7BD-4A67-46DE-B646-CA3822C24755}" srcOrd="1" destOrd="0" parTransId="{BF34BF81-8A81-49BE-97C8-DEEFCE230270}" sibTransId="{E2AA034B-408E-49F8-8C07-D5A25025C664}"/>
    <dgm:cxn modelId="{4C25A2CB-DA60-4124-986F-C2BCFE12F8E2}" type="presParOf" srcId="{271347F8-D633-486F-AB07-F1ABB2075F47}" destId="{9724688A-DC15-4DF5-996B-A5FF7A738F25}" srcOrd="0" destOrd="0" presId="urn:microsoft.com/office/officeart/2005/8/layout/vList2"/>
    <dgm:cxn modelId="{1A74BBEB-C541-4206-ABDC-54C5C34620A3}" type="presParOf" srcId="{271347F8-D633-486F-AB07-F1ABB2075F47}" destId="{E5ABB25A-5F7A-4EA2-921C-E09E788821D2}" srcOrd="1" destOrd="0" presId="urn:microsoft.com/office/officeart/2005/8/layout/vList2"/>
    <dgm:cxn modelId="{FA87A466-6245-4E95-BE7F-F76E6B502C3D}" type="presParOf" srcId="{271347F8-D633-486F-AB07-F1ABB2075F47}" destId="{4E2638D2-484C-4F74-8CDF-378CEE4A75B3}" srcOrd="2" destOrd="0" presId="urn:microsoft.com/office/officeart/2005/8/layout/vList2"/>
    <dgm:cxn modelId="{4391AD67-2D78-436A-8F52-7ED794AF0F1A}" type="presParOf" srcId="{271347F8-D633-486F-AB07-F1ABB2075F47}" destId="{D39F36D7-07AB-4BB3-AC9A-73C2E81D67FE}" srcOrd="3" destOrd="0" presId="urn:microsoft.com/office/officeart/2005/8/layout/vList2"/>
    <dgm:cxn modelId="{FE40FDB7-7FB1-41F9-B5C1-A161417FFEB6}" type="presParOf" srcId="{271347F8-D633-486F-AB07-F1ABB2075F47}" destId="{E266B6BB-41DD-4489-A30F-3314DC324356}" srcOrd="4" destOrd="0" presId="urn:microsoft.com/office/officeart/2005/8/layout/vList2"/>
    <dgm:cxn modelId="{4731FF90-F7E5-44FE-B680-23580AB99894}" type="presParOf" srcId="{271347F8-D633-486F-AB07-F1ABB2075F47}" destId="{1D3ACB4E-E537-433F-98CF-FA630629BA35}" srcOrd="5" destOrd="0" presId="urn:microsoft.com/office/officeart/2005/8/layout/vList2"/>
    <dgm:cxn modelId="{D58332DA-1F94-4CA1-BAD0-57E54B3DC6DC}" type="presParOf" srcId="{271347F8-D633-486F-AB07-F1ABB2075F47}" destId="{2DCFF17F-6E8F-4610-9637-C3FF641247F7}" srcOrd="6" destOrd="0" presId="urn:microsoft.com/office/officeart/2005/8/layout/vList2"/>
    <dgm:cxn modelId="{2825ED32-7BC7-4FA1-8C1C-5926E7CCBE9A}" type="presParOf" srcId="{271347F8-D633-486F-AB07-F1ABB2075F47}" destId="{35CF80CE-FCF5-4D56-948D-D752D74CF486}" srcOrd="7" destOrd="0" presId="urn:microsoft.com/office/officeart/2005/8/layout/vList2"/>
    <dgm:cxn modelId="{D212429A-BCE2-4B53-AFC3-FA70366DBADA}" type="presParOf" srcId="{271347F8-D633-486F-AB07-F1ABB2075F47}" destId="{EB770A04-AD4E-4145-ACA9-9511B8907BF9}" srcOrd="8" destOrd="0" presId="urn:microsoft.com/office/officeart/2005/8/layout/vList2"/>
    <dgm:cxn modelId="{1309D5DB-F201-4438-A0C9-0BF991E1D08C}" type="presParOf" srcId="{271347F8-D633-486F-AB07-F1ABB2075F47}" destId="{4AC8F75E-1E44-42F3-BF98-C5CF015C5B18}" srcOrd="9" destOrd="0" presId="urn:microsoft.com/office/officeart/2005/8/layout/vList2"/>
    <dgm:cxn modelId="{53EE00E6-240B-4F83-8E45-3FD6A761FFF8}" type="presParOf" srcId="{271347F8-D633-486F-AB07-F1ABB2075F47}" destId="{CC88E674-C0AD-43DF-85B8-9369CFCD18EE}"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11055AA-86C5-4CAB-A778-9A8224A275A9}" type="doc">
      <dgm:prSet loTypeId="urn:microsoft.com/office/officeart/2005/8/layout/vList2" loCatId="list" qsTypeId="urn:microsoft.com/office/officeart/2005/8/quickstyle/3d3" qsCatId="3D" csTypeId="urn:microsoft.com/office/officeart/2005/8/colors/accent0_3" csCatId="mainScheme" phldr="1"/>
      <dgm:spPr/>
      <dgm:t>
        <a:bodyPr/>
        <a:lstStyle/>
        <a:p>
          <a:pPr rtl="1"/>
          <a:endParaRPr lang="ar-EG"/>
        </a:p>
      </dgm:t>
    </dgm:pt>
    <dgm:pt modelId="{63E23513-1BCC-48F9-B3FD-C54770851DC5}">
      <dgm:prSet custT="1"/>
      <dgm:spPr/>
      <dgm:t>
        <a:bodyPr/>
        <a:lstStyle/>
        <a:p>
          <a:pPr algn="ctr" rtl="1"/>
          <a:r>
            <a:rPr lang="ar-SA" sz="4800" b="1" dirty="0" smtClean="0"/>
            <a:t>6- </a:t>
          </a:r>
          <a:r>
            <a:rPr lang="ar-SA" sz="4400" b="1" dirty="0" smtClean="0"/>
            <a:t>مستوى التكيف أو التعديل </a:t>
          </a:r>
          <a:r>
            <a:rPr lang="en-US" sz="4400" b="1" dirty="0" smtClean="0"/>
            <a:t>Adaptation</a:t>
          </a:r>
          <a:r>
            <a:rPr lang="ar-SA" sz="4400" b="1" dirty="0" smtClean="0"/>
            <a:t>:</a:t>
          </a:r>
          <a:endParaRPr lang="en-US" sz="4400" b="1" dirty="0"/>
        </a:p>
      </dgm:t>
    </dgm:pt>
    <dgm:pt modelId="{C4E65D33-EC8D-45B1-8BB8-C1D46855EC63}" type="parTrans" cxnId="{ED2E336E-0C51-48AF-BA30-BC627B1BE250}">
      <dgm:prSet/>
      <dgm:spPr/>
      <dgm:t>
        <a:bodyPr/>
        <a:lstStyle/>
        <a:p>
          <a:pPr rtl="1"/>
          <a:endParaRPr lang="ar-EG"/>
        </a:p>
      </dgm:t>
    </dgm:pt>
    <dgm:pt modelId="{A5CC981A-0B95-421E-B720-31F0CA290065}" type="sibTrans" cxnId="{ED2E336E-0C51-48AF-BA30-BC627B1BE250}">
      <dgm:prSet/>
      <dgm:spPr/>
      <dgm:t>
        <a:bodyPr/>
        <a:lstStyle/>
        <a:p>
          <a:pPr rtl="1"/>
          <a:endParaRPr lang="ar-EG"/>
        </a:p>
      </dgm:t>
    </dgm:pt>
    <dgm:pt modelId="{FDD6008F-8501-44F2-8382-26F65B519111}">
      <dgm:prSet/>
      <dgm:spPr/>
      <dgm:t>
        <a:bodyPr/>
        <a:lstStyle/>
        <a:p>
          <a:pPr algn="r" rtl="1"/>
          <a:r>
            <a:rPr lang="ar-SA" sz="4700" dirty="0" smtClean="0"/>
            <a:t>يهتم هذا المستوى بالمهارات المطورة بدرجة عالية والتي يستطيع المتعلم تعديل نماذج حركاتها وتغييرها بما بتلائم مع المتطلبات الخاصة بها أو لتناسب مشكلة معينة من المشكلات</a:t>
          </a:r>
          <a:endParaRPr lang="en-US" sz="4700" dirty="0"/>
        </a:p>
      </dgm:t>
    </dgm:pt>
    <dgm:pt modelId="{A1893EA5-7547-4FFC-AE91-B8EBFD0ED335}" type="parTrans" cxnId="{C54B7BE6-24C2-49A0-A2B2-467380B6F152}">
      <dgm:prSet/>
      <dgm:spPr/>
      <dgm:t>
        <a:bodyPr/>
        <a:lstStyle/>
        <a:p>
          <a:pPr rtl="1"/>
          <a:endParaRPr lang="ar-EG"/>
        </a:p>
      </dgm:t>
    </dgm:pt>
    <dgm:pt modelId="{A2EAD1D2-54E7-46D6-8FE1-0E1737AA7679}" type="sibTrans" cxnId="{C54B7BE6-24C2-49A0-A2B2-467380B6F152}">
      <dgm:prSet/>
      <dgm:spPr/>
      <dgm:t>
        <a:bodyPr/>
        <a:lstStyle/>
        <a:p>
          <a:pPr rtl="1"/>
          <a:endParaRPr lang="ar-EG"/>
        </a:p>
      </dgm:t>
    </dgm:pt>
    <dgm:pt modelId="{D394383F-4EEC-4FBC-B4DF-84827CF34E56}">
      <dgm:prSet custT="1"/>
      <dgm:spPr/>
      <dgm:t>
        <a:bodyPr/>
        <a:lstStyle/>
        <a:p>
          <a:pPr algn="ctr" rtl="1"/>
          <a:r>
            <a:rPr lang="ar-SA" sz="4700" dirty="0" smtClean="0"/>
            <a:t>الأفعال المستعملة: </a:t>
          </a:r>
          <a:r>
            <a:rPr lang="ar-SA" sz="4000" b="1" u="sng" dirty="0" smtClean="0">
              <a:solidFill>
                <a:srgbClr val="C00000"/>
              </a:solidFill>
              <a:effectLst>
                <a:outerShdw blurRad="38100" dist="38100" dir="2700000" algn="tl">
                  <a:srgbClr val="000000">
                    <a:alpha val="43137"/>
                  </a:srgbClr>
                </a:outerShdw>
              </a:effectLst>
            </a:rPr>
            <a:t>أن يكيف ، أن يلائم، أن يبدل، أن يغير، أن ينقح، أن يعيد تنظيم شىء ما، أن يعيد ترتيب شىء ما، أن يهذب، أن ينوع.</a:t>
          </a:r>
          <a:endParaRPr lang="en-US" sz="4000" b="1" u="sng" dirty="0">
            <a:solidFill>
              <a:srgbClr val="C00000"/>
            </a:solidFill>
            <a:effectLst>
              <a:outerShdw blurRad="38100" dist="38100" dir="2700000" algn="tl">
                <a:srgbClr val="000000">
                  <a:alpha val="43137"/>
                </a:srgbClr>
              </a:outerShdw>
            </a:effectLst>
          </a:endParaRPr>
        </a:p>
      </dgm:t>
    </dgm:pt>
    <dgm:pt modelId="{9B0C1DD3-A1AE-4930-B5D4-457D0C3DDD0D}" type="parTrans" cxnId="{9994EECF-582E-4766-A199-BFFE655B0D04}">
      <dgm:prSet/>
      <dgm:spPr/>
      <dgm:t>
        <a:bodyPr/>
        <a:lstStyle/>
        <a:p>
          <a:pPr rtl="1"/>
          <a:endParaRPr lang="ar-EG"/>
        </a:p>
      </dgm:t>
    </dgm:pt>
    <dgm:pt modelId="{FBB05508-BB56-4F7C-896B-8C90F7565029}" type="sibTrans" cxnId="{9994EECF-582E-4766-A199-BFFE655B0D04}">
      <dgm:prSet/>
      <dgm:spPr/>
      <dgm:t>
        <a:bodyPr/>
        <a:lstStyle/>
        <a:p>
          <a:pPr rtl="1"/>
          <a:endParaRPr lang="ar-EG"/>
        </a:p>
      </dgm:t>
    </dgm:pt>
    <dgm:pt modelId="{A3AAF255-97B1-436F-B52E-4C5D22F03496}" type="pres">
      <dgm:prSet presAssocID="{911055AA-86C5-4CAB-A778-9A8224A275A9}" presName="linear" presStyleCnt="0">
        <dgm:presLayoutVars>
          <dgm:animLvl val="lvl"/>
          <dgm:resizeHandles val="exact"/>
        </dgm:presLayoutVars>
      </dgm:prSet>
      <dgm:spPr/>
      <dgm:t>
        <a:bodyPr/>
        <a:lstStyle/>
        <a:p>
          <a:pPr rtl="1"/>
          <a:endParaRPr lang="ar-EG"/>
        </a:p>
      </dgm:t>
    </dgm:pt>
    <dgm:pt modelId="{9356BCE7-14C0-4E11-99C7-A1AC8B7FB39E}" type="pres">
      <dgm:prSet presAssocID="{63E23513-1BCC-48F9-B3FD-C54770851DC5}" presName="parentText" presStyleLbl="node1" presStyleIdx="0" presStyleCnt="1">
        <dgm:presLayoutVars>
          <dgm:chMax val="0"/>
          <dgm:bulletEnabled val="1"/>
        </dgm:presLayoutVars>
      </dgm:prSet>
      <dgm:spPr/>
      <dgm:t>
        <a:bodyPr/>
        <a:lstStyle/>
        <a:p>
          <a:pPr rtl="1"/>
          <a:endParaRPr lang="ar-EG"/>
        </a:p>
      </dgm:t>
    </dgm:pt>
    <dgm:pt modelId="{DE454D79-13E4-4F23-B13B-8F3A99755276}" type="pres">
      <dgm:prSet presAssocID="{63E23513-1BCC-48F9-B3FD-C54770851DC5}" presName="childText" presStyleLbl="revTx" presStyleIdx="0" presStyleCnt="1">
        <dgm:presLayoutVars>
          <dgm:bulletEnabled val="1"/>
        </dgm:presLayoutVars>
      </dgm:prSet>
      <dgm:spPr/>
      <dgm:t>
        <a:bodyPr/>
        <a:lstStyle/>
        <a:p>
          <a:pPr rtl="1"/>
          <a:endParaRPr lang="ar-EG"/>
        </a:p>
      </dgm:t>
    </dgm:pt>
  </dgm:ptLst>
  <dgm:cxnLst>
    <dgm:cxn modelId="{4D0CD508-B54D-48C0-B8D4-66C7C21ECF13}" type="presOf" srcId="{D394383F-4EEC-4FBC-B4DF-84827CF34E56}" destId="{DE454D79-13E4-4F23-B13B-8F3A99755276}" srcOrd="0" destOrd="1" presId="urn:microsoft.com/office/officeart/2005/8/layout/vList2"/>
    <dgm:cxn modelId="{F8A359E1-9FFB-4C83-9AC7-F433684F93A8}" type="presOf" srcId="{FDD6008F-8501-44F2-8382-26F65B519111}" destId="{DE454D79-13E4-4F23-B13B-8F3A99755276}" srcOrd="0" destOrd="0" presId="urn:microsoft.com/office/officeart/2005/8/layout/vList2"/>
    <dgm:cxn modelId="{1005D0AF-FBE2-4C78-87DE-29145B4C42BA}" type="presOf" srcId="{63E23513-1BCC-48F9-B3FD-C54770851DC5}" destId="{9356BCE7-14C0-4E11-99C7-A1AC8B7FB39E}" srcOrd="0" destOrd="0" presId="urn:microsoft.com/office/officeart/2005/8/layout/vList2"/>
    <dgm:cxn modelId="{9994EECF-582E-4766-A199-BFFE655B0D04}" srcId="{63E23513-1BCC-48F9-B3FD-C54770851DC5}" destId="{D394383F-4EEC-4FBC-B4DF-84827CF34E56}" srcOrd="1" destOrd="0" parTransId="{9B0C1DD3-A1AE-4930-B5D4-457D0C3DDD0D}" sibTransId="{FBB05508-BB56-4F7C-896B-8C90F7565029}"/>
    <dgm:cxn modelId="{34D80566-53B0-46F8-9D93-E98301D1B6D8}" type="presOf" srcId="{911055AA-86C5-4CAB-A778-9A8224A275A9}" destId="{A3AAF255-97B1-436F-B52E-4C5D22F03496}" srcOrd="0" destOrd="0" presId="urn:microsoft.com/office/officeart/2005/8/layout/vList2"/>
    <dgm:cxn modelId="{ED2E336E-0C51-48AF-BA30-BC627B1BE250}" srcId="{911055AA-86C5-4CAB-A778-9A8224A275A9}" destId="{63E23513-1BCC-48F9-B3FD-C54770851DC5}" srcOrd="0" destOrd="0" parTransId="{C4E65D33-EC8D-45B1-8BB8-C1D46855EC63}" sibTransId="{A5CC981A-0B95-421E-B720-31F0CA290065}"/>
    <dgm:cxn modelId="{C54B7BE6-24C2-49A0-A2B2-467380B6F152}" srcId="{63E23513-1BCC-48F9-B3FD-C54770851DC5}" destId="{FDD6008F-8501-44F2-8382-26F65B519111}" srcOrd="0" destOrd="0" parTransId="{A1893EA5-7547-4FFC-AE91-B8EBFD0ED335}" sibTransId="{A2EAD1D2-54E7-46D6-8FE1-0E1737AA7679}"/>
    <dgm:cxn modelId="{6DC21464-93B0-4282-9E78-6EC19BF800C8}" type="presParOf" srcId="{A3AAF255-97B1-436F-B52E-4C5D22F03496}" destId="{9356BCE7-14C0-4E11-99C7-A1AC8B7FB39E}" srcOrd="0" destOrd="0" presId="urn:microsoft.com/office/officeart/2005/8/layout/vList2"/>
    <dgm:cxn modelId="{F63791A0-2170-4AD1-B11F-344518E2EF0B}" type="presParOf" srcId="{A3AAF255-97B1-436F-B52E-4C5D22F03496}" destId="{DE454D79-13E4-4F23-B13B-8F3A99755276}" srcOrd="1"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D33E724-A42C-4F2A-A7D1-B41177995DFE}" type="doc">
      <dgm:prSet loTypeId="urn:microsoft.com/office/officeart/2005/8/layout/vList2" loCatId="list" qsTypeId="urn:microsoft.com/office/officeart/2005/8/quickstyle/3d2" qsCatId="3D" csTypeId="urn:microsoft.com/office/officeart/2005/8/colors/accent1_1" csCatId="accent1" phldr="1"/>
      <dgm:spPr/>
      <dgm:t>
        <a:bodyPr/>
        <a:lstStyle/>
        <a:p>
          <a:pPr rtl="1"/>
          <a:endParaRPr lang="ar-EG"/>
        </a:p>
      </dgm:t>
    </dgm:pt>
    <dgm:pt modelId="{776826BB-0A6F-485C-815D-D576F12CBECE}">
      <dgm:prSet custT="1"/>
      <dgm:spPr/>
      <dgm:t>
        <a:bodyPr/>
        <a:lstStyle/>
        <a:p>
          <a:pPr algn="ctr" rtl="1"/>
          <a:r>
            <a:rPr lang="ar-SA" sz="3600" b="1" dirty="0" smtClean="0">
              <a:solidFill>
                <a:srgbClr val="C00000"/>
              </a:solidFill>
            </a:rPr>
            <a:t>6-</a:t>
          </a:r>
          <a:r>
            <a:rPr lang="ar-EG" sz="3600" b="1" dirty="0" smtClean="0">
              <a:solidFill>
                <a:srgbClr val="C00000"/>
              </a:solidFill>
            </a:rPr>
            <a:t>أمثلة </a:t>
          </a:r>
          <a:r>
            <a:rPr lang="ar-SA" sz="3600" b="1" dirty="0" smtClean="0">
              <a:solidFill>
                <a:srgbClr val="C00000"/>
              </a:solidFill>
            </a:rPr>
            <a:t> مستوى التكيف أو التعديل </a:t>
          </a:r>
          <a:r>
            <a:rPr lang="en-US" sz="3600" b="1" dirty="0" smtClean="0">
              <a:solidFill>
                <a:srgbClr val="C00000"/>
              </a:solidFill>
            </a:rPr>
            <a:t>Adaptation</a:t>
          </a:r>
          <a:r>
            <a:rPr lang="ar-SA" sz="3600" b="1" dirty="0" smtClean="0">
              <a:solidFill>
                <a:srgbClr val="C00000"/>
              </a:solidFill>
            </a:rPr>
            <a:t>:</a:t>
          </a:r>
          <a:endParaRPr lang="en-US" sz="3600" b="1" dirty="0">
            <a:solidFill>
              <a:srgbClr val="C00000"/>
            </a:solidFill>
          </a:endParaRPr>
        </a:p>
      </dgm:t>
    </dgm:pt>
    <dgm:pt modelId="{C38C0FD7-11BD-4353-A4DB-9AC57FF9FC34}" type="parTrans" cxnId="{CF1CB876-C7ED-4F57-A20E-00156AB7D5B7}">
      <dgm:prSet/>
      <dgm:spPr/>
      <dgm:t>
        <a:bodyPr/>
        <a:lstStyle/>
        <a:p>
          <a:pPr rtl="1"/>
          <a:endParaRPr lang="ar-EG"/>
        </a:p>
      </dgm:t>
    </dgm:pt>
    <dgm:pt modelId="{55E7B57F-6EA7-42BE-9798-44FA569D4FE9}" type="sibTrans" cxnId="{CF1CB876-C7ED-4F57-A20E-00156AB7D5B7}">
      <dgm:prSet/>
      <dgm:spPr/>
      <dgm:t>
        <a:bodyPr/>
        <a:lstStyle/>
        <a:p>
          <a:pPr rtl="1"/>
          <a:endParaRPr lang="ar-EG"/>
        </a:p>
      </dgm:t>
    </dgm:pt>
    <dgm:pt modelId="{7DDD484F-5167-49FD-A38A-0191781308F8}">
      <dgm:prSet/>
      <dgm:spPr/>
      <dgm:t>
        <a:bodyPr/>
        <a:lstStyle/>
        <a:p>
          <a:pPr rtl="1"/>
          <a:r>
            <a:rPr lang="ar-SA" dirty="0" smtClean="0"/>
            <a:t>أن يعدل الطالب من حجم جهاز ما ليتلاءم مع متطلبات التجربة المقررة.</a:t>
          </a:r>
          <a:endParaRPr lang="en-US" dirty="0"/>
        </a:p>
      </dgm:t>
    </dgm:pt>
    <dgm:pt modelId="{44686B91-658A-4AA8-9A7E-C2146BE3ADF0}" type="parTrans" cxnId="{934EF1F0-6F9C-488C-A7FB-C1E6D71317D9}">
      <dgm:prSet/>
      <dgm:spPr/>
      <dgm:t>
        <a:bodyPr/>
        <a:lstStyle/>
        <a:p>
          <a:pPr rtl="1"/>
          <a:endParaRPr lang="ar-EG"/>
        </a:p>
      </dgm:t>
    </dgm:pt>
    <dgm:pt modelId="{01DF4AF1-B4BF-45D7-B173-C3ABC3E9B132}" type="sibTrans" cxnId="{934EF1F0-6F9C-488C-A7FB-C1E6D71317D9}">
      <dgm:prSet/>
      <dgm:spPr/>
      <dgm:t>
        <a:bodyPr/>
        <a:lstStyle/>
        <a:p>
          <a:pPr rtl="1"/>
          <a:endParaRPr lang="ar-EG"/>
        </a:p>
      </dgm:t>
    </dgm:pt>
    <dgm:pt modelId="{62BD8E22-89A4-413F-94B0-1A55B8FE8B9B}">
      <dgm:prSet/>
      <dgm:spPr/>
      <dgm:t>
        <a:bodyPr/>
        <a:lstStyle/>
        <a:p>
          <a:pPr rtl="1"/>
          <a:r>
            <a:rPr lang="ar-SA" dirty="0" smtClean="0"/>
            <a:t>أن ينقح قصيدة نظمها زميله بعد أن يعيد قراءتها وفهمها.</a:t>
          </a:r>
          <a:endParaRPr lang="en-US" dirty="0"/>
        </a:p>
      </dgm:t>
    </dgm:pt>
    <dgm:pt modelId="{14F906D7-2CB8-4D6E-91F1-AAC13C3DA9D8}" type="parTrans" cxnId="{27851C69-A903-4E3B-B4EF-19E98AE4855C}">
      <dgm:prSet/>
      <dgm:spPr/>
      <dgm:t>
        <a:bodyPr/>
        <a:lstStyle/>
        <a:p>
          <a:pPr rtl="1"/>
          <a:endParaRPr lang="ar-EG"/>
        </a:p>
      </dgm:t>
    </dgm:pt>
    <dgm:pt modelId="{2B87BA1C-64F1-4BC8-8C14-5972AA8F5DB4}" type="sibTrans" cxnId="{27851C69-A903-4E3B-B4EF-19E98AE4855C}">
      <dgm:prSet/>
      <dgm:spPr/>
      <dgm:t>
        <a:bodyPr/>
        <a:lstStyle/>
        <a:p>
          <a:pPr rtl="1"/>
          <a:endParaRPr lang="ar-EG"/>
        </a:p>
      </dgm:t>
    </dgm:pt>
    <dgm:pt modelId="{D0D68D5E-853A-4FFE-B89D-EEC4A8216C77}">
      <dgm:prSet/>
      <dgm:spPr/>
      <dgm:t>
        <a:bodyPr/>
        <a:lstStyle/>
        <a:p>
          <a:pPr rtl="1"/>
          <a:r>
            <a:rPr lang="ar-SA" dirty="0" smtClean="0"/>
            <a:t>أن يعدل خريطة مجسمة صنعها زملاؤه من الاسفنج بناء على تجربة سابقة في صنع الخرائط لتصبح أكثر دقة.</a:t>
          </a:r>
          <a:endParaRPr lang="en-US" dirty="0"/>
        </a:p>
      </dgm:t>
    </dgm:pt>
    <dgm:pt modelId="{D5515461-2997-40E0-AFD3-1F3D02CA23AD}" type="parTrans" cxnId="{543471C7-EE3D-422E-9B9B-A0E6E4F2A8F7}">
      <dgm:prSet/>
      <dgm:spPr/>
      <dgm:t>
        <a:bodyPr/>
        <a:lstStyle/>
        <a:p>
          <a:pPr rtl="1"/>
          <a:endParaRPr lang="ar-EG"/>
        </a:p>
      </dgm:t>
    </dgm:pt>
    <dgm:pt modelId="{E4FFAB80-DDC6-43A5-A970-619A4C42BFC7}" type="sibTrans" cxnId="{543471C7-EE3D-422E-9B9B-A0E6E4F2A8F7}">
      <dgm:prSet/>
      <dgm:spPr/>
      <dgm:t>
        <a:bodyPr/>
        <a:lstStyle/>
        <a:p>
          <a:pPr rtl="1"/>
          <a:endParaRPr lang="ar-EG"/>
        </a:p>
      </dgm:t>
    </dgm:pt>
    <dgm:pt modelId="{F8A11896-5E96-47A9-8935-107EDAFD1FE1}">
      <dgm:prSet/>
      <dgm:spPr/>
      <dgm:t>
        <a:bodyPr/>
        <a:lstStyle/>
        <a:p>
          <a:pPr rtl="1"/>
          <a:r>
            <a:rPr lang="ar-SA" dirty="0" smtClean="0"/>
            <a:t>أن يعيد تنظيم الوسائل التعليمية الخاصة باللغة العربية لتظهر في صورة أبهى وأجمل مما هي عليه.</a:t>
          </a:r>
          <a:endParaRPr lang="en-US" dirty="0"/>
        </a:p>
      </dgm:t>
    </dgm:pt>
    <dgm:pt modelId="{74C3DD06-D2E1-4438-855E-2D7898230723}" type="parTrans" cxnId="{F1432D2B-F975-414A-B87A-BCFE32BFF201}">
      <dgm:prSet/>
      <dgm:spPr/>
      <dgm:t>
        <a:bodyPr/>
        <a:lstStyle/>
        <a:p>
          <a:pPr rtl="1"/>
          <a:endParaRPr lang="ar-EG"/>
        </a:p>
      </dgm:t>
    </dgm:pt>
    <dgm:pt modelId="{D53F0AA0-9133-4330-B1DC-E86FFEFF4AD3}" type="sibTrans" cxnId="{F1432D2B-F975-414A-B87A-BCFE32BFF201}">
      <dgm:prSet/>
      <dgm:spPr/>
      <dgm:t>
        <a:bodyPr/>
        <a:lstStyle/>
        <a:p>
          <a:pPr rtl="1"/>
          <a:endParaRPr lang="ar-EG"/>
        </a:p>
      </dgm:t>
    </dgm:pt>
    <dgm:pt modelId="{5DC1D7D6-D916-4E71-A21F-93592D1109B8}">
      <dgm:prSet/>
      <dgm:spPr/>
      <dgm:t>
        <a:bodyPr/>
        <a:lstStyle/>
        <a:p>
          <a:pPr rtl="1"/>
          <a:r>
            <a:rPr lang="ar-SA" dirty="0" smtClean="0"/>
            <a:t>أن يعدل من تجويد زميله فيصحح له ما أخطأ فيه من خلال تجويده لسورة معينة.</a:t>
          </a:r>
          <a:endParaRPr lang="en-US" dirty="0"/>
        </a:p>
      </dgm:t>
    </dgm:pt>
    <dgm:pt modelId="{87F5A8C5-97EF-4F19-841A-0D4B8E371146}" type="parTrans" cxnId="{E5FF5D50-8036-42A0-BFF0-A8984594BEAD}">
      <dgm:prSet/>
      <dgm:spPr/>
      <dgm:t>
        <a:bodyPr/>
        <a:lstStyle/>
        <a:p>
          <a:pPr rtl="1"/>
          <a:endParaRPr lang="ar-EG"/>
        </a:p>
      </dgm:t>
    </dgm:pt>
    <dgm:pt modelId="{0FADC5BC-6E95-43B8-8831-FD9A493AEB4D}" type="sibTrans" cxnId="{E5FF5D50-8036-42A0-BFF0-A8984594BEAD}">
      <dgm:prSet/>
      <dgm:spPr/>
      <dgm:t>
        <a:bodyPr/>
        <a:lstStyle/>
        <a:p>
          <a:pPr rtl="1"/>
          <a:endParaRPr lang="ar-EG"/>
        </a:p>
      </dgm:t>
    </dgm:pt>
    <dgm:pt modelId="{531D9684-51E4-44E8-ADDE-C5AD049922DA}" type="pres">
      <dgm:prSet presAssocID="{3D33E724-A42C-4F2A-A7D1-B41177995DFE}" presName="linear" presStyleCnt="0">
        <dgm:presLayoutVars>
          <dgm:animLvl val="lvl"/>
          <dgm:resizeHandles val="exact"/>
        </dgm:presLayoutVars>
      </dgm:prSet>
      <dgm:spPr/>
      <dgm:t>
        <a:bodyPr/>
        <a:lstStyle/>
        <a:p>
          <a:pPr rtl="1"/>
          <a:endParaRPr lang="ar-EG"/>
        </a:p>
      </dgm:t>
    </dgm:pt>
    <dgm:pt modelId="{C064C938-B313-45AC-86FE-0DB48802F755}" type="pres">
      <dgm:prSet presAssocID="{776826BB-0A6F-485C-815D-D576F12CBECE}" presName="parentText" presStyleLbl="node1" presStyleIdx="0" presStyleCnt="6">
        <dgm:presLayoutVars>
          <dgm:chMax val="0"/>
          <dgm:bulletEnabled val="1"/>
        </dgm:presLayoutVars>
      </dgm:prSet>
      <dgm:spPr/>
      <dgm:t>
        <a:bodyPr/>
        <a:lstStyle/>
        <a:p>
          <a:pPr rtl="1"/>
          <a:endParaRPr lang="ar-EG"/>
        </a:p>
      </dgm:t>
    </dgm:pt>
    <dgm:pt modelId="{697FFFB1-DF3D-4AA5-93D7-271563E71ABB}" type="pres">
      <dgm:prSet presAssocID="{55E7B57F-6EA7-42BE-9798-44FA569D4FE9}" presName="spacer" presStyleCnt="0"/>
      <dgm:spPr/>
    </dgm:pt>
    <dgm:pt modelId="{907B5B28-EE22-4AB9-BD8B-F4D73CDE5C53}" type="pres">
      <dgm:prSet presAssocID="{7DDD484F-5167-49FD-A38A-0191781308F8}" presName="parentText" presStyleLbl="node1" presStyleIdx="1" presStyleCnt="6">
        <dgm:presLayoutVars>
          <dgm:chMax val="0"/>
          <dgm:bulletEnabled val="1"/>
        </dgm:presLayoutVars>
      </dgm:prSet>
      <dgm:spPr/>
      <dgm:t>
        <a:bodyPr/>
        <a:lstStyle/>
        <a:p>
          <a:pPr rtl="1"/>
          <a:endParaRPr lang="ar-EG"/>
        </a:p>
      </dgm:t>
    </dgm:pt>
    <dgm:pt modelId="{AE24DA9B-EF7F-4B58-AFC9-C9F5E9C041E8}" type="pres">
      <dgm:prSet presAssocID="{01DF4AF1-B4BF-45D7-B173-C3ABC3E9B132}" presName="spacer" presStyleCnt="0"/>
      <dgm:spPr/>
    </dgm:pt>
    <dgm:pt modelId="{D61D7978-E08F-4E0B-A39F-72312F3DD2F3}" type="pres">
      <dgm:prSet presAssocID="{62BD8E22-89A4-413F-94B0-1A55B8FE8B9B}" presName="parentText" presStyleLbl="node1" presStyleIdx="2" presStyleCnt="6">
        <dgm:presLayoutVars>
          <dgm:chMax val="0"/>
          <dgm:bulletEnabled val="1"/>
        </dgm:presLayoutVars>
      </dgm:prSet>
      <dgm:spPr/>
      <dgm:t>
        <a:bodyPr/>
        <a:lstStyle/>
        <a:p>
          <a:pPr rtl="1"/>
          <a:endParaRPr lang="ar-EG"/>
        </a:p>
      </dgm:t>
    </dgm:pt>
    <dgm:pt modelId="{1D283579-2468-4E12-A83D-FF9E0055CF9D}" type="pres">
      <dgm:prSet presAssocID="{2B87BA1C-64F1-4BC8-8C14-5972AA8F5DB4}" presName="spacer" presStyleCnt="0"/>
      <dgm:spPr/>
    </dgm:pt>
    <dgm:pt modelId="{C8C3A2DA-5FA5-4983-AB00-659C75483419}" type="pres">
      <dgm:prSet presAssocID="{D0D68D5E-853A-4FFE-B89D-EEC4A8216C77}" presName="parentText" presStyleLbl="node1" presStyleIdx="3" presStyleCnt="6">
        <dgm:presLayoutVars>
          <dgm:chMax val="0"/>
          <dgm:bulletEnabled val="1"/>
        </dgm:presLayoutVars>
      </dgm:prSet>
      <dgm:spPr/>
      <dgm:t>
        <a:bodyPr/>
        <a:lstStyle/>
        <a:p>
          <a:pPr rtl="1"/>
          <a:endParaRPr lang="ar-EG"/>
        </a:p>
      </dgm:t>
    </dgm:pt>
    <dgm:pt modelId="{FA32621D-6426-416E-9C97-06434E11290B}" type="pres">
      <dgm:prSet presAssocID="{E4FFAB80-DDC6-43A5-A970-619A4C42BFC7}" presName="spacer" presStyleCnt="0"/>
      <dgm:spPr/>
    </dgm:pt>
    <dgm:pt modelId="{A82ED9F3-CFD4-4909-9EE8-B04951FD483A}" type="pres">
      <dgm:prSet presAssocID="{F8A11896-5E96-47A9-8935-107EDAFD1FE1}" presName="parentText" presStyleLbl="node1" presStyleIdx="4" presStyleCnt="6">
        <dgm:presLayoutVars>
          <dgm:chMax val="0"/>
          <dgm:bulletEnabled val="1"/>
        </dgm:presLayoutVars>
      </dgm:prSet>
      <dgm:spPr/>
      <dgm:t>
        <a:bodyPr/>
        <a:lstStyle/>
        <a:p>
          <a:pPr rtl="1"/>
          <a:endParaRPr lang="ar-EG"/>
        </a:p>
      </dgm:t>
    </dgm:pt>
    <dgm:pt modelId="{B80CBD24-6858-467B-9310-E5A74ABDB843}" type="pres">
      <dgm:prSet presAssocID="{D53F0AA0-9133-4330-B1DC-E86FFEFF4AD3}" presName="spacer" presStyleCnt="0"/>
      <dgm:spPr/>
    </dgm:pt>
    <dgm:pt modelId="{972D9BE3-E0EE-4002-A5CB-66E332056634}" type="pres">
      <dgm:prSet presAssocID="{5DC1D7D6-D916-4E71-A21F-93592D1109B8}" presName="parentText" presStyleLbl="node1" presStyleIdx="5" presStyleCnt="6">
        <dgm:presLayoutVars>
          <dgm:chMax val="0"/>
          <dgm:bulletEnabled val="1"/>
        </dgm:presLayoutVars>
      </dgm:prSet>
      <dgm:spPr/>
      <dgm:t>
        <a:bodyPr/>
        <a:lstStyle/>
        <a:p>
          <a:pPr rtl="1"/>
          <a:endParaRPr lang="ar-EG"/>
        </a:p>
      </dgm:t>
    </dgm:pt>
  </dgm:ptLst>
  <dgm:cxnLst>
    <dgm:cxn modelId="{27851C69-A903-4E3B-B4EF-19E98AE4855C}" srcId="{3D33E724-A42C-4F2A-A7D1-B41177995DFE}" destId="{62BD8E22-89A4-413F-94B0-1A55B8FE8B9B}" srcOrd="2" destOrd="0" parTransId="{14F906D7-2CB8-4D6E-91F1-AAC13C3DA9D8}" sibTransId="{2B87BA1C-64F1-4BC8-8C14-5972AA8F5DB4}"/>
    <dgm:cxn modelId="{CF1CB876-C7ED-4F57-A20E-00156AB7D5B7}" srcId="{3D33E724-A42C-4F2A-A7D1-B41177995DFE}" destId="{776826BB-0A6F-485C-815D-D576F12CBECE}" srcOrd="0" destOrd="0" parTransId="{C38C0FD7-11BD-4353-A4DB-9AC57FF9FC34}" sibTransId="{55E7B57F-6EA7-42BE-9798-44FA569D4FE9}"/>
    <dgm:cxn modelId="{68A73AD2-9193-435A-93F2-E9E58776B7E4}" type="presOf" srcId="{3D33E724-A42C-4F2A-A7D1-B41177995DFE}" destId="{531D9684-51E4-44E8-ADDE-C5AD049922DA}" srcOrd="0" destOrd="0" presId="urn:microsoft.com/office/officeart/2005/8/layout/vList2"/>
    <dgm:cxn modelId="{2E92DC64-D455-4E9E-BA03-AE4F571F7E74}" type="presOf" srcId="{F8A11896-5E96-47A9-8935-107EDAFD1FE1}" destId="{A82ED9F3-CFD4-4909-9EE8-B04951FD483A}" srcOrd="0" destOrd="0" presId="urn:microsoft.com/office/officeart/2005/8/layout/vList2"/>
    <dgm:cxn modelId="{E5FF5D50-8036-42A0-BFF0-A8984594BEAD}" srcId="{3D33E724-A42C-4F2A-A7D1-B41177995DFE}" destId="{5DC1D7D6-D916-4E71-A21F-93592D1109B8}" srcOrd="5" destOrd="0" parTransId="{87F5A8C5-97EF-4F19-841A-0D4B8E371146}" sibTransId="{0FADC5BC-6E95-43B8-8831-FD9A493AEB4D}"/>
    <dgm:cxn modelId="{2483AA0D-C3DC-4458-B53A-27524F2B4EE0}" type="presOf" srcId="{62BD8E22-89A4-413F-94B0-1A55B8FE8B9B}" destId="{D61D7978-E08F-4E0B-A39F-72312F3DD2F3}" srcOrd="0" destOrd="0" presId="urn:microsoft.com/office/officeart/2005/8/layout/vList2"/>
    <dgm:cxn modelId="{63BC95A4-8262-42A6-9AB4-3A316BBA6FB4}" type="presOf" srcId="{776826BB-0A6F-485C-815D-D576F12CBECE}" destId="{C064C938-B313-45AC-86FE-0DB48802F755}" srcOrd="0" destOrd="0" presId="urn:microsoft.com/office/officeart/2005/8/layout/vList2"/>
    <dgm:cxn modelId="{543471C7-EE3D-422E-9B9B-A0E6E4F2A8F7}" srcId="{3D33E724-A42C-4F2A-A7D1-B41177995DFE}" destId="{D0D68D5E-853A-4FFE-B89D-EEC4A8216C77}" srcOrd="3" destOrd="0" parTransId="{D5515461-2997-40E0-AFD3-1F3D02CA23AD}" sibTransId="{E4FFAB80-DDC6-43A5-A970-619A4C42BFC7}"/>
    <dgm:cxn modelId="{783576F1-69F5-4CB9-AEE5-42048F6BF876}" type="presOf" srcId="{D0D68D5E-853A-4FFE-B89D-EEC4A8216C77}" destId="{C8C3A2DA-5FA5-4983-AB00-659C75483419}" srcOrd="0" destOrd="0" presId="urn:microsoft.com/office/officeart/2005/8/layout/vList2"/>
    <dgm:cxn modelId="{D64FADFB-B733-4487-BB2D-9E9EE0742BE7}" type="presOf" srcId="{7DDD484F-5167-49FD-A38A-0191781308F8}" destId="{907B5B28-EE22-4AB9-BD8B-F4D73CDE5C53}" srcOrd="0" destOrd="0" presId="urn:microsoft.com/office/officeart/2005/8/layout/vList2"/>
    <dgm:cxn modelId="{F1432D2B-F975-414A-B87A-BCFE32BFF201}" srcId="{3D33E724-A42C-4F2A-A7D1-B41177995DFE}" destId="{F8A11896-5E96-47A9-8935-107EDAFD1FE1}" srcOrd="4" destOrd="0" parTransId="{74C3DD06-D2E1-4438-855E-2D7898230723}" sibTransId="{D53F0AA0-9133-4330-B1DC-E86FFEFF4AD3}"/>
    <dgm:cxn modelId="{BDA82704-4286-4D8D-8802-3EFFD02020B9}" type="presOf" srcId="{5DC1D7D6-D916-4E71-A21F-93592D1109B8}" destId="{972D9BE3-E0EE-4002-A5CB-66E332056634}" srcOrd="0" destOrd="0" presId="urn:microsoft.com/office/officeart/2005/8/layout/vList2"/>
    <dgm:cxn modelId="{934EF1F0-6F9C-488C-A7FB-C1E6D71317D9}" srcId="{3D33E724-A42C-4F2A-A7D1-B41177995DFE}" destId="{7DDD484F-5167-49FD-A38A-0191781308F8}" srcOrd="1" destOrd="0" parTransId="{44686B91-658A-4AA8-9A7E-C2146BE3ADF0}" sibTransId="{01DF4AF1-B4BF-45D7-B173-C3ABC3E9B132}"/>
    <dgm:cxn modelId="{0DEB2C38-B0AB-4F1B-A32E-FC92B01BB321}" type="presParOf" srcId="{531D9684-51E4-44E8-ADDE-C5AD049922DA}" destId="{C064C938-B313-45AC-86FE-0DB48802F755}" srcOrd="0" destOrd="0" presId="urn:microsoft.com/office/officeart/2005/8/layout/vList2"/>
    <dgm:cxn modelId="{4B07C8F9-E418-4BC1-A93D-EAB3D33D71C4}" type="presParOf" srcId="{531D9684-51E4-44E8-ADDE-C5AD049922DA}" destId="{697FFFB1-DF3D-4AA5-93D7-271563E71ABB}" srcOrd="1" destOrd="0" presId="urn:microsoft.com/office/officeart/2005/8/layout/vList2"/>
    <dgm:cxn modelId="{B34E04BE-F956-49EC-90EC-1159B04E15B3}" type="presParOf" srcId="{531D9684-51E4-44E8-ADDE-C5AD049922DA}" destId="{907B5B28-EE22-4AB9-BD8B-F4D73CDE5C53}" srcOrd="2" destOrd="0" presId="urn:microsoft.com/office/officeart/2005/8/layout/vList2"/>
    <dgm:cxn modelId="{58C51DE2-181D-4C6D-84F5-91C2D695C14C}" type="presParOf" srcId="{531D9684-51E4-44E8-ADDE-C5AD049922DA}" destId="{AE24DA9B-EF7F-4B58-AFC9-C9F5E9C041E8}" srcOrd="3" destOrd="0" presId="urn:microsoft.com/office/officeart/2005/8/layout/vList2"/>
    <dgm:cxn modelId="{70B9382C-113E-41CD-ABCE-3E3E785CA69A}" type="presParOf" srcId="{531D9684-51E4-44E8-ADDE-C5AD049922DA}" destId="{D61D7978-E08F-4E0B-A39F-72312F3DD2F3}" srcOrd="4" destOrd="0" presId="urn:microsoft.com/office/officeart/2005/8/layout/vList2"/>
    <dgm:cxn modelId="{834DD7D6-5196-4818-99E2-315E6B01241A}" type="presParOf" srcId="{531D9684-51E4-44E8-ADDE-C5AD049922DA}" destId="{1D283579-2468-4E12-A83D-FF9E0055CF9D}" srcOrd="5" destOrd="0" presId="urn:microsoft.com/office/officeart/2005/8/layout/vList2"/>
    <dgm:cxn modelId="{450CC790-F6E7-4F8D-A3D8-E1EF8BA63A54}" type="presParOf" srcId="{531D9684-51E4-44E8-ADDE-C5AD049922DA}" destId="{C8C3A2DA-5FA5-4983-AB00-659C75483419}" srcOrd="6" destOrd="0" presId="urn:microsoft.com/office/officeart/2005/8/layout/vList2"/>
    <dgm:cxn modelId="{A35E78E2-4699-4E36-976F-A6A1C7BB2542}" type="presParOf" srcId="{531D9684-51E4-44E8-ADDE-C5AD049922DA}" destId="{FA32621D-6426-416E-9C97-06434E11290B}" srcOrd="7" destOrd="0" presId="urn:microsoft.com/office/officeart/2005/8/layout/vList2"/>
    <dgm:cxn modelId="{58E99FB6-A880-41F3-89A1-3298459C50A7}" type="presParOf" srcId="{531D9684-51E4-44E8-ADDE-C5AD049922DA}" destId="{A82ED9F3-CFD4-4909-9EE8-B04951FD483A}" srcOrd="8" destOrd="0" presId="urn:microsoft.com/office/officeart/2005/8/layout/vList2"/>
    <dgm:cxn modelId="{F54DA3BB-2CD5-4E15-BF9B-C101A6116EB3}" type="presParOf" srcId="{531D9684-51E4-44E8-ADDE-C5AD049922DA}" destId="{B80CBD24-6858-467B-9310-E5A74ABDB843}" srcOrd="9" destOrd="0" presId="urn:microsoft.com/office/officeart/2005/8/layout/vList2"/>
    <dgm:cxn modelId="{8C47BB88-F7BB-43E1-B0B0-EFD2B38E52CD}" type="presParOf" srcId="{531D9684-51E4-44E8-ADDE-C5AD049922DA}" destId="{972D9BE3-E0EE-4002-A5CB-66E332056634}"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0ACE481-45FB-407D-A3B6-84C2A779C5B1}" type="doc">
      <dgm:prSet loTypeId="urn:microsoft.com/office/officeart/2005/8/layout/vList2" loCatId="list" qsTypeId="urn:microsoft.com/office/officeart/2005/8/quickstyle/3d3" qsCatId="3D" csTypeId="urn:microsoft.com/office/officeart/2005/8/colors/accent3_1" csCatId="accent3" phldr="1"/>
      <dgm:spPr/>
      <dgm:t>
        <a:bodyPr/>
        <a:lstStyle/>
        <a:p>
          <a:pPr rtl="1"/>
          <a:endParaRPr lang="ar-EG"/>
        </a:p>
      </dgm:t>
    </dgm:pt>
    <dgm:pt modelId="{5F12CFEA-20A9-429A-9DC9-ED848D269D52}">
      <dgm:prSet/>
      <dgm:spPr/>
      <dgm:t>
        <a:bodyPr/>
        <a:lstStyle/>
        <a:p>
          <a:pPr rtl="1"/>
          <a:r>
            <a:rPr lang="ar-SA" b="1" dirty="0" smtClean="0"/>
            <a:t>7- مستوى الأصالة أو الإبداع: </a:t>
          </a:r>
          <a:r>
            <a:rPr lang="en-US" b="1" dirty="0" smtClean="0"/>
            <a:t>Organization</a:t>
          </a:r>
          <a:endParaRPr lang="en-US" b="1" dirty="0"/>
        </a:p>
      </dgm:t>
    </dgm:pt>
    <dgm:pt modelId="{E616D3CA-946C-4A1D-8D26-0D0244B51CCE}" type="parTrans" cxnId="{9CEDC09D-6D2D-47E9-9C98-BA359991BC31}">
      <dgm:prSet/>
      <dgm:spPr/>
      <dgm:t>
        <a:bodyPr/>
        <a:lstStyle/>
        <a:p>
          <a:pPr rtl="1"/>
          <a:endParaRPr lang="ar-EG"/>
        </a:p>
      </dgm:t>
    </dgm:pt>
    <dgm:pt modelId="{CB82536D-71FB-4584-83F2-10C1391C0AC3}" type="sibTrans" cxnId="{9CEDC09D-6D2D-47E9-9C98-BA359991BC31}">
      <dgm:prSet/>
      <dgm:spPr/>
      <dgm:t>
        <a:bodyPr/>
        <a:lstStyle/>
        <a:p>
          <a:pPr rtl="1"/>
          <a:endParaRPr lang="ar-EG"/>
        </a:p>
      </dgm:t>
    </dgm:pt>
    <dgm:pt modelId="{B0BD57FB-5208-4C14-AB41-34F5D40A07E6}">
      <dgm:prSet/>
      <dgm:spPr/>
      <dgm:t>
        <a:bodyPr/>
        <a:lstStyle/>
        <a:p>
          <a:pPr algn="ctr" rtl="1"/>
          <a:r>
            <a:rPr lang="ar-SA" b="1" dirty="0" smtClean="0"/>
            <a:t>هو أعلى المستويات جمعها بابتداع أو تطوير نماذج جديدة أو صناعة جديدة من أجل مقابلة موقف معين أو مشكلة جديدة ولا يتأتى له إلا ملك المهارة العالية جداً وأصبح قادراً على الحكم على صحتها وعملها بدقة.</a:t>
          </a:r>
          <a:endParaRPr lang="en-US" b="1" dirty="0"/>
        </a:p>
      </dgm:t>
    </dgm:pt>
    <dgm:pt modelId="{85698B70-B1D5-42A7-9F4B-1AF335C006C6}" type="parTrans" cxnId="{3E929549-7597-4F9B-8580-1F0399279702}">
      <dgm:prSet/>
      <dgm:spPr/>
      <dgm:t>
        <a:bodyPr/>
        <a:lstStyle/>
        <a:p>
          <a:pPr rtl="1"/>
          <a:endParaRPr lang="ar-EG"/>
        </a:p>
      </dgm:t>
    </dgm:pt>
    <dgm:pt modelId="{B5FC9E5C-FD86-4F41-9D06-D9B8DD7DAD40}" type="sibTrans" cxnId="{3E929549-7597-4F9B-8580-1F0399279702}">
      <dgm:prSet/>
      <dgm:spPr/>
      <dgm:t>
        <a:bodyPr/>
        <a:lstStyle/>
        <a:p>
          <a:pPr rtl="1"/>
          <a:endParaRPr lang="ar-EG"/>
        </a:p>
      </dgm:t>
    </dgm:pt>
    <dgm:pt modelId="{9B244F16-12F5-4BDE-825B-0364D97EBE5A}">
      <dgm:prSet/>
      <dgm:spPr/>
      <dgm:t>
        <a:bodyPr/>
        <a:lstStyle/>
        <a:p>
          <a:pPr algn="r" rtl="1"/>
          <a:endParaRPr lang="ar-EG" dirty="0"/>
        </a:p>
      </dgm:t>
    </dgm:pt>
    <dgm:pt modelId="{85A7EBBC-CAB3-416F-BF65-8225D10E453A}" type="parTrans" cxnId="{7DB3E3DE-B023-4285-AD72-27DD24B89DC4}">
      <dgm:prSet/>
      <dgm:spPr/>
      <dgm:t>
        <a:bodyPr/>
        <a:lstStyle/>
        <a:p>
          <a:pPr rtl="1"/>
          <a:endParaRPr lang="ar-EG"/>
        </a:p>
      </dgm:t>
    </dgm:pt>
    <dgm:pt modelId="{D7C76D44-4B30-43D5-B7C8-F5C3343A766A}" type="sibTrans" cxnId="{7DB3E3DE-B023-4285-AD72-27DD24B89DC4}">
      <dgm:prSet/>
      <dgm:spPr/>
      <dgm:t>
        <a:bodyPr/>
        <a:lstStyle/>
        <a:p>
          <a:pPr rtl="1"/>
          <a:endParaRPr lang="ar-EG"/>
        </a:p>
      </dgm:t>
    </dgm:pt>
    <dgm:pt modelId="{5C4BAA0D-7E20-4E96-9A5C-B4BF3E29DEC1}">
      <dgm:prSet/>
      <dgm:spPr/>
      <dgm:t>
        <a:bodyPr/>
        <a:lstStyle/>
        <a:p>
          <a:pPr rtl="1"/>
          <a:r>
            <a:rPr lang="ar-SA" dirty="0" smtClean="0"/>
            <a:t>الأفعال المستعملة: أن يصمم، أن يبدع، أن يقترح، أن يبتكر، أن يؤلف، أن يستحدث، أن يشيد.</a:t>
          </a:r>
          <a:endParaRPr lang="en-US" dirty="0"/>
        </a:p>
      </dgm:t>
    </dgm:pt>
    <dgm:pt modelId="{E53CDD19-D463-4AA5-BA71-BD4AD2543E59}" type="parTrans" cxnId="{F6287223-4FC6-41A0-9D21-F9056A957C40}">
      <dgm:prSet/>
      <dgm:spPr/>
      <dgm:t>
        <a:bodyPr/>
        <a:lstStyle/>
        <a:p>
          <a:pPr rtl="1"/>
          <a:endParaRPr lang="ar-EG"/>
        </a:p>
      </dgm:t>
    </dgm:pt>
    <dgm:pt modelId="{A0905107-F6C1-43C8-9433-365B939B05A7}" type="sibTrans" cxnId="{F6287223-4FC6-41A0-9D21-F9056A957C40}">
      <dgm:prSet/>
      <dgm:spPr/>
      <dgm:t>
        <a:bodyPr/>
        <a:lstStyle/>
        <a:p>
          <a:pPr rtl="1"/>
          <a:endParaRPr lang="ar-EG"/>
        </a:p>
      </dgm:t>
    </dgm:pt>
    <dgm:pt modelId="{56BB6736-F007-4186-891C-A8613860CF61}" type="pres">
      <dgm:prSet presAssocID="{00ACE481-45FB-407D-A3B6-84C2A779C5B1}" presName="linear" presStyleCnt="0">
        <dgm:presLayoutVars>
          <dgm:animLvl val="lvl"/>
          <dgm:resizeHandles val="exact"/>
        </dgm:presLayoutVars>
      </dgm:prSet>
      <dgm:spPr/>
      <dgm:t>
        <a:bodyPr/>
        <a:lstStyle/>
        <a:p>
          <a:pPr rtl="1"/>
          <a:endParaRPr lang="ar-EG"/>
        </a:p>
      </dgm:t>
    </dgm:pt>
    <dgm:pt modelId="{652C56AB-0629-4C23-B87D-DFDEE0017D9F}" type="pres">
      <dgm:prSet presAssocID="{5F12CFEA-20A9-429A-9DC9-ED848D269D52}" presName="parentText" presStyleLbl="node1" presStyleIdx="0" presStyleCnt="2" custLinFactNeighborY="-26667">
        <dgm:presLayoutVars>
          <dgm:chMax val="0"/>
          <dgm:bulletEnabled val="1"/>
        </dgm:presLayoutVars>
      </dgm:prSet>
      <dgm:spPr/>
      <dgm:t>
        <a:bodyPr/>
        <a:lstStyle/>
        <a:p>
          <a:pPr rtl="1"/>
          <a:endParaRPr lang="ar-EG"/>
        </a:p>
      </dgm:t>
    </dgm:pt>
    <dgm:pt modelId="{D3941F7E-3445-4E05-80BF-3085C598CF8E}" type="pres">
      <dgm:prSet presAssocID="{5F12CFEA-20A9-429A-9DC9-ED848D269D52}" presName="childText" presStyleLbl="revTx" presStyleIdx="0" presStyleCnt="1">
        <dgm:presLayoutVars>
          <dgm:bulletEnabled val="1"/>
        </dgm:presLayoutVars>
      </dgm:prSet>
      <dgm:spPr/>
      <dgm:t>
        <a:bodyPr/>
        <a:lstStyle/>
        <a:p>
          <a:pPr rtl="1"/>
          <a:endParaRPr lang="ar-EG"/>
        </a:p>
      </dgm:t>
    </dgm:pt>
    <dgm:pt modelId="{4F79E62B-3971-4530-9ECF-424825D1A248}" type="pres">
      <dgm:prSet presAssocID="{5C4BAA0D-7E20-4E96-9A5C-B4BF3E29DEC1}" presName="parentText" presStyleLbl="node1" presStyleIdx="1" presStyleCnt="2">
        <dgm:presLayoutVars>
          <dgm:chMax val="0"/>
          <dgm:bulletEnabled val="1"/>
        </dgm:presLayoutVars>
      </dgm:prSet>
      <dgm:spPr/>
      <dgm:t>
        <a:bodyPr/>
        <a:lstStyle/>
        <a:p>
          <a:pPr rtl="1"/>
          <a:endParaRPr lang="ar-EG"/>
        </a:p>
      </dgm:t>
    </dgm:pt>
  </dgm:ptLst>
  <dgm:cxnLst>
    <dgm:cxn modelId="{7DB3E3DE-B023-4285-AD72-27DD24B89DC4}" srcId="{5F12CFEA-20A9-429A-9DC9-ED848D269D52}" destId="{9B244F16-12F5-4BDE-825B-0364D97EBE5A}" srcOrd="1" destOrd="0" parTransId="{85A7EBBC-CAB3-416F-BF65-8225D10E453A}" sibTransId="{D7C76D44-4B30-43D5-B7C8-F5C3343A766A}"/>
    <dgm:cxn modelId="{7D0F0E28-0712-4AFA-9F58-B8B04B54DD01}" type="presOf" srcId="{5F12CFEA-20A9-429A-9DC9-ED848D269D52}" destId="{652C56AB-0629-4C23-B87D-DFDEE0017D9F}" srcOrd="0" destOrd="0" presId="urn:microsoft.com/office/officeart/2005/8/layout/vList2"/>
    <dgm:cxn modelId="{583EF2A4-C292-4E24-A824-42E6CDC618CB}" type="presOf" srcId="{9B244F16-12F5-4BDE-825B-0364D97EBE5A}" destId="{D3941F7E-3445-4E05-80BF-3085C598CF8E}" srcOrd="0" destOrd="1" presId="urn:microsoft.com/office/officeart/2005/8/layout/vList2"/>
    <dgm:cxn modelId="{69A8F353-C439-4EAC-B2D7-50033A470E23}" type="presOf" srcId="{00ACE481-45FB-407D-A3B6-84C2A779C5B1}" destId="{56BB6736-F007-4186-891C-A8613860CF61}" srcOrd="0" destOrd="0" presId="urn:microsoft.com/office/officeart/2005/8/layout/vList2"/>
    <dgm:cxn modelId="{3E929549-7597-4F9B-8580-1F0399279702}" srcId="{5F12CFEA-20A9-429A-9DC9-ED848D269D52}" destId="{B0BD57FB-5208-4C14-AB41-34F5D40A07E6}" srcOrd="0" destOrd="0" parTransId="{85698B70-B1D5-42A7-9F4B-1AF335C006C6}" sibTransId="{B5FC9E5C-FD86-4F41-9D06-D9B8DD7DAD40}"/>
    <dgm:cxn modelId="{9CEDC09D-6D2D-47E9-9C98-BA359991BC31}" srcId="{00ACE481-45FB-407D-A3B6-84C2A779C5B1}" destId="{5F12CFEA-20A9-429A-9DC9-ED848D269D52}" srcOrd="0" destOrd="0" parTransId="{E616D3CA-946C-4A1D-8D26-0D0244B51CCE}" sibTransId="{CB82536D-71FB-4584-83F2-10C1391C0AC3}"/>
    <dgm:cxn modelId="{F6287223-4FC6-41A0-9D21-F9056A957C40}" srcId="{00ACE481-45FB-407D-A3B6-84C2A779C5B1}" destId="{5C4BAA0D-7E20-4E96-9A5C-B4BF3E29DEC1}" srcOrd="1" destOrd="0" parTransId="{E53CDD19-D463-4AA5-BA71-BD4AD2543E59}" sibTransId="{A0905107-F6C1-43C8-9433-365B939B05A7}"/>
    <dgm:cxn modelId="{613836D0-4C8A-4C8D-890C-AE01C7E3BF9D}" type="presOf" srcId="{5C4BAA0D-7E20-4E96-9A5C-B4BF3E29DEC1}" destId="{4F79E62B-3971-4530-9ECF-424825D1A248}" srcOrd="0" destOrd="0" presId="urn:microsoft.com/office/officeart/2005/8/layout/vList2"/>
    <dgm:cxn modelId="{945C963C-2E1F-4597-A4A2-B9510E94EE67}" type="presOf" srcId="{B0BD57FB-5208-4C14-AB41-34F5D40A07E6}" destId="{D3941F7E-3445-4E05-80BF-3085C598CF8E}" srcOrd="0" destOrd="0" presId="urn:microsoft.com/office/officeart/2005/8/layout/vList2"/>
    <dgm:cxn modelId="{2BC92FA2-939F-4F84-A9FF-DAC648F72561}" type="presParOf" srcId="{56BB6736-F007-4186-891C-A8613860CF61}" destId="{652C56AB-0629-4C23-B87D-DFDEE0017D9F}" srcOrd="0" destOrd="0" presId="urn:microsoft.com/office/officeart/2005/8/layout/vList2"/>
    <dgm:cxn modelId="{C76C7B9A-F367-489E-99CC-25D91BECCA5D}" type="presParOf" srcId="{56BB6736-F007-4186-891C-A8613860CF61}" destId="{D3941F7E-3445-4E05-80BF-3085C598CF8E}" srcOrd="1" destOrd="0" presId="urn:microsoft.com/office/officeart/2005/8/layout/vList2"/>
    <dgm:cxn modelId="{E72331E4-5CE1-4EBF-B6C7-B7FE0780DCEE}" type="presParOf" srcId="{56BB6736-F007-4186-891C-A8613860CF61}" destId="{4F79E62B-3971-4530-9ECF-424825D1A248}"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204B1CB-8ED5-459F-9824-326567673540}" type="doc">
      <dgm:prSet loTypeId="urn:microsoft.com/office/officeart/2005/8/layout/list1" loCatId="list" qsTypeId="urn:microsoft.com/office/officeart/2005/8/quickstyle/3d3" qsCatId="3D" csTypeId="urn:microsoft.com/office/officeart/2005/8/colors/accent1_1" csCatId="accent1" phldr="1"/>
      <dgm:spPr/>
      <dgm:t>
        <a:bodyPr/>
        <a:lstStyle/>
        <a:p>
          <a:pPr rtl="1"/>
          <a:endParaRPr lang="ar-EG"/>
        </a:p>
      </dgm:t>
    </dgm:pt>
    <dgm:pt modelId="{45195841-3386-4A00-968C-2CE81ADA55A5}">
      <dgm:prSet custT="1">
        <dgm:style>
          <a:lnRef idx="2">
            <a:schemeClr val="accent3"/>
          </a:lnRef>
          <a:fillRef idx="1">
            <a:schemeClr val="lt1"/>
          </a:fillRef>
          <a:effectRef idx="0">
            <a:schemeClr val="accent3"/>
          </a:effectRef>
          <a:fontRef idx="minor">
            <a:schemeClr val="dk1"/>
          </a:fontRef>
        </dgm:style>
      </dgm:prSet>
      <dgm:spPr/>
      <dgm:t>
        <a:bodyPr/>
        <a:lstStyle/>
        <a:p>
          <a:pPr algn="ctr" rtl="1"/>
          <a:r>
            <a:rPr lang="ar-SA" sz="2800" b="1" dirty="0" smtClean="0"/>
            <a:t>7- </a:t>
          </a:r>
          <a:r>
            <a:rPr lang="ar-EG" sz="2800" b="1" dirty="0" smtClean="0"/>
            <a:t>أمثلة </a:t>
          </a:r>
          <a:r>
            <a:rPr lang="ar-SA" sz="2800" b="1" dirty="0" smtClean="0"/>
            <a:t>مستوى الأصالة أو الإبداع: </a:t>
          </a:r>
          <a:r>
            <a:rPr lang="en-US" sz="2800" b="1" dirty="0" smtClean="0"/>
            <a:t>Organization</a:t>
          </a:r>
          <a:endParaRPr lang="ar-EG" sz="2800" b="1" dirty="0"/>
        </a:p>
      </dgm:t>
    </dgm:pt>
    <dgm:pt modelId="{0ECDB37A-7AB9-442E-9013-D0154126A2B4}" type="parTrans" cxnId="{599683B7-DEED-4246-AA99-EC1340A0A766}">
      <dgm:prSet/>
      <dgm:spPr/>
      <dgm:t>
        <a:bodyPr/>
        <a:lstStyle/>
        <a:p>
          <a:pPr rtl="1"/>
          <a:endParaRPr lang="ar-EG"/>
        </a:p>
      </dgm:t>
    </dgm:pt>
    <dgm:pt modelId="{C0D0E215-5D81-49F3-9AD0-3B4C52C04A55}" type="sibTrans" cxnId="{599683B7-DEED-4246-AA99-EC1340A0A766}">
      <dgm:prSet/>
      <dgm:spPr/>
      <dgm:t>
        <a:bodyPr/>
        <a:lstStyle/>
        <a:p>
          <a:pPr rtl="1"/>
          <a:endParaRPr lang="ar-EG"/>
        </a:p>
      </dgm:t>
    </dgm:pt>
    <dgm:pt modelId="{16296F2F-946F-4193-9B67-155F49CBEF57}">
      <dgm:prSet custT="1">
        <dgm:style>
          <a:lnRef idx="2">
            <a:schemeClr val="accent3"/>
          </a:lnRef>
          <a:fillRef idx="1">
            <a:schemeClr val="lt1"/>
          </a:fillRef>
          <a:effectRef idx="0">
            <a:schemeClr val="accent3"/>
          </a:effectRef>
          <a:fontRef idx="minor">
            <a:schemeClr val="dk1"/>
          </a:fontRef>
        </dgm:style>
      </dgm:prSet>
      <dgm:spPr/>
      <dgm:t>
        <a:bodyPr/>
        <a:lstStyle/>
        <a:p>
          <a:pPr algn="ctr" rtl="1"/>
          <a:r>
            <a:rPr lang="ar-SA" sz="2800" b="1" dirty="0" smtClean="0"/>
            <a:t>أن يبدع في صنع لوحة عن الأفعال الناسخة.</a:t>
          </a:r>
          <a:endParaRPr lang="en-US" sz="2800" b="1" dirty="0"/>
        </a:p>
      </dgm:t>
    </dgm:pt>
    <dgm:pt modelId="{8CC6AC5C-16E4-40E5-ABFD-F9FEBB3255D0}" type="parTrans" cxnId="{1A23CE13-4F07-4A55-86E9-2CAF70048B58}">
      <dgm:prSet/>
      <dgm:spPr/>
      <dgm:t>
        <a:bodyPr/>
        <a:lstStyle/>
        <a:p>
          <a:pPr rtl="1"/>
          <a:endParaRPr lang="ar-EG"/>
        </a:p>
      </dgm:t>
    </dgm:pt>
    <dgm:pt modelId="{ADC56B6C-2AFC-4C77-B34C-01D2653294F2}" type="sibTrans" cxnId="{1A23CE13-4F07-4A55-86E9-2CAF70048B58}">
      <dgm:prSet/>
      <dgm:spPr/>
      <dgm:t>
        <a:bodyPr/>
        <a:lstStyle/>
        <a:p>
          <a:pPr rtl="1"/>
          <a:endParaRPr lang="ar-EG"/>
        </a:p>
      </dgm:t>
    </dgm:pt>
    <dgm:pt modelId="{E19935E9-B94C-40F0-B005-A1DD74C233C9}">
      <dgm:prSet custT="1">
        <dgm:style>
          <a:lnRef idx="2">
            <a:schemeClr val="accent3"/>
          </a:lnRef>
          <a:fillRef idx="1">
            <a:schemeClr val="lt1"/>
          </a:fillRef>
          <a:effectRef idx="0">
            <a:schemeClr val="accent3"/>
          </a:effectRef>
          <a:fontRef idx="minor">
            <a:schemeClr val="dk1"/>
          </a:fontRef>
        </dgm:style>
      </dgm:prSet>
      <dgm:spPr/>
      <dgm:t>
        <a:bodyPr/>
        <a:lstStyle/>
        <a:p>
          <a:pPr algn="ctr" rtl="1"/>
          <a:r>
            <a:rPr lang="ar-SA" sz="2800" b="1" dirty="0" smtClean="0"/>
            <a:t>أن يبتكر طريقة في خلط الألوان المستعملة في الرسم.</a:t>
          </a:r>
          <a:endParaRPr lang="en-US" sz="2800" b="1" dirty="0"/>
        </a:p>
      </dgm:t>
    </dgm:pt>
    <dgm:pt modelId="{F8FBC24E-9577-4C51-AEEE-D9362E97E6E2}" type="parTrans" cxnId="{F7B709B5-FBEE-444D-8426-5CC05B30A297}">
      <dgm:prSet/>
      <dgm:spPr/>
      <dgm:t>
        <a:bodyPr/>
        <a:lstStyle/>
        <a:p>
          <a:pPr rtl="1"/>
          <a:endParaRPr lang="ar-EG"/>
        </a:p>
      </dgm:t>
    </dgm:pt>
    <dgm:pt modelId="{8E8587B8-3224-4FA1-ACB2-BDE6D829F01F}" type="sibTrans" cxnId="{F7B709B5-FBEE-444D-8426-5CC05B30A297}">
      <dgm:prSet/>
      <dgm:spPr/>
      <dgm:t>
        <a:bodyPr/>
        <a:lstStyle/>
        <a:p>
          <a:pPr rtl="1"/>
          <a:endParaRPr lang="ar-EG"/>
        </a:p>
      </dgm:t>
    </dgm:pt>
    <dgm:pt modelId="{BABDA920-5159-490E-ACB6-7C19108ADC42}">
      <dgm:prSet custT="1">
        <dgm:style>
          <a:lnRef idx="2">
            <a:schemeClr val="accent3"/>
          </a:lnRef>
          <a:fillRef idx="1">
            <a:schemeClr val="lt1"/>
          </a:fillRef>
          <a:effectRef idx="0">
            <a:schemeClr val="accent3"/>
          </a:effectRef>
          <a:fontRef idx="minor">
            <a:schemeClr val="dk1"/>
          </a:fontRef>
        </dgm:style>
      </dgm:prSet>
      <dgm:spPr/>
      <dgm:t>
        <a:bodyPr/>
        <a:lstStyle/>
        <a:p>
          <a:pPr algn="ctr" rtl="1"/>
          <a:r>
            <a:rPr lang="ar-SA" sz="2800" b="1" dirty="0" smtClean="0"/>
            <a:t>أن يصنع لوحة كهربائية تبين أهم المصانع الموجودة في مدينته.</a:t>
          </a:r>
          <a:endParaRPr lang="en-US" sz="2800" b="1" dirty="0"/>
        </a:p>
      </dgm:t>
    </dgm:pt>
    <dgm:pt modelId="{4F84799F-A0DC-4EED-95DB-E294E2790C83}" type="parTrans" cxnId="{DF3926F4-8DA6-4C63-8E03-03F9E09EBC62}">
      <dgm:prSet/>
      <dgm:spPr/>
      <dgm:t>
        <a:bodyPr/>
        <a:lstStyle/>
        <a:p>
          <a:pPr rtl="1"/>
          <a:endParaRPr lang="ar-EG"/>
        </a:p>
      </dgm:t>
    </dgm:pt>
    <dgm:pt modelId="{537EB8F6-4282-407C-AAB2-7B655D0A3EA0}" type="sibTrans" cxnId="{DF3926F4-8DA6-4C63-8E03-03F9E09EBC62}">
      <dgm:prSet/>
      <dgm:spPr/>
      <dgm:t>
        <a:bodyPr/>
        <a:lstStyle/>
        <a:p>
          <a:pPr rtl="1"/>
          <a:endParaRPr lang="ar-EG"/>
        </a:p>
      </dgm:t>
    </dgm:pt>
    <dgm:pt modelId="{38D1EFD0-3B4E-44E8-AE01-9B4EE5B389A6}">
      <dgm:prSet custT="1">
        <dgm:style>
          <a:lnRef idx="2">
            <a:schemeClr val="accent3"/>
          </a:lnRef>
          <a:fillRef idx="1">
            <a:schemeClr val="lt1"/>
          </a:fillRef>
          <a:effectRef idx="0">
            <a:schemeClr val="accent3"/>
          </a:effectRef>
          <a:fontRef idx="minor">
            <a:schemeClr val="dk1"/>
          </a:fontRef>
        </dgm:style>
      </dgm:prSet>
      <dgm:spPr/>
      <dgm:t>
        <a:bodyPr/>
        <a:lstStyle/>
        <a:p>
          <a:pPr algn="ctr" rtl="1"/>
          <a:r>
            <a:rPr lang="ar-SA" sz="2800" b="1" dirty="0" smtClean="0"/>
            <a:t>أن يخترع جهاز إنذار يدق فور ملامسة اللص لقفل السيارة عندما يريد فتحها عنوة.</a:t>
          </a:r>
          <a:endParaRPr lang="en-US" sz="2800" b="1" dirty="0"/>
        </a:p>
      </dgm:t>
    </dgm:pt>
    <dgm:pt modelId="{919D0F84-D7E7-434A-A37E-3BCAF17EB03F}" type="parTrans" cxnId="{41ED3CC9-7E3E-4F43-9306-4201B8FC1054}">
      <dgm:prSet/>
      <dgm:spPr/>
      <dgm:t>
        <a:bodyPr/>
        <a:lstStyle/>
        <a:p>
          <a:pPr rtl="1"/>
          <a:endParaRPr lang="ar-EG"/>
        </a:p>
      </dgm:t>
    </dgm:pt>
    <dgm:pt modelId="{BB96453B-37A1-469D-A429-46B2FA306BC1}" type="sibTrans" cxnId="{41ED3CC9-7E3E-4F43-9306-4201B8FC1054}">
      <dgm:prSet/>
      <dgm:spPr/>
      <dgm:t>
        <a:bodyPr/>
        <a:lstStyle/>
        <a:p>
          <a:pPr rtl="1"/>
          <a:endParaRPr lang="ar-EG"/>
        </a:p>
      </dgm:t>
    </dgm:pt>
    <dgm:pt modelId="{C1B443F5-BD9F-4F21-BFC3-A8162FC93A4C}" type="pres">
      <dgm:prSet presAssocID="{5204B1CB-8ED5-459F-9824-326567673540}" presName="linear" presStyleCnt="0">
        <dgm:presLayoutVars>
          <dgm:dir/>
          <dgm:animLvl val="lvl"/>
          <dgm:resizeHandles val="exact"/>
        </dgm:presLayoutVars>
      </dgm:prSet>
      <dgm:spPr/>
      <dgm:t>
        <a:bodyPr/>
        <a:lstStyle/>
        <a:p>
          <a:pPr rtl="1"/>
          <a:endParaRPr lang="ar-EG"/>
        </a:p>
      </dgm:t>
    </dgm:pt>
    <dgm:pt modelId="{0C03AF09-3038-4AEE-86EF-56B86105B5FC}" type="pres">
      <dgm:prSet presAssocID="{45195841-3386-4A00-968C-2CE81ADA55A5}" presName="parentLin" presStyleCnt="0"/>
      <dgm:spPr/>
    </dgm:pt>
    <dgm:pt modelId="{425ADD6D-BD88-4AF9-BFC3-F7C90805FB6A}" type="pres">
      <dgm:prSet presAssocID="{45195841-3386-4A00-968C-2CE81ADA55A5}" presName="parentLeftMargin" presStyleLbl="node1" presStyleIdx="0" presStyleCnt="5"/>
      <dgm:spPr/>
      <dgm:t>
        <a:bodyPr/>
        <a:lstStyle/>
        <a:p>
          <a:pPr rtl="1"/>
          <a:endParaRPr lang="ar-EG"/>
        </a:p>
      </dgm:t>
    </dgm:pt>
    <dgm:pt modelId="{3A549CD1-2CF5-43B5-88F1-50752BF6E61C}" type="pres">
      <dgm:prSet presAssocID="{45195841-3386-4A00-968C-2CE81ADA55A5}" presName="parentText" presStyleLbl="node1" presStyleIdx="0" presStyleCnt="5" custLinFactNeighborX="33762" custLinFactNeighborY="-12805">
        <dgm:presLayoutVars>
          <dgm:chMax val="0"/>
          <dgm:bulletEnabled val="1"/>
        </dgm:presLayoutVars>
      </dgm:prSet>
      <dgm:spPr/>
      <dgm:t>
        <a:bodyPr/>
        <a:lstStyle/>
        <a:p>
          <a:pPr rtl="1"/>
          <a:endParaRPr lang="ar-EG"/>
        </a:p>
      </dgm:t>
    </dgm:pt>
    <dgm:pt modelId="{9031779C-FFF3-429A-BE64-3CCFDFEC27F4}" type="pres">
      <dgm:prSet presAssocID="{45195841-3386-4A00-968C-2CE81ADA55A5}" presName="negativeSpace" presStyleCnt="0"/>
      <dgm:spPr/>
    </dgm:pt>
    <dgm:pt modelId="{AFB1216F-2253-499A-AE1A-F943B2A86B3D}" type="pres">
      <dgm:prSet presAssocID="{45195841-3386-4A00-968C-2CE81ADA55A5}" presName="childText" presStyleLbl="conFgAcc1" presStyleIdx="0" presStyleCnt="5">
        <dgm:presLayoutVars>
          <dgm:bulletEnabled val="1"/>
        </dgm:presLayoutVars>
      </dgm:prSet>
      <dgm:spPr/>
    </dgm:pt>
    <dgm:pt modelId="{3CF8B6CE-4E47-4AF7-B4DC-0F85CD7CF6D0}" type="pres">
      <dgm:prSet presAssocID="{C0D0E215-5D81-49F3-9AD0-3B4C52C04A55}" presName="spaceBetweenRectangles" presStyleCnt="0"/>
      <dgm:spPr/>
    </dgm:pt>
    <dgm:pt modelId="{EE5864DB-9406-43A3-9332-3614F5DCF4EF}" type="pres">
      <dgm:prSet presAssocID="{16296F2F-946F-4193-9B67-155F49CBEF57}" presName="parentLin" presStyleCnt="0"/>
      <dgm:spPr/>
    </dgm:pt>
    <dgm:pt modelId="{E55A3147-70B6-4D4C-928D-28887364503B}" type="pres">
      <dgm:prSet presAssocID="{16296F2F-946F-4193-9B67-155F49CBEF57}" presName="parentLeftMargin" presStyleLbl="node1" presStyleIdx="0" presStyleCnt="5"/>
      <dgm:spPr/>
      <dgm:t>
        <a:bodyPr/>
        <a:lstStyle/>
        <a:p>
          <a:pPr rtl="1"/>
          <a:endParaRPr lang="ar-EG"/>
        </a:p>
      </dgm:t>
    </dgm:pt>
    <dgm:pt modelId="{3203179C-940E-4DD1-8CCA-E32E2641161C}" type="pres">
      <dgm:prSet presAssocID="{16296F2F-946F-4193-9B67-155F49CBEF57}" presName="parentText" presStyleLbl="node1" presStyleIdx="1" presStyleCnt="5" custLinFactNeighborX="33762" custLinFactNeighborY="-12805">
        <dgm:presLayoutVars>
          <dgm:chMax val="0"/>
          <dgm:bulletEnabled val="1"/>
        </dgm:presLayoutVars>
      </dgm:prSet>
      <dgm:spPr/>
      <dgm:t>
        <a:bodyPr/>
        <a:lstStyle/>
        <a:p>
          <a:pPr rtl="1"/>
          <a:endParaRPr lang="ar-EG"/>
        </a:p>
      </dgm:t>
    </dgm:pt>
    <dgm:pt modelId="{E52D4265-704A-4C6B-AA6E-C1AB294245C0}" type="pres">
      <dgm:prSet presAssocID="{16296F2F-946F-4193-9B67-155F49CBEF57}" presName="negativeSpace" presStyleCnt="0"/>
      <dgm:spPr/>
    </dgm:pt>
    <dgm:pt modelId="{49B74B00-1B89-46A5-B8FF-E623C59BAA37}" type="pres">
      <dgm:prSet presAssocID="{16296F2F-946F-4193-9B67-155F49CBEF57}" presName="childText" presStyleLbl="conFgAcc1" presStyleIdx="1" presStyleCnt="5">
        <dgm:presLayoutVars>
          <dgm:bulletEnabled val="1"/>
        </dgm:presLayoutVars>
      </dgm:prSet>
      <dgm:spPr/>
    </dgm:pt>
    <dgm:pt modelId="{A23FFC38-D386-4296-A8DF-E69FEA10F1A4}" type="pres">
      <dgm:prSet presAssocID="{ADC56B6C-2AFC-4C77-B34C-01D2653294F2}" presName="spaceBetweenRectangles" presStyleCnt="0"/>
      <dgm:spPr/>
    </dgm:pt>
    <dgm:pt modelId="{5AC3CF27-8E59-436B-B575-63F47BB0AF89}" type="pres">
      <dgm:prSet presAssocID="{E19935E9-B94C-40F0-B005-A1DD74C233C9}" presName="parentLin" presStyleCnt="0"/>
      <dgm:spPr/>
    </dgm:pt>
    <dgm:pt modelId="{34DB132E-DDC1-48B1-A9CE-5337C2D05AEC}" type="pres">
      <dgm:prSet presAssocID="{E19935E9-B94C-40F0-B005-A1DD74C233C9}" presName="parentLeftMargin" presStyleLbl="node1" presStyleIdx="1" presStyleCnt="5"/>
      <dgm:spPr/>
      <dgm:t>
        <a:bodyPr/>
        <a:lstStyle/>
        <a:p>
          <a:pPr rtl="1"/>
          <a:endParaRPr lang="ar-EG"/>
        </a:p>
      </dgm:t>
    </dgm:pt>
    <dgm:pt modelId="{8E3B0EBD-2A4D-432C-8281-2A500D532594}" type="pres">
      <dgm:prSet presAssocID="{E19935E9-B94C-40F0-B005-A1DD74C233C9}" presName="parentText" presStyleLbl="node1" presStyleIdx="2" presStyleCnt="5" custLinFactNeighborX="33762" custLinFactNeighborY="-12805">
        <dgm:presLayoutVars>
          <dgm:chMax val="0"/>
          <dgm:bulletEnabled val="1"/>
        </dgm:presLayoutVars>
      </dgm:prSet>
      <dgm:spPr/>
      <dgm:t>
        <a:bodyPr/>
        <a:lstStyle/>
        <a:p>
          <a:pPr rtl="1"/>
          <a:endParaRPr lang="ar-EG"/>
        </a:p>
      </dgm:t>
    </dgm:pt>
    <dgm:pt modelId="{615B889E-97C6-43D2-8BCF-B5517C2FC8B0}" type="pres">
      <dgm:prSet presAssocID="{E19935E9-B94C-40F0-B005-A1DD74C233C9}" presName="negativeSpace" presStyleCnt="0"/>
      <dgm:spPr/>
    </dgm:pt>
    <dgm:pt modelId="{1EBB7CB7-F544-4B05-A44B-8104C46348BE}" type="pres">
      <dgm:prSet presAssocID="{E19935E9-B94C-40F0-B005-A1DD74C233C9}" presName="childText" presStyleLbl="conFgAcc1" presStyleIdx="2" presStyleCnt="5">
        <dgm:presLayoutVars>
          <dgm:bulletEnabled val="1"/>
        </dgm:presLayoutVars>
      </dgm:prSet>
      <dgm:spPr/>
    </dgm:pt>
    <dgm:pt modelId="{49B48138-FD7E-4D14-B1FA-6C0EFAB5D4E5}" type="pres">
      <dgm:prSet presAssocID="{8E8587B8-3224-4FA1-ACB2-BDE6D829F01F}" presName="spaceBetweenRectangles" presStyleCnt="0"/>
      <dgm:spPr/>
    </dgm:pt>
    <dgm:pt modelId="{F2853FDF-C5D8-456D-8258-F3F2241A5A8E}" type="pres">
      <dgm:prSet presAssocID="{BABDA920-5159-490E-ACB6-7C19108ADC42}" presName="parentLin" presStyleCnt="0"/>
      <dgm:spPr/>
    </dgm:pt>
    <dgm:pt modelId="{150078F5-96E3-4AFF-AA50-879ED0F6DF03}" type="pres">
      <dgm:prSet presAssocID="{BABDA920-5159-490E-ACB6-7C19108ADC42}" presName="parentLeftMargin" presStyleLbl="node1" presStyleIdx="2" presStyleCnt="5"/>
      <dgm:spPr/>
      <dgm:t>
        <a:bodyPr/>
        <a:lstStyle/>
        <a:p>
          <a:pPr rtl="1"/>
          <a:endParaRPr lang="ar-EG"/>
        </a:p>
      </dgm:t>
    </dgm:pt>
    <dgm:pt modelId="{BCF85849-D784-415B-A258-485939B2171A}" type="pres">
      <dgm:prSet presAssocID="{BABDA920-5159-490E-ACB6-7C19108ADC42}" presName="parentText" presStyleLbl="node1" presStyleIdx="3" presStyleCnt="5" custLinFactNeighborX="33762" custLinFactNeighborY="-12805">
        <dgm:presLayoutVars>
          <dgm:chMax val="0"/>
          <dgm:bulletEnabled val="1"/>
        </dgm:presLayoutVars>
      </dgm:prSet>
      <dgm:spPr/>
      <dgm:t>
        <a:bodyPr/>
        <a:lstStyle/>
        <a:p>
          <a:pPr rtl="1"/>
          <a:endParaRPr lang="ar-EG"/>
        </a:p>
      </dgm:t>
    </dgm:pt>
    <dgm:pt modelId="{8EFE5B72-3960-49F0-9B5A-4222CA5B8243}" type="pres">
      <dgm:prSet presAssocID="{BABDA920-5159-490E-ACB6-7C19108ADC42}" presName="negativeSpace" presStyleCnt="0"/>
      <dgm:spPr/>
    </dgm:pt>
    <dgm:pt modelId="{A1AE4F32-5EB2-4B48-B1F3-42CEB330A9A6}" type="pres">
      <dgm:prSet presAssocID="{BABDA920-5159-490E-ACB6-7C19108ADC42}" presName="childText" presStyleLbl="conFgAcc1" presStyleIdx="3" presStyleCnt="5">
        <dgm:presLayoutVars>
          <dgm:bulletEnabled val="1"/>
        </dgm:presLayoutVars>
      </dgm:prSet>
      <dgm:spPr/>
    </dgm:pt>
    <dgm:pt modelId="{B097269F-21C2-4E42-AB20-5688A93194D3}" type="pres">
      <dgm:prSet presAssocID="{537EB8F6-4282-407C-AAB2-7B655D0A3EA0}" presName="spaceBetweenRectangles" presStyleCnt="0"/>
      <dgm:spPr/>
    </dgm:pt>
    <dgm:pt modelId="{32C64358-F61F-4894-AD5D-867B3D19A43E}" type="pres">
      <dgm:prSet presAssocID="{38D1EFD0-3B4E-44E8-AE01-9B4EE5B389A6}" presName="parentLin" presStyleCnt="0"/>
      <dgm:spPr/>
    </dgm:pt>
    <dgm:pt modelId="{03004B6F-2DA0-4191-B96D-3691244C791D}" type="pres">
      <dgm:prSet presAssocID="{38D1EFD0-3B4E-44E8-AE01-9B4EE5B389A6}" presName="parentLeftMargin" presStyleLbl="node1" presStyleIdx="3" presStyleCnt="5"/>
      <dgm:spPr/>
      <dgm:t>
        <a:bodyPr/>
        <a:lstStyle/>
        <a:p>
          <a:pPr rtl="1"/>
          <a:endParaRPr lang="ar-EG"/>
        </a:p>
      </dgm:t>
    </dgm:pt>
    <dgm:pt modelId="{1A906EF0-82FB-47EE-A97A-FC2A68F30FE5}" type="pres">
      <dgm:prSet presAssocID="{38D1EFD0-3B4E-44E8-AE01-9B4EE5B389A6}" presName="parentText" presStyleLbl="node1" presStyleIdx="4" presStyleCnt="5" custLinFactNeighborX="33762" custLinFactNeighborY="-12805">
        <dgm:presLayoutVars>
          <dgm:chMax val="0"/>
          <dgm:bulletEnabled val="1"/>
        </dgm:presLayoutVars>
      </dgm:prSet>
      <dgm:spPr/>
      <dgm:t>
        <a:bodyPr/>
        <a:lstStyle/>
        <a:p>
          <a:pPr rtl="1"/>
          <a:endParaRPr lang="ar-EG"/>
        </a:p>
      </dgm:t>
    </dgm:pt>
    <dgm:pt modelId="{91AF390D-2E54-4712-9A7C-D0ED639A734D}" type="pres">
      <dgm:prSet presAssocID="{38D1EFD0-3B4E-44E8-AE01-9B4EE5B389A6}" presName="negativeSpace" presStyleCnt="0"/>
      <dgm:spPr/>
    </dgm:pt>
    <dgm:pt modelId="{C45716C3-45DF-4415-AE3E-25347BA4713D}" type="pres">
      <dgm:prSet presAssocID="{38D1EFD0-3B4E-44E8-AE01-9B4EE5B389A6}" presName="childText" presStyleLbl="conFgAcc1" presStyleIdx="4" presStyleCnt="5">
        <dgm:presLayoutVars>
          <dgm:bulletEnabled val="1"/>
        </dgm:presLayoutVars>
      </dgm:prSet>
      <dgm:spPr/>
    </dgm:pt>
  </dgm:ptLst>
  <dgm:cxnLst>
    <dgm:cxn modelId="{4349483A-6776-4018-BB5D-1E2E4EC77BF1}" type="presOf" srcId="{16296F2F-946F-4193-9B67-155F49CBEF57}" destId="{3203179C-940E-4DD1-8CCA-E32E2641161C}" srcOrd="1" destOrd="0" presId="urn:microsoft.com/office/officeart/2005/8/layout/list1"/>
    <dgm:cxn modelId="{41ED3CC9-7E3E-4F43-9306-4201B8FC1054}" srcId="{5204B1CB-8ED5-459F-9824-326567673540}" destId="{38D1EFD0-3B4E-44E8-AE01-9B4EE5B389A6}" srcOrd="4" destOrd="0" parTransId="{919D0F84-D7E7-434A-A37E-3BCAF17EB03F}" sibTransId="{BB96453B-37A1-469D-A429-46B2FA306BC1}"/>
    <dgm:cxn modelId="{51048147-B37D-40ED-8237-42BEAE0C4137}" type="presOf" srcId="{16296F2F-946F-4193-9B67-155F49CBEF57}" destId="{E55A3147-70B6-4D4C-928D-28887364503B}" srcOrd="0" destOrd="0" presId="urn:microsoft.com/office/officeart/2005/8/layout/list1"/>
    <dgm:cxn modelId="{6BEE5C36-31FE-4D75-B0DA-ECE4870C273D}" type="presOf" srcId="{38D1EFD0-3B4E-44E8-AE01-9B4EE5B389A6}" destId="{03004B6F-2DA0-4191-B96D-3691244C791D}" srcOrd="0" destOrd="0" presId="urn:microsoft.com/office/officeart/2005/8/layout/list1"/>
    <dgm:cxn modelId="{B61F8C98-02DF-4D18-8724-78A83502EC98}" type="presOf" srcId="{BABDA920-5159-490E-ACB6-7C19108ADC42}" destId="{150078F5-96E3-4AFF-AA50-879ED0F6DF03}" srcOrd="0" destOrd="0" presId="urn:microsoft.com/office/officeart/2005/8/layout/list1"/>
    <dgm:cxn modelId="{9E388F51-8E37-4881-8BEA-17321C71E08F}" type="presOf" srcId="{E19935E9-B94C-40F0-B005-A1DD74C233C9}" destId="{8E3B0EBD-2A4D-432C-8281-2A500D532594}" srcOrd="1" destOrd="0" presId="urn:microsoft.com/office/officeart/2005/8/layout/list1"/>
    <dgm:cxn modelId="{599683B7-DEED-4246-AA99-EC1340A0A766}" srcId="{5204B1CB-8ED5-459F-9824-326567673540}" destId="{45195841-3386-4A00-968C-2CE81ADA55A5}" srcOrd="0" destOrd="0" parTransId="{0ECDB37A-7AB9-442E-9013-D0154126A2B4}" sibTransId="{C0D0E215-5D81-49F3-9AD0-3B4C52C04A55}"/>
    <dgm:cxn modelId="{F7B709B5-FBEE-444D-8426-5CC05B30A297}" srcId="{5204B1CB-8ED5-459F-9824-326567673540}" destId="{E19935E9-B94C-40F0-B005-A1DD74C233C9}" srcOrd="2" destOrd="0" parTransId="{F8FBC24E-9577-4C51-AEEE-D9362E97E6E2}" sibTransId="{8E8587B8-3224-4FA1-ACB2-BDE6D829F01F}"/>
    <dgm:cxn modelId="{FAF7DB0C-8D0B-4D5C-8E98-F0712124B9DA}" type="presOf" srcId="{38D1EFD0-3B4E-44E8-AE01-9B4EE5B389A6}" destId="{1A906EF0-82FB-47EE-A97A-FC2A68F30FE5}" srcOrd="1" destOrd="0" presId="urn:microsoft.com/office/officeart/2005/8/layout/list1"/>
    <dgm:cxn modelId="{C5C31B89-6257-4599-A63C-34B441F07DCE}" type="presOf" srcId="{E19935E9-B94C-40F0-B005-A1DD74C233C9}" destId="{34DB132E-DDC1-48B1-A9CE-5337C2D05AEC}" srcOrd="0" destOrd="0" presId="urn:microsoft.com/office/officeart/2005/8/layout/list1"/>
    <dgm:cxn modelId="{797E1551-69B4-4A7A-83DE-4D046A84044D}" type="presOf" srcId="{45195841-3386-4A00-968C-2CE81ADA55A5}" destId="{3A549CD1-2CF5-43B5-88F1-50752BF6E61C}" srcOrd="1" destOrd="0" presId="urn:microsoft.com/office/officeart/2005/8/layout/list1"/>
    <dgm:cxn modelId="{DF3926F4-8DA6-4C63-8E03-03F9E09EBC62}" srcId="{5204B1CB-8ED5-459F-9824-326567673540}" destId="{BABDA920-5159-490E-ACB6-7C19108ADC42}" srcOrd="3" destOrd="0" parTransId="{4F84799F-A0DC-4EED-95DB-E294E2790C83}" sibTransId="{537EB8F6-4282-407C-AAB2-7B655D0A3EA0}"/>
    <dgm:cxn modelId="{7F29CE62-6DA4-4156-BEBF-7E8540E53103}" type="presOf" srcId="{45195841-3386-4A00-968C-2CE81ADA55A5}" destId="{425ADD6D-BD88-4AF9-BFC3-F7C90805FB6A}" srcOrd="0" destOrd="0" presId="urn:microsoft.com/office/officeart/2005/8/layout/list1"/>
    <dgm:cxn modelId="{1A23CE13-4F07-4A55-86E9-2CAF70048B58}" srcId="{5204B1CB-8ED5-459F-9824-326567673540}" destId="{16296F2F-946F-4193-9B67-155F49CBEF57}" srcOrd="1" destOrd="0" parTransId="{8CC6AC5C-16E4-40E5-ABFD-F9FEBB3255D0}" sibTransId="{ADC56B6C-2AFC-4C77-B34C-01D2653294F2}"/>
    <dgm:cxn modelId="{37071B26-71F2-49D4-B459-D8889F6CF868}" type="presOf" srcId="{BABDA920-5159-490E-ACB6-7C19108ADC42}" destId="{BCF85849-D784-415B-A258-485939B2171A}" srcOrd="1" destOrd="0" presId="urn:microsoft.com/office/officeart/2005/8/layout/list1"/>
    <dgm:cxn modelId="{D016AECC-F843-448A-89AD-1FEAC6E353DE}" type="presOf" srcId="{5204B1CB-8ED5-459F-9824-326567673540}" destId="{C1B443F5-BD9F-4F21-BFC3-A8162FC93A4C}" srcOrd="0" destOrd="0" presId="urn:microsoft.com/office/officeart/2005/8/layout/list1"/>
    <dgm:cxn modelId="{63BE43D0-DEEC-4283-8413-87C719536800}" type="presParOf" srcId="{C1B443F5-BD9F-4F21-BFC3-A8162FC93A4C}" destId="{0C03AF09-3038-4AEE-86EF-56B86105B5FC}" srcOrd="0" destOrd="0" presId="urn:microsoft.com/office/officeart/2005/8/layout/list1"/>
    <dgm:cxn modelId="{90C5299F-8DB6-4688-BB50-6AD121BAE518}" type="presParOf" srcId="{0C03AF09-3038-4AEE-86EF-56B86105B5FC}" destId="{425ADD6D-BD88-4AF9-BFC3-F7C90805FB6A}" srcOrd="0" destOrd="0" presId="urn:microsoft.com/office/officeart/2005/8/layout/list1"/>
    <dgm:cxn modelId="{C93B85A8-A7A5-4D80-9AD1-211691002773}" type="presParOf" srcId="{0C03AF09-3038-4AEE-86EF-56B86105B5FC}" destId="{3A549CD1-2CF5-43B5-88F1-50752BF6E61C}" srcOrd="1" destOrd="0" presId="urn:microsoft.com/office/officeart/2005/8/layout/list1"/>
    <dgm:cxn modelId="{16C670C2-E6D4-4A40-B494-27F4BA8CDBB8}" type="presParOf" srcId="{C1B443F5-BD9F-4F21-BFC3-A8162FC93A4C}" destId="{9031779C-FFF3-429A-BE64-3CCFDFEC27F4}" srcOrd="1" destOrd="0" presId="urn:microsoft.com/office/officeart/2005/8/layout/list1"/>
    <dgm:cxn modelId="{1117AEDE-C255-425E-A03A-E14B1A0D2E61}" type="presParOf" srcId="{C1B443F5-BD9F-4F21-BFC3-A8162FC93A4C}" destId="{AFB1216F-2253-499A-AE1A-F943B2A86B3D}" srcOrd="2" destOrd="0" presId="urn:microsoft.com/office/officeart/2005/8/layout/list1"/>
    <dgm:cxn modelId="{A1187B35-7830-43D7-AFE1-1401B324491A}" type="presParOf" srcId="{C1B443F5-BD9F-4F21-BFC3-A8162FC93A4C}" destId="{3CF8B6CE-4E47-4AF7-B4DC-0F85CD7CF6D0}" srcOrd="3" destOrd="0" presId="urn:microsoft.com/office/officeart/2005/8/layout/list1"/>
    <dgm:cxn modelId="{32F1F2C5-6BC6-4D12-AC39-ED37BB19DEA0}" type="presParOf" srcId="{C1B443F5-BD9F-4F21-BFC3-A8162FC93A4C}" destId="{EE5864DB-9406-43A3-9332-3614F5DCF4EF}" srcOrd="4" destOrd="0" presId="urn:microsoft.com/office/officeart/2005/8/layout/list1"/>
    <dgm:cxn modelId="{6AE2E655-874A-41EF-A504-7FA39B1FB01B}" type="presParOf" srcId="{EE5864DB-9406-43A3-9332-3614F5DCF4EF}" destId="{E55A3147-70B6-4D4C-928D-28887364503B}" srcOrd="0" destOrd="0" presId="urn:microsoft.com/office/officeart/2005/8/layout/list1"/>
    <dgm:cxn modelId="{14F1973F-2940-4F52-BC00-41C65C6D727E}" type="presParOf" srcId="{EE5864DB-9406-43A3-9332-3614F5DCF4EF}" destId="{3203179C-940E-4DD1-8CCA-E32E2641161C}" srcOrd="1" destOrd="0" presId="urn:microsoft.com/office/officeart/2005/8/layout/list1"/>
    <dgm:cxn modelId="{9A242656-042D-4E9B-91ED-8EC3A57A4428}" type="presParOf" srcId="{C1B443F5-BD9F-4F21-BFC3-A8162FC93A4C}" destId="{E52D4265-704A-4C6B-AA6E-C1AB294245C0}" srcOrd="5" destOrd="0" presId="urn:microsoft.com/office/officeart/2005/8/layout/list1"/>
    <dgm:cxn modelId="{888150AD-741A-45BB-B9DB-13724FDC08A0}" type="presParOf" srcId="{C1B443F5-BD9F-4F21-BFC3-A8162FC93A4C}" destId="{49B74B00-1B89-46A5-B8FF-E623C59BAA37}" srcOrd="6" destOrd="0" presId="urn:microsoft.com/office/officeart/2005/8/layout/list1"/>
    <dgm:cxn modelId="{88B535F6-DB29-4877-B654-E31402E7D807}" type="presParOf" srcId="{C1B443F5-BD9F-4F21-BFC3-A8162FC93A4C}" destId="{A23FFC38-D386-4296-A8DF-E69FEA10F1A4}" srcOrd="7" destOrd="0" presId="urn:microsoft.com/office/officeart/2005/8/layout/list1"/>
    <dgm:cxn modelId="{F896F859-1D3E-41A5-B490-378659FC0C2E}" type="presParOf" srcId="{C1B443F5-BD9F-4F21-BFC3-A8162FC93A4C}" destId="{5AC3CF27-8E59-436B-B575-63F47BB0AF89}" srcOrd="8" destOrd="0" presId="urn:microsoft.com/office/officeart/2005/8/layout/list1"/>
    <dgm:cxn modelId="{54BE0C65-7099-48A0-82F7-20E21A906C2B}" type="presParOf" srcId="{5AC3CF27-8E59-436B-B575-63F47BB0AF89}" destId="{34DB132E-DDC1-48B1-A9CE-5337C2D05AEC}" srcOrd="0" destOrd="0" presId="urn:microsoft.com/office/officeart/2005/8/layout/list1"/>
    <dgm:cxn modelId="{54EEC309-57FD-4FD9-BCB7-F7B608B37231}" type="presParOf" srcId="{5AC3CF27-8E59-436B-B575-63F47BB0AF89}" destId="{8E3B0EBD-2A4D-432C-8281-2A500D532594}" srcOrd="1" destOrd="0" presId="urn:microsoft.com/office/officeart/2005/8/layout/list1"/>
    <dgm:cxn modelId="{EF1D86B1-E1DC-46F7-BEC9-42A40B2B1AE3}" type="presParOf" srcId="{C1B443F5-BD9F-4F21-BFC3-A8162FC93A4C}" destId="{615B889E-97C6-43D2-8BCF-B5517C2FC8B0}" srcOrd="9" destOrd="0" presId="urn:microsoft.com/office/officeart/2005/8/layout/list1"/>
    <dgm:cxn modelId="{8FC63251-D587-4EAA-B148-E1C43B4047EE}" type="presParOf" srcId="{C1B443F5-BD9F-4F21-BFC3-A8162FC93A4C}" destId="{1EBB7CB7-F544-4B05-A44B-8104C46348BE}" srcOrd="10" destOrd="0" presId="urn:microsoft.com/office/officeart/2005/8/layout/list1"/>
    <dgm:cxn modelId="{9FFE5BD6-324A-4CB7-A28A-BEA45F2645F8}" type="presParOf" srcId="{C1B443F5-BD9F-4F21-BFC3-A8162FC93A4C}" destId="{49B48138-FD7E-4D14-B1FA-6C0EFAB5D4E5}" srcOrd="11" destOrd="0" presId="urn:microsoft.com/office/officeart/2005/8/layout/list1"/>
    <dgm:cxn modelId="{5E61CB15-D6DD-4E55-8227-4BD2F06B03D4}" type="presParOf" srcId="{C1B443F5-BD9F-4F21-BFC3-A8162FC93A4C}" destId="{F2853FDF-C5D8-456D-8258-F3F2241A5A8E}" srcOrd="12" destOrd="0" presId="urn:microsoft.com/office/officeart/2005/8/layout/list1"/>
    <dgm:cxn modelId="{3BAA440E-521E-4234-8A67-AB18A80D90BB}" type="presParOf" srcId="{F2853FDF-C5D8-456D-8258-F3F2241A5A8E}" destId="{150078F5-96E3-4AFF-AA50-879ED0F6DF03}" srcOrd="0" destOrd="0" presId="urn:microsoft.com/office/officeart/2005/8/layout/list1"/>
    <dgm:cxn modelId="{D2271C71-46C6-409B-9F14-49B127D63BEE}" type="presParOf" srcId="{F2853FDF-C5D8-456D-8258-F3F2241A5A8E}" destId="{BCF85849-D784-415B-A258-485939B2171A}" srcOrd="1" destOrd="0" presId="urn:microsoft.com/office/officeart/2005/8/layout/list1"/>
    <dgm:cxn modelId="{CE7FFB66-BB83-42AB-B2EC-775E940DFA02}" type="presParOf" srcId="{C1B443F5-BD9F-4F21-BFC3-A8162FC93A4C}" destId="{8EFE5B72-3960-49F0-9B5A-4222CA5B8243}" srcOrd="13" destOrd="0" presId="urn:microsoft.com/office/officeart/2005/8/layout/list1"/>
    <dgm:cxn modelId="{6C0BE06E-E282-47E3-A2F4-48BEB7629512}" type="presParOf" srcId="{C1B443F5-BD9F-4F21-BFC3-A8162FC93A4C}" destId="{A1AE4F32-5EB2-4B48-B1F3-42CEB330A9A6}" srcOrd="14" destOrd="0" presId="urn:microsoft.com/office/officeart/2005/8/layout/list1"/>
    <dgm:cxn modelId="{6E8288BC-874D-4718-A454-3B6B386E4A4D}" type="presParOf" srcId="{C1B443F5-BD9F-4F21-BFC3-A8162FC93A4C}" destId="{B097269F-21C2-4E42-AB20-5688A93194D3}" srcOrd="15" destOrd="0" presId="urn:microsoft.com/office/officeart/2005/8/layout/list1"/>
    <dgm:cxn modelId="{76D18E0E-E93C-41FE-9B33-C0CA250E68B8}" type="presParOf" srcId="{C1B443F5-BD9F-4F21-BFC3-A8162FC93A4C}" destId="{32C64358-F61F-4894-AD5D-867B3D19A43E}" srcOrd="16" destOrd="0" presId="urn:microsoft.com/office/officeart/2005/8/layout/list1"/>
    <dgm:cxn modelId="{99DA60FC-DEFE-4947-AB5A-44DE9F30888D}" type="presParOf" srcId="{32C64358-F61F-4894-AD5D-867B3D19A43E}" destId="{03004B6F-2DA0-4191-B96D-3691244C791D}" srcOrd="0" destOrd="0" presId="urn:microsoft.com/office/officeart/2005/8/layout/list1"/>
    <dgm:cxn modelId="{04A0DD0E-7B46-4713-A131-21880AEA9B8B}" type="presParOf" srcId="{32C64358-F61F-4894-AD5D-867B3D19A43E}" destId="{1A906EF0-82FB-47EE-A97A-FC2A68F30FE5}" srcOrd="1" destOrd="0" presId="urn:microsoft.com/office/officeart/2005/8/layout/list1"/>
    <dgm:cxn modelId="{356FB34B-EACD-41FE-8BE1-B8B387915E0F}" type="presParOf" srcId="{C1B443F5-BD9F-4F21-BFC3-A8162FC93A4C}" destId="{91AF390D-2E54-4712-9A7C-D0ED639A734D}" srcOrd="17" destOrd="0" presId="urn:microsoft.com/office/officeart/2005/8/layout/list1"/>
    <dgm:cxn modelId="{2ABC8812-09B8-4354-BBCB-3096F49CF1BC}" type="presParOf" srcId="{C1B443F5-BD9F-4F21-BFC3-A8162FC93A4C}" destId="{C45716C3-45DF-4415-AE3E-25347BA4713D}" srcOrd="18"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9BDC215-09AC-4C78-B970-E70BB41C8ED9}">
      <dsp:nvSpPr>
        <dsp:cNvPr id="0" name=""/>
        <dsp:cNvSpPr/>
      </dsp:nvSpPr>
      <dsp:spPr>
        <a:xfrm>
          <a:off x="0" y="0"/>
          <a:ext cx="9144000" cy="604652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1">
            <a:lnSpc>
              <a:spcPct val="90000"/>
            </a:lnSpc>
            <a:spcBef>
              <a:spcPct val="0"/>
            </a:spcBef>
            <a:spcAft>
              <a:spcPct val="35000"/>
            </a:spcAft>
          </a:pPr>
          <a:r>
            <a:rPr lang="ar-SA" sz="4400" kern="1200" dirty="0" smtClean="0"/>
            <a:t>1 ) </a:t>
          </a:r>
          <a:r>
            <a:rPr lang="ar-SA" sz="4400" b="1" kern="1200" dirty="0" smtClean="0">
              <a:effectLst>
                <a:outerShdw blurRad="38100" dist="38100" dir="2700000" algn="tl">
                  <a:srgbClr val="000000">
                    <a:alpha val="43137"/>
                  </a:srgbClr>
                </a:outerShdw>
              </a:effectLst>
            </a:rPr>
            <a:t>الاستقبال </a:t>
          </a:r>
          <a:r>
            <a:rPr lang="ar-EG" sz="4400" b="1" kern="1200" dirty="0" smtClean="0">
              <a:effectLst>
                <a:outerShdw blurRad="38100" dist="38100" dir="2700000" algn="tl">
                  <a:srgbClr val="000000">
                    <a:alpha val="43137"/>
                  </a:srgbClr>
                </a:outerShdw>
              </a:effectLst>
            </a:rPr>
            <a:t>” التقبل ” – الأنتباة –الأصغاء :     </a:t>
          </a:r>
          <a:r>
            <a:rPr lang="ar-SA" sz="4400" b="1" kern="1200" dirty="0" smtClean="0">
              <a:effectLst>
                <a:outerShdw blurRad="38100" dist="38100" dir="2700000" algn="tl">
                  <a:srgbClr val="000000">
                    <a:alpha val="43137"/>
                  </a:srgbClr>
                </a:outerShdw>
              </a:effectLst>
            </a:rPr>
            <a:t>ويتمثل في إثارة اهتمام الفرد </a:t>
          </a:r>
          <a:r>
            <a:rPr lang="ar-EG" sz="4400" b="1" kern="1200" dirty="0" smtClean="0">
              <a:effectLst>
                <a:outerShdw blurRad="38100" dist="38100" dir="2700000" algn="tl">
                  <a:srgbClr val="000000">
                    <a:alpha val="43137"/>
                  </a:srgbClr>
                </a:outerShdw>
              </a:effectLst>
            </a:rPr>
            <a:t>لوجود مثير ما و هو النقط الأولى التى توجه الطالب توجيه صحيحا لتقبل ا؟لأنشطة الصفية و الكتب المدرسية و شرح المعلم </a:t>
          </a:r>
          <a:r>
            <a:rPr lang="ar-SA" sz="4400" b="1" kern="1200" dirty="0" smtClean="0">
              <a:effectLst>
                <a:outerShdw blurRad="38100" dist="38100" dir="2700000" algn="tl">
                  <a:srgbClr val="000000">
                    <a:alpha val="43137"/>
                  </a:srgbClr>
                </a:outerShdw>
              </a:effectLst>
            </a:rPr>
            <a:t>. </a:t>
          </a:r>
          <a:br>
            <a:rPr lang="ar-SA" sz="4400" b="1" kern="1200" dirty="0" smtClean="0">
              <a:effectLst>
                <a:outerShdw blurRad="38100" dist="38100" dir="2700000" algn="tl">
                  <a:srgbClr val="000000">
                    <a:alpha val="43137"/>
                  </a:srgbClr>
                </a:outerShdw>
              </a:effectLst>
            </a:rPr>
          </a:br>
          <a:r>
            <a:rPr lang="ar-SA" sz="4400" b="1" kern="1200" dirty="0" smtClean="0">
              <a:effectLst>
                <a:outerShdw blurRad="38100" dist="38100" dir="2700000" algn="tl">
                  <a:srgbClr val="000000">
                    <a:alpha val="43137"/>
                  </a:srgbClr>
                </a:outerShdw>
              </a:effectLst>
            </a:rPr>
            <a:t>أفعاله السلوكية : أن يصغي ، أن يشارك ، أن </a:t>
          </a:r>
          <a:r>
            <a:rPr lang="ar-EG" sz="4400" b="1" kern="1200" dirty="0" smtClean="0">
              <a:effectLst>
                <a:outerShdw blurRad="38100" dist="38100" dir="2700000" algn="tl">
                  <a:srgbClr val="000000">
                    <a:alpha val="43137"/>
                  </a:srgbClr>
                </a:outerShdw>
              </a:effectLst>
            </a:rPr>
            <a:t>يلاحظ </a:t>
          </a:r>
          <a:r>
            <a:rPr lang="ar-SA" sz="4400" b="1" kern="1200" dirty="0" smtClean="0">
              <a:effectLst>
                <a:outerShdw blurRad="38100" dist="38100" dir="2700000" algn="tl">
                  <a:srgbClr val="000000">
                    <a:alpha val="43137"/>
                  </a:srgbClr>
                </a:outerShdw>
              </a:effectLst>
            </a:rPr>
            <a:t>، أن يظهر أو يبدي اهتماماً</a:t>
          </a:r>
          <a:r>
            <a:rPr lang="ar-EG" sz="4400" b="1" kern="1200" dirty="0" smtClean="0">
              <a:effectLst>
                <a:outerShdw blurRad="38100" dist="38100" dir="2700000" algn="tl">
                  <a:srgbClr val="000000">
                    <a:alpha val="43137"/>
                  </a:srgbClr>
                </a:outerShdw>
              </a:effectLst>
            </a:rPr>
            <a:t>“يختار </a:t>
          </a:r>
        </a:p>
        <a:p>
          <a:pPr lvl="0" algn="ctr" defTabSz="1955800" rtl="1">
            <a:lnSpc>
              <a:spcPct val="90000"/>
            </a:lnSpc>
            <a:spcBef>
              <a:spcPct val="0"/>
            </a:spcBef>
            <a:spcAft>
              <a:spcPct val="35000"/>
            </a:spcAft>
          </a:pPr>
          <a:r>
            <a:rPr lang="ar-EG" sz="4400" b="1" kern="1200" dirty="0" smtClean="0">
              <a:solidFill>
                <a:srgbClr val="00B0F0"/>
              </a:solidFill>
              <a:effectLst/>
            </a:rPr>
            <a:t>أن يميز الطفال الأصوات المصاحبة لرسائل الخطأ بالكومبيوتر </a:t>
          </a:r>
          <a:endParaRPr lang="ar-SA" sz="4400" b="1" kern="1200" dirty="0">
            <a:solidFill>
              <a:srgbClr val="00B0F0"/>
            </a:solidFill>
            <a:effectLst/>
          </a:endParaRPr>
        </a:p>
      </dsp:txBody>
      <dsp:txXfrm>
        <a:off x="0" y="0"/>
        <a:ext cx="9144000" cy="604652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7F895F3-5931-46DB-84B0-7FFA535B0457}" type="datetimeFigureOut">
              <a:rPr lang="ar-SA" smtClean="0"/>
              <a:pPr/>
              <a:t>04/04/1435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2FAFFD2-2BC8-499E-B610-2C6E9B983CC8}" type="slidenum">
              <a:rPr lang="ar-SA" smtClean="0"/>
              <a:pPr/>
              <a:t>‹#›</a:t>
            </a:fld>
            <a:endParaRPr lang="ar-SA"/>
          </a:p>
        </p:txBody>
      </p:sp>
    </p:spTree>
    <p:extLst>
      <p:ext uri="{BB962C8B-B14F-4D97-AF65-F5344CB8AC3E}">
        <p14:creationId xmlns="" xmlns:p14="http://schemas.microsoft.com/office/powerpoint/2010/main" val="185791383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dirty="0"/>
          </a:p>
        </p:txBody>
      </p:sp>
      <p:sp>
        <p:nvSpPr>
          <p:cNvPr id="4" name="Slide Number Placeholder 3"/>
          <p:cNvSpPr>
            <a:spLocks noGrp="1"/>
          </p:cNvSpPr>
          <p:nvPr>
            <p:ph type="sldNum" sz="quarter" idx="10"/>
          </p:nvPr>
        </p:nvSpPr>
        <p:spPr/>
        <p:txBody>
          <a:bodyPr/>
          <a:lstStyle/>
          <a:p>
            <a:fld id="{72FAFFD2-2BC8-499E-B610-2C6E9B983CC8}" type="slidenum">
              <a:rPr lang="ar-SA" smtClean="0"/>
              <a:pPr/>
              <a:t>10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2842112022"/>
      </p:ext>
    </p:extLst>
  </p:cSld>
  <p:clrMapOvr>
    <a:masterClrMapping/>
  </p:clrMapOvr>
  <p:transition spd="slow">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1947428518"/>
      </p:ext>
    </p:extLst>
  </p:cSld>
  <p:clrMapOvr>
    <a:masterClrMapping/>
  </p:clrMapOvr>
  <p:transition spd="slow">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3899594238"/>
      </p:ext>
    </p:extLst>
  </p:cSld>
  <p:clrMapOvr>
    <a:masterClrMapping/>
  </p:clrMapOvr>
  <p:transition spd="slow">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2899199605"/>
      </p:ext>
    </p:extLst>
  </p:cSld>
  <p:clrMapOvr>
    <a:masterClrMapping/>
  </p:clrMapOvr>
  <p:transition spd="slow">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3609500676"/>
      </p:ext>
    </p:extLst>
  </p:cSld>
  <p:clrMapOvr>
    <a:masterClrMapping/>
  </p:clrMapOvr>
  <p:transition spd="slow">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2223879462"/>
      </p:ext>
    </p:extLst>
  </p:cSld>
  <p:clrMapOvr>
    <a:masterClrMapping/>
  </p:clrMapOvr>
  <p:transition spd="slow">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3106392371"/>
      </p:ext>
    </p:extLst>
  </p:cSld>
  <p:clrMapOvr>
    <a:masterClrMapping/>
  </p:clrMapOvr>
  <p:transition spd="slow">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3739945392"/>
      </p:ext>
    </p:extLst>
  </p:cSld>
  <p:clrMapOvr>
    <a:masterClrMapping/>
  </p:clrMapOvr>
  <p:transition spd="slow">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754096419"/>
      </p:ext>
    </p:extLst>
  </p:cSld>
  <p:clrMapOvr>
    <a:masterClrMapping/>
  </p:clrMapOvr>
  <p:transition spd="slow">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1165538788"/>
      </p:ext>
    </p:extLst>
  </p:cSld>
  <p:clrMapOvr>
    <a:masterClrMapping/>
  </p:clrMapOvr>
  <p:transition spd="slow">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FE6F9F6B-B9F0-4BE6-B82A-A424B9792960}" type="datetimeFigureOut">
              <a:rPr lang="ar-SA" smtClean="0"/>
              <a:pPr/>
              <a:t>04/04/1435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1664672310"/>
      </p:ext>
    </p:extLst>
  </p:cSld>
  <p:clrMapOvr>
    <a:masterClrMapping/>
  </p:clrMapOvr>
  <p:transition spd="slow">
    <p:pull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457200" y="1600200"/>
            <a:ext cx="8229600" cy="4525963"/>
          </a:xfrm>
        </p:spPr>
        <p:txBody>
          <a:bodyPr>
            <a:normAutofit/>
          </a:bodyPr>
          <a:lstStyle/>
          <a:p>
            <a:pPr lvl="0"/>
            <a:endParaRPr lang="ar-SA" noProof="0"/>
          </a:p>
        </p:txBody>
      </p:sp>
      <p:sp>
        <p:nvSpPr>
          <p:cNvPr id="4" name="عنصر نائب للتاريخ 3"/>
          <p:cNvSpPr>
            <a:spLocks noGrp="1"/>
          </p:cNvSpPr>
          <p:nvPr>
            <p:ph type="dt" sz="half" idx="10"/>
          </p:nvPr>
        </p:nvSpPr>
        <p:spPr>
          <a:xfrm>
            <a:off x="6553200" y="6245225"/>
            <a:ext cx="2133600" cy="476250"/>
          </a:xfrm>
        </p:spPr>
        <p:txBody>
          <a:bodyPr/>
          <a:lstStyle>
            <a:lvl1pPr>
              <a:defRPr/>
            </a:lvl1pPr>
          </a:lstStyle>
          <a:p>
            <a:r>
              <a:rPr lang="ar-SA" altLang="zh-TW"/>
              <a:t>20/6/1429 هـ</a:t>
            </a:r>
            <a:endParaRPr lang="zh-TW"/>
          </a:p>
        </p:txBody>
      </p:sp>
      <p:sp>
        <p:nvSpPr>
          <p:cNvPr id="5" name="عنصر نائب للتذييل 4"/>
          <p:cNvSpPr>
            <a:spLocks noGrp="1"/>
          </p:cNvSpPr>
          <p:nvPr>
            <p:ph type="ftr" sz="quarter" idx="11"/>
          </p:nvPr>
        </p:nvSpPr>
        <p:spPr>
          <a:xfrm>
            <a:off x="3124200" y="6245225"/>
            <a:ext cx="2895600" cy="476250"/>
          </a:xfrm>
        </p:spPr>
        <p:txBody>
          <a:bodyPr/>
          <a:lstStyle>
            <a:lvl1pPr>
              <a:defRPr smtClean="0"/>
            </a:lvl1pPr>
          </a:lstStyle>
          <a:p>
            <a:pPr>
              <a:defRPr/>
            </a:pPr>
            <a:r>
              <a:rPr lang="ar-SA"/>
              <a:t>التقويم: مفهومه وأدواته</a:t>
            </a:r>
            <a:endParaRPr lang="en-US" dirty="0"/>
          </a:p>
        </p:txBody>
      </p:sp>
      <p:sp>
        <p:nvSpPr>
          <p:cNvPr id="6" name="عنصر نائب لرقم الشريحة 5"/>
          <p:cNvSpPr>
            <a:spLocks noGrp="1"/>
          </p:cNvSpPr>
          <p:nvPr>
            <p:ph type="sldNum" sz="quarter" idx="12"/>
          </p:nvPr>
        </p:nvSpPr>
        <p:spPr>
          <a:xfrm>
            <a:off x="457200" y="6245225"/>
            <a:ext cx="2133600" cy="476250"/>
          </a:xfrm>
        </p:spPr>
        <p:txBody>
          <a:bodyPr/>
          <a:lstStyle>
            <a:lvl1pPr>
              <a:defRPr smtClean="0"/>
            </a:lvl1pPr>
          </a:lstStyle>
          <a:p>
            <a:pPr>
              <a:defRPr/>
            </a:pPr>
            <a:fld id="{8AB40816-77CD-4E4A-96B0-9C46D5C0E528}" type="slidenum">
              <a:rPr lang="ar-SA"/>
              <a:pPr>
                <a:defRPr/>
              </a:pPr>
              <a:t>‹#›</a:t>
            </a:fld>
            <a:endParaRPr lang="zh-TW">
              <a:cs typeface="微軟正黑體"/>
            </a:endParaRPr>
          </a:p>
        </p:txBody>
      </p:sp>
    </p:spTree>
  </p:cSld>
  <p:clrMapOvr>
    <a:masterClrMapping/>
  </p:clrMapOvr>
  <p:transition spd="slow">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l="-10000" r="-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E6F9F6B-B9F0-4BE6-B82A-A424B9792960}" type="datetimeFigureOut">
              <a:rPr lang="ar-SA" smtClean="0"/>
              <a:pPr/>
              <a:t>04/04/1435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B4F3E9B-A40F-4317-A925-1D623A9172CA}" type="slidenum">
              <a:rPr lang="ar-SA" smtClean="0"/>
              <a:pPr/>
              <a:t>‹#›</a:t>
            </a:fld>
            <a:endParaRPr lang="ar-SA"/>
          </a:p>
        </p:txBody>
      </p:sp>
    </p:spTree>
    <p:extLst>
      <p:ext uri="{BB962C8B-B14F-4D97-AF65-F5344CB8AC3E}">
        <p14:creationId xmlns="" xmlns:p14="http://schemas.microsoft.com/office/powerpoint/2010/main" val="2211270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pull dir="rd"/>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63888" y="0"/>
            <a:ext cx="5180112" cy="3680957"/>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ar-EG" sz="4800" b="1" dirty="0" smtClean="0">
                <a:solidFill>
                  <a:schemeClr val="bg1"/>
                </a:solidFill>
              </a:rPr>
              <a:t>المحاضرة التاسعة  </a:t>
            </a:r>
            <a:br>
              <a:rPr lang="ar-EG" sz="4800" b="1" dirty="0" smtClean="0">
                <a:solidFill>
                  <a:schemeClr val="bg1"/>
                </a:solidFill>
              </a:rPr>
            </a:br>
            <a:endParaRPr lang="ar-SA" sz="4800" b="1" dirty="0">
              <a:solidFill>
                <a:schemeClr val="bg1"/>
              </a:solidFill>
            </a:endParaRPr>
          </a:p>
        </p:txBody>
      </p:sp>
      <p:sp>
        <p:nvSpPr>
          <p:cNvPr id="4" name="Rectangle 3"/>
          <p:cNvSpPr/>
          <p:nvPr/>
        </p:nvSpPr>
        <p:spPr>
          <a:xfrm>
            <a:off x="395536" y="4150821"/>
            <a:ext cx="7632848" cy="193899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ar-EG" sz="6000" dirty="0" smtClean="0">
                <a:solidFill>
                  <a:srgbClr val="FFFF00"/>
                </a:solidFill>
              </a:rPr>
              <a:t>ثانيا  المجال الوجدانى </a:t>
            </a:r>
          </a:p>
          <a:p>
            <a:pPr algn="ctr"/>
            <a:r>
              <a:rPr lang="ar-EG" sz="6000" dirty="0" smtClean="0">
                <a:solidFill>
                  <a:srgbClr val="FFFF00"/>
                </a:solidFill>
              </a:rPr>
              <a:t>ثالثا المجال النفس حركى  </a:t>
            </a:r>
            <a:endParaRPr lang="ar-EG" sz="6000" b="1" dirty="0" smtClean="0">
              <a:solidFill>
                <a:srgbClr val="FFFF00"/>
              </a:solidFill>
            </a:endParaRPr>
          </a:p>
        </p:txBody>
      </p:sp>
      <p:pic>
        <p:nvPicPr>
          <p:cNvPr id="4098" name="Picture 2" descr="https://encrypted-tbn2.gstatic.com/images?q=tbn:ANd9GcR6wqD8DZlKFtG07Z9_1fr66GU3N6JklCLZP02Ig2NpZ8o1BXpB"/>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0"/>
            <a:ext cx="4116813" cy="3717032"/>
          </a:xfrm>
          <a:prstGeom prst="rect">
            <a:avLst/>
          </a:prstGeom>
          <a:noFill/>
          <a:extLst>
            <a:ext uri="{909E8E84-426E-40DD-AFC4-6F175D3DCCD1}">
              <a14:hiddenFill xmlns="" xmlns:a14="http://schemas.microsoft.com/office/drawing/2010/main">
                <a:solidFill>
                  <a:srgbClr val="FFFFFF"/>
                </a:solidFill>
              </a14:hiddenFill>
            </a:ext>
          </a:extLst>
        </p:spPr>
      </p:pic>
      <p:sp>
        <p:nvSpPr>
          <p:cNvPr id="31746" name="AutoShape 2" descr="https://encrypted-tbn0.gstatic.com/images?q=tbn:ANd9GcTnrrzYGdWyuiIDvXI84LbMY7xz6insifw4ZdYSAIOJ8I3I3i9o6g"/>
          <p:cNvSpPr>
            <a:spLocks noChangeAspect="1" noChangeArrowheads="1"/>
          </p:cNvSpPr>
          <p:nvPr/>
        </p:nvSpPr>
        <p:spPr bwMode="auto">
          <a:xfrm>
            <a:off x="8355013" y="-1371600"/>
            <a:ext cx="2876550" cy="2867025"/>
          </a:xfrm>
          <a:prstGeom prst="rect">
            <a:avLst/>
          </a:prstGeom>
          <a:noFill/>
        </p:spPr>
        <p:txBody>
          <a:bodyPr vert="horz" wrap="square" lIns="91440" tIns="45720" rIns="91440" bIns="45720" numCol="1" anchor="t" anchorCtr="0" compatLnSpc="1">
            <a:prstTxWarp prst="textNoShape">
              <a:avLst/>
            </a:prstTxWarp>
          </a:bodyPr>
          <a:lstStyle/>
          <a:p>
            <a:endParaRPr lang="ar-EG"/>
          </a:p>
        </p:txBody>
      </p:sp>
    </p:spTree>
    <p:extLst>
      <p:ext uri="{BB962C8B-B14F-4D97-AF65-F5344CB8AC3E}">
        <p14:creationId xmlns="" xmlns:p14="http://schemas.microsoft.com/office/powerpoint/2010/main" val="989762532"/>
      </p:ext>
    </p:extLst>
  </p:cSld>
  <p:clrMapOvr>
    <a:masterClrMapping/>
  </p:clrMapOvr>
  <p:transition spd="slow">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pic>
        <p:nvPicPr>
          <p:cNvPr id="4" name="Picture 7" descr="E:\ملف مقرارات الفصل الدراسي الأول لجامعة الدمام\مقرر طرق التدريس العامة\22444silence.gif"/>
          <p:cNvPicPr>
            <a:picLocks noGrp="1" noChangeAspect="1" noChangeArrowheads="1" noCrop="1"/>
          </p:cNvPicPr>
          <p:nvPr>
            <p:ph idx="1"/>
          </p:nvPr>
        </p:nvPicPr>
        <p:blipFill>
          <a:blip r:embed="rId2" cstate="print"/>
          <a:srcRect/>
          <a:stretch>
            <a:fillRect/>
          </a:stretch>
        </p:blipFill>
        <p:spPr bwMode="auto">
          <a:xfrm>
            <a:off x="0" y="0"/>
            <a:ext cx="9250154" cy="68580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pull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E:\ملف مقرارات الفصل الدراسي الأول لجامعة الدمام\مقرر طرق التدريس العامة\behavioral_goals2.png"/>
          <p:cNvPicPr>
            <a:picLocks noGrp="1" noChangeAspect="1" noChangeArrowheads="1"/>
          </p:cNvPicPr>
          <p:nvPr>
            <p:ph idx="4294967295"/>
          </p:nvPr>
        </p:nvPicPr>
        <p:blipFill>
          <a:blip r:embed="rId2" cstate="print"/>
          <a:srcRect/>
          <a:stretch>
            <a:fillRect/>
          </a:stretch>
        </p:blipFill>
        <p:spPr bwMode="auto">
          <a:xfrm>
            <a:off x="0" y="0"/>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492896"/>
            <a:ext cx="8229600" cy="1143000"/>
          </a:xfrm>
        </p:spPr>
        <p:style>
          <a:lnRef idx="0">
            <a:schemeClr val="dk1"/>
          </a:lnRef>
          <a:fillRef idx="3">
            <a:schemeClr val="dk1"/>
          </a:fillRef>
          <a:effectRef idx="3">
            <a:schemeClr val="dk1"/>
          </a:effectRef>
          <a:fontRef idx="minor">
            <a:schemeClr val="lt1"/>
          </a:fontRef>
        </p:style>
        <p:txBody>
          <a:bodyPr>
            <a:normAutofit/>
          </a:bodyPr>
          <a:lstStyle/>
          <a:p>
            <a:r>
              <a:rPr lang="ar-EG" sz="5400" dirty="0" smtClean="0"/>
              <a:t>ثانيا أهداف المجال الوجدانى </a:t>
            </a:r>
            <a:endParaRPr lang="ar-EG" sz="5400" dirty="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2"/>
          <p:cNvSpPr>
            <a:spLocks noChangeShapeType="1"/>
          </p:cNvSpPr>
          <p:nvPr/>
        </p:nvSpPr>
        <p:spPr bwMode="auto">
          <a:xfrm flipH="1">
            <a:off x="5227282" y="1493168"/>
            <a:ext cx="722013" cy="0"/>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5" name="Line 3"/>
          <p:cNvSpPr>
            <a:spLocks noChangeShapeType="1"/>
          </p:cNvSpPr>
          <p:nvPr/>
        </p:nvSpPr>
        <p:spPr bwMode="auto">
          <a:xfrm>
            <a:off x="5227283" y="1493167"/>
            <a:ext cx="0" cy="804059"/>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6" name="Line 4"/>
          <p:cNvSpPr>
            <a:spLocks noChangeShapeType="1"/>
          </p:cNvSpPr>
          <p:nvPr/>
        </p:nvSpPr>
        <p:spPr bwMode="auto">
          <a:xfrm flipH="1">
            <a:off x="4655782" y="2064668"/>
            <a:ext cx="722013" cy="0"/>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7" name="Line 5"/>
          <p:cNvSpPr>
            <a:spLocks noChangeShapeType="1"/>
          </p:cNvSpPr>
          <p:nvPr/>
        </p:nvSpPr>
        <p:spPr bwMode="auto">
          <a:xfrm flipH="1">
            <a:off x="4084282" y="2636168"/>
            <a:ext cx="722013" cy="0"/>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8" name="Line 6"/>
          <p:cNvSpPr>
            <a:spLocks noChangeShapeType="1"/>
          </p:cNvSpPr>
          <p:nvPr/>
        </p:nvSpPr>
        <p:spPr bwMode="auto">
          <a:xfrm flipH="1">
            <a:off x="3512782" y="3207668"/>
            <a:ext cx="722013" cy="0"/>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9" name="Line 7"/>
          <p:cNvSpPr>
            <a:spLocks noChangeShapeType="1"/>
          </p:cNvSpPr>
          <p:nvPr/>
        </p:nvSpPr>
        <p:spPr bwMode="auto">
          <a:xfrm flipH="1">
            <a:off x="2941282" y="3779168"/>
            <a:ext cx="722013" cy="0"/>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10" name="Line 8"/>
          <p:cNvSpPr>
            <a:spLocks noChangeShapeType="1"/>
          </p:cNvSpPr>
          <p:nvPr/>
        </p:nvSpPr>
        <p:spPr bwMode="auto">
          <a:xfrm>
            <a:off x="4655783" y="2064667"/>
            <a:ext cx="0" cy="804059"/>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11" name="Line 9"/>
          <p:cNvSpPr>
            <a:spLocks noChangeShapeType="1"/>
          </p:cNvSpPr>
          <p:nvPr/>
        </p:nvSpPr>
        <p:spPr bwMode="auto">
          <a:xfrm>
            <a:off x="4084283" y="2636167"/>
            <a:ext cx="0" cy="804059"/>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12" name="Line 10"/>
          <p:cNvSpPr>
            <a:spLocks noChangeShapeType="1"/>
          </p:cNvSpPr>
          <p:nvPr/>
        </p:nvSpPr>
        <p:spPr bwMode="auto">
          <a:xfrm>
            <a:off x="3512783" y="3207667"/>
            <a:ext cx="0" cy="804059"/>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ar-SA" sz="3600" b="1">
              <a:solidFill>
                <a:srgbClr val="FF0000"/>
              </a:solidFill>
            </a:endParaRPr>
          </a:p>
        </p:txBody>
      </p:sp>
      <p:sp>
        <p:nvSpPr>
          <p:cNvPr id="13" name="Text Box 11"/>
          <p:cNvSpPr txBox="1">
            <a:spLocks noChangeArrowheads="1"/>
          </p:cNvSpPr>
          <p:nvPr/>
        </p:nvSpPr>
        <p:spPr bwMode="auto">
          <a:xfrm>
            <a:off x="5884507" y="1340768"/>
            <a:ext cx="2503917" cy="5065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imes New Roman" pitchFamily="18" charset="0"/>
                <a:cs typeface="Times New Roman" pitchFamily="18" charset="0"/>
              </a:rPr>
              <a:t>5. التميز</a:t>
            </a:r>
            <a:endParaRPr kumimoji="0" lang="ar-SA" sz="3600" b="1" i="0" u="none" strike="noStrike" cap="none" normalizeH="0" baseline="0" dirty="0" smtClean="0">
              <a:ln>
                <a:noFill/>
              </a:ln>
              <a:solidFill>
                <a:srgbClr val="FF0000"/>
              </a:solidFill>
              <a:effectLst/>
              <a:latin typeface="Arial" pitchFamily="34" charset="0"/>
              <a:cs typeface="Arial" pitchFamily="34" charset="0"/>
            </a:endParaRPr>
          </a:p>
        </p:txBody>
      </p:sp>
      <p:sp>
        <p:nvSpPr>
          <p:cNvPr id="14" name="Text Box 12"/>
          <p:cNvSpPr txBox="1">
            <a:spLocks noChangeArrowheads="1"/>
          </p:cNvSpPr>
          <p:nvPr/>
        </p:nvSpPr>
        <p:spPr bwMode="auto">
          <a:xfrm>
            <a:off x="5436831" y="1864643"/>
            <a:ext cx="2614633" cy="47866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imes New Roman" pitchFamily="18" charset="0"/>
                <a:cs typeface="Times New Roman" pitchFamily="18" charset="0"/>
              </a:rPr>
              <a:t>4. التنظيم</a:t>
            </a:r>
            <a:endParaRPr kumimoji="0" lang="ar-SA" sz="3600" b="1" i="0" u="none" strike="noStrike" cap="none" normalizeH="0" baseline="0" dirty="0" smtClean="0">
              <a:ln>
                <a:noFill/>
              </a:ln>
              <a:solidFill>
                <a:srgbClr val="FF0000"/>
              </a:solidFill>
              <a:effectLst/>
              <a:latin typeface="Arial" pitchFamily="34" charset="0"/>
              <a:cs typeface="Arial" pitchFamily="34" charset="0"/>
            </a:endParaRPr>
          </a:p>
        </p:txBody>
      </p:sp>
      <p:sp>
        <p:nvSpPr>
          <p:cNvPr id="15" name="Text Box 13"/>
          <p:cNvSpPr txBox="1">
            <a:spLocks noChangeArrowheads="1"/>
          </p:cNvSpPr>
          <p:nvPr/>
        </p:nvSpPr>
        <p:spPr bwMode="auto">
          <a:xfrm>
            <a:off x="4810424" y="2988593"/>
            <a:ext cx="2209848" cy="41700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imes New Roman" pitchFamily="18" charset="0"/>
                <a:cs typeface="Times New Roman" pitchFamily="18" charset="0"/>
              </a:rPr>
              <a:t>2. الاستجابة</a:t>
            </a:r>
            <a:endParaRPr kumimoji="0" lang="ar-SA" sz="3600" b="1" i="0" u="none" strike="noStrike" cap="none" normalizeH="0" baseline="0" dirty="0" smtClean="0">
              <a:ln>
                <a:noFill/>
              </a:ln>
              <a:solidFill>
                <a:srgbClr val="FF0000"/>
              </a:solidFill>
              <a:effectLst/>
              <a:latin typeface="Arial" pitchFamily="34" charset="0"/>
              <a:cs typeface="Arial" pitchFamily="34" charset="0"/>
            </a:endParaRPr>
          </a:p>
        </p:txBody>
      </p:sp>
      <p:sp>
        <p:nvSpPr>
          <p:cNvPr id="16" name="Text Box 14"/>
          <p:cNvSpPr txBox="1">
            <a:spLocks noChangeArrowheads="1"/>
          </p:cNvSpPr>
          <p:nvPr/>
        </p:nvSpPr>
        <p:spPr bwMode="auto">
          <a:xfrm>
            <a:off x="4941531" y="2407567"/>
            <a:ext cx="2512599" cy="52529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imes New Roman" pitchFamily="18" charset="0"/>
                <a:cs typeface="Times New Roman" pitchFamily="18" charset="0"/>
              </a:rPr>
              <a:t>3. التقييم</a:t>
            </a:r>
            <a:endParaRPr kumimoji="0" lang="ar-SA" sz="3600" b="1" i="0" u="none" strike="noStrike" cap="none" normalizeH="0" baseline="0" dirty="0" smtClean="0">
              <a:ln>
                <a:noFill/>
              </a:ln>
              <a:solidFill>
                <a:srgbClr val="FF0000"/>
              </a:solidFill>
              <a:effectLst/>
              <a:latin typeface="Arial" pitchFamily="34" charset="0"/>
              <a:cs typeface="Arial" pitchFamily="34" charset="0"/>
            </a:endParaRPr>
          </a:p>
        </p:txBody>
      </p:sp>
      <p:sp>
        <p:nvSpPr>
          <p:cNvPr id="17" name="Text Box 15"/>
          <p:cNvSpPr txBox="1">
            <a:spLocks noChangeArrowheads="1"/>
          </p:cNvSpPr>
          <p:nvPr/>
        </p:nvSpPr>
        <p:spPr bwMode="auto">
          <a:xfrm>
            <a:off x="3950932" y="3579142"/>
            <a:ext cx="2763392" cy="49793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imes New Roman" pitchFamily="18" charset="0"/>
                <a:cs typeface="Times New Roman" pitchFamily="18" charset="0"/>
              </a:rPr>
              <a:t>1. التقبلّ الأستقبال ّ</a:t>
            </a:r>
            <a:endParaRPr kumimoji="0" lang="ar-SA" sz="3600" b="1" i="0" u="none" strike="noStrike" cap="none" normalizeH="0" baseline="0" dirty="0" smtClean="0">
              <a:ln>
                <a:noFill/>
              </a:ln>
              <a:solidFill>
                <a:srgbClr val="FF0000"/>
              </a:solidFill>
              <a:effectLst/>
              <a:latin typeface="Arial" pitchFamily="34" charset="0"/>
              <a:cs typeface="Arial" pitchFamily="34" charset="0"/>
            </a:endParaRPr>
          </a:p>
        </p:txBody>
      </p:sp>
      <p:sp>
        <p:nvSpPr>
          <p:cNvPr id="18" name="TextBox 17"/>
          <p:cNvSpPr txBox="1"/>
          <p:nvPr/>
        </p:nvSpPr>
        <p:spPr>
          <a:xfrm>
            <a:off x="1313724" y="620688"/>
            <a:ext cx="2820142" cy="255454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1">
            <a:spAutoFit/>
          </a:bodyPr>
          <a:lstStyle/>
          <a:p>
            <a:pPr algn="ctr"/>
            <a:r>
              <a:rPr lang="ar-EG" sz="4000" dirty="0" smtClean="0"/>
              <a:t>ثانيا مستويات أهداف المجال الوجدانى ” الأنفعالى </a:t>
            </a:r>
            <a:endParaRPr lang="ar-EG" sz="4000" dirty="0"/>
          </a:p>
        </p:txBody>
      </p:sp>
    </p:spTree>
    <p:extLst>
      <p:ext uri="{BB962C8B-B14F-4D97-AF65-F5344CB8AC3E}">
        <p14:creationId xmlns="" xmlns:p14="http://schemas.microsoft.com/office/powerpoint/2010/main" val="2086342960"/>
      </p:ext>
    </p:extLst>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heel(1)">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2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ar-EG" dirty="0" smtClean="0"/>
              <a:t>مستويات أهداف المجال الوجدانى ” الأنفعالى“</a:t>
            </a:r>
            <a:endParaRPr lang="ar-EG" dirty="0"/>
          </a:p>
        </p:txBody>
      </p:sp>
      <p:sp>
        <p:nvSpPr>
          <p:cNvPr id="3" name="Content Placeholder 2"/>
          <p:cNvSpPr>
            <a:spLocks noGrp="1"/>
          </p:cNvSpPr>
          <p:nvPr>
            <p:ph idx="1"/>
          </p:nvPr>
        </p:nvSpPr>
        <p:spPr/>
        <p:style>
          <a:lnRef idx="1">
            <a:schemeClr val="accent2"/>
          </a:lnRef>
          <a:fillRef idx="3">
            <a:schemeClr val="accent2"/>
          </a:fillRef>
          <a:effectRef idx="2">
            <a:schemeClr val="accent2"/>
          </a:effectRef>
          <a:fontRef idx="minor">
            <a:schemeClr val="lt1"/>
          </a:fontRef>
        </p:style>
        <p:txBody>
          <a:bodyPr>
            <a:normAutofit/>
          </a:bodyPr>
          <a:lstStyle/>
          <a:p>
            <a:pPr algn="ctr"/>
            <a:r>
              <a:rPr lang="ar-EG" sz="3600" b="1" dirty="0" smtClean="0">
                <a:solidFill>
                  <a:srgbClr val="FFFF00"/>
                </a:solidFill>
                <a:effectLst>
                  <a:outerShdw blurRad="38100" dist="38100" dir="2700000" algn="tl">
                    <a:srgbClr val="000000">
                      <a:alpha val="43137"/>
                    </a:srgbClr>
                  </a:outerShdw>
                </a:effectLst>
              </a:rPr>
              <a:t>يتضمن أكساب الطالب الميول و الأتجاهات و تنميتها و الأتجاهات السليمة و تنمية التذوق </a:t>
            </a:r>
          </a:p>
          <a:p>
            <a:pPr algn="ctr"/>
            <a:r>
              <a:rPr lang="ar-EG" sz="3600" b="1" dirty="0" smtClean="0">
                <a:effectLst>
                  <a:outerShdw blurRad="38100" dist="38100" dir="2700000" algn="tl">
                    <a:srgbClr val="000000">
                      <a:alpha val="43137"/>
                    </a:srgbClr>
                  </a:outerShdw>
                </a:effectLst>
              </a:rPr>
              <a:t>يشمل هذا المجال الأهداف التى تؤكد على الشعور بالقبول أو الرفض و هذه الأفعال تبدأ من تقبل  الظاهرة أو المثير الى تجسيد القيمة التى تصبح فيها خبرات أساسية فى توجيه سلوك الطالب </a:t>
            </a:r>
            <a:endParaRPr lang="ar-EG" sz="3600" b="1" dirty="0">
              <a:effectLst>
                <a:outerShdw blurRad="38100" dist="38100" dir="2700000" algn="tl">
                  <a:srgbClr val="000000">
                    <a:alpha val="43137"/>
                  </a:srgbClr>
                </a:outerShdw>
              </a:effectLst>
            </a:endParaRPr>
          </a:p>
        </p:txBody>
      </p:sp>
    </p:spTree>
  </p:cSld>
  <p:clrMapOvr>
    <a:masterClrMapping/>
  </p:clrMapOvr>
  <p:transition spd="slow">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422" y="23284"/>
            <a:ext cx="9149422" cy="597404"/>
          </a:xfrm>
        </p:spPr>
        <p:style>
          <a:lnRef idx="3">
            <a:schemeClr val="lt1"/>
          </a:lnRef>
          <a:fillRef idx="1">
            <a:schemeClr val="dk1"/>
          </a:fillRef>
          <a:effectRef idx="1">
            <a:schemeClr val="dk1"/>
          </a:effectRef>
          <a:fontRef idx="minor">
            <a:schemeClr val="lt1"/>
          </a:fontRef>
        </p:style>
        <p:txBody>
          <a:bodyPr>
            <a:normAutofit fontScale="90000"/>
          </a:bodyPr>
          <a:lstStyle/>
          <a:p>
            <a:pPr eaLnBrk="1" hangingPunct="1">
              <a:defRPr/>
            </a:pPr>
            <a:r>
              <a:rPr lang="ar-EG" dirty="0" smtClean="0"/>
              <a:t>أولا الأستقبال </a:t>
            </a:r>
            <a:endParaRPr lang="en-US" dirty="0" smtClean="0"/>
          </a:p>
        </p:txBody>
      </p:sp>
      <p:graphicFrame>
        <p:nvGraphicFramePr>
          <p:cNvPr id="3" name="Diagram 2"/>
          <p:cNvGraphicFramePr/>
          <p:nvPr>
            <p:extLst>
              <p:ext uri="{D42A27DB-BD31-4B8C-83A1-F6EECF244321}">
                <p14:modId xmlns="" xmlns:p14="http://schemas.microsoft.com/office/powerpoint/2010/main" val="404223774"/>
              </p:ext>
            </p:extLst>
          </p:nvPr>
        </p:nvGraphicFramePr>
        <p:xfrm>
          <a:off x="0" y="692696"/>
          <a:ext cx="9144000" cy="60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0">
            <a:schemeClr val="accent3"/>
          </a:lnRef>
          <a:fillRef idx="3">
            <a:schemeClr val="accent3"/>
          </a:fillRef>
          <a:effectRef idx="3">
            <a:schemeClr val="accent3"/>
          </a:effectRef>
          <a:fontRef idx="minor">
            <a:schemeClr val="lt1"/>
          </a:fontRef>
        </p:style>
        <p:txBody>
          <a:bodyPr>
            <a:noAutofit/>
          </a:bodyPr>
          <a:lstStyle/>
          <a:p>
            <a:pPr lvl="0" algn="ctr"/>
            <a:r>
              <a:rPr lang="ar-EG" sz="4800" b="1" dirty="0" smtClean="0">
                <a:solidFill>
                  <a:srgbClr val="FFFF00"/>
                </a:solidFill>
                <a:effectLst>
                  <a:outerShdw blurRad="38100" dist="38100" dir="2700000" algn="tl">
                    <a:srgbClr val="000000">
                      <a:alpha val="43137"/>
                    </a:srgbClr>
                  </a:outerShdw>
                </a:effectLst>
              </a:rPr>
              <a:t>ثانيا </a:t>
            </a:r>
            <a:r>
              <a:rPr lang="ar-SA" sz="4800" b="1" dirty="0" smtClean="0">
                <a:solidFill>
                  <a:srgbClr val="FFFF00"/>
                </a:solidFill>
                <a:effectLst>
                  <a:outerShdw blurRad="38100" dist="38100" dir="2700000" algn="tl">
                    <a:srgbClr val="000000">
                      <a:alpha val="43137"/>
                    </a:srgbClr>
                  </a:outerShdw>
                </a:effectLst>
              </a:rPr>
              <a:t>الاستجابة :. </a:t>
            </a:r>
            <a:endParaRPr lang="ar-EG" sz="4800" b="1" dirty="0" smtClean="0">
              <a:solidFill>
                <a:srgbClr val="FFFF00"/>
              </a:solidFill>
              <a:effectLst>
                <a:outerShdw blurRad="38100" dist="38100" dir="2700000" algn="tl">
                  <a:srgbClr val="000000">
                    <a:alpha val="43137"/>
                  </a:srgbClr>
                </a:outerShdw>
              </a:effectLst>
            </a:endParaRPr>
          </a:p>
          <a:p>
            <a:pPr lvl="0" algn="ctr"/>
            <a:r>
              <a:rPr lang="ar-EG" sz="3600" b="1" dirty="0" smtClean="0">
                <a:effectLst>
                  <a:outerShdw blurRad="38100" dist="38100" dir="2700000" algn="tl">
                    <a:srgbClr val="000000">
                      <a:alpha val="43137"/>
                    </a:srgbClr>
                  </a:outerShdw>
                </a:effectLst>
              </a:rPr>
              <a:t>هى أندماج الطالب بالمشاركة الفعالة فى النشاطات التى تدور حول موضوع ما و يستجيب لها أو يتجاهها </a:t>
            </a:r>
            <a:r>
              <a:rPr lang="ar-SA" sz="3600" b="1" dirty="0" smtClean="0">
                <a:effectLst>
                  <a:outerShdw blurRad="38100" dist="38100" dir="2700000" algn="tl">
                    <a:srgbClr val="000000">
                      <a:alpha val="43137"/>
                    </a:srgbClr>
                  </a:outerShdw>
                </a:effectLst>
              </a:rPr>
              <a:t/>
            </a:r>
            <a:br>
              <a:rPr lang="ar-SA" sz="3600" b="1" dirty="0" smtClean="0">
                <a:effectLst>
                  <a:outerShdw blurRad="38100" dist="38100" dir="2700000" algn="tl">
                    <a:srgbClr val="000000">
                      <a:alpha val="43137"/>
                    </a:srgbClr>
                  </a:outerShdw>
                </a:effectLst>
              </a:rPr>
            </a:br>
            <a:r>
              <a:rPr lang="ar-SA" sz="3600" b="1" dirty="0" smtClean="0">
                <a:solidFill>
                  <a:schemeClr val="tx1"/>
                </a:solidFill>
                <a:effectLst>
                  <a:outerShdw blurRad="38100" dist="38100" dir="2700000" algn="tl">
                    <a:srgbClr val="000000">
                      <a:alpha val="43137"/>
                    </a:srgbClr>
                  </a:outerShdw>
                </a:effectLst>
              </a:rPr>
              <a:t>أفعاله السلوكية : أن يكمل ، أن يتابع ، أن يتطوع ، أن يتابع ، أن يوافق ، أن يقضي أوقات الفراغ في .. ، أن يجيب ، أن يتحمس لـ…. ، أن يمتدح </a:t>
            </a:r>
            <a:r>
              <a:rPr lang="ar-EG" sz="3600" b="1" dirty="0" smtClean="0">
                <a:solidFill>
                  <a:schemeClr val="tx1"/>
                </a:solidFill>
                <a:effectLst>
                  <a:outerShdw blurRad="38100" dist="38100" dir="2700000" algn="tl">
                    <a:srgbClr val="000000">
                      <a:alpha val="43137"/>
                    </a:srgbClr>
                  </a:outerShdw>
                </a:effectLst>
              </a:rPr>
              <a:t>:يشترك ”يوافق على :يسأل :يرد :يتطوع .</a:t>
            </a:r>
          </a:p>
          <a:p>
            <a:pPr lvl="0" algn="ctr"/>
            <a:r>
              <a:rPr lang="ar-EG" sz="4000" b="1" dirty="0" smtClean="0">
                <a:solidFill>
                  <a:srgbClr val="FFFF00"/>
                </a:solidFill>
                <a:effectLst>
                  <a:outerShdw blurRad="38100" dist="38100" dir="2700000" algn="tl">
                    <a:srgbClr val="000000">
                      <a:alpha val="43137"/>
                    </a:srgbClr>
                  </a:outerShdw>
                </a:effectLst>
              </a:rPr>
              <a:t>أن يشترك الطالب فى نقاش صفى </a:t>
            </a:r>
          </a:p>
          <a:p>
            <a:pPr lvl="0" algn="ctr"/>
            <a:r>
              <a:rPr lang="ar-EG" sz="4000" b="1" dirty="0" smtClean="0">
                <a:solidFill>
                  <a:srgbClr val="FFFF00"/>
                </a:solidFill>
                <a:effectLst>
                  <a:outerShdw blurRad="38100" dist="38100" dir="2700000" algn="tl">
                    <a:srgbClr val="000000">
                      <a:alpha val="43137"/>
                    </a:srgbClr>
                  </a:outerShdw>
                </a:effectLst>
              </a:rPr>
              <a:t>أن يقوم الطفل بأعمال أضافية من تلقاء نفسة </a:t>
            </a:r>
            <a:endParaRPr lang="ar-SA" sz="4000" b="1" dirty="0" smtClean="0">
              <a:solidFill>
                <a:srgbClr val="FFFF00"/>
              </a:solidFill>
              <a:effectLst>
                <a:outerShdw blurRad="38100" dist="38100" dir="2700000" algn="tl">
                  <a:srgbClr val="000000">
                    <a:alpha val="43137"/>
                  </a:srgbClr>
                </a:outerShdw>
              </a:effectLst>
            </a:endParaRPr>
          </a:p>
          <a:p>
            <a:pPr algn="ctr"/>
            <a:endParaRPr lang="ar-EG" sz="3600" b="1" dirty="0">
              <a:effectLst>
                <a:outerShdw blurRad="38100" dist="38100" dir="2700000" algn="tl">
                  <a:srgbClr val="000000">
                    <a:alpha val="43137"/>
                  </a:srgbClr>
                </a:outerShdw>
              </a:effectLst>
            </a:endParaRPr>
          </a:p>
        </p:txBody>
      </p:sp>
    </p:spTree>
  </p:cSld>
  <p:clrMapOvr>
    <a:masterClrMapping/>
  </p:clrMapOvr>
  <p:transition spd="slow">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892480" cy="6669360"/>
          </a:xfrm>
        </p:spPr>
        <p:style>
          <a:lnRef idx="0">
            <a:schemeClr val="accent1"/>
          </a:lnRef>
          <a:fillRef idx="3">
            <a:schemeClr val="accent1"/>
          </a:fillRef>
          <a:effectRef idx="3">
            <a:schemeClr val="accent1"/>
          </a:effectRef>
          <a:fontRef idx="minor">
            <a:schemeClr val="lt1"/>
          </a:fontRef>
        </p:style>
        <p:txBody>
          <a:bodyPr>
            <a:noAutofit/>
          </a:bodyPr>
          <a:lstStyle/>
          <a:p>
            <a:pPr lvl="0" algn="ctr"/>
            <a:r>
              <a:rPr lang="ar-EG" sz="4000" b="1" u="sng" dirty="0" smtClean="0">
                <a:solidFill>
                  <a:srgbClr val="FFFF00"/>
                </a:solidFill>
                <a:effectLst>
                  <a:outerShdw blurRad="38100" dist="38100" dir="2700000" algn="tl">
                    <a:srgbClr val="000000">
                      <a:alpha val="43137"/>
                    </a:srgbClr>
                  </a:outerShdw>
                </a:effectLst>
              </a:rPr>
              <a:t>ثالثا </a:t>
            </a:r>
            <a:r>
              <a:rPr lang="ar-SA" sz="4000" b="1" u="sng" dirty="0" smtClean="0">
                <a:solidFill>
                  <a:srgbClr val="FFFF00"/>
                </a:solidFill>
                <a:effectLst>
                  <a:outerShdw blurRad="38100" dist="38100" dir="2700000" algn="tl">
                    <a:srgbClr val="000000">
                      <a:alpha val="43137"/>
                    </a:srgbClr>
                  </a:outerShdw>
                </a:effectLst>
              </a:rPr>
              <a:t>التقويم :</a:t>
            </a:r>
            <a:r>
              <a:rPr lang="ar-EG" sz="4000" b="1" u="sng" dirty="0" smtClean="0">
                <a:solidFill>
                  <a:srgbClr val="FFFF00"/>
                </a:solidFill>
                <a:effectLst>
                  <a:outerShdw blurRad="38100" dist="38100" dir="2700000" algn="tl">
                    <a:srgbClr val="000000">
                      <a:alpha val="43137"/>
                    </a:srgbClr>
                  </a:outerShdw>
                </a:effectLst>
              </a:rPr>
              <a:t>التصميم ” تقدير القيمة ”</a:t>
            </a:r>
            <a:r>
              <a:rPr lang="ar-SA" sz="4000" b="1" u="sng" dirty="0" smtClean="0">
                <a:solidFill>
                  <a:srgbClr val="FFFF00"/>
                </a:solidFill>
                <a:effectLst>
                  <a:outerShdw blurRad="38100" dist="38100" dir="2700000" algn="tl">
                    <a:srgbClr val="000000">
                      <a:alpha val="43137"/>
                    </a:srgbClr>
                  </a:outerShdw>
                </a:effectLst>
              </a:rPr>
              <a:t> </a:t>
            </a:r>
            <a:endParaRPr lang="ar-EG" sz="4000" b="1" u="sng" dirty="0" smtClean="0">
              <a:solidFill>
                <a:srgbClr val="FFFF00"/>
              </a:solidFill>
              <a:effectLst>
                <a:outerShdw blurRad="38100" dist="38100" dir="2700000" algn="tl">
                  <a:srgbClr val="000000">
                    <a:alpha val="43137"/>
                  </a:srgbClr>
                </a:outerShdw>
              </a:effectLst>
            </a:endParaRPr>
          </a:p>
          <a:p>
            <a:pPr lvl="0" algn="ctr"/>
            <a:r>
              <a:rPr lang="ar-EG" b="1" dirty="0" smtClean="0">
                <a:solidFill>
                  <a:schemeClr val="tx1"/>
                </a:solidFill>
              </a:rPr>
              <a:t>هو تقدير المتعلم لقيمة موضوع ما أو نشاط ما أو ظاهرة ما و يتراوح مستوى هذه الفئة من القبول البسيط الى تجمل المسؤلية </a:t>
            </a:r>
          </a:p>
          <a:p>
            <a:pPr lvl="0" algn="ctr">
              <a:buNone/>
            </a:pPr>
            <a:endParaRPr lang="ar-EG" sz="2800" b="1" dirty="0" smtClean="0">
              <a:solidFill>
                <a:srgbClr val="FFFF00"/>
              </a:solidFill>
            </a:endParaRPr>
          </a:p>
          <a:p>
            <a:pPr lvl="0" algn="ctr">
              <a:buNone/>
            </a:pPr>
            <a:r>
              <a:rPr lang="ar-SA" sz="2800" b="1" dirty="0" smtClean="0">
                <a:solidFill>
                  <a:srgbClr val="FFFF00"/>
                </a:solidFill>
              </a:rPr>
              <a:t/>
            </a:r>
            <a:br>
              <a:rPr lang="ar-SA" sz="2800" b="1" dirty="0" smtClean="0">
                <a:solidFill>
                  <a:srgbClr val="FFFF00"/>
                </a:solidFill>
              </a:rPr>
            </a:br>
            <a:r>
              <a:rPr lang="ar-SA" sz="2800" b="1" dirty="0" smtClean="0">
                <a:solidFill>
                  <a:srgbClr val="FFFF00"/>
                </a:solidFill>
              </a:rPr>
              <a:t>أفعاله السلوكية : أن يصف ، أن يساعد ، أن يدعم ، أن يحتج ، أن يبادر ، أن يقترح ، أن يربط ، أن يدعو ، أن يتابع ، أن يستحسن</a:t>
            </a:r>
            <a:r>
              <a:rPr lang="ar-EG" sz="2800" b="1" dirty="0" smtClean="0">
                <a:solidFill>
                  <a:srgbClr val="FFFF00"/>
                </a:solidFill>
              </a:rPr>
              <a:t>.</a:t>
            </a:r>
          </a:p>
          <a:p>
            <a:pPr lvl="0" algn="ctr">
              <a:buNone/>
            </a:pPr>
            <a:endParaRPr lang="ar-EG" sz="2800" b="1" dirty="0" smtClean="0">
              <a:solidFill>
                <a:srgbClr val="FFFF00"/>
              </a:solidFill>
            </a:endParaRPr>
          </a:p>
          <a:p>
            <a:pPr lvl="0" algn="ctr"/>
            <a:r>
              <a:rPr lang="ar-EG" sz="2800" b="1" dirty="0" smtClean="0">
                <a:solidFill>
                  <a:srgbClr val="FFFF00"/>
                </a:solidFill>
              </a:rPr>
              <a:t>أن بقرأ الطالب للمتعة </a:t>
            </a:r>
          </a:p>
          <a:p>
            <a:pPr lvl="0" algn="ctr"/>
            <a:r>
              <a:rPr lang="ar-EG" sz="2800" b="1" dirty="0" smtClean="0">
                <a:solidFill>
                  <a:srgbClr val="FFFF00"/>
                </a:solidFill>
              </a:rPr>
              <a:t>أن يكمل الطالب وجباته المدرسية </a:t>
            </a:r>
          </a:p>
          <a:p>
            <a:pPr lvl="0" algn="ctr"/>
            <a:endParaRPr lang="ar-EG" sz="2800" b="1" dirty="0" smtClean="0">
              <a:solidFill>
                <a:srgbClr val="FFFF00"/>
              </a:solidFill>
            </a:endParaRPr>
          </a:p>
          <a:p>
            <a:endParaRPr lang="ar-EG" sz="2800" dirty="0"/>
          </a:p>
        </p:txBody>
      </p:sp>
    </p:spTree>
  </p:cSld>
  <p:clrMapOvr>
    <a:masterClrMapping/>
  </p:clrMapOvr>
  <p:transition spd="slow">
    <p:pull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lstStyle/>
          <a:p>
            <a:pPr lvl="0" algn="just">
              <a:buNone/>
            </a:pPr>
            <a:r>
              <a:rPr lang="ar-EG" sz="3600" b="1" u="sng" dirty="0" smtClean="0">
                <a:solidFill>
                  <a:srgbClr val="FFFF00"/>
                </a:solidFill>
                <a:effectLst>
                  <a:outerShdw blurRad="38100" dist="38100" dir="2700000" algn="tl">
                    <a:srgbClr val="000000">
                      <a:alpha val="43137"/>
                    </a:srgbClr>
                  </a:outerShdw>
                </a:effectLst>
              </a:rPr>
              <a:t>                                رابعا </a:t>
            </a:r>
            <a:r>
              <a:rPr lang="ar-SA" sz="4000" b="1" u="sng" dirty="0" smtClean="0">
                <a:solidFill>
                  <a:srgbClr val="FFFF00"/>
                </a:solidFill>
                <a:effectLst>
                  <a:outerShdw blurRad="38100" dist="38100" dir="2700000" algn="tl">
                    <a:srgbClr val="000000">
                      <a:alpha val="43137"/>
                    </a:srgbClr>
                  </a:outerShdw>
                </a:effectLst>
              </a:rPr>
              <a:t>التنظيم : </a:t>
            </a:r>
            <a:r>
              <a:rPr lang="ar-EG" sz="4000" b="1" u="sng" dirty="0" smtClean="0">
                <a:solidFill>
                  <a:srgbClr val="FFFF00"/>
                </a:solidFill>
                <a:effectLst>
                  <a:outerShdw blurRad="38100" dist="38100" dir="2700000" algn="tl">
                    <a:srgbClr val="000000">
                      <a:alpha val="43137"/>
                    </a:srgbClr>
                  </a:outerShdw>
                </a:effectLst>
              </a:rPr>
              <a:t>تنظيم القيمة </a:t>
            </a:r>
          </a:p>
          <a:p>
            <a:pPr lvl="0" algn="just">
              <a:buNone/>
            </a:pPr>
            <a:endParaRPr lang="ar-EG" sz="3600" dirty="0" smtClean="0"/>
          </a:p>
          <a:p>
            <a:pPr lvl="0"/>
            <a:r>
              <a:rPr lang="ar-EG" sz="3600" dirty="0" smtClean="0"/>
              <a:t>” هى العملية التى يقوم بها الطالب لضم قيمة مختلفة مع بعضها و حل المتناقضات الموجودة بينها بغرض الوصول الى بناء </a:t>
            </a:r>
            <a:r>
              <a:rPr lang="ar-SA" sz="3600" dirty="0" smtClean="0"/>
              <a:t>نظام قيمي .</a:t>
            </a:r>
            <a:r>
              <a:rPr lang="ar-EG" sz="3600" dirty="0" smtClean="0"/>
              <a:t>مع توضيح العلاقة بين هذه القيم </a:t>
            </a:r>
            <a:r>
              <a:rPr lang="ar-SA" sz="3600" dirty="0" smtClean="0"/>
              <a:t> </a:t>
            </a:r>
            <a:endParaRPr lang="ar-EG" sz="3600" dirty="0" smtClean="0"/>
          </a:p>
          <a:p>
            <a:pPr lvl="0"/>
            <a:endParaRPr lang="ar-EG" sz="3600" dirty="0" smtClean="0"/>
          </a:p>
          <a:p>
            <a:pPr lvl="0"/>
            <a:r>
              <a:rPr lang="ar-SA" sz="3600" dirty="0" smtClean="0"/>
              <a:t/>
            </a:r>
            <a:br>
              <a:rPr lang="ar-SA" sz="3600" dirty="0" smtClean="0"/>
            </a:br>
            <a:r>
              <a:rPr lang="ar-EG" sz="3600" dirty="0" smtClean="0"/>
              <a:t>الأفعال </a:t>
            </a:r>
            <a:r>
              <a:rPr lang="ar-SA" sz="3600" dirty="0" smtClean="0"/>
              <a:t>السلوكية : </a:t>
            </a:r>
            <a:r>
              <a:rPr lang="ar-SA" sz="3600" b="1" dirty="0" smtClean="0">
                <a:solidFill>
                  <a:srgbClr val="FFFF00"/>
                </a:solidFill>
                <a:effectLst>
                  <a:outerShdw blurRad="38100" dist="38100" dir="2700000" algn="tl">
                    <a:srgbClr val="000000">
                      <a:alpha val="43137"/>
                    </a:srgbClr>
                  </a:outerShdw>
                </a:effectLst>
              </a:rPr>
              <a:t>أن يؤمن أن يعتقد في ، أن يضحي ، أن يوازي بين ، أن يضع خطة لتنظيم .</a:t>
            </a:r>
            <a:r>
              <a:rPr lang="ar-EG" sz="3600" b="1" dirty="0" smtClean="0">
                <a:solidFill>
                  <a:srgbClr val="FFFF00"/>
                </a:solidFill>
                <a:effectLst>
                  <a:outerShdw blurRad="38100" dist="38100" dir="2700000" algn="tl">
                    <a:srgbClr val="000000">
                      <a:alpha val="43137"/>
                    </a:srgbClr>
                  </a:outerShdw>
                </a:effectLst>
              </a:rPr>
              <a:t>أن يركب :يستعد </a:t>
            </a:r>
            <a:endParaRPr lang="ar-EG" b="1" dirty="0" smtClean="0">
              <a:solidFill>
                <a:srgbClr val="FFFF00"/>
              </a:solidFill>
              <a:effectLst>
                <a:outerShdw blurRad="38100" dist="38100" dir="2700000" algn="tl">
                  <a:srgbClr val="000000">
                    <a:alpha val="43137"/>
                  </a:srgbClr>
                </a:outerShdw>
              </a:effectLst>
            </a:endParaRPr>
          </a:p>
          <a:p>
            <a:pPr lvl="0"/>
            <a:endParaRPr lang="ar-EG" dirty="0" smtClean="0"/>
          </a:p>
          <a:p>
            <a:endParaRPr lang="ar-EG" dirty="0"/>
          </a:p>
        </p:txBody>
      </p:sp>
    </p:spTree>
  </p:cSld>
  <p:clrMapOvr>
    <a:masterClrMapping/>
  </p:clrMapOvr>
  <p:transition spd="slow">
    <p:pull dir="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9144000" cy="6336704"/>
          </a:xfrm>
        </p:spPr>
        <p:style>
          <a:lnRef idx="0">
            <a:schemeClr val="accent4"/>
          </a:lnRef>
          <a:fillRef idx="3">
            <a:schemeClr val="accent4"/>
          </a:fillRef>
          <a:effectRef idx="3">
            <a:schemeClr val="accent4"/>
          </a:effectRef>
          <a:fontRef idx="minor">
            <a:schemeClr val="lt1"/>
          </a:fontRef>
        </p:style>
        <p:txBody>
          <a:bodyPr/>
          <a:lstStyle/>
          <a:p>
            <a:pPr lvl="0" algn="ctr"/>
            <a:r>
              <a:rPr lang="ar-EG" sz="4400" b="1" u="sng" dirty="0" smtClean="0">
                <a:solidFill>
                  <a:srgbClr val="FFFF00"/>
                </a:solidFill>
              </a:rPr>
              <a:t>خامسا التميز ”تجسيد القيمة </a:t>
            </a:r>
          </a:p>
          <a:p>
            <a:pPr lvl="0" algn="ctr"/>
            <a:r>
              <a:rPr lang="ar-EG" sz="3600" dirty="0" smtClean="0">
                <a:effectLst>
                  <a:outerShdw blurRad="38100" dist="38100" dir="2700000" algn="tl">
                    <a:srgbClr val="000000">
                      <a:alpha val="43137"/>
                    </a:srgbClr>
                  </a:outerShdw>
                </a:effectLst>
              </a:rPr>
              <a:t>” هو تمييز الطالب من خلال سلوكة بحيث يصبح ذلك أسلوب حياتة.</a:t>
            </a:r>
          </a:p>
          <a:p>
            <a:pPr lvl="0" algn="ctr"/>
            <a:endParaRPr lang="ar-EG" sz="3600" dirty="0" smtClean="0">
              <a:effectLst>
                <a:outerShdw blurRad="38100" dist="38100" dir="2700000" algn="tl">
                  <a:srgbClr val="000000">
                    <a:alpha val="43137"/>
                  </a:srgbClr>
                </a:outerShdw>
              </a:effectLst>
            </a:endParaRPr>
          </a:p>
          <a:p>
            <a:pPr lvl="0" algn="ctr"/>
            <a:r>
              <a:rPr lang="ar-EG" sz="3600" b="1" dirty="0" smtClean="0">
                <a:effectLst>
                  <a:outerShdw blurRad="38100" dist="38100" dir="2700000" algn="tl">
                    <a:srgbClr val="000000">
                      <a:alpha val="43137"/>
                    </a:srgbClr>
                  </a:outerShdw>
                </a:effectLst>
              </a:rPr>
              <a:t>أفعالة :يكون- يمارس – يقول :يؤثر ,يتحقق :يدافع ”يدمج ,يمارسيدعم ,يستعمل .</a:t>
            </a:r>
          </a:p>
          <a:p>
            <a:pPr lvl="0" algn="ctr"/>
            <a:endParaRPr lang="ar-EG" sz="3600" b="1" dirty="0" smtClean="0">
              <a:effectLst>
                <a:outerShdw blurRad="38100" dist="38100" dir="2700000" algn="tl">
                  <a:srgbClr val="000000">
                    <a:alpha val="43137"/>
                  </a:srgbClr>
                </a:outerShdw>
              </a:effectLst>
            </a:endParaRPr>
          </a:p>
          <a:p>
            <a:pPr lvl="0" algn="ctr"/>
            <a:r>
              <a:rPr lang="ar-EG" sz="3600" b="1" dirty="0" smtClean="0">
                <a:effectLst>
                  <a:outerShdw blurRad="38100" dist="38100" dir="2700000" algn="tl">
                    <a:srgbClr val="000000">
                      <a:alpha val="43137"/>
                    </a:srgbClr>
                  </a:outerShdw>
                </a:effectLst>
              </a:rPr>
              <a:t>أن يتبني الطالب نهجا علميا فى حل المشكلات . </a:t>
            </a:r>
            <a:endParaRPr lang="ar-SA" sz="3600" dirty="0" smtClean="0">
              <a:effectLst>
                <a:outerShdw blurRad="38100" dist="38100" dir="2700000" algn="tl">
                  <a:srgbClr val="000000">
                    <a:alpha val="43137"/>
                  </a:srgbClr>
                </a:outerShdw>
              </a:effectLst>
            </a:endParaRPr>
          </a:p>
          <a:p>
            <a:endParaRPr lang="ar-EG" dirty="0"/>
          </a:p>
        </p:txBody>
      </p:sp>
    </p:spTree>
  </p:cSld>
  <p:clrMapOvr>
    <a:masterClrMapping/>
  </p:clrMapOvr>
  <p:transition spd="slow">
    <p:pull dir="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sp>
        <p:nvSpPr>
          <p:cNvPr id="3" name="Content Placeholder 2"/>
          <p:cNvSpPr>
            <a:spLocks noGrp="1"/>
          </p:cNvSpPr>
          <p:nvPr>
            <p:ph idx="1"/>
          </p:nvPr>
        </p:nvSpPr>
        <p:spPr/>
        <p:txBody>
          <a:bodyPr/>
          <a:lstStyle/>
          <a:p>
            <a:endParaRPr lang="ar-EG"/>
          </a:p>
        </p:txBody>
      </p:sp>
      <p:pic>
        <p:nvPicPr>
          <p:cNvPr id="1026" name="Picture 2" descr="E:\ملف مقرارات الفصل الدراسي الأول لجامعة الدمام\مقرر طرق التدريس العامة\index.jpg"/>
          <p:cNvPicPr>
            <a:picLocks noChangeAspect="1" noChangeArrowheads="1"/>
          </p:cNvPicPr>
          <p:nvPr/>
        </p:nvPicPr>
        <p:blipFill>
          <a:blip r:embed="rId2" cstate="print"/>
          <a:srcRect/>
          <a:stretch>
            <a:fillRect/>
          </a:stretch>
        </p:blipFill>
        <p:spPr bwMode="auto">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pull dir="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412776"/>
            <a:ext cx="8676456" cy="3879304"/>
          </a:xfrm>
        </p:spPr>
        <p:style>
          <a:lnRef idx="0">
            <a:schemeClr val="accent1"/>
          </a:lnRef>
          <a:fillRef idx="3">
            <a:schemeClr val="accent1"/>
          </a:fillRef>
          <a:effectRef idx="3">
            <a:schemeClr val="accent1"/>
          </a:effectRef>
          <a:fontRef idx="minor">
            <a:schemeClr val="lt1"/>
          </a:fontRef>
        </p:style>
        <p:txBody>
          <a:bodyPr>
            <a:noAutofit/>
          </a:bodyPr>
          <a:lstStyle/>
          <a:p>
            <a:r>
              <a:rPr lang="ar-EG" sz="7200" dirty="0" smtClean="0"/>
              <a:t>ثالثا أهداف المجال النفسحركى- الحركى المهارى  </a:t>
            </a:r>
            <a:endParaRPr lang="ar-EG" sz="7200" dirty="0"/>
          </a:p>
        </p:txBody>
      </p:sp>
    </p:spTree>
  </p:cSld>
  <p:clrMapOvr>
    <a:masterClrMapping/>
  </p:clrMapOvr>
  <p:transition spd="slow">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1628800"/>
          <a:ext cx="9144000" cy="52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txBox="1">
            <a:spLocks noGrp="1"/>
          </p:cNvSpPr>
          <p:nvPr>
            <p:ph type="title"/>
          </p:nvPr>
        </p:nvSpPr>
        <p:spPr>
          <a:xfrm>
            <a:off x="0" y="-106789"/>
            <a:ext cx="9144000" cy="163121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1">
            <a:spAutoFit/>
          </a:bodyPr>
          <a:lstStyle/>
          <a:p>
            <a:pPr lvl="0" algn="ctr"/>
            <a:r>
              <a:rPr lang="ar-EG" sz="3600" b="1" dirty="0" smtClean="0">
                <a:solidFill>
                  <a:srgbClr val="FFFF00"/>
                </a:solidFill>
                <a:effectLst>
                  <a:outerShdw blurRad="38100" dist="38100" dir="2700000" algn="tl">
                    <a:srgbClr val="000000">
                      <a:alpha val="43137"/>
                    </a:srgbClr>
                  </a:outerShdw>
                </a:effectLst>
              </a:rPr>
              <a:t>مستويات أهداف المجال النفسحركى </a:t>
            </a:r>
          </a:p>
          <a:p>
            <a:pPr lvl="0" algn="ctr"/>
            <a:r>
              <a:rPr lang="ar-SA" sz="3200" b="1" dirty="0" smtClean="0">
                <a:solidFill>
                  <a:srgbClr val="FFFF00"/>
                </a:solidFill>
              </a:rPr>
              <a:t>القدرة على القيام بالأداء الذي يتطلب التآزر الحركي والنفسي والعصبي</a:t>
            </a:r>
            <a:endParaRPr lang="ar-EG" sz="3200" dirty="0">
              <a:solidFill>
                <a:srgbClr val="FFFF00"/>
              </a:solidFill>
              <a:effectLst>
                <a:outerShdw blurRad="38100" dist="38100" dir="2700000" algn="tl">
                  <a:srgbClr val="000000">
                    <a:alpha val="43137"/>
                  </a:srgbClr>
                </a:outerShdw>
              </a:effectLst>
            </a:endParaRPr>
          </a:p>
        </p:txBody>
      </p:sp>
    </p:spTree>
  </p:cSld>
  <p:clrMapOvr>
    <a:masterClrMapping/>
  </p:clrMapOvr>
  <p:transition spd="slow">
    <p:pull dir="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style>
          <a:lnRef idx="0">
            <a:schemeClr val="accent2"/>
          </a:lnRef>
          <a:fillRef idx="3">
            <a:schemeClr val="accent2"/>
          </a:fillRef>
          <a:effectRef idx="3">
            <a:schemeClr val="accent2"/>
          </a:effectRef>
          <a:fontRef idx="minor">
            <a:schemeClr val="lt1"/>
          </a:fontRef>
        </p:style>
        <p:txBody>
          <a:bodyPr>
            <a:normAutofit/>
          </a:bodyPr>
          <a:lstStyle/>
          <a:p>
            <a:r>
              <a:rPr lang="ar-EG" dirty="0" smtClean="0"/>
              <a:t>ورقة عمل جماعية لاهداف المجال النفسحركى</a:t>
            </a:r>
            <a:endParaRPr lang="ar-EG" dirty="0"/>
          </a:p>
        </p:txBody>
      </p:sp>
      <p:pic>
        <p:nvPicPr>
          <p:cNvPr id="4" name="Content Placeholder 3" descr="E:\ملف مقرارات الفصل الدراسي الأول لجامعة الدمام\مقرر طرق التدريس العامة\okhDSC_3604.jpg"/>
          <p:cNvPicPr>
            <a:picLocks noGrp="1" noChangeAspect="1" noChangeArrowheads="1"/>
          </p:cNvPicPr>
          <p:nvPr>
            <p:ph idx="1"/>
          </p:nvPr>
        </p:nvPicPr>
        <p:blipFill>
          <a:blip r:embed="rId2" cstate="print"/>
          <a:srcRect/>
          <a:stretch>
            <a:fillRect/>
          </a:stretch>
        </p:blipFill>
        <p:spPr bwMode="auto">
          <a:xfrm>
            <a:off x="179512" y="1484784"/>
            <a:ext cx="8751760" cy="515719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ll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style>
          <a:lnRef idx="0">
            <a:schemeClr val="dk1"/>
          </a:lnRef>
          <a:fillRef idx="3">
            <a:schemeClr val="dk1"/>
          </a:fillRef>
          <a:effectRef idx="3">
            <a:schemeClr val="dk1"/>
          </a:effectRef>
          <a:fontRef idx="minor">
            <a:schemeClr val="lt1"/>
          </a:fontRef>
        </p:style>
        <p:txBody>
          <a:bodyPr>
            <a:normAutofit/>
          </a:bodyPr>
          <a:lstStyle/>
          <a:p>
            <a:r>
              <a:rPr lang="ar-EG" sz="5400" dirty="0" smtClean="0">
                <a:effectLst>
                  <a:outerShdw blurRad="38100" dist="38100" dir="2700000" algn="tl">
                    <a:srgbClr val="000000">
                      <a:alpha val="43137"/>
                    </a:srgbClr>
                  </a:outerShdw>
                </a:effectLst>
              </a:rPr>
              <a:t>ما هو مفهوم المهارة </a:t>
            </a:r>
            <a:endParaRPr lang="ar-EG" sz="5400" dirty="0">
              <a:effectLst>
                <a:outerShdw blurRad="38100" dist="38100" dir="2700000" algn="tl">
                  <a:srgbClr val="000000">
                    <a:alpha val="43137"/>
                  </a:srgbClr>
                </a:outerShdw>
              </a:effectLst>
            </a:endParaRPr>
          </a:p>
        </p:txBody>
      </p:sp>
      <p:graphicFrame>
        <p:nvGraphicFramePr>
          <p:cNvPr id="4" name="Content Placeholder 3"/>
          <p:cNvGraphicFramePr>
            <a:graphicFrameLocks noGrp="1"/>
          </p:cNvGraphicFramePr>
          <p:nvPr>
            <p:ph idx="1"/>
          </p:nvPr>
        </p:nvGraphicFramePr>
        <p:xfrm>
          <a:off x="0" y="1196752"/>
          <a:ext cx="9144000" cy="5661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39552" y="0"/>
            <a:ext cx="8229600" cy="1143000"/>
          </a:xfrm>
        </p:spPr>
        <p:style>
          <a:lnRef idx="0">
            <a:schemeClr val="accent1"/>
          </a:lnRef>
          <a:fillRef idx="3">
            <a:schemeClr val="accent1"/>
          </a:fillRef>
          <a:effectRef idx="3">
            <a:schemeClr val="accent1"/>
          </a:effectRef>
          <a:fontRef idx="minor">
            <a:schemeClr val="lt1"/>
          </a:fontRef>
        </p:style>
        <p:txBody>
          <a:bodyPr>
            <a:normAutofit/>
          </a:bodyPr>
          <a:lstStyle/>
          <a:p>
            <a:pPr eaLnBrk="1" hangingPunct="1">
              <a:defRPr/>
            </a:pPr>
            <a:r>
              <a:rPr lang="ar-EG" sz="4800" dirty="0" smtClean="0"/>
              <a:t>أمثلة أضافية  ما المهارات النفس حركية  </a:t>
            </a:r>
            <a:endParaRPr lang="en-US" sz="4800" dirty="0" smtClean="0"/>
          </a:p>
        </p:txBody>
      </p:sp>
      <p:graphicFrame>
        <p:nvGraphicFramePr>
          <p:cNvPr id="2" name="Diagram 1"/>
          <p:cNvGraphicFramePr/>
          <p:nvPr>
            <p:extLst>
              <p:ext uri="{D42A27DB-BD31-4B8C-83A1-F6EECF244321}">
                <p14:modId xmlns="" xmlns:p14="http://schemas.microsoft.com/office/powerpoint/2010/main" val="346075283"/>
              </p:ext>
            </p:extLst>
          </p:nvPr>
        </p:nvGraphicFramePr>
        <p:xfrm>
          <a:off x="0" y="1340768"/>
          <a:ext cx="9144000" cy="5517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84554954"/>
      </p:ext>
    </p:extLst>
  </p:cSld>
  <p:clrMapOvr>
    <a:masterClrMapping/>
  </p:clrMapOvr>
  <p:transition spd="slow">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85714606"/>
      </p:ext>
    </p:extLst>
  </p:cSld>
  <p:clrMapOvr>
    <a:masterClrMapping/>
  </p:clrMapOvr>
  <p:transition spd="slow">
    <p:pull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
          <a:ext cx="9144000" cy="6597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46771734"/>
      </p:ext>
    </p:extLst>
  </p:cSld>
  <p:clrMapOvr>
    <a:masterClrMapping/>
  </p:clrMapOvr>
  <p:transition spd="slow">
    <p:pull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36243220"/>
      </p:ext>
    </p:extLst>
  </p:cSld>
  <p:clrMapOvr>
    <a:masterClrMapping/>
  </p:clrMapOvr>
  <p:transition spd="slow">
    <p:pull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6813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60810225"/>
      </p:ext>
    </p:extLst>
  </p:cSld>
  <p:clrMapOvr>
    <a:masterClrMapping/>
  </p:clrMapOvr>
  <p:transition spd="slow">
    <p:pull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54908015"/>
      </p:ext>
    </p:extLst>
  </p:cSld>
  <p:clrMapOvr>
    <a:masterClrMapping/>
  </p:clrMapOvr>
  <p:transition spd="slow">
    <p:pull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25708280"/>
      </p:ext>
    </p:extLst>
  </p:cSld>
  <p:clrMapOvr>
    <a:masterClrMapping/>
  </p:clrMapOvr>
  <p:transition spd="slow">
    <p:pull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73178520"/>
      </p:ext>
    </p:extLst>
  </p:cSld>
  <p:clrMapOvr>
    <a:masterClrMapping/>
  </p:clrMapOvr>
  <p:transition spd="slow">
    <p:pull dir="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12258981"/>
      </p:ext>
    </p:extLst>
  </p:cSld>
  <p:clrMapOvr>
    <a:masterClrMapping/>
  </p:clrMapOvr>
  <p:transition spd="slow">
    <p:pull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517703297"/>
      </p:ext>
    </p:extLst>
  </p:cSld>
  <p:clrMapOvr>
    <a:masterClrMapping/>
  </p:clrMapOvr>
  <p:transition spd="slow">
    <p:pull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7173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71834173"/>
      </p:ext>
    </p:extLst>
  </p:cSld>
  <p:clrMapOvr>
    <a:masterClrMapping/>
  </p:clrMapOvr>
  <p:transition spd="slow">
    <p:pull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59622069"/>
      </p:ext>
    </p:extLst>
  </p:cSld>
  <p:clrMapOvr>
    <a:masterClrMapping/>
  </p:clrMapOvr>
  <p:transition spd="slow">
    <p:pull dir="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7173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506701234"/>
      </p:ext>
    </p:extLst>
  </p:cSld>
  <p:clrMapOvr>
    <a:masterClrMapping/>
  </p:clrMapOvr>
  <p:transition spd="slow">
    <p:pull dir="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02488996"/>
      </p:ext>
    </p:extLst>
  </p:cSld>
  <p:clrMapOvr>
    <a:masterClrMapping/>
  </p:clrMapOvr>
  <p:transition spd="slow">
    <p:pull dir="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ar-EG"/>
          </a:p>
        </p:txBody>
      </p:sp>
      <p:sp>
        <p:nvSpPr>
          <p:cNvPr id="4" name="Slide Number Placeholder 3"/>
          <p:cNvSpPr>
            <a:spLocks noGrp="1"/>
          </p:cNvSpPr>
          <p:nvPr>
            <p:ph type="sldNum" sz="quarter" idx="12"/>
          </p:nvPr>
        </p:nvSpPr>
        <p:spPr/>
        <p:txBody>
          <a:bodyPr/>
          <a:lstStyle/>
          <a:p>
            <a:pPr>
              <a:defRPr/>
            </a:pPr>
            <a:fld id="{EE12711A-C862-41BB-9C6F-B48632DAFF8D}" type="slidenum">
              <a:rPr lang="ar-SA" smtClean="0"/>
              <a:pPr>
                <a:defRPr/>
              </a:pPr>
              <a:t>32</a:t>
            </a:fld>
            <a:endParaRPr lang="en-US"/>
          </a:p>
        </p:txBody>
      </p:sp>
      <p:pic>
        <p:nvPicPr>
          <p:cNvPr id="39938" name="Picture 2"/>
          <p:cNvPicPr>
            <a:picLocks noGrp="1" noChangeAspect="1" noChangeArrowheads="1"/>
          </p:cNvPicPr>
          <p:nvPr>
            <p:ph idx="1"/>
          </p:nvPr>
        </p:nvPicPr>
        <p:blipFill>
          <a:blip r:embed="rId2" cstate="print"/>
          <a:srcRect/>
          <a:stretch>
            <a:fillRect/>
          </a:stretch>
        </p:blipFill>
        <p:spPr>
          <a:xfrm>
            <a:off x="0" y="-603250"/>
            <a:ext cx="9409113" cy="7658100"/>
          </a:xfrm>
          <a:solidFill>
            <a:srgbClr val="000000">
              <a:shade val="95000"/>
            </a:srgbClr>
          </a:solidFill>
          <a:ln w="444500" cap="sq">
            <a:solidFill>
              <a:srgbClr val="000000"/>
            </a:solidFill>
          </a:ln>
          <a:effectLst>
            <a:outerShdw blurRad="254000" dist="190500" dir="2700000" sy="90000" algn="bl" rotWithShape="0">
              <a:srgbClr val="000000">
                <a:alpha val="40000"/>
              </a:srgbClr>
            </a:outerShdw>
          </a:effectLst>
        </p:spPr>
      </p:pic>
    </p:spTree>
  </p:cSld>
  <p:clrMapOvr>
    <a:masterClrMapping/>
  </p:clrMapOvr>
  <p:transition spd="slow">
    <p:pull dir="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837</TotalTime>
  <Words>1517</Words>
  <Application>Microsoft Office PowerPoint</Application>
  <PresentationFormat>On-screen Show (4:3)</PresentationFormat>
  <Paragraphs>119</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المحاضرة التاسعة   </vt:lpstr>
      <vt:lpstr>Slide 2</vt:lpstr>
      <vt:lpstr>Slide 3</vt:lpstr>
      <vt:lpstr>ثانيا أهداف المجال الوجدانى </vt:lpstr>
      <vt:lpstr>Slide 5</vt:lpstr>
      <vt:lpstr>مستويات أهداف المجال الوجدانى ” الأنفعالى“</vt:lpstr>
      <vt:lpstr>أولا الأستقبال </vt:lpstr>
      <vt:lpstr>Slide 8</vt:lpstr>
      <vt:lpstr>Slide 9</vt:lpstr>
      <vt:lpstr>Slide 10</vt:lpstr>
      <vt:lpstr>Slide 11</vt:lpstr>
      <vt:lpstr>Slide 12</vt:lpstr>
      <vt:lpstr>ثالثا أهداف المجال النفسحركى- الحركى المهارى  </vt:lpstr>
      <vt:lpstr>مستويات أهداف المجال النفسحركى  القدرة على القيام بالأداء الذي يتطلب التآزر الحركي والنفسي والعصبي</vt:lpstr>
      <vt:lpstr>ورقة عمل جماعية لاهداف المجال النفسحركى</vt:lpstr>
      <vt:lpstr>ما هو مفهوم المهارة </vt:lpstr>
      <vt:lpstr>أمثلة أضافية  ما المهارات النفس حركية  </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"أهداف السلوكية والتربوية"</dc:title>
  <dc:creator>meezo2</dc:creator>
  <cp:lastModifiedBy>Dr.Nglaa</cp:lastModifiedBy>
  <cp:revision>53</cp:revision>
  <dcterms:created xsi:type="dcterms:W3CDTF">2013-09-26T08:19:35Z</dcterms:created>
  <dcterms:modified xsi:type="dcterms:W3CDTF">2014-02-04T06:19:49Z</dcterms:modified>
</cp:coreProperties>
</file>