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379" r:id="rId2"/>
    <p:sldId id="360" r:id="rId3"/>
    <p:sldId id="362" r:id="rId4"/>
    <p:sldId id="307" r:id="rId5"/>
    <p:sldId id="366" r:id="rId6"/>
    <p:sldId id="311" r:id="rId7"/>
    <p:sldId id="312" r:id="rId8"/>
    <p:sldId id="314" r:id="rId9"/>
    <p:sldId id="317" r:id="rId10"/>
    <p:sldId id="320" r:id="rId11"/>
    <p:sldId id="367" r:id="rId12"/>
    <p:sldId id="372" r:id="rId13"/>
    <p:sldId id="322" r:id="rId14"/>
    <p:sldId id="323" r:id="rId15"/>
    <p:sldId id="325" r:id="rId16"/>
    <p:sldId id="371" r:id="rId17"/>
    <p:sldId id="326" r:id="rId18"/>
    <p:sldId id="373" r:id="rId19"/>
    <p:sldId id="327" r:id="rId20"/>
    <p:sldId id="328" r:id="rId21"/>
    <p:sldId id="375" r:id="rId22"/>
    <p:sldId id="376" r:id="rId23"/>
    <p:sldId id="377" r:id="rId24"/>
    <p:sldId id="378"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38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6.gif"/></Relationships>
</file>

<file path=ppt/diagrams/_rels/data15.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08DFE1-4612-4771-B7B3-B7657138A84F}" type="doc">
      <dgm:prSet loTypeId="urn:microsoft.com/office/officeart/2005/8/layout/radial2" loCatId="relationship" qsTypeId="urn:microsoft.com/office/officeart/2005/8/quickstyle/3d3" qsCatId="3D" csTypeId="urn:microsoft.com/office/officeart/2005/8/colors/colorful1#1" csCatId="colorful" phldr="1"/>
      <dgm:spPr/>
      <dgm:t>
        <a:bodyPr/>
        <a:lstStyle/>
        <a:p>
          <a:pPr rtl="1"/>
          <a:endParaRPr lang="ar-EG"/>
        </a:p>
      </dgm:t>
    </dgm:pt>
    <dgm:pt modelId="{86807CAC-9BF5-462B-90CF-91251CC0944A}">
      <dgm:prSet custT="1"/>
      <dgm:spPr/>
      <dgm:t>
        <a:bodyPr/>
        <a:lstStyle/>
        <a:p>
          <a:pPr rtl="1"/>
          <a:r>
            <a:rPr lang="ar-SA" sz="2400" b="1" dirty="0" smtClean="0">
              <a:solidFill>
                <a:schemeClr val="tx1"/>
              </a:solidFill>
            </a:rPr>
            <a:t>يوضح "برونز" </a:t>
          </a:r>
          <a:r>
            <a:rPr lang="en-US" sz="2400" b="1" dirty="0" smtClean="0">
              <a:solidFill>
                <a:schemeClr val="tx1"/>
              </a:solidFill>
            </a:rPr>
            <a:t>Bruner</a:t>
          </a:r>
          <a:r>
            <a:rPr lang="ar-SA" sz="2400" b="1" dirty="0" smtClean="0">
              <a:solidFill>
                <a:schemeClr val="tx1"/>
              </a:solidFill>
            </a:rPr>
            <a:t>" أهمية تعلم الأطفال العلمية لأنها تساعدهم على فهم وتفسير كثير من الأشياء التي تثير انتباههم في البيئة المحيطة بهم والتي يمكن أن يتعلموها.</a:t>
          </a:r>
          <a:endParaRPr lang="ar-EG" sz="2400" b="1" dirty="0" smtClean="0">
            <a:solidFill>
              <a:schemeClr val="tx1"/>
            </a:solidFill>
          </a:endParaRPr>
        </a:p>
        <a:p>
          <a:pPr rtl="1"/>
          <a:r>
            <a:rPr lang="ar-SA" sz="2400" b="1" dirty="0" smtClean="0">
              <a:solidFill>
                <a:srgbClr val="FFFF00"/>
              </a:solidFill>
            </a:rPr>
            <a:t>تقلل من تعقد البيئة حيث أنها تصنف ما</a:t>
          </a:r>
          <a:r>
            <a:rPr lang="en-US" sz="2400" b="1" dirty="0" smtClean="0">
              <a:solidFill>
                <a:srgbClr val="FFFF00"/>
              </a:solidFill>
            </a:rPr>
            <a:t> </a:t>
          </a:r>
          <a:r>
            <a:rPr lang="ar-SA" sz="2400" b="1" dirty="0" smtClean="0">
              <a:solidFill>
                <a:srgbClr val="FFFF00"/>
              </a:solidFill>
            </a:rPr>
            <a:t>هو موجود في البيئة من أشياء أو مواقف</a:t>
          </a:r>
          <a:endParaRPr lang="ar-EG" sz="2400" b="1" dirty="0" smtClean="0">
            <a:solidFill>
              <a:srgbClr val="FFFF00"/>
            </a:solidFill>
          </a:endParaRPr>
        </a:p>
        <a:p>
          <a:pPr rtl="1"/>
          <a:r>
            <a:rPr lang="ar-SA" sz="2400" b="1" dirty="0" smtClean="0"/>
            <a:t>تقلل الحاجة إلى إعادة التعلم عند مواجهة أي مواقف جديدة </a:t>
          </a:r>
          <a:endParaRPr lang="ar-EG" sz="2400" b="1" dirty="0" smtClean="0"/>
        </a:p>
        <a:p>
          <a:pPr rtl="1"/>
          <a:r>
            <a:rPr lang="ar-EG" sz="2400" b="1" dirty="0" smtClean="0">
              <a:solidFill>
                <a:srgbClr val="C00000"/>
              </a:solidFill>
            </a:rPr>
            <a:t>ت</a:t>
          </a:r>
          <a:r>
            <a:rPr lang="ar-SA" sz="2400" b="1" dirty="0" smtClean="0">
              <a:solidFill>
                <a:srgbClr val="C00000"/>
              </a:solidFill>
            </a:rPr>
            <a:t>ساعد على التوجيه والتنبؤ والتخطيط لأي نشاط </a:t>
          </a:r>
          <a:endParaRPr lang="ar-EG" sz="2400" b="1" dirty="0" smtClean="0">
            <a:solidFill>
              <a:srgbClr val="C00000"/>
            </a:solidFill>
          </a:endParaRPr>
        </a:p>
        <a:p>
          <a:pPr rtl="1"/>
          <a:r>
            <a:rPr lang="ar-SA" sz="2400" b="1" dirty="0" smtClean="0">
              <a:solidFill>
                <a:srgbClr val="C00000"/>
              </a:solidFill>
            </a:rPr>
            <a:t>تسمح بالتنظيم والربط بين مجموعات الأحداث والأشياء.</a:t>
          </a:r>
          <a:endParaRPr lang="en-US" sz="2400" b="1" dirty="0">
            <a:solidFill>
              <a:srgbClr val="C00000"/>
            </a:solidFill>
          </a:endParaRPr>
        </a:p>
      </dgm:t>
    </dgm:pt>
    <dgm:pt modelId="{431C8AFA-B5F2-420F-9FBC-774CA978B20C}" type="sibTrans" cxnId="{8C2D5F10-D379-4074-B458-BD853221E46F}">
      <dgm:prSet/>
      <dgm:spPr/>
      <dgm:t>
        <a:bodyPr/>
        <a:lstStyle/>
        <a:p>
          <a:pPr rtl="1"/>
          <a:endParaRPr lang="ar-EG"/>
        </a:p>
      </dgm:t>
    </dgm:pt>
    <dgm:pt modelId="{D0FFA9F8-723D-4ED4-99ED-259821F3FAD1}" type="parTrans" cxnId="{8C2D5F10-D379-4074-B458-BD853221E46F}">
      <dgm:prSet/>
      <dgm:spPr/>
      <dgm:t>
        <a:bodyPr/>
        <a:lstStyle/>
        <a:p>
          <a:pPr rtl="1"/>
          <a:endParaRPr lang="ar-EG"/>
        </a:p>
      </dgm:t>
    </dgm:pt>
    <dgm:pt modelId="{8A3C543D-C1AD-4E38-996B-CE61CC624911}">
      <dgm:prSet custT="1"/>
      <dgm:spPr/>
      <dgm:t>
        <a:bodyPr/>
        <a:lstStyle/>
        <a:p>
          <a:pPr rtl="1"/>
          <a:r>
            <a:rPr lang="ar-EG" sz="2400" dirty="0" smtClean="0"/>
            <a:t>ما هى أراء العلماء و الباحثين فى مجال العلوم عن أهمية تعلم المفاهيم العلمية لدى طفل ما قبل المدرسة </a:t>
          </a:r>
          <a:r>
            <a:rPr lang="ar-EG" sz="1800" dirty="0" smtClean="0"/>
            <a:t>؟</a:t>
          </a:r>
          <a:endParaRPr lang="ar-EG" sz="1800" dirty="0"/>
        </a:p>
      </dgm:t>
    </dgm:pt>
    <dgm:pt modelId="{A559158D-7B08-483B-B2E3-64AF38379205}" type="parTrans" cxnId="{736038CA-CC4A-4634-9A45-DD38D0393020}">
      <dgm:prSet/>
      <dgm:spPr/>
      <dgm:t>
        <a:bodyPr/>
        <a:lstStyle/>
        <a:p>
          <a:pPr rtl="1"/>
          <a:endParaRPr lang="ar-EG"/>
        </a:p>
      </dgm:t>
    </dgm:pt>
    <dgm:pt modelId="{68A3827B-4F61-4C1C-901D-652653278072}" type="sibTrans" cxnId="{736038CA-CC4A-4634-9A45-DD38D0393020}">
      <dgm:prSet/>
      <dgm:spPr/>
      <dgm:t>
        <a:bodyPr/>
        <a:lstStyle/>
        <a:p>
          <a:pPr rtl="1"/>
          <a:endParaRPr lang="ar-EG"/>
        </a:p>
      </dgm:t>
    </dgm:pt>
    <dgm:pt modelId="{04DD29CB-07D5-4582-A3D5-349DB8EB88AC}" type="pres">
      <dgm:prSet presAssocID="{5F08DFE1-4612-4771-B7B3-B7657138A84F}" presName="composite" presStyleCnt="0">
        <dgm:presLayoutVars>
          <dgm:chMax val="5"/>
          <dgm:dir/>
          <dgm:animLvl val="ctr"/>
          <dgm:resizeHandles val="exact"/>
        </dgm:presLayoutVars>
      </dgm:prSet>
      <dgm:spPr/>
      <dgm:t>
        <a:bodyPr/>
        <a:lstStyle/>
        <a:p>
          <a:pPr rtl="1"/>
          <a:endParaRPr lang="ar-EG"/>
        </a:p>
      </dgm:t>
    </dgm:pt>
    <dgm:pt modelId="{639ACB73-84C8-4FC2-BCF3-4430D78AA922}" type="pres">
      <dgm:prSet presAssocID="{5F08DFE1-4612-4771-B7B3-B7657138A84F}" presName="cycle" presStyleCnt="0"/>
      <dgm:spPr/>
      <dgm:t>
        <a:bodyPr/>
        <a:lstStyle/>
        <a:p>
          <a:pPr rtl="1"/>
          <a:endParaRPr lang="ar-EG"/>
        </a:p>
      </dgm:t>
    </dgm:pt>
    <dgm:pt modelId="{6B1C7082-4514-417B-B737-9C44F9FFCC0A}" type="pres">
      <dgm:prSet presAssocID="{5F08DFE1-4612-4771-B7B3-B7657138A84F}" presName="centerShape" presStyleCnt="0"/>
      <dgm:spPr/>
      <dgm:t>
        <a:bodyPr/>
        <a:lstStyle/>
        <a:p>
          <a:pPr rtl="1"/>
          <a:endParaRPr lang="ar-EG"/>
        </a:p>
      </dgm:t>
    </dgm:pt>
    <dgm:pt modelId="{6C305857-D1E0-4DF5-8EDA-DCC8653A761C}" type="pres">
      <dgm:prSet presAssocID="{5F08DFE1-4612-4771-B7B3-B7657138A84F}" presName="connSite" presStyleLbl="node1" presStyleIdx="0" presStyleCnt="3"/>
      <dgm:spPr/>
      <dgm:t>
        <a:bodyPr/>
        <a:lstStyle/>
        <a:p>
          <a:pPr rtl="1"/>
          <a:endParaRPr lang="ar-EG"/>
        </a:p>
      </dgm:t>
    </dgm:pt>
    <dgm:pt modelId="{16D5B640-7B01-4087-9D7E-05963A64EB95}" type="pres">
      <dgm:prSet presAssocID="{5F08DFE1-4612-4771-B7B3-B7657138A84F}" presName="visible" presStyleLbl="node1" presStyleIdx="0" presStyleCnt="3" custScaleX="198236" custScaleY="224791" custLinFactX="40484" custLinFactY="-97789" custLinFactNeighborX="100000" custLinFactNeighborY="-100000"/>
      <dgm:spPr>
        <a:blipFill rotWithShape="0">
          <a:blip xmlns:r="http://schemas.openxmlformats.org/officeDocument/2006/relationships" r:embed="rId1"/>
          <a:stretch>
            <a:fillRect/>
          </a:stretch>
        </a:blipFill>
      </dgm:spPr>
      <dgm:t>
        <a:bodyPr/>
        <a:lstStyle/>
        <a:p>
          <a:pPr rtl="1"/>
          <a:endParaRPr lang="ar-EG"/>
        </a:p>
      </dgm:t>
    </dgm:pt>
    <dgm:pt modelId="{019FBE2D-0AC1-45CB-B5A7-6271FFE52FEB}" type="pres">
      <dgm:prSet presAssocID="{D0FFA9F8-723D-4ED4-99ED-259821F3FAD1}" presName="Name25" presStyleLbl="parChTrans1D1" presStyleIdx="0" presStyleCnt="2" custScaleX="2000000" custScaleY="114743"/>
      <dgm:spPr/>
      <dgm:t>
        <a:bodyPr/>
        <a:lstStyle/>
        <a:p>
          <a:pPr rtl="1"/>
          <a:endParaRPr lang="ar-EG"/>
        </a:p>
      </dgm:t>
    </dgm:pt>
    <dgm:pt modelId="{C800A905-66C5-4C81-A3EA-F9F5AF3BAC3B}" type="pres">
      <dgm:prSet presAssocID="{86807CAC-9BF5-462B-90CF-91251CC0944A}" presName="node" presStyleCnt="0"/>
      <dgm:spPr/>
      <dgm:t>
        <a:bodyPr/>
        <a:lstStyle/>
        <a:p>
          <a:pPr rtl="1"/>
          <a:endParaRPr lang="ar-EG"/>
        </a:p>
      </dgm:t>
    </dgm:pt>
    <dgm:pt modelId="{63707211-28B0-4966-A65A-A3FF026B653F}" type="pres">
      <dgm:prSet presAssocID="{86807CAC-9BF5-462B-90CF-91251CC0944A}" presName="parentNode" presStyleLbl="node1" presStyleIdx="1" presStyleCnt="3" custScaleX="688951" custScaleY="616381" custLinFactX="35382" custLinFactNeighborX="100000" custLinFactNeighborY="96508">
        <dgm:presLayoutVars>
          <dgm:chMax val="1"/>
          <dgm:bulletEnabled val="1"/>
        </dgm:presLayoutVars>
      </dgm:prSet>
      <dgm:spPr/>
      <dgm:t>
        <a:bodyPr/>
        <a:lstStyle/>
        <a:p>
          <a:pPr rtl="1"/>
          <a:endParaRPr lang="ar-EG"/>
        </a:p>
      </dgm:t>
    </dgm:pt>
    <dgm:pt modelId="{F4BAF19D-4609-45D9-8D3C-99CEA88A3209}" type="pres">
      <dgm:prSet presAssocID="{86807CAC-9BF5-462B-90CF-91251CC0944A}" presName="childNode" presStyleLbl="revTx" presStyleIdx="0" presStyleCnt="0">
        <dgm:presLayoutVars>
          <dgm:bulletEnabled val="1"/>
        </dgm:presLayoutVars>
      </dgm:prSet>
      <dgm:spPr/>
      <dgm:t>
        <a:bodyPr/>
        <a:lstStyle/>
        <a:p>
          <a:pPr rtl="1"/>
          <a:endParaRPr lang="ar-EG"/>
        </a:p>
      </dgm:t>
    </dgm:pt>
    <dgm:pt modelId="{6F808919-BA42-4EB8-8334-3D0D63ED7FB4}" type="pres">
      <dgm:prSet presAssocID="{A559158D-7B08-483B-B2E3-64AF38379205}" presName="Name25" presStyleLbl="parChTrans1D1" presStyleIdx="1" presStyleCnt="2"/>
      <dgm:spPr/>
      <dgm:t>
        <a:bodyPr/>
        <a:lstStyle/>
        <a:p>
          <a:pPr rtl="1"/>
          <a:endParaRPr lang="ar-EG"/>
        </a:p>
      </dgm:t>
    </dgm:pt>
    <dgm:pt modelId="{CD9E78A3-7B2B-4B1A-A2C5-E27951B95A5E}" type="pres">
      <dgm:prSet presAssocID="{8A3C543D-C1AD-4E38-996B-CE61CC624911}" presName="node" presStyleCnt="0"/>
      <dgm:spPr/>
      <dgm:t>
        <a:bodyPr/>
        <a:lstStyle/>
        <a:p>
          <a:pPr rtl="1"/>
          <a:endParaRPr lang="ar-EG"/>
        </a:p>
      </dgm:t>
    </dgm:pt>
    <dgm:pt modelId="{F2F9E754-062A-40B5-851F-57BEB9767270}" type="pres">
      <dgm:prSet presAssocID="{8A3C543D-C1AD-4E38-996B-CE61CC624911}" presName="parentNode" presStyleLbl="node1" presStyleIdx="2" presStyleCnt="3" custScaleX="618086" custLinFactY="-9014" custLinFactNeighborX="-91317" custLinFactNeighborY="-100000">
        <dgm:presLayoutVars>
          <dgm:chMax val="1"/>
          <dgm:bulletEnabled val="1"/>
        </dgm:presLayoutVars>
      </dgm:prSet>
      <dgm:spPr/>
      <dgm:t>
        <a:bodyPr/>
        <a:lstStyle/>
        <a:p>
          <a:pPr rtl="1"/>
          <a:endParaRPr lang="ar-EG"/>
        </a:p>
      </dgm:t>
    </dgm:pt>
    <dgm:pt modelId="{5BD7311D-5DF2-4991-9E4F-B79457BEAE7C}" type="pres">
      <dgm:prSet presAssocID="{8A3C543D-C1AD-4E38-996B-CE61CC624911}" presName="childNode" presStyleLbl="revTx" presStyleIdx="0" presStyleCnt="0">
        <dgm:presLayoutVars>
          <dgm:bulletEnabled val="1"/>
        </dgm:presLayoutVars>
      </dgm:prSet>
      <dgm:spPr/>
      <dgm:t>
        <a:bodyPr/>
        <a:lstStyle/>
        <a:p>
          <a:pPr rtl="1"/>
          <a:endParaRPr lang="ar-EG"/>
        </a:p>
      </dgm:t>
    </dgm:pt>
  </dgm:ptLst>
  <dgm:cxnLst>
    <dgm:cxn modelId="{74EED96E-0A78-42C8-9FF1-0E745BC73F88}" type="presOf" srcId="{D0FFA9F8-723D-4ED4-99ED-259821F3FAD1}" destId="{019FBE2D-0AC1-45CB-B5A7-6271FFE52FEB}" srcOrd="0" destOrd="0" presId="urn:microsoft.com/office/officeart/2005/8/layout/radial2"/>
    <dgm:cxn modelId="{8C2D5F10-D379-4074-B458-BD853221E46F}" srcId="{5F08DFE1-4612-4771-B7B3-B7657138A84F}" destId="{86807CAC-9BF5-462B-90CF-91251CC0944A}" srcOrd="0" destOrd="0" parTransId="{D0FFA9F8-723D-4ED4-99ED-259821F3FAD1}" sibTransId="{431C8AFA-B5F2-420F-9FBC-774CA978B20C}"/>
    <dgm:cxn modelId="{0D8A9A53-E88D-46E9-9A72-E95A95A816BA}" type="presOf" srcId="{86807CAC-9BF5-462B-90CF-91251CC0944A}" destId="{63707211-28B0-4966-A65A-A3FF026B653F}" srcOrd="0" destOrd="0" presId="urn:microsoft.com/office/officeart/2005/8/layout/radial2"/>
    <dgm:cxn modelId="{2B49566E-A101-4270-9190-BBE6B54B4902}" type="presOf" srcId="{A559158D-7B08-483B-B2E3-64AF38379205}" destId="{6F808919-BA42-4EB8-8334-3D0D63ED7FB4}" srcOrd="0" destOrd="0" presId="urn:microsoft.com/office/officeart/2005/8/layout/radial2"/>
    <dgm:cxn modelId="{38E744F4-B915-409A-BD5D-36E979EAC1F5}" type="presOf" srcId="{8A3C543D-C1AD-4E38-996B-CE61CC624911}" destId="{F2F9E754-062A-40B5-851F-57BEB9767270}" srcOrd="0" destOrd="0" presId="urn:microsoft.com/office/officeart/2005/8/layout/radial2"/>
    <dgm:cxn modelId="{736038CA-CC4A-4634-9A45-DD38D0393020}" srcId="{5F08DFE1-4612-4771-B7B3-B7657138A84F}" destId="{8A3C543D-C1AD-4E38-996B-CE61CC624911}" srcOrd="1" destOrd="0" parTransId="{A559158D-7B08-483B-B2E3-64AF38379205}" sibTransId="{68A3827B-4F61-4C1C-901D-652653278072}"/>
    <dgm:cxn modelId="{81BAD440-E914-438F-8DF5-F67F477B2CF3}" type="presOf" srcId="{5F08DFE1-4612-4771-B7B3-B7657138A84F}" destId="{04DD29CB-07D5-4582-A3D5-349DB8EB88AC}" srcOrd="0" destOrd="0" presId="urn:microsoft.com/office/officeart/2005/8/layout/radial2"/>
    <dgm:cxn modelId="{A7A87E30-B9C7-42E9-974E-1B49FBC6EDCA}" type="presParOf" srcId="{04DD29CB-07D5-4582-A3D5-349DB8EB88AC}" destId="{639ACB73-84C8-4FC2-BCF3-4430D78AA922}" srcOrd="0" destOrd="0" presId="urn:microsoft.com/office/officeart/2005/8/layout/radial2"/>
    <dgm:cxn modelId="{226C0245-1F62-47CE-894F-5DA07345ABA3}" type="presParOf" srcId="{639ACB73-84C8-4FC2-BCF3-4430D78AA922}" destId="{6B1C7082-4514-417B-B737-9C44F9FFCC0A}" srcOrd="0" destOrd="0" presId="urn:microsoft.com/office/officeart/2005/8/layout/radial2"/>
    <dgm:cxn modelId="{809E6486-40DD-4918-9DB0-EFD68F63807D}" type="presParOf" srcId="{6B1C7082-4514-417B-B737-9C44F9FFCC0A}" destId="{6C305857-D1E0-4DF5-8EDA-DCC8653A761C}" srcOrd="0" destOrd="0" presId="urn:microsoft.com/office/officeart/2005/8/layout/radial2"/>
    <dgm:cxn modelId="{BF3D65CA-C6A9-4951-896A-35CC9115CFDE}" type="presParOf" srcId="{6B1C7082-4514-417B-B737-9C44F9FFCC0A}" destId="{16D5B640-7B01-4087-9D7E-05963A64EB95}" srcOrd="1" destOrd="0" presId="urn:microsoft.com/office/officeart/2005/8/layout/radial2"/>
    <dgm:cxn modelId="{D3F2A071-92BF-4A82-B2F6-9B0B223D9842}" type="presParOf" srcId="{639ACB73-84C8-4FC2-BCF3-4430D78AA922}" destId="{019FBE2D-0AC1-45CB-B5A7-6271FFE52FEB}" srcOrd="1" destOrd="0" presId="urn:microsoft.com/office/officeart/2005/8/layout/radial2"/>
    <dgm:cxn modelId="{0BC804C0-719C-45A7-B20F-911697A7382F}" type="presParOf" srcId="{639ACB73-84C8-4FC2-BCF3-4430D78AA922}" destId="{C800A905-66C5-4C81-A3EA-F9F5AF3BAC3B}" srcOrd="2" destOrd="0" presId="urn:microsoft.com/office/officeart/2005/8/layout/radial2"/>
    <dgm:cxn modelId="{0C375A06-95E1-42D2-BCA7-F10CD00A04B3}" type="presParOf" srcId="{C800A905-66C5-4C81-A3EA-F9F5AF3BAC3B}" destId="{63707211-28B0-4966-A65A-A3FF026B653F}" srcOrd="0" destOrd="0" presId="urn:microsoft.com/office/officeart/2005/8/layout/radial2"/>
    <dgm:cxn modelId="{73240022-2509-433A-B9E9-47FC4B1A058D}" type="presParOf" srcId="{C800A905-66C5-4C81-A3EA-F9F5AF3BAC3B}" destId="{F4BAF19D-4609-45D9-8D3C-99CEA88A3209}" srcOrd="1" destOrd="0" presId="urn:microsoft.com/office/officeart/2005/8/layout/radial2"/>
    <dgm:cxn modelId="{9B8FA2BB-1A1B-4E7D-A547-C5D8A4E23783}" type="presParOf" srcId="{639ACB73-84C8-4FC2-BCF3-4430D78AA922}" destId="{6F808919-BA42-4EB8-8334-3D0D63ED7FB4}" srcOrd="3" destOrd="0" presId="urn:microsoft.com/office/officeart/2005/8/layout/radial2"/>
    <dgm:cxn modelId="{27398F35-D0C3-452D-B7DB-51CE27D2B519}" type="presParOf" srcId="{639ACB73-84C8-4FC2-BCF3-4430D78AA922}" destId="{CD9E78A3-7B2B-4B1A-A2C5-E27951B95A5E}" srcOrd="4" destOrd="0" presId="urn:microsoft.com/office/officeart/2005/8/layout/radial2"/>
    <dgm:cxn modelId="{90DE7C2F-C3AB-4DB0-9C18-EA975D95AE25}" type="presParOf" srcId="{CD9E78A3-7B2B-4B1A-A2C5-E27951B95A5E}" destId="{F2F9E754-062A-40B5-851F-57BEB9767270}" srcOrd="0" destOrd="0" presId="urn:microsoft.com/office/officeart/2005/8/layout/radial2"/>
    <dgm:cxn modelId="{EBF361D6-9A9D-4318-B47C-19856FDCF4C2}" type="presParOf" srcId="{CD9E78A3-7B2B-4B1A-A2C5-E27951B95A5E}" destId="{5BD7311D-5DF2-4991-9E4F-B79457BEAE7C}"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3558C7-0646-41EA-A912-446CCF441C91}" type="doc">
      <dgm:prSet loTypeId="urn:microsoft.com/office/officeart/2005/8/layout/vList2" loCatId="list" qsTypeId="urn:microsoft.com/office/officeart/2005/8/quickstyle/3d2" qsCatId="3D" csTypeId="urn:microsoft.com/office/officeart/2005/8/colors/colorful1#2" csCatId="colorful" phldr="1"/>
      <dgm:spPr/>
      <dgm:t>
        <a:bodyPr/>
        <a:lstStyle/>
        <a:p>
          <a:pPr rtl="1"/>
          <a:endParaRPr lang="ar-EG"/>
        </a:p>
      </dgm:t>
    </dgm:pt>
    <dgm:pt modelId="{2BF438F5-3FE4-48EC-8756-33A1BBFE9C87}">
      <dgm:prSet/>
      <dgm:spPr/>
      <dgm:t>
        <a:bodyPr/>
        <a:lstStyle/>
        <a:p>
          <a:pPr rtl="1"/>
          <a:r>
            <a:rPr lang="ar-SA" dirty="0" smtClean="0"/>
            <a:t>"فؤاد البهي" أن مرحلة الطفولة مرحلة هامة في تكوين المفاهيم ولذا يجب الاهتمام بتعليم المفاهيم في هذه المرحلة لأن تعلم المفاهيم يعد مصدرا أساسيا لأنواع أخرى من التعلم.</a:t>
          </a:r>
          <a:endParaRPr lang="ar-EG" dirty="0"/>
        </a:p>
      </dgm:t>
    </dgm:pt>
    <dgm:pt modelId="{55D00097-1FF4-45A3-B783-F90C0AE462B8}" type="parTrans" cxnId="{D037BB71-2C48-43C9-BC37-7849352C6A68}">
      <dgm:prSet/>
      <dgm:spPr/>
      <dgm:t>
        <a:bodyPr/>
        <a:lstStyle/>
        <a:p>
          <a:pPr rtl="1"/>
          <a:endParaRPr lang="ar-EG"/>
        </a:p>
      </dgm:t>
    </dgm:pt>
    <dgm:pt modelId="{ACF97625-B970-4DEB-B314-BD39C1E4A3D7}" type="sibTrans" cxnId="{D037BB71-2C48-43C9-BC37-7849352C6A68}">
      <dgm:prSet/>
      <dgm:spPr/>
      <dgm:t>
        <a:bodyPr/>
        <a:lstStyle/>
        <a:p>
          <a:pPr rtl="1"/>
          <a:endParaRPr lang="ar-EG"/>
        </a:p>
      </dgm:t>
    </dgm:pt>
    <dgm:pt modelId="{AA2BB144-5820-4B1E-8735-3ECFF4A8A0FB}">
      <dgm:prSet/>
      <dgm:spPr/>
      <dgm:t>
        <a:bodyPr/>
        <a:lstStyle/>
        <a:p>
          <a:pPr rtl="1"/>
          <a:r>
            <a:rPr lang="ar-SA" b="1" dirty="0" smtClean="0"/>
            <a:t>"رينير وستانفورد </a:t>
          </a:r>
          <a:r>
            <a:rPr lang="en-US" b="1" dirty="0" smtClean="0"/>
            <a:t>Renner &amp; Stafford</a:t>
          </a:r>
          <a:r>
            <a:rPr lang="ar-SA" b="1" dirty="0" smtClean="0"/>
            <a:t> إلى أن المفاهيم العلمية الأساسية معلومة كاسم الإنسان، فهي أساسية وثابتة ويمكن تحديدها، وتستمد أساسياتها من أنها تعزز قدرة الطفل على التفكير في الطبيعة، كما أنها أساسية لفهم وتفسير الظواهر الطبيعية ويشير أيضا إلى أن عدم وجود المفاهيم العلمية الأساسية في أي برنامج </a:t>
          </a:r>
          <a:r>
            <a:rPr lang="ar-EG" b="1" dirty="0" smtClean="0"/>
            <a:t>يجعل هذا </a:t>
          </a:r>
          <a:r>
            <a:rPr lang="ar-SA" b="1" dirty="0" smtClean="0"/>
            <a:t>البرنامج غير متكامل وغير فعال.</a:t>
          </a:r>
          <a:endParaRPr lang="en-US" b="1" dirty="0"/>
        </a:p>
      </dgm:t>
    </dgm:pt>
    <dgm:pt modelId="{8EFA9EE1-2029-4368-BD65-A8C3712DE16A}" type="parTrans" cxnId="{97FE33E5-67DB-465E-A5C1-79C489FD116A}">
      <dgm:prSet/>
      <dgm:spPr/>
      <dgm:t>
        <a:bodyPr/>
        <a:lstStyle/>
        <a:p>
          <a:pPr rtl="1"/>
          <a:endParaRPr lang="ar-EG"/>
        </a:p>
      </dgm:t>
    </dgm:pt>
    <dgm:pt modelId="{F0289C88-CA8B-439C-8048-88BE1654B2FE}" type="sibTrans" cxnId="{97FE33E5-67DB-465E-A5C1-79C489FD116A}">
      <dgm:prSet/>
      <dgm:spPr/>
      <dgm:t>
        <a:bodyPr/>
        <a:lstStyle/>
        <a:p>
          <a:pPr rtl="1"/>
          <a:endParaRPr lang="ar-EG"/>
        </a:p>
      </dgm:t>
    </dgm:pt>
    <dgm:pt modelId="{34DAEC35-CC1C-476E-8F56-3D93757E210A}" type="pres">
      <dgm:prSet presAssocID="{033558C7-0646-41EA-A912-446CCF441C91}" presName="linear" presStyleCnt="0">
        <dgm:presLayoutVars>
          <dgm:animLvl val="lvl"/>
          <dgm:resizeHandles val="exact"/>
        </dgm:presLayoutVars>
      </dgm:prSet>
      <dgm:spPr/>
      <dgm:t>
        <a:bodyPr/>
        <a:lstStyle/>
        <a:p>
          <a:pPr rtl="1"/>
          <a:endParaRPr lang="ar-SA"/>
        </a:p>
      </dgm:t>
    </dgm:pt>
    <dgm:pt modelId="{FAC4A7D3-C305-4970-ADB9-59896CC01037}" type="pres">
      <dgm:prSet presAssocID="{2BF438F5-3FE4-48EC-8756-33A1BBFE9C87}" presName="parentText" presStyleLbl="node1" presStyleIdx="0" presStyleCnt="2">
        <dgm:presLayoutVars>
          <dgm:chMax val="0"/>
          <dgm:bulletEnabled val="1"/>
        </dgm:presLayoutVars>
      </dgm:prSet>
      <dgm:spPr/>
      <dgm:t>
        <a:bodyPr/>
        <a:lstStyle/>
        <a:p>
          <a:pPr rtl="1"/>
          <a:endParaRPr lang="ar-SA"/>
        </a:p>
      </dgm:t>
    </dgm:pt>
    <dgm:pt modelId="{E3E0C3F1-4BBD-48C0-AAF7-42950F025CD6}" type="pres">
      <dgm:prSet presAssocID="{ACF97625-B970-4DEB-B314-BD39C1E4A3D7}" presName="spacer" presStyleCnt="0"/>
      <dgm:spPr/>
    </dgm:pt>
    <dgm:pt modelId="{64428CE3-ED60-41A1-A3F7-0294E8C29254}" type="pres">
      <dgm:prSet presAssocID="{AA2BB144-5820-4B1E-8735-3ECFF4A8A0FB}" presName="parentText" presStyleLbl="node1" presStyleIdx="1" presStyleCnt="2">
        <dgm:presLayoutVars>
          <dgm:chMax val="0"/>
          <dgm:bulletEnabled val="1"/>
        </dgm:presLayoutVars>
      </dgm:prSet>
      <dgm:spPr/>
      <dgm:t>
        <a:bodyPr/>
        <a:lstStyle/>
        <a:p>
          <a:pPr rtl="1"/>
          <a:endParaRPr lang="ar-SA"/>
        </a:p>
      </dgm:t>
    </dgm:pt>
  </dgm:ptLst>
  <dgm:cxnLst>
    <dgm:cxn modelId="{97FE33E5-67DB-465E-A5C1-79C489FD116A}" srcId="{033558C7-0646-41EA-A912-446CCF441C91}" destId="{AA2BB144-5820-4B1E-8735-3ECFF4A8A0FB}" srcOrd="1" destOrd="0" parTransId="{8EFA9EE1-2029-4368-BD65-A8C3712DE16A}" sibTransId="{F0289C88-CA8B-439C-8048-88BE1654B2FE}"/>
    <dgm:cxn modelId="{D2B43F9F-EDBD-4C16-9AE6-C832039865C4}" type="presOf" srcId="{2BF438F5-3FE4-48EC-8756-33A1BBFE9C87}" destId="{FAC4A7D3-C305-4970-ADB9-59896CC01037}" srcOrd="0" destOrd="0" presId="urn:microsoft.com/office/officeart/2005/8/layout/vList2"/>
    <dgm:cxn modelId="{702C1544-4028-4921-91E2-95D3D25E97B5}" type="presOf" srcId="{AA2BB144-5820-4B1E-8735-3ECFF4A8A0FB}" destId="{64428CE3-ED60-41A1-A3F7-0294E8C29254}" srcOrd="0" destOrd="0" presId="urn:microsoft.com/office/officeart/2005/8/layout/vList2"/>
    <dgm:cxn modelId="{D037BB71-2C48-43C9-BC37-7849352C6A68}" srcId="{033558C7-0646-41EA-A912-446CCF441C91}" destId="{2BF438F5-3FE4-48EC-8756-33A1BBFE9C87}" srcOrd="0" destOrd="0" parTransId="{55D00097-1FF4-45A3-B783-F90C0AE462B8}" sibTransId="{ACF97625-B970-4DEB-B314-BD39C1E4A3D7}"/>
    <dgm:cxn modelId="{BD5B377E-A4E3-4426-9046-BAFCADBCAD18}" type="presOf" srcId="{033558C7-0646-41EA-A912-446CCF441C91}" destId="{34DAEC35-CC1C-476E-8F56-3D93757E210A}" srcOrd="0" destOrd="0" presId="urn:microsoft.com/office/officeart/2005/8/layout/vList2"/>
    <dgm:cxn modelId="{40E3F2F4-5491-4DD3-8554-44109C796BCA}" type="presParOf" srcId="{34DAEC35-CC1C-476E-8F56-3D93757E210A}" destId="{FAC4A7D3-C305-4970-ADB9-59896CC01037}" srcOrd="0" destOrd="0" presId="urn:microsoft.com/office/officeart/2005/8/layout/vList2"/>
    <dgm:cxn modelId="{2C0453F1-A564-4A8D-A446-50C5FBCF4A5A}" type="presParOf" srcId="{34DAEC35-CC1C-476E-8F56-3D93757E210A}" destId="{E3E0C3F1-4BBD-48C0-AAF7-42950F025CD6}" srcOrd="1" destOrd="0" presId="urn:microsoft.com/office/officeart/2005/8/layout/vList2"/>
    <dgm:cxn modelId="{B6E95331-ED5C-41A6-838E-CF40DE752EBC}" type="presParOf" srcId="{34DAEC35-CC1C-476E-8F56-3D93757E210A}" destId="{64428CE3-ED60-41A1-A3F7-0294E8C2925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CF7BC4-FD6B-465C-8007-3DDB18F8A7E2}" type="doc">
      <dgm:prSet loTypeId="urn:microsoft.com/office/officeart/2005/8/layout/process4" loCatId="process" qsTypeId="urn:microsoft.com/office/officeart/2005/8/quickstyle/3d3" qsCatId="3D" csTypeId="urn:microsoft.com/office/officeart/2005/8/colors/colorful5" csCatId="colorful" phldr="1"/>
      <dgm:spPr/>
      <dgm:t>
        <a:bodyPr/>
        <a:lstStyle/>
        <a:p>
          <a:pPr rtl="1"/>
          <a:endParaRPr lang="ar-EG"/>
        </a:p>
      </dgm:t>
    </dgm:pt>
    <dgm:pt modelId="{C86CB204-8BEF-4DFF-924E-3A6D32DD3C0C}">
      <dgm:prSet custT="1"/>
      <dgm:spPr/>
      <dgm:t>
        <a:bodyPr/>
        <a:lstStyle/>
        <a:p>
          <a:pPr rtl="1"/>
          <a:r>
            <a:rPr lang="ar-EG" sz="4800" b="1" dirty="0" smtClean="0"/>
            <a:t>ما هى </a:t>
          </a:r>
          <a:r>
            <a:rPr lang="ar-SA" sz="4800" b="1" dirty="0" smtClean="0"/>
            <a:t>أهمية</a:t>
          </a:r>
          <a:r>
            <a:rPr lang="ar-EG" sz="4800" b="1" dirty="0" smtClean="0"/>
            <a:t> تعلم </a:t>
          </a:r>
          <a:r>
            <a:rPr lang="ar-SA" sz="4800" b="1" dirty="0" smtClean="0"/>
            <a:t> المفاهيم العلمية الأساسية</a:t>
          </a:r>
          <a:r>
            <a:rPr lang="ar-EG" sz="4800" b="1" dirty="0" smtClean="0"/>
            <a:t> من وجهه نظر أوزوبل ؟</a:t>
          </a:r>
          <a:endParaRPr lang="en-US" sz="4800" b="1" dirty="0"/>
        </a:p>
      </dgm:t>
    </dgm:pt>
    <dgm:pt modelId="{F68F532B-A57A-43FE-8795-66FCFD7B8DCC}" type="parTrans" cxnId="{70D4B4E5-533A-4719-82F1-7F5822D445FF}">
      <dgm:prSet/>
      <dgm:spPr/>
      <dgm:t>
        <a:bodyPr/>
        <a:lstStyle/>
        <a:p>
          <a:pPr rtl="1"/>
          <a:endParaRPr lang="ar-EG" sz="1600"/>
        </a:p>
      </dgm:t>
    </dgm:pt>
    <dgm:pt modelId="{4DD7DF74-CF5D-49D1-B1CF-13676346E5F7}" type="sibTrans" cxnId="{70D4B4E5-533A-4719-82F1-7F5822D445FF}">
      <dgm:prSet/>
      <dgm:spPr/>
      <dgm:t>
        <a:bodyPr/>
        <a:lstStyle/>
        <a:p>
          <a:pPr rtl="1"/>
          <a:endParaRPr lang="ar-EG" sz="1600"/>
        </a:p>
      </dgm:t>
    </dgm:pt>
    <dgm:pt modelId="{73154B86-79AB-424C-874D-411C2908CC62}">
      <dgm:prSet custT="1"/>
      <dgm:spPr/>
      <dgm:t>
        <a:bodyPr/>
        <a:lstStyle/>
        <a:p>
          <a:pPr rtl="1"/>
          <a:r>
            <a:rPr lang="ar-SA" sz="2000" b="1" dirty="0" smtClean="0">
              <a:solidFill>
                <a:srgbClr val="C00000"/>
              </a:solidFill>
            </a:rPr>
            <a:t>أن وجود مفاهيم علمية أساسية ضمن البنية المعرفية للفرد هي المحك الرئيسي في القدرة على التفكير السليم</a:t>
          </a:r>
          <a:r>
            <a:rPr lang="ar-EG" sz="2000" b="1" dirty="0" smtClean="0">
              <a:solidFill>
                <a:srgbClr val="C00000"/>
              </a:solidFill>
            </a:rPr>
            <a:t> و </a:t>
          </a:r>
          <a:r>
            <a:rPr lang="ar-EG" sz="2400" b="1" dirty="0" smtClean="0">
              <a:solidFill>
                <a:srgbClr val="FFFF00"/>
              </a:solidFill>
              <a:effectLst>
                <a:outerShdw blurRad="38100" dist="38100" dir="2700000" algn="tl">
                  <a:srgbClr val="000000">
                    <a:alpha val="43137"/>
                  </a:srgbClr>
                </a:outerShdw>
              </a:effectLst>
            </a:rPr>
            <a:t>لذلك يكون </a:t>
          </a:r>
          <a:r>
            <a:rPr lang="ar-SA" sz="2400" b="1" dirty="0" smtClean="0">
              <a:solidFill>
                <a:srgbClr val="FFFF00"/>
              </a:solidFill>
              <a:effectLst>
                <a:outerShdw blurRad="38100" dist="38100" dir="2700000" algn="tl">
                  <a:srgbClr val="000000">
                    <a:alpha val="43137"/>
                  </a:srgbClr>
                </a:outerShdw>
              </a:effectLst>
            </a:rPr>
            <a:t>التعليم القائم على عملية فهم وإدراك العلاقات بين المفاهيم ذات العلاقة بالمادة التعليمية يصبح تعليما ذو معنى</a:t>
          </a:r>
          <a:endParaRPr lang="ar-EG" sz="2400" b="1" dirty="0">
            <a:solidFill>
              <a:srgbClr val="FFFF00"/>
            </a:solidFill>
            <a:effectLst>
              <a:outerShdw blurRad="38100" dist="38100" dir="2700000" algn="tl">
                <a:srgbClr val="000000">
                  <a:alpha val="43137"/>
                </a:srgbClr>
              </a:outerShdw>
            </a:effectLst>
          </a:endParaRPr>
        </a:p>
      </dgm:t>
    </dgm:pt>
    <dgm:pt modelId="{AC5A7560-B315-49E0-9AA3-8F7B9FCD4BCC}" type="parTrans" cxnId="{DC290D39-72D7-4B02-93B0-1A68F6B9486A}">
      <dgm:prSet/>
      <dgm:spPr/>
      <dgm:t>
        <a:bodyPr/>
        <a:lstStyle/>
        <a:p>
          <a:pPr rtl="1"/>
          <a:endParaRPr lang="ar-EG" sz="1600"/>
        </a:p>
      </dgm:t>
    </dgm:pt>
    <dgm:pt modelId="{4142FC75-C5EB-4920-A02A-801312DBD398}" type="sibTrans" cxnId="{DC290D39-72D7-4B02-93B0-1A68F6B9486A}">
      <dgm:prSet/>
      <dgm:spPr/>
      <dgm:t>
        <a:bodyPr/>
        <a:lstStyle/>
        <a:p>
          <a:pPr rtl="1"/>
          <a:endParaRPr lang="ar-EG" sz="1600"/>
        </a:p>
      </dgm:t>
    </dgm:pt>
    <dgm:pt modelId="{38CE0CF7-D6E8-4042-89C4-8433848C3983}">
      <dgm:prSet custT="1"/>
      <dgm:spPr/>
      <dgm:t>
        <a:bodyPr/>
        <a:lstStyle/>
        <a:p>
          <a:pPr rtl="1"/>
          <a:r>
            <a:rPr lang="ar-SA" sz="2000" b="1" dirty="0" smtClean="0">
              <a:solidFill>
                <a:srgbClr val="00B050"/>
              </a:solidFill>
            </a:rPr>
            <a:t>أن فهم أساسيات العلم  يعتمد أساساً على المفاهيم سواء باعتبارها نوع من التعميمات التي </a:t>
          </a:r>
          <a:r>
            <a:rPr lang="ar-SA" sz="2400" b="1" dirty="0" smtClean="0">
              <a:solidFill>
                <a:srgbClr val="FFFF00"/>
              </a:solidFill>
              <a:effectLst>
                <a:outerShdw blurRad="38100" dist="38100" dir="2700000" algn="tl">
                  <a:srgbClr val="000000">
                    <a:alpha val="43137"/>
                  </a:srgbClr>
                </a:outerShdw>
              </a:effectLst>
            </a:rPr>
            <a:t>تلخص الصفات المشتركة بين العديد من الحقائق الجزئية أو باعتبارها نقاط مبدئية لفهم المبادئ والقوانين والنظريات</a:t>
          </a:r>
          <a:r>
            <a:rPr lang="ar-SA" sz="1800" b="1" dirty="0" smtClean="0"/>
            <a:t>.</a:t>
          </a:r>
          <a:endParaRPr lang="en-US" sz="1800" b="1" dirty="0"/>
        </a:p>
      </dgm:t>
    </dgm:pt>
    <dgm:pt modelId="{D72AD55F-50F0-4174-A369-A2E3CF4F99A0}" type="parTrans" cxnId="{8F6DEAEC-D569-477F-B160-CF6B1D7E5BBA}">
      <dgm:prSet/>
      <dgm:spPr/>
      <dgm:t>
        <a:bodyPr/>
        <a:lstStyle/>
        <a:p>
          <a:pPr rtl="1"/>
          <a:endParaRPr lang="ar-EG" sz="1600"/>
        </a:p>
      </dgm:t>
    </dgm:pt>
    <dgm:pt modelId="{98DDE127-97FE-4726-BC4D-22EAAE148623}" type="sibTrans" cxnId="{8F6DEAEC-D569-477F-B160-CF6B1D7E5BBA}">
      <dgm:prSet/>
      <dgm:spPr/>
      <dgm:t>
        <a:bodyPr/>
        <a:lstStyle/>
        <a:p>
          <a:pPr rtl="1"/>
          <a:endParaRPr lang="ar-EG" sz="1600"/>
        </a:p>
      </dgm:t>
    </dgm:pt>
    <dgm:pt modelId="{7461AB50-F315-4A22-BBF2-DFB49276B1B9}">
      <dgm:prSet custT="1"/>
      <dgm:spPr/>
      <dgm:t>
        <a:bodyPr/>
        <a:lstStyle/>
        <a:p>
          <a:pPr rtl="1"/>
          <a:r>
            <a:rPr lang="ar-SA" sz="2400" b="1" dirty="0" smtClean="0"/>
            <a:t>المفاهيم من أكثر أوجه التعلم فائدة في الحياة المعرفية حيث أن المفاهيم العلمية </a:t>
          </a:r>
          <a:r>
            <a:rPr lang="ar-SA" sz="2400" b="1" dirty="0" smtClean="0">
              <a:solidFill>
                <a:srgbClr val="C00000"/>
              </a:solidFill>
            </a:rPr>
            <a:t>تعمل على وجود وسائل لفهم معلومات جديدة لم يكن بالإمكان تعلمها بدون إدراك المفاهيم السابقة لها.</a:t>
          </a:r>
          <a:endParaRPr lang="en-US" sz="2400" b="1" dirty="0">
            <a:solidFill>
              <a:srgbClr val="C00000"/>
            </a:solidFill>
          </a:endParaRPr>
        </a:p>
      </dgm:t>
    </dgm:pt>
    <dgm:pt modelId="{20922470-CC32-432A-A6E2-B0549F530195}" type="parTrans" cxnId="{68E52E49-42F7-43A7-92B7-A59C591BB293}">
      <dgm:prSet/>
      <dgm:spPr/>
      <dgm:t>
        <a:bodyPr/>
        <a:lstStyle/>
        <a:p>
          <a:pPr rtl="1"/>
          <a:endParaRPr lang="ar-EG" sz="1600"/>
        </a:p>
      </dgm:t>
    </dgm:pt>
    <dgm:pt modelId="{AB848ADB-B9FD-4728-9BD9-76772E3D0E82}" type="sibTrans" cxnId="{68E52E49-42F7-43A7-92B7-A59C591BB293}">
      <dgm:prSet/>
      <dgm:spPr/>
      <dgm:t>
        <a:bodyPr/>
        <a:lstStyle/>
        <a:p>
          <a:pPr rtl="1"/>
          <a:endParaRPr lang="ar-EG" sz="1600"/>
        </a:p>
      </dgm:t>
    </dgm:pt>
    <dgm:pt modelId="{CAAEF2DF-B6EE-47C8-BFD5-6757FF15E817}" type="pres">
      <dgm:prSet presAssocID="{9ECF7BC4-FD6B-465C-8007-3DDB18F8A7E2}" presName="Name0" presStyleCnt="0">
        <dgm:presLayoutVars>
          <dgm:dir/>
          <dgm:animLvl val="lvl"/>
          <dgm:resizeHandles val="exact"/>
        </dgm:presLayoutVars>
      </dgm:prSet>
      <dgm:spPr/>
      <dgm:t>
        <a:bodyPr/>
        <a:lstStyle/>
        <a:p>
          <a:pPr rtl="1"/>
          <a:endParaRPr lang="ar-SA"/>
        </a:p>
      </dgm:t>
    </dgm:pt>
    <dgm:pt modelId="{36B03BE0-527B-4D16-841B-0C84D7B0A569}" type="pres">
      <dgm:prSet presAssocID="{C86CB204-8BEF-4DFF-924E-3A6D32DD3C0C}" presName="boxAndChildren" presStyleCnt="0"/>
      <dgm:spPr/>
    </dgm:pt>
    <dgm:pt modelId="{F0AC0B72-0EAE-4A0B-9DBF-3364728736C9}" type="pres">
      <dgm:prSet presAssocID="{C86CB204-8BEF-4DFF-924E-3A6D32DD3C0C}" presName="parentTextBox" presStyleLbl="node1" presStyleIdx="0" presStyleCnt="1"/>
      <dgm:spPr/>
      <dgm:t>
        <a:bodyPr/>
        <a:lstStyle/>
        <a:p>
          <a:pPr rtl="1"/>
          <a:endParaRPr lang="ar-SA"/>
        </a:p>
      </dgm:t>
    </dgm:pt>
    <dgm:pt modelId="{149309A5-3E71-4378-8822-1642D3F884FE}" type="pres">
      <dgm:prSet presAssocID="{C86CB204-8BEF-4DFF-924E-3A6D32DD3C0C}" presName="entireBox" presStyleLbl="node1" presStyleIdx="0" presStyleCnt="1" custLinFactNeighborY="20074"/>
      <dgm:spPr/>
      <dgm:t>
        <a:bodyPr/>
        <a:lstStyle/>
        <a:p>
          <a:pPr rtl="1"/>
          <a:endParaRPr lang="ar-SA"/>
        </a:p>
      </dgm:t>
    </dgm:pt>
    <dgm:pt modelId="{F348CB04-B0B5-4905-BBC2-67AEC5247253}" type="pres">
      <dgm:prSet presAssocID="{C86CB204-8BEF-4DFF-924E-3A6D32DD3C0C}" presName="descendantBox" presStyleCnt="0"/>
      <dgm:spPr/>
    </dgm:pt>
    <dgm:pt modelId="{E17B9BB1-221C-4830-A7E8-39C88F81BF22}" type="pres">
      <dgm:prSet presAssocID="{73154B86-79AB-424C-874D-411C2908CC62}" presName="childTextBox" presStyleLbl="fgAccFollowNode1" presStyleIdx="0" presStyleCnt="3">
        <dgm:presLayoutVars>
          <dgm:bulletEnabled val="1"/>
        </dgm:presLayoutVars>
      </dgm:prSet>
      <dgm:spPr/>
      <dgm:t>
        <a:bodyPr/>
        <a:lstStyle/>
        <a:p>
          <a:pPr rtl="1"/>
          <a:endParaRPr lang="ar-SA"/>
        </a:p>
      </dgm:t>
    </dgm:pt>
    <dgm:pt modelId="{F842F229-0E78-4F9B-A526-B033059DA5F1}" type="pres">
      <dgm:prSet presAssocID="{38CE0CF7-D6E8-4042-89C4-8433848C3983}" presName="childTextBox" presStyleLbl="fgAccFollowNode1" presStyleIdx="1" presStyleCnt="3">
        <dgm:presLayoutVars>
          <dgm:bulletEnabled val="1"/>
        </dgm:presLayoutVars>
      </dgm:prSet>
      <dgm:spPr/>
      <dgm:t>
        <a:bodyPr/>
        <a:lstStyle/>
        <a:p>
          <a:pPr rtl="1"/>
          <a:endParaRPr lang="ar-EG"/>
        </a:p>
      </dgm:t>
    </dgm:pt>
    <dgm:pt modelId="{380ECCEF-04C8-4B29-8497-955F543F703C}" type="pres">
      <dgm:prSet presAssocID="{7461AB50-F315-4A22-BBF2-DFB49276B1B9}" presName="childTextBox" presStyleLbl="fgAccFollowNode1" presStyleIdx="2" presStyleCnt="3">
        <dgm:presLayoutVars>
          <dgm:bulletEnabled val="1"/>
        </dgm:presLayoutVars>
      </dgm:prSet>
      <dgm:spPr/>
      <dgm:t>
        <a:bodyPr/>
        <a:lstStyle/>
        <a:p>
          <a:pPr rtl="1"/>
          <a:endParaRPr lang="ar-SA"/>
        </a:p>
      </dgm:t>
    </dgm:pt>
  </dgm:ptLst>
  <dgm:cxnLst>
    <dgm:cxn modelId="{8F6DEAEC-D569-477F-B160-CF6B1D7E5BBA}" srcId="{C86CB204-8BEF-4DFF-924E-3A6D32DD3C0C}" destId="{38CE0CF7-D6E8-4042-89C4-8433848C3983}" srcOrd="1" destOrd="0" parTransId="{D72AD55F-50F0-4174-A369-A2E3CF4F99A0}" sibTransId="{98DDE127-97FE-4726-BC4D-22EAAE148623}"/>
    <dgm:cxn modelId="{4899A157-CF0D-4A1D-85CF-C47C69F93101}" type="presOf" srcId="{C86CB204-8BEF-4DFF-924E-3A6D32DD3C0C}" destId="{F0AC0B72-0EAE-4A0B-9DBF-3364728736C9}" srcOrd="0" destOrd="0" presId="urn:microsoft.com/office/officeart/2005/8/layout/process4"/>
    <dgm:cxn modelId="{6E5506E5-ADB2-4D90-8D8D-0F084E1C65AA}" type="presOf" srcId="{9ECF7BC4-FD6B-465C-8007-3DDB18F8A7E2}" destId="{CAAEF2DF-B6EE-47C8-BFD5-6757FF15E817}" srcOrd="0" destOrd="0" presId="urn:microsoft.com/office/officeart/2005/8/layout/process4"/>
    <dgm:cxn modelId="{68E52E49-42F7-43A7-92B7-A59C591BB293}" srcId="{C86CB204-8BEF-4DFF-924E-3A6D32DD3C0C}" destId="{7461AB50-F315-4A22-BBF2-DFB49276B1B9}" srcOrd="2" destOrd="0" parTransId="{20922470-CC32-432A-A6E2-B0549F530195}" sibTransId="{AB848ADB-B9FD-4728-9BD9-76772E3D0E82}"/>
    <dgm:cxn modelId="{A2DFAFB0-3279-4ABC-BC57-A59F67D441B9}" type="presOf" srcId="{7461AB50-F315-4A22-BBF2-DFB49276B1B9}" destId="{380ECCEF-04C8-4B29-8497-955F543F703C}" srcOrd="0" destOrd="0" presId="urn:microsoft.com/office/officeart/2005/8/layout/process4"/>
    <dgm:cxn modelId="{DC290D39-72D7-4B02-93B0-1A68F6B9486A}" srcId="{C86CB204-8BEF-4DFF-924E-3A6D32DD3C0C}" destId="{73154B86-79AB-424C-874D-411C2908CC62}" srcOrd="0" destOrd="0" parTransId="{AC5A7560-B315-49E0-9AA3-8F7B9FCD4BCC}" sibTransId="{4142FC75-C5EB-4920-A02A-801312DBD398}"/>
    <dgm:cxn modelId="{9415A37C-8F0B-43D5-BAF6-C5B0EBBB278A}" type="presOf" srcId="{38CE0CF7-D6E8-4042-89C4-8433848C3983}" destId="{F842F229-0E78-4F9B-A526-B033059DA5F1}" srcOrd="0" destOrd="0" presId="urn:microsoft.com/office/officeart/2005/8/layout/process4"/>
    <dgm:cxn modelId="{70D4B4E5-533A-4719-82F1-7F5822D445FF}" srcId="{9ECF7BC4-FD6B-465C-8007-3DDB18F8A7E2}" destId="{C86CB204-8BEF-4DFF-924E-3A6D32DD3C0C}" srcOrd="0" destOrd="0" parTransId="{F68F532B-A57A-43FE-8795-66FCFD7B8DCC}" sibTransId="{4DD7DF74-CF5D-49D1-B1CF-13676346E5F7}"/>
    <dgm:cxn modelId="{99B80ED1-B1B8-44E7-847E-CB45CD02AD68}" type="presOf" srcId="{C86CB204-8BEF-4DFF-924E-3A6D32DD3C0C}" destId="{149309A5-3E71-4378-8822-1642D3F884FE}" srcOrd="1" destOrd="0" presId="urn:microsoft.com/office/officeart/2005/8/layout/process4"/>
    <dgm:cxn modelId="{52DCC627-2C0B-4752-AC78-E3FE111FC68D}" type="presOf" srcId="{73154B86-79AB-424C-874D-411C2908CC62}" destId="{E17B9BB1-221C-4830-A7E8-39C88F81BF22}" srcOrd="0" destOrd="0" presId="urn:microsoft.com/office/officeart/2005/8/layout/process4"/>
    <dgm:cxn modelId="{9A2D1BB9-B633-4354-979C-12BD9984B528}" type="presParOf" srcId="{CAAEF2DF-B6EE-47C8-BFD5-6757FF15E817}" destId="{36B03BE0-527B-4D16-841B-0C84D7B0A569}" srcOrd="0" destOrd="0" presId="urn:microsoft.com/office/officeart/2005/8/layout/process4"/>
    <dgm:cxn modelId="{FE2267DD-3132-4A65-98EC-C6BEEE05894E}" type="presParOf" srcId="{36B03BE0-527B-4D16-841B-0C84D7B0A569}" destId="{F0AC0B72-0EAE-4A0B-9DBF-3364728736C9}" srcOrd="0" destOrd="0" presId="urn:microsoft.com/office/officeart/2005/8/layout/process4"/>
    <dgm:cxn modelId="{310925AC-8C9D-49E4-AD48-2B00D2AE37FA}" type="presParOf" srcId="{36B03BE0-527B-4D16-841B-0C84D7B0A569}" destId="{149309A5-3E71-4378-8822-1642D3F884FE}" srcOrd="1" destOrd="0" presId="urn:microsoft.com/office/officeart/2005/8/layout/process4"/>
    <dgm:cxn modelId="{FBA2DBBE-79DA-4093-BA58-18ED48A37E14}" type="presParOf" srcId="{36B03BE0-527B-4D16-841B-0C84D7B0A569}" destId="{F348CB04-B0B5-4905-BBC2-67AEC5247253}" srcOrd="2" destOrd="0" presId="urn:microsoft.com/office/officeart/2005/8/layout/process4"/>
    <dgm:cxn modelId="{6259659E-F8C4-4875-B303-D84C34970051}" type="presParOf" srcId="{F348CB04-B0B5-4905-BBC2-67AEC5247253}" destId="{E17B9BB1-221C-4830-A7E8-39C88F81BF22}" srcOrd="0" destOrd="0" presId="urn:microsoft.com/office/officeart/2005/8/layout/process4"/>
    <dgm:cxn modelId="{7783BF3E-9CEB-4CFF-954F-371105E3D7E0}" type="presParOf" srcId="{F348CB04-B0B5-4905-BBC2-67AEC5247253}" destId="{F842F229-0E78-4F9B-A526-B033059DA5F1}" srcOrd="1" destOrd="0" presId="urn:microsoft.com/office/officeart/2005/8/layout/process4"/>
    <dgm:cxn modelId="{592B29A5-0759-4801-8866-03D4A9C3880D}" type="presParOf" srcId="{F348CB04-B0B5-4905-BBC2-67AEC5247253}" destId="{380ECCEF-04C8-4B29-8497-955F543F703C}"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4E22DF-2802-470F-A678-FEA878F517BE}" type="doc">
      <dgm:prSet loTypeId="urn:microsoft.com/office/officeart/2005/8/layout/hierarchy1" loCatId="hierarchy" qsTypeId="urn:microsoft.com/office/officeart/2005/8/quickstyle/3d7" qsCatId="3D" csTypeId="urn:microsoft.com/office/officeart/2005/8/colors/colorful1#3" csCatId="colorful" phldr="1"/>
      <dgm:spPr/>
      <dgm:t>
        <a:bodyPr/>
        <a:lstStyle/>
        <a:p>
          <a:pPr rtl="1"/>
          <a:endParaRPr lang="ar-EG"/>
        </a:p>
      </dgm:t>
    </dgm:pt>
    <dgm:pt modelId="{85264E51-B487-4440-91F2-5CC12FF9CDD0}">
      <dgm:prSet custT="1">
        <dgm:style>
          <a:lnRef idx="0">
            <a:schemeClr val="accent1"/>
          </a:lnRef>
          <a:fillRef idx="3">
            <a:schemeClr val="accent1"/>
          </a:fillRef>
          <a:effectRef idx="3">
            <a:schemeClr val="accent1"/>
          </a:effectRef>
          <a:fontRef idx="minor">
            <a:schemeClr val="lt1"/>
          </a:fontRef>
        </dgm:style>
      </dgm:prSet>
      <dgm:spPr/>
      <dgm:t>
        <a:bodyPr/>
        <a:lstStyle/>
        <a:p>
          <a:pPr rtl="1"/>
          <a:r>
            <a:rPr lang="ar-SA" sz="3200" b="1" dirty="0" smtClean="0"/>
            <a:t>أهمية تعلم المفاهيم العلمية </a:t>
          </a:r>
          <a:r>
            <a:rPr lang="ar-EG" sz="3200" b="1" dirty="0" smtClean="0"/>
            <a:t>لدى </a:t>
          </a:r>
          <a:r>
            <a:rPr lang="ar-EG" sz="2400" b="1" dirty="0" smtClean="0"/>
            <a:t>طفل ما قبل المدرسة ؟</a:t>
          </a:r>
          <a:endParaRPr lang="en-US" sz="2400" b="1" dirty="0"/>
        </a:p>
      </dgm:t>
    </dgm:pt>
    <dgm:pt modelId="{131AF59E-4ED6-44E5-B598-79FFA4224C34}" type="parTrans" cxnId="{6D1954D6-CF78-4803-83CF-FEB892BAD41A}">
      <dgm:prSet/>
      <dgm:spPr/>
      <dgm:t>
        <a:bodyPr/>
        <a:lstStyle/>
        <a:p>
          <a:pPr rtl="1"/>
          <a:endParaRPr lang="ar-EG"/>
        </a:p>
      </dgm:t>
    </dgm:pt>
    <dgm:pt modelId="{B45ECEFD-E0E1-4EDF-B3B5-BE8E30DA5C0D}" type="sibTrans" cxnId="{6D1954D6-CF78-4803-83CF-FEB892BAD41A}">
      <dgm:prSet/>
      <dgm:spPr/>
      <dgm:t>
        <a:bodyPr/>
        <a:lstStyle/>
        <a:p>
          <a:pPr rtl="1"/>
          <a:endParaRPr lang="ar-EG"/>
        </a:p>
      </dgm:t>
    </dgm:pt>
    <dgm:pt modelId="{A676ED52-88BB-402F-B7E9-CCC734AB54FE}">
      <dgm:prSet custT="1"/>
      <dgm:spPr/>
      <dgm:t>
        <a:bodyPr/>
        <a:lstStyle/>
        <a:p>
          <a:pPr rtl="1"/>
          <a:r>
            <a:rPr lang="ar-EG" sz="1400" dirty="0" smtClean="0"/>
            <a:t>1- </a:t>
          </a:r>
          <a:r>
            <a:rPr lang="ar-SA" sz="1400" dirty="0" smtClean="0"/>
            <a:t>تزايد المعرفة العلمية بدرجة كبيرة وبمعدلات متراكمة</a:t>
          </a:r>
          <a:endParaRPr lang="ar-EG" sz="2000" dirty="0"/>
        </a:p>
      </dgm:t>
    </dgm:pt>
    <dgm:pt modelId="{9BAC5937-06D5-4F96-843A-6DFA69F02A84}" type="parTrans" cxnId="{E4FF4D31-7C85-456D-8D83-6596754000B5}">
      <dgm:prSet/>
      <dgm:spPr/>
      <dgm:t>
        <a:bodyPr/>
        <a:lstStyle/>
        <a:p>
          <a:pPr rtl="1"/>
          <a:endParaRPr lang="ar-EG"/>
        </a:p>
      </dgm:t>
    </dgm:pt>
    <dgm:pt modelId="{3ABFF095-E2A3-4F45-9931-8212DB3E1199}" type="sibTrans" cxnId="{E4FF4D31-7C85-456D-8D83-6596754000B5}">
      <dgm:prSet/>
      <dgm:spPr/>
      <dgm:t>
        <a:bodyPr/>
        <a:lstStyle/>
        <a:p>
          <a:pPr rtl="1"/>
          <a:endParaRPr lang="ar-EG"/>
        </a:p>
      </dgm:t>
    </dgm:pt>
    <dgm:pt modelId="{C79C218D-BFD9-4542-A405-096080A9C7E8}">
      <dgm:prSet custT="1"/>
      <dgm:spPr/>
      <dgm:t>
        <a:bodyPr/>
        <a:lstStyle/>
        <a:p>
          <a:pPr rtl="1"/>
          <a:r>
            <a:rPr lang="ar-EG" sz="2000" dirty="0" smtClean="0"/>
            <a:t>2- </a:t>
          </a:r>
          <a:r>
            <a:rPr lang="ar-SA" sz="2000" dirty="0" smtClean="0"/>
            <a:t>تعد المفاهيم العلمية الأساسية أكثر ثباتاً، ومن ثم فهي أقل عرضة لل</a:t>
          </a:r>
          <a:r>
            <a:rPr lang="ar-EG" sz="2000" dirty="0" smtClean="0"/>
            <a:t>ت</a:t>
          </a:r>
          <a:r>
            <a:rPr lang="ar-SA" sz="2000" dirty="0" smtClean="0"/>
            <a:t>غير من المعلومات القائمة على الحقائق المنفصلة</a:t>
          </a:r>
          <a:endParaRPr lang="ar-EG" sz="2000" dirty="0"/>
        </a:p>
      </dgm:t>
    </dgm:pt>
    <dgm:pt modelId="{0341D57C-6413-4C94-8C9A-0C188C3CCDE8}" type="parTrans" cxnId="{7D2A401B-33B4-423E-BDCB-2EDA42DA8411}">
      <dgm:prSet/>
      <dgm:spPr/>
      <dgm:t>
        <a:bodyPr/>
        <a:lstStyle/>
        <a:p>
          <a:pPr rtl="1"/>
          <a:endParaRPr lang="ar-EG"/>
        </a:p>
      </dgm:t>
    </dgm:pt>
    <dgm:pt modelId="{78301D3F-1318-4619-AF8A-D4599AB5EE56}" type="sibTrans" cxnId="{7D2A401B-33B4-423E-BDCB-2EDA42DA8411}">
      <dgm:prSet/>
      <dgm:spPr/>
      <dgm:t>
        <a:bodyPr/>
        <a:lstStyle/>
        <a:p>
          <a:pPr rtl="1"/>
          <a:endParaRPr lang="ar-EG"/>
        </a:p>
      </dgm:t>
    </dgm:pt>
    <dgm:pt modelId="{B19E67A2-8EC6-45E5-A931-8C8B9CE040A7}">
      <dgm:prSet custT="1"/>
      <dgm:spPr/>
      <dgm:t>
        <a:bodyPr/>
        <a:lstStyle/>
        <a:p>
          <a:pPr rtl="1"/>
          <a:r>
            <a:rPr lang="ar-EG" sz="2000" dirty="0" smtClean="0"/>
            <a:t>3- </a:t>
          </a:r>
          <a:r>
            <a:rPr lang="ar-SA" sz="2000" dirty="0" smtClean="0"/>
            <a:t>تستخدم المفاهيم العلمية الأساسية </a:t>
          </a:r>
          <a:r>
            <a:rPr lang="ar-EG" sz="2000" dirty="0" smtClean="0"/>
            <a:t>فى </a:t>
          </a:r>
          <a:r>
            <a:rPr lang="ar-SA" sz="2000" dirty="0" smtClean="0"/>
            <a:t>التقليل من تعقد البيئة وتسهل من إكساب الأطفال لمكوناتها وظواهرها.</a:t>
          </a:r>
          <a:endParaRPr lang="en-US" sz="2000" dirty="0"/>
        </a:p>
      </dgm:t>
    </dgm:pt>
    <dgm:pt modelId="{1BBAA58E-0847-434A-AD49-87AB0B4A2C66}" type="parTrans" cxnId="{2DBAAB24-D210-4FF8-99D3-3F87BE164AD9}">
      <dgm:prSet/>
      <dgm:spPr/>
      <dgm:t>
        <a:bodyPr/>
        <a:lstStyle/>
        <a:p>
          <a:pPr rtl="1"/>
          <a:endParaRPr lang="ar-EG"/>
        </a:p>
      </dgm:t>
    </dgm:pt>
    <dgm:pt modelId="{7F0DD4DE-A55B-45AE-86BB-CF096469EC98}" type="sibTrans" cxnId="{2DBAAB24-D210-4FF8-99D3-3F87BE164AD9}">
      <dgm:prSet/>
      <dgm:spPr/>
      <dgm:t>
        <a:bodyPr/>
        <a:lstStyle/>
        <a:p>
          <a:pPr rtl="1"/>
          <a:endParaRPr lang="ar-EG"/>
        </a:p>
      </dgm:t>
    </dgm:pt>
    <dgm:pt modelId="{96E008E7-E57B-4BF3-BBE8-F4E3C150F829}">
      <dgm:prSet custT="1"/>
      <dgm:spPr/>
      <dgm:t>
        <a:bodyPr/>
        <a:lstStyle/>
        <a:p>
          <a:pPr rtl="1"/>
          <a:r>
            <a:rPr lang="ar-SA" sz="2000" dirty="0" smtClean="0"/>
            <a:t>5 - يعتمد تفكير الفرد فيما يواجهه من مشكلات في حياته اليومية على مقدار ما لديه من مفاهيم علمية</a:t>
          </a:r>
          <a:endParaRPr lang="en-US" sz="2000" dirty="0" smtClean="0"/>
        </a:p>
      </dgm:t>
    </dgm:pt>
    <dgm:pt modelId="{E34FCD90-AF37-408C-88AA-3A10018F54D4}" type="parTrans" cxnId="{D6C47C31-E774-498D-A758-6F4BFB32B2F8}">
      <dgm:prSet/>
      <dgm:spPr/>
      <dgm:t>
        <a:bodyPr/>
        <a:lstStyle/>
        <a:p>
          <a:pPr rtl="1"/>
          <a:endParaRPr lang="ar-EG"/>
        </a:p>
      </dgm:t>
    </dgm:pt>
    <dgm:pt modelId="{1141B701-54D9-4742-A02C-BCDF556F2540}" type="sibTrans" cxnId="{D6C47C31-E774-498D-A758-6F4BFB32B2F8}">
      <dgm:prSet/>
      <dgm:spPr/>
      <dgm:t>
        <a:bodyPr/>
        <a:lstStyle/>
        <a:p>
          <a:pPr rtl="1"/>
          <a:endParaRPr lang="ar-EG"/>
        </a:p>
      </dgm:t>
    </dgm:pt>
    <dgm:pt modelId="{811AE31E-A6F0-41BB-9C3C-16CB2B6BF293}">
      <dgm:prSet custT="1"/>
      <dgm:spPr/>
      <dgm:t>
        <a:bodyPr/>
        <a:lstStyle/>
        <a:p>
          <a:pPr rtl="1"/>
          <a:r>
            <a:rPr lang="ar-SA" sz="2000" dirty="0" smtClean="0"/>
            <a:t>6 - تعلم المفاهيم العلمية يزيد من قدرة المتعلم على تفسير كثير من الظواهر الطبيعية</a:t>
          </a:r>
          <a:endParaRPr lang="ar-SA" sz="1400" dirty="0" smtClean="0"/>
        </a:p>
      </dgm:t>
    </dgm:pt>
    <dgm:pt modelId="{9DEABF6A-C6B1-434E-A3BB-8D22299555BE}" type="parTrans" cxnId="{01D13AD4-6C68-46E3-99E3-A4841DFE1448}">
      <dgm:prSet/>
      <dgm:spPr/>
      <dgm:t>
        <a:bodyPr/>
        <a:lstStyle/>
        <a:p>
          <a:pPr rtl="1"/>
          <a:endParaRPr lang="ar-EG"/>
        </a:p>
      </dgm:t>
    </dgm:pt>
    <dgm:pt modelId="{2F55EEAD-1605-4BEC-9531-213561074394}" type="sibTrans" cxnId="{01D13AD4-6C68-46E3-99E3-A4841DFE1448}">
      <dgm:prSet/>
      <dgm:spPr/>
      <dgm:t>
        <a:bodyPr/>
        <a:lstStyle/>
        <a:p>
          <a:pPr rtl="1"/>
          <a:endParaRPr lang="ar-EG"/>
        </a:p>
      </dgm:t>
    </dgm:pt>
    <dgm:pt modelId="{08F70CAB-F722-44E4-9478-DCF6B10A8F94}">
      <dgm:prSet custT="1"/>
      <dgm:spPr/>
      <dgm:t>
        <a:bodyPr/>
        <a:lstStyle/>
        <a:p>
          <a:pPr rtl="1"/>
          <a:r>
            <a:rPr lang="ar-SA" sz="2400" dirty="0" smtClean="0"/>
            <a:t>7 - صفة </a:t>
          </a:r>
          <a:r>
            <a:rPr lang="ar-SA" sz="2000" dirty="0" smtClean="0"/>
            <a:t>العمومية التي تتسم بها المفاهيم العلمية تعطي نظرة شاملة ومتكاملة للعالم</a:t>
          </a:r>
          <a:endParaRPr lang="en-US" sz="2400" dirty="0"/>
        </a:p>
      </dgm:t>
    </dgm:pt>
    <dgm:pt modelId="{12747901-5A86-4369-93FC-2CCD9F42FBD4}" type="parTrans" cxnId="{24495968-60B9-4659-BACE-FE11ED0976E9}">
      <dgm:prSet/>
      <dgm:spPr/>
      <dgm:t>
        <a:bodyPr/>
        <a:lstStyle/>
        <a:p>
          <a:pPr rtl="1"/>
          <a:endParaRPr lang="ar-EG"/>
        </a:p>
      </dgm:t>
    </dgm:pt>
    <dgm:pt modelId="{AFB8450C-1E27-4C1F-8803-C6D5F32850B4}" type="sibTrans" cxnId="{24495968-60B9-4659-BACE-FE11ED0976E9}">
      <dgm:prSet/>
      <dgm:spPr/>
      <dgm:t>
        <a:bodyPr/>
        <a:lstStyle/>
        <a:p>
          <a:pPr rtl="1"/>
          <a:endParaRPr lang="ar-EG"/>
        </a:p>
      </dgm:t>
    </dgm:pt>
    <dgm:pt modelId="{775210C4-A001-4C40-892E-4B3C07056D45}">
      <dgm:prSet custT="1"/>
      <dgm:spPr/>
      <dgm:t>
        <a:bodyPr/>
        <a:lstStyle/>
        <a:p>
          <a:pPr rtl="1"/>
          <a:r>
            <a:rPr lang="ar-SA" sz="2000" dirty="0" smtClean="0"/>
            <a:t>4 - يسهل تعلم المفاهيم العلمية الأساسية فهم الكثير من المعلومات الجديدة في المرحلة التعليمية التالية. </a:t>
          </a:r>
          <a:endParaRPr lang="ar-EG" sz="2000" dirty="0"/>
        </a:p>
      </dgm:t>
    </dgm:pt>
    <dgm:pt modelId="{E92CBFBA-67F1-49FD-875D-608264BCBB13}" type="parTrans" cxnId="{7207A8D3-BDFB-4200-B565-19C7C0920D9C}">
      <dgm:prSet/>
      <dgm:spPr/>
      <dgm:t>
        <a:bodyPr/>
        <a:lstStyle/>
        <a:p>
          <a:pPr rtl="1"/>
          <a:endParaRPr lang="ar-EG"/>
        </a:p>
      </dgm:t>
    </dgm:pt>
    <dgm:pt modelId="{C482296F-E355-4D66-98C0-3BE0718106C0}" type="sibTrans" cxnId="{7207A8D3-BDFB-4200-B565-19C7C0920D9C}">
      <dgm:prSet/>
      <dgm:spPr/>
      <dgm:t>
        <a:bodyPr/>
        <a:lstStyle/>
        <a:p>
          <a:pPr rtl="1"/>
          <a:endParaRPr lang="ar-EG"/>
        </a:p>
      </dgm:t>
    </dgm:pt>
    <dgm:pt modelId="{FE46851C-BE0B-442D-928A-B80E7F13D494}" type="pres">
      <dgm:prSet presAssocID="{2E4E22DF-2802-470F-A678-FEA878F517BE}" presName="hierChild1" presStyleCnt="0">
        <dgm:presLayoutVars>
          <dgm:chPref val="1"/>
          <dgm:dir/>
          <dgm:animOne val="branch"/>
          <dgm:animLvl val="lvl"/>
          <dgm:resizeHandles/>
        </dgm:presLayoutVars>
      </dgm:prSet>
      <dgm:spPr/>
      <dgm:t>
        <a:bodyPr/>
        <a:lstStyle/>
        <a:p>
          <a:pPr rtl="1"/>
          <a:endParaRPr lang="ar-SA"/>
        </a:p>
      </dgm:t>
    </dgm:pt>
    <dgm:pt modelId="{5E48AA83-7586-409A-9516-B8C7071191DE}" type="pres">
      <dgm:prSet presAssocID="{85264E51-B487-4440-91F2-5CC12FF9CDD0}" presName="hierRoot1" presStyleCnt="0"/>
      <dgm:spPr/>
    </dgm:pt>
    <dgm:pt modelId="{98C67C85-1EEC-415C-A308-6205B8AEB4E5}" type="pres">
      <dgm:prSet presAssocID="{85264E51-B487-4440-91F2-5CC12FF9CDD0}" presName="composite" presStyleCnt="0"/>
      <dgm:spPr/>
    </dgm:pt>
    <dgm:pt modelId="{301BAFAA-D429-4C07-93D5-D4B32148C4E3}" type="pres">
      <dgm:prSet presAssocID="{85264E51-B487-4440-91F2-5CC12FF9CDD0}" presName="background" presStyleLbl="node0" presStyleIdx="0" presStyleCnt="4"/>
      <dgm:spPr/>
    </dgm:pt>
    <dgm:pt modelId="{D8308374-7D76-4464-9D5D-FE144716D38D}" type="pres">
      <dgm:prSet presAssocID="{85264E51-B487-4440-91F2-5CC12FF9CDD0}" presName="text" presStyleLbl="fgAcc0" presStyleIdx="0" presStyleCnt="4" custScaleX="136141" custScaleY="499094">
        <dgm:presLayoutVars>
          <dgm:chPref val="3"/>
        </dgm:presLayoutVars>
      </dgm:prSet>
      <dgm:spPr/>
      <dgm:t>
        <a:bodyPr/>
        <a:lstStyle/>
        <a:p>
          <a:pPr rtl="1"/>
          <a:endParaRPr lang="ar-SA"/>
        </a:p>
      </dgm:t>
    </dgm:pt>
    <dgm:pt modelId="{A4A9FF1E-5568-467E-95B2-7F118C612E62}" type="pres">
      <dgm:prSet presAssocID="{85264E51-B487-4440-91F2-5CC12FF9CDD0}" presName="hierChild2" presStyleCnt="0"/>
      <dgm:spPr/>
    </dgm:pt>
    <dgm:pt modelId="{162A13A2-4C91-40BF-9C79-2059A0C250CA}" type="pres">
      <dgm:prSet presAssocID="{9BAC5937-06D5-4F96-843A-6DFA69F02A84}" presName="Name10" presStyleLbl="parChTrans1D2" presStyleIdx="0" presStyleCnt="4" custSzX="2469657" custSzY="1200721"/>
      <dgm:spPr/>
      <dgm:t>
        <a:bodyPr/>
        <a:lstStyle/>
        <a:p>
          <a:pPr rtl="1"/>
          <a:endParaRPr lang="ar-SA"/>
        </a:p>
      </dgm:t>
    </dgm:pt>
    <dgm:pt modelId="{474C2FEE-591C-453B-8CA7-EA5A6442AA55}" type="pres">
      <dgm:prSet presAssocID="{A676ED52-88BB-402F-B7E9-CCC734AB54FE}" presName="hierRoot2" presStyleCnt="0"/>
      <dgm:spPr/>
    </dgm:pt>
    <dgm:pt modelId="{DC866D1B-680F-49B8-8D05-D05002158E28}" type="pres">
      <dgm:prSet presAssocID="{A676ED52-88BB-402F-B7E9-CCC734AB54FE}" presName="composite2" presStyleCnt="0"/>
      <dgm:spPr/>
    </dgm:pt>
    <dgm:pt modelId="{B7CFC1E5-8BBD-43CD-8FD5-8F8E1F59B59A}" type="pres">
      <dgm:prSet presAssocID="{A676ED52-88BB-402F-B7E9-CCC734AB54FE}" presName="background2" presStyleLbl="node2" presStyleIdx="0" presStyleCnt="4"/>
      <dgm:spPr/>
    </dgm:pt>
    <dgm:pt modelId="{6D222465-326F-4B92-A8F8-A77F0979B489}" type="pres">
      <dgm:prSet presAssocID="{A676ED52-88BB-402F-B7E9-CCC734AB54FE}" presName="text2" presStyleLbl="fgAcc2" presStyleIdx="0" presStyleCnt="4" custScaleX="136141" custScaleY="499094">
        <dgm:presLayoutVars>
          <dgm:chPref val="3"/>
        </dgm:presLayoutVars>
      </dgm:prSet>
      <dgm:spPr/>
      <dgm:t>
        <a:bodyPr/>
        <a:lstStyle/>
        <a:p>
          <a:pPr rtl="1"/>
          <a:endParaRPr lang="ar-SA"/>
        </a:p>
      </dgm:t>
    </dgm:pt>
    <dgm:pt modelId="{55B3507D-A806-4080-A6F2-6C0C52B7C050}" type="pres">
      <dgm:prSet presAssocID="{A676ED52-88BB-402F-B7E9-CCC734AB54FE}" presName="hierChild3" presStyleCnt="0"/>
      <dgm:spPr/>
    </dgm:pt>
    <dgm:pt modelId="{7BE0F45C-1F93-4003-9C88-7238256E9B32}" type="pres">
      <dgm:prSet presAssocID="{E92CBFBA-67F1-49FD-875D-608264BCBB13}" presName="Name10" presStyleLbl="parChTrans1D2" presStyleIdx="1" presStyleCnt="4" custSzX="823219" custSzY="1200721"/>
      <dgm:spPr/>
      <dgm:t>
        <a:bodyPr/>
        <a:lstStyle/>
        <a:p>
          <a:pPr rtl="1"/>
          <a:endParaRPr lang="ar-SA"/>
        </a:p>
      </dgm:t>
    </dgm:pt>
    <dgm:pt modelId="{E1A1E88F-B14B-4B58-87F5-F51A9CEE06A2}" type="pres">
      <dgm:prSet presAssocID="{775210C4-A001-4C40-892E-4B3C07056D45}" presName="hierRoot2" presStyleCnt="0"/>
      <dgm:spPr/>
    </dgm:pt>
    <dgm:pt modelId="{FA0FDC29-C384-4603-855D-BE65B2F2A7D2}" type="pres">
      <dgm:prSet presAssocID="{775210C4-A001-4C40-892E-4B3C07056D45}" presName="composite2" presStyleCnt="0"/>
      <dgm:spPr/>
    </dgm:pt>
    <dgm:pt modelId="{FD0AA2CF-A628-4240-9543-B1FE56AF86AC}" type="pres">
      <dgm:prSet presAssocID="{775210C4-A001-4C40-892E-4B3C07056D45}" presName="background2" presStyleLbl="node2" presStyleIdx="1" presStyleCnt="4"/>
      <dgm:spPr/>
    </dgm:pt>
    <dgm:pt modelId="{7FF0D4B2-7483-41E7-9152-65283863FCFB}" type="pres">
      <dgm:prSet presAssocID="{775210C4-A001-4C40-892E-4B3C07056D45}" presName="text2" presStyleLbl="fgAcc2" presStyleIdx="1" presStyleCnt="4" custScaleX="136141" custScaleY="499094">
        <dgm:presLayoutVars>
          <dgm:chPref val="3"/>
        </dgm:presLayoutVars>
      </dgm:prSet>
      <dgm:spPr/>
      <dgm:t>
        <a:bodyPr/>
        <a:lstStyle/>
        <a:p>
          <a:pPr rtl="1"/>
          <a:endParaRPr lang="ar-SA"/>
        </a:p>
      </dgm:t>
    </dgm:pt>
    <dgm:pt modelId="{D27EF50C-5327-4E09-8C75-F21F95E2CFAF}" type="pres">
      <dgm:prSet presAssocID="{775210C4-A001-4C40-892E-4B3C07056D45}" presName="hierChild3" presStyleCnt="0"/>
      <dgm:spPr/>
    </dgm:pt>
    <dgm:pt modelId="{3A22F0C7-8127-4053-8288-EBA19FC02FA1}" type="pres">
      <dgm:prSet presAssocID="{0341D57C-6413-4C94-8C9A-0C188C3CCDE8}" presName="Name10" presStyleLbl="parChTrans1D2" presStyleIdx="2" presStyleCnt="4" custSzX="823219" custSzY="1200721"/>
      <dgm:spPr/>
      <dgm:t>
        <a:bodyPr/>
        <a:lstStyle/>
        <a:p>
          <a:pPr rtl="1"/>
          <a:endParaRPr lang="ar-SA"/>
        </a:p>
      </dgm:t>
    </dgm:pt>
    <dgm:pt modelId="{D4DA2B79-68C7-430A-ACFF-9A3DB0BBA05E}" type="pres">
      <dgm:prSet presAssocID="{C79C218D-BFD9-4542-A405-096080A9C7E8}" presName="hierRoot2" presStyleCnt="0"/>
      <dgm:spPr/>
    </dgm:pt>
    <dgm:pt modelId="{F060AA5C-99B4-4AEA-8AD3-BF1502F6BA8C}" type="pres">
      <dgm:prSet presAssocID="{C79C218D-BFD9-4542-A405-096080A9C7E8}" presName="composite2" presStyleCnt="0"/>
      <dgm:spPr/>
    </dgm:pt>
    <dgm:pt modelId="{D328DC46-B556-473E-9EBF-69002FCDBF2C}" type="pres">
      <dgm:prSet presAssocID="{C79C218D-BFD9-4542-A405-096080A9C7E8}" presName="background2" presStyleLbl="node2" presStyleIdx="2" presStyleCnt="4"/>
      <dgm:spPr/>
    </dgm:pt>
    <dgm:pt modelId="{0EEBDD90-2314-4673-8B00-1B925C2348A9}" type="pres">
      <dgm:prSet presAssocID="{C79C218D-BFD9-4542-A405-096080A9C7E8}" presName="text2" presStyleLbl="fgAcc2" presStyleIdx="2" presStyleCnt="4" custScaleX="136141" custScaleY="499094">
        <dgm:presLayoutVars>
          <dgm:chPref val="3"/>
        </dgm:presLayoutVars>
      </dgm:prSet>
      <dgm:spPr/>
      <dgm:t>
        <a:bodyPr/>
        <a:lstStyle/>
        <a:p>
          <a:pPr rtl="1"/>
          <a:endParaRPr lang="ar-SA"/>
        </a:p>
      </dgm:t>
    </dgm:pt>
    <dgm:pt modelId="{73C04FD2-313F-4E69-A10C-49E5E1C9FAE3}" type="pres">
      <dgm:prSet presAssocID="{C79C218D-BFD9-4542-A405-096080A9C7E8}" presName="hierChild3" presStyleCnt="0"/>
      <dgm:spPr/>
    </dgm:pt>
    <dgm:pt modelId="{42AAEFE0-96FC-4123-B42A-9DC520D2C67E}" type="pres">
      <dgm:prSet presAssocID="{1BBAA58E-0847-434A-AD49-87AB0B4A2C66}" presName="Name10" presStyleLbl="parChTrans1D2" presStyleIdx="3" presStyleCnt="4" custSzX="2469657" custSzY="1200721"/>
      <dgm:spPr/>
      <dgm:t>
        <a:bodyPr/>
        <a:lstStyle/>
        <a:p>
          <a:pPr rtl="1"/>
          <a:endParaRPr lang="ar-SA"/>
        </a:p>
      </dgm:t>
    </dgm:pt>
    <dgm:pt modelId="{D8BAD36A-968B-4505-AF71-0BC672CBA1B7}" type="pres">
      <dgm:prSet presAssocID="{B19E67A2-8EC6-45E5-A931-8C8B9CE040A7}" presName="hierRoot2" presStyleCnt="0"/>
      <dgm:spPr/>
    </dgm:pt>
    <dgm:pt modelId="{C37A565C-802C-42C1-9E6A-5FD0C06E78A4}" type="pres">
      <dgm:prSet presAssocID="{B19E67A2-8EC6-45E5-A931-8C8B9CE040A7}" presName="composite2" presStyleCnt="0"/>
      <dgm:spPr/>
    </dgm:pt>
    <dgm:pt modelId="{C2DADAEE-1124-4F37-97C7-2F64EC964543}" type="pres">
      <dgm:prSet presAssocID="{B19E67A2-8EC6-45E5-A931-8C8B9CE040A7}" presName="background2" presStyleLbl="node2" presStyleIdx="3" presStyleCnt="4"/>
      <dgm:spPr/>
    </dgm:pt>
    <dgm:pt modelId="{C7F61824-660A-4320-BA35-45CF9FCB54CF}" type="pres">
      <dgm:prSet presAssocID="{B19E67A2-8EC6-45E5-A931-8C8B9CE040A7}" presName="text2" presStyleLbl="fgAcc2" presStyleIdx="3" presStyleCnt="4" custScaleX="136141" custScaleY="499094">
        <dgm:presLayoutVars>
          <dgm:chPref val="3"/>
        </dgm:presLayoutVars>
      </dgm:prSet>
      <dgm:spPr/>
      <dgm:t>
        <a:bodyPr/>
        <a:lstStyle/>
        <a:p>
          <a:pPr rtl="1"/>
          <a:endParaRPr lang="ar-SA"/>
        </a:p>
      </dgm:t>
    </dgm:pt>
    <dgm:pt modelId="{55646AAF-C753-45A4-A449-2A8B0AD33B09}" type="pres">
      <dgm:prSet presAssocID="{B19E67A2-8EC6-45E5-A931-8C8B9CE040A7}" presName="hierChild3" presStyleCnt="0"/>
      <dgm:spPr/>
    </dgm:pt>
    <dgm:pt modelId="{0998B3A0-AFB5-415F-BCB8-D3B2521A9FF3}" type="pres">
      <dgm:prSet presAssocID="{96E008E7-E57B-4BF3-BBE8-F4E3C150F829}" presName="hierRoot1" presStyleCnt="0"/>
      <dgm:spPr/>
    </dgm:pt>
    <dgm:pt modelId="{F8D6968D-81A1-491E-822A-C6939CC306C0}" type="pres">
      <dgm:prSet presAssocID="{96E008E7-E57B-4BF3-BBE8-F4E3C150F829}" presName="composite" presStyleCnt="0"/>
      <dgm:spPr/>
    </dgm:pt>
    <dgm:pt modelId="{01F27AC2-806F-43EE-98AC-BA0C1D312604}" type="pres">
      <dgm:prSet presAssocID="{96E008E7-E57B-4BF3-BBE8-F4E3C150F829}" presName="background" presStyleLbl="node0" presStyleIdx="1" presStyleCnt="4"/>
      <dgm:spPr/>
    </dgm:pt>
    <dgm:pt modelId="{BCCFA626-22A0-431F-AAC0-9381CF2043D7}" type="pres">
      <dgm:prSet presAssocID="{96E008E7-E57B-4BF3-BBE8-F4E3C150F829}" presName="text" presStyleLbl="fgAcc0" presStyleIdx="1" presStyleCnt="4" custScaleX="136141" custScaleY="499094">
        <dgm:presLayoutVars>
          <dgm:chPref val="3"/>
        </dgm:presLayoutVars>
      </dgm:prSet>
      <dgm:spPr/>
      <dgm:t>
        <a:bodyPr/>
        <a:lstStyle/>
        <a:p>
          <a:pPr rtl="1"/>
          <a:endParaRPr lang="ar-SA"/>
        </a:p>
      </dgm:t>
    </dgm:pt>
    <dgm:pt modelId="{A9739E98-C8CC-408B-B9A5-252D5334F56C}" type="pres">
      <dgm:prSet presAssocID="{96E008E7-E57B-4BF3-BBE8-F4E3C150F829}" presName="hierChild2" presStyleCnt="0"/>
      <dgm:spPr/>
    </dgm:pt>
    <dgm:pt modelId="{BDF36B76-403A-4894-9D47-87F1ADF4BB51}" type="pres">
      <dgm:prSet presAssocID="{811AE31E-A6F0-41BB-9C3C-16CB2B6BF293}" presName="hierRoot1" presStyleCnt="0"/>
      <dgm:spPr/>
    </dgm:pt>
    <dgm:pt modelId="{5CA99B9A-0FF2-4A4A-91D8-7425D33A6E35}" type="pres">
      <dgm:prSet presAssocID="{811AE31E-A6F0-41BB-9C3C-16CB2B6BF293}" presName="composite" presStyleCnt="0"/>
      <dgm:spPr/>
    </dgm:pt>
    <dgm:pt modelId="{0331275F-AFD0-4E32-87A3-0A24AE263964}" type="pres">
      <dgm:prSet presAssocID="{811AE31E-A6F0-41BB-9C3C-16CB2B6BF293}" presName="background" presStyleLbl="node0" presStyleIdx="2" presStyleCnt="4"/>
      <dgm:spPr/>
    </dgm:pt>
    <dgm:pt modelId="{4EDE6765-7F40-44A2-B7F1-94C997DFA1C0}" type="pres">
      <dgm:prSet presAssocID="{811AE31E-A6F0-41BB-9C3C-16CB2B6BF293}" presName="text" presStyleLbl="fgAcc0" presStyleIdx="2" presStyleCnt="4" custScaleX="136141" custScaleY="499094">
        <dgm:presLayoutVars>
          <dgm:chPref val="3"/>
        </dgm:presLayoutVars>
      </dgm:prSet>
      <dgm:spPr/>
      <dgm:t>
        <a:bodyPr/>
        <a:lstStyle/>
        <a:p>
          <a:pPr rtl="1"/>
          <a:endParaRPr lang="ar-SA"/>
        </a:p>
      </dgm:t>
    </dgm:pt>
    <dgm:pt modelId="{94E231DC-EAC5-4C33-8A4F-8D7EBE0984EF}" type="pres">
      <dgm:prSet presAssocID="{811AE31E-A6F0-41BB-9C3C-16CB2B6BF293}" presName="hierChild2" presStyleCnt="0"/>
      <dgm:spPr/>
    </dgm:pt>
    <dgm:pt modelId="{1A88C3E2-AAEA-49EE-AD8D-714896339AB3}" type="pres">
      <dgm:prSet presAssocID="{08F70CAB-F722-44E4-9478-DCF6B10A8F94}" presName="hierRoot1" presStyleCnt="0"/>
      <dgm:spPr/>
    </dgm:pt>
    <dgm:pt modelId="{9B1ACBF9-F93F-4C71-9C8D-36217EBDEBB2}" type="pres">
      <dgm:prSet presAssocID="{08F70CAB-F722-44E4-9478-DCF6B10A8F94}" presName="composite" presStyleCnt="0"/>
      <dgm:spPr/>
    </dgm:pt>
    <dgm:pt modelId="{F37B1E5D-7C3A-4CBF-BD42-D45DC6CA6CEC}" type="pres">
      <dgm:prSet presAssocID="{08F70CAB-F722-44E4-9478-DCF6B10A8F94}" presName="background" presStyleLbl="node0" presStyleIdx="3" presStyleCnt="4"/>
      <dgm:spPr/>
    </dgm:pt>
    <dgm:pt modelId="{D746520D-A7FA-4F1D-87AF-11CAFDEC0D47}" type="pres">
      <dgm:prSet presAssocID="{08F70CAB-F722-44E4-9478-DCF6B10A8F94}" presName="text" presStyleLbl="fgAcc0" presStyleIdx="3" presStyleCnt="4" custScaleX="136141" custScaleY="499094">
        <dgm:presLayoutVars>
          <dgm:chPref val="3"/>
        </dgm:presLayoutVars>
      </dgm:prSet>
      <dgm:spPr/>
      <dgm:t>
        <a:bodyPr/>
        <a:lstStyle/>
        <a:p>
          <a:pPr rtl="1"/>
          <a:endParaRPr lang="ar-EG"/>
        </a:p>
      </dgm:t>
    </dgm:pt>
    <dgm:pt modelId="{24C20A61-2D28-4399-8691-1978F48E44FF}" type="pres">
      <dgm:prSet presAssocID="{08F70CAB-F722-44E4-9478-DCF6B10A8F94}" presName="hierChild2" presStyleCnt="0"/>
      <dgm:spPr/>
    </dgm:pt>
  </dgm:ptLst>
  <dgm:cxnLst>
    <dgm:cxn modelId="{70C7F00C-0764-492C-9E67-C0ADA68DAE0B}" type="presOf" srcId="{E92CBFBA-67F1-49FD-875D-608264BCBB13}" destId="{7BE0F45C-1F93-4003-9C88-7238256E9B32}" srcOrd="0" destOrd="0" presId="urn:microsoft.com/office/officeart/2005/8/layout/hierarchy1"/>
    <dgm:cxn modelId="{D58D66D1-F6E2-4B61-93F8-0F5EE373BBE9}" type="presOf" srcId="{96E008E7-E57B-4BF3-BBE8-F4E3C150F829}" destId="{BCCFA626-22A0-431F-AAC0-9381CF2043D7}" srcOrd="0" destOrd="0" presId="urn:microsoft.com/office/officeart/2005/8/layout/hierarchy1"/>
    <dgm:cxn modelId="{AEDEFCC0-BDDA-4B79-96C8-D2A5995840B4}" type="presOf" srcId="{9BAC5937-06D5-4F96-843A-6DFA69F02A84}" destId="{162A13A2-4C91-40BF-9C79-2059A0C250CA}" srcOrd="0" destOrd="0" presId="urn:microsoft.com/office/officeart/2005/8/layout/hierarchy1"/>
    <dgm:cxn modelId="{7D2A401B-33B4-423E-BDCB-2EDA42DA8411}" srcId="{85264E51-B487-4440-91F2-5CC12FF9CDD0}" destId="{C79C218D-BFD9-4542-A405-096080A9C7E8}" srcOrd="2" destOrd="0" parTransId="{0341D57C-6413-4C94-8C9A-0C188C3CCDE8}" sibTransId="{78301D3F-1318-4619-AF8A-D4599AB5EE56}"/>
    <dgm:cxn modelId="{24495968-60B9-4659-BACE-FE11ED0976E9}" srcId="{2E4E22DF-2802-470F-A678-FEA878F517BE}" destId="{08F70CAB-F722-44E4-9478-DCF6B10A8F94}" srcOrd="3" destOrd="0" parTransId="{12747901-5A86-4369-93FC-2CCD9F42FBD4}" sibTransId="{AFB8450C-1E27-4C1F-8803-C6D5F32850B4}"/>
    <dgm:cxn modelId="{7207A8D3-BDFB-4200-B565-19C7C0920D9C}" srcId="{85264E51-B487-4440-91F2-5CC12FF9CDD0}" destId="{775210C4-A001-4C40-892E-4B3C07056D45}" srcOrd="1" destOrd="0" parTransId="{E92CBFBA-67F1-49FD-875D-608264BCBB13}" sibTransId="{C482296F-E355-4D66-98C0-3BE0718106C0}"/>
    <dgm:cxn modelId="{2DBAAB24-D210-4FF8-99D3-3F87BE164AD9}" srcId="{85264E51-B487-4440-91F2-5CC12FF9CDD0}" destId="{B19E67A2-8EC6-45E5-A931-8C8B9CE040A7}" srcOrd="3" destOrd="0" parTransId="{1BBAA58E-0847-434A-AD49-87AB0B4A2C66}" sibTransId="{7F0DD4DE-A55B-45AE-86BB-CF096469EC98}"/>
    <dgm:cxn modelId="{1DE3E4AD-4379-4BA2-82C2-F739EFF56E4F}" type="presOf" srcId="{811AE31E-A6F0-41BB-9C3C-16CB2B6BF293}" destId="{4EDE6765-7F40-44A2-B7F1-94C997DFA1C0}" srcOrd="0" destOrd="0" presId="urn:microsoft.com/office/officeart/2005/8/layout/hierarchy1"/>
    <dgm:cxn modelId="{E4FF4D31-7C85-456D-8D83-6596754000B5}" srcId="{85264E51-B487-4440-91F2-5CC12FF9CDD0}" destId="{A676ED52-88BB-402F-B7E9-CCC734AB54FE}" srcOrd="0" destOrd="0" parTransId="{9BAC5937-06D5-4F96-843A-6DFA69F02A84}" sibTransId="{3ABFF095-E2A3-4F45-9931-8212DB3E1199}"/>
    <dgm:cxn modelId="{D6C47C31-E774-498D-A758-6F4BFB32B2F8}" srcId="{2E4E22DF-2802-470F-A678-FEA878F517BE}" destId="{96E008E7-E57B-4BF3-BBE8-F4E3C150F829}" srcOrd="1" destOrd="0" parTransId="{E34FCD90-AF37-408C-88AA-3A10018F54D4}" sibTransId="{1141B701-54D9-4742-A02C-BCDF556F2540}"/>
    <dgm:cxn modelId="{7669BDB1-1FBF-4D5D-91E6-0970940274A8}" type="presOf" srcId="{C79C218D-BFD9-4542-A405-096080A9C7E8}" destId="{0EEBDD90-2314-4673-8B00-1B925C2348A9}" srcOrd="0" destOrd="0" presId="urn:microsoft.com/office/officeart/2005/8/layout/hierarchy1"/>
    <dgm:cxn modelId="{4C463D7F-DCE6-4455-9AD3-C26DEDE25DA4}" type="presOf" srcId="{1BBAA58E-0847-434A-AD49-87AB0B4A2C66}" destId="{42AAEFE0-96FC-4123-B42A-9DC520D2C67E}" srcOrd="0" destOrd="0" presId="urn:microsoft.com/office/officeart/2005/8/layout/hierarchy1"/>
    <dgm:cxn modelId="{69DE88D7-5108-4811-A255-69425A3A92B8}" type="presOf" srcId="{B19E67A2-8EC6-45E5-A931-8C8B9CE040A7}" destId="{C7F61824-660A-4320-BA35-45CF9FCB54CF}" srcOrd="0" destOrd="0" presId="urn:microsoft.com/office/officeart/2005/8/layout/hierarchy1"/>
    <dgm:cxn modelId="{F5A657D3-1012-4A22-856E-FB53FF0B3E04}" type="presOf" srcId="{0341D57C-6413-4C94-8C9A-0C188C3CCDE8}" destId="{3A22F0C7-8127-4053-8288-EBA19FC02FA1}" srcOrd="0" destOrd="0" presId="urn:microsoft.com/office/officeart/2005/8/layout/hierarchy1"/>
    <dgm:cxn modelId="{5F25144A-7816-4FC5-9329-40BF54EC7E78}" type="presOf" srcId="{A676ED52-88BB-402F-B7E9-CCC734AB54FE}" destId="{6D222465-326F-4B92-A8F8-A77F0979B489}" srcOrd="0" destOrd="0" presId="urn:microsoft.com/office/officeart/2005/8/layout/hierarchy1"/>
    <dgm:cxn modelId="{4BE29F3C-C9F6-4F3F-8305-B8F665070967}" type="presOf" srcId="{08F70CAB-F722-44E4-9478-DCF6B10A8F94}" destId="{D746520D-A7FA-4F1D-87AF-11CAFDEC0D47}" srcOrd="0" destOrd="0" presId="urn:microsoft.com/office/officeart/2005/8/layout/hierarchy1"/>
    <dgm:cxn modelId="{566E98E8-DDFD-4412-BE6F-76835EC79398}" type="presOf" srcId="{85264E51-B487-4440-91F2-5CC12FF9CDD0}" destId="{D8308374-7D76-4464-9D5D-FE144716D38D}" srcOrd="0" destOrd="0" presId="urn:microsoft.com/office/officeart/2005/8/layout/hierarchy1"/>
    <dgm:cxn modelId="{01D13AD4-6C68-46E3-99E3-A4841DFE1448}" srcId="{2E4E22DF-2802-470F-A678-FEA878F517BE}" destId="{811AE31E-A6F0-41BB-9C3C-16CB2B6BF293}" srcOrd="2" destOrd="0" parTransId="{9DEABF6A-C6B1-434E-A3BB-8D22299555BE}" sibTransId="{2F55EEAD-1605-4BEC-9531-213561074394}"/>
    <dgm:cxn modelId="{0D404D79-878B-4AB6-8F2F-B5CE4237A35F}" type="presOf" srcId="{2E4E22DF-2802-470F-A678-FEA878F517BE}" destId="{FE46851C-BE0B-442D-928A-B80E7F13D494}" srcOrd="0" destOrd="0" presId="urn:microsoft.com/office/officeart/2005/8/layout/hierarchy1"/>
    <dgm:cxn modelId="{6D1954D6-CF78-4803-83CF-FEB892BAD41A}" srcId="{2E4E22DF-2802-470F-A678-FEA878F517BE}" destId="{85264E51-B487-4440-91F2-5CC12FF9CDD0}" srcOrd="0" destOrd="0" parTransId="{131AF59E-4ED6-44E5-B598-79FFA4224C34}" sibTransId="{B45ECEFD-E0E1-4EDF-B3B5-BE8E30DA5C0D}"/>
    <dgm:cxn modelId="{EE4EBE42-3C6A-4718-8774-11EDDBA12F9D}" type="presOf" srcId="{775210C4-A001-4C40-892E-4B3C07056D45}" destId="{7FF0D4B2-7483-41E7-9152-65283863FCFB}" srcOrd="0" destOrd="0" presId="urn:microsoft.com/office/officeart/2005/8/layout/hierarchy1"/>
    <dgm:cxn modelId="{36B4C9F9-6284-4832-9FD5-64BAAA98179D}" type="presParOf" srcId="{FE46851C-BE0B-442D-928A-B80E7F13D494}" destId="{5E48AA83-7586-409A-9516-B8C7071191DE}" srcOrd="0" destOrd="0" presId="urn:microsoft.com/office/officeart/2005/8/layout/hierarchy1"/>
    <dgm:cxn modelId="{6E6A8223-EFED-4993-AEF2-EA1BA56492FD}" type="presParOf" srcId="{5E48AA83-7586-409A-9516-B8C7071191DE}" destId="{98C67C85-1EEC-415C-A308-6205B8AEB4E5}" srcOrd="0" destOrd="0" presId="urn:microsoft.com/office/officeart/2005/8/layout/hierarchy1"/>
    <dgm:cxn modelId="{3E463FEF-20EA-4316-83AA-4E371954A516}" type="presParOf" srcId="{98C67C85-1EEC-415C-A308-6205B8AEB4E5}" destId="{301BAFAA-D429-4C07-93D5-D4B32148C4E3}" srcOrd="0" destOrd="0" presId="urn:microsoft.com/office/officeart/2005/8/layout/hierarchy1"/>
    <dgm:cxn modelId="{1A8F2407-6DAC-49BB-B226-F6C3DB06AA9B}" type="presParOf" srcId="{98C67C85-1EEC-415C-A308-6205B8AEB4E5}" destId="{D8308374-7D76-4464-9D5D-FE144716D38D}" srcOrd="1" destOrd="0" presId="urn:microsoft.com/office/officeart/2005/8/layout/hierarchy1"/>
    <dgm:cxn modelId="{20918BA3-33AE-419A-A40D-637083AE9A5D}" type="presParOf" srcId="{5E48AA83-7586-409A-9516-B8C7071191DE}" destId="{A4A9FF1E-5568-467E-95B2-7F118C612E62}" srcOrd="1" destOrd="0" presId="urn:microsoft.com/office/officeart/2005/8/layout/hierarchy1"/>
    <dgm:cxn modelId="{D71AC5E9-DC32-464F-8A73-4553D91EC1B7}" type="presParOf" srcId="{A4A9FF1E-5568-467E-95B2-7F118C612E62}" destId="{162A13A2-4C91-40BF-9C79-2059A0C250CA}" srcOrd="0" destOrd="0" presId="urn:microsoft.com/office/officeart/2005/8/layout/hierarchy1"/>
    <dgm:cxn modelId="{574FB836-CE97-43D9-8E52-A90A6F0C98F6}" type="presParOf" srcId="{A4A9FF1E-5568-467E-95B2-7F118C612E62}" destId="{474C2FEE-591C-453B-8CA7-EA5A6442AA55}" srcOrd="1" destOrd="0" presId="urn:microsoft.com/office/officeart/2005/8/layout/hierarchy1"/>
    <dgm:cxn modelId="{874FBD6A-13CA-4BBA-A193-C7511BBCA756}" type="presParOf" srcId="{474C2FEE-591C-453B-8CA7-EA5A6442AA55}" destId="{DC866D1B-680F-49B8-8D05-D05002158E28}" srcOrd="0" destOrd="0" presId="urn:microsoft.com/office/officeart/2005/8/layout/hierarchy1"/>
    <dgm:cxn modelId="{0E177D11-5C74-4539-B37D-4BA5BE4A5E43}" type="presParOf" srcId="{DC866D1B-680F-49B8-8D05-D05002158E28}" destId="{B7CFC1E5-8BBD-43CD-8FD5-8F8E1F59B59A}" srcOrd="0" destOrd="0" presId="urn:microsoft.com/office/officeart/2005/8/layout/hierarchy1"/>
    <dgm:cxn modelId="{DB500506-41DA-4ECF-8242-02C583EA52BD}" type="presParOf" srcId="{DC866D1B-680F-49B8-8D05-D05002158E28}" destId="{6D222465-326F-4B92-A8F8-A77F0979B489}" srcOrd="1" destOrd="0" presId="urn:microsoft.com/office/officeart/2005/8/layout/hierarchy1"/>
    <dgm:cxn modelId="{70AEDEEA-16DF-4EDF-AB46-89A9E89388A0}" type="presParOf" srcId="{474C2FEE-591C-453B-8CA7-EA5A6442AA55}" destId="{55B3507D-A806-4080-A6F2-6C0C52B7C050}" srcOrd="1" destOrd="0" presId="urn:microsoft.com/office/officeart/2005/8/layout/hierarchy1"/>
    <dgm:cxn modelId="{6C67A5BB-A7FF-4934-ADBD-5F67A57B207B}" type="presParOf" srcId="{A4A9FF1E-5568-467E-95B2-7F118C612E62}" destId="{7BE0F45C-1F93-4003-9C88-7238256E9B32}" srcOrd="2" destOrd="0" presId="urn:microsoft.com/office/officeart/2005/8/layout/hierarchy1"/>
    <dgm:cxn modelId="{F67D349D-3031-49C1-BCBB-102F26BC6B21}" type="presParOf" srcId="{A4A9FF1E-5568-467E-95B2-7F118C612E62}" destId="{E1A1E88F-B14B-4B58-87F5-F51A9CEE06A2}" srcOrd="3" destOrd="0" presId="urn:microsoft.com/office/officeart/2005/8/layout/hierarchy1"/>
    <dgm:cxn modelId="{9DB100DA-644D-4D0C-8A58-57DF7C030027}" type="presParOf" srcId="{E1A1E88F-B14B-4B58-87F5-F51A9CEE06A2}" destId="{FA0FDC29-C384-4603-855D-BE65B2F2A7D2}" srcOrd="0" destOrd="0" presId="urn:microsoft.com/office/officeart/2005/8/layout/hierarchy1"/>
    <dgm:cxn modelId="{92B25C55-2BA2-40FD-B771-BDB7768603E3}" type="presParOf" srcId="{FA0FDC29-C384-4603-855D-BE65B2F2A7D2}" destId="{FD0AA2CF-A628-4240-9543-B1FE56AF86AC}" srcOrd="0" destOrd="0" presId="urn:microsoft.com/office/officeart/2005/8/layout/hierarchy1"/>
    <dgm:cxn modelId="{A65E6F1A-558D-4243-9E22-F0BB017C6351}" type="presParOf" srcId="{FA0FDC29-C384-4603-855D-BE65B2F2A7D2}" destId="{7FF0D4B2-7483-41E7-9152-65283863FCFB}" srcOrd="1" destOrd="0" presId="urn:microsoft.com/office/officeart/2005/8/layout/hierarchy1"/>
    <dgm:cxn modelId="{E2EB66C2-604B-4D11-A10A-035CEED9FCB0}" type="presParOf" srcId="{E1A1E88F-B14B-4B58-87F5-F51A9CEE06A2}" destId="{D27EF50C-5327-4E09-8C75-F21F95E2CFAF}" srcOrd="1" destOrd="0" presId="urn:microsoft.com/office/officeart/2005/8/layout/hierarchy1"/>
    <dgm:cxn modelId="{865070EB-9458-4A4E-BE3C-1B409425AFEE}" type="presParOf" srcId="{A4A9FF1E-5568-467E-95B2-7F118C612E62}" destId="{3A22F0C7-8127-4053-8288-EBA19FC02FA1}" srcOrd="4" destOrd="0" presId="urn:microsoft.com/office/officeart/2005/8/layout/hierarchy1"/>
    <dgm:cxn modelId="{362980FB-0A6E-499A-B959-4C6734175BB9}" type="presParOf" srcId="{A4A9FF1E-5568-467E-95B2-7F118C612E62}" destId="{D4DA2B79-68C7-430A-ACFF-9A3DB0BBA05E}" srcOrd="5" destOrd="0" presId="urn:microsoft.com/office/officeart/2005/8/layout/hierarchy1"/>
    <dgm:cxn modelId="{509F55EF-1CA4-443B-B547-F1EEBEC348E8}" type="presParOf" srcId="{D4DA2B79-68C7-430A-ACFF-9A3DB0BBA05E}" destId="{F060AA5C-99B4-4AEA-8AD3-BF1502F6BA8C}" srcOrd="0" destOrd="0" presId="urn:microsoft.com/office/officeart/2005/8/layout/hierarchy1"/>
    <dgm:cxn modelId="{3C9274E6-92EB-45E7-82C9-1F9AF23E6631}" type="presParOf" srcId="{F060AA5C-99B4-4AEA-8AD3-BF1502F6BA8C}" destId="{D328DC46-B556-473E-9EBF-69002FCDBF2C}" srcOrd="0" destOrd="0" presId="urn:microsoft.com/office/officeart/2005/8/layout/hierarchy1"/>
    <dgm:cxn modelId="{5B1ADF94-845F-4559-8481-3477AB7AABF8}" type="presParOf" srcId="{F060AA5C-99B4-4AEA-8AD3-BF1502F6BA8C}" destId="{0EEBDD90-2314-4673-8B00-1B925C2348A9}" srcOrd="1" destOrd="0" presId="urn:microsoft.com/office/officeart/2005/8/layout/hierarchy1"/>
    <dgm:cxn modelId="{511A59C4-CF16-453F-A07C-A3F37E818D7C}" type="presParOf" srcId="{D4DA2B79-68C7-430A-ACFF-9A3DB0BBA05E}" destId="{73C04FD2-313F-4E69-A10C-49E5E1C9FAE3}" srcOrd="1" destOrd="0" presId="urn:microsoft.com/office/officeart/2005/8/layout/hierarchy1"/>
    <dgm:cxn modelId="{E5DF7CE1-82D2-4182-9029-EEEE7341AF47}" type="presParOf" srcId="{A4A9FF1E-5568-467E-95B2-7F118C612E62}" destId="{42AAEFE0-96FC-4123-B42A-9DC520D2C67E}" srcOrd="6" destOrd="0" presId="urn:microsoft.com/office/officeart/2005/8/layout/hierarchy1"/>
    <dgm:cxn modelId="{A91BD03D-8BD0-44F2-9318-6C199198B778}" type="presParOf" srcId="{A4A9FF1E-5568-467E-95B2-7F118C612E62}" destId="{D8BAD36A-968B-4505-AF71-0BC672CBA1B7}" srcOrd="7" destOrd="0" presId="urn:microsoft.com/office/officeart/2005/8/layout/hierarchy1"/>
    <dgm:cxn modelId="{947C7DC1-A91B-4F8A-906E-130D2095451E}" type="presParOf" srcId="{D8BAD36A-968B-4505-AF71-0BC672CBA1B7}" destId="{C37A565C-802C-42C1-9E6A-5FD0C06E78A4}" srcOrd="0" destOrd="0" presId="urn:microsoft.com/office/officeart/2005/8/layout/hierarchy1"/>
    <dgm:cxn modelId="{4D602F22-6736-43D5-8F43-75D311F4AFA7}" type="presParOf" srcId="{C37A565C-802C-42C1-9E6A-5FD0C06E78A4}" destId="{C2DADAEE-1124-4F37-97C7-2F64EC964543}" srcOrd="0" destOrd="0" presId="urn:microsoft.com/office/officeart/2005/8/layout/hierarchy1"/>
    <dgm:cxn modelId="{78D42E4E-9715-46CE-A257-E2159ABBBAC7}" type="presParOf" srcId="{C37A565C-802C-42C1-9E6A-5FD0C06E78A4}" destId="{C7F61824-660A-4320-BA35-45CF9FCB54CF}" srcOrd="1" destOrd="0" presId="urn:microsoft.com/office/officeart/2005/8/layout/hierarchy1"/>
    <dgm:cxn modelId="{4354FDFD-BAA5-4EFA-8AA4-A1463877B9B2}" type="presParOf" srcId="{D8BAD36A-968B-4505-AF71-0BC672CBA1B7}" destId="{55646AAF-C753-45A4-A449-2A8B0AD33B09}" srcOrd="1" destOrd="0" presId="urn:microsoft.com/office/officeart/2005/8/layout/hierarchy1"/>
    <dgm:cxn modelId="{CB27C506-1D26-4266-9A99-68C5FE6F01FB}" type="presParOf" srcId="{FE46851C-BE0B-442D-928A-B80E7F13D494}" destId="{0998B3A0-AFB5-415F-BCB8-D3B2521A9FF3}" srcOrd="1" destOrd="0" presId="urn:microsoft.com/office/officeart/2005/8/layout/hierarchy1"/>
    <dgm:cxn modelId="{52C587CC-40AD-4ED2-B3F7-7F6E46BD1CBC}" type="presParOf" srcId="{0998B3A0-AFB5-415F-BCB8-D3B2521A9FF3}" destId="{F8D6968D-81A1-491E-822A-C6939CC306C0}" srcOrd="0" destOrd="0" presId="urn:microsoft.com/office/officeart/2005/8/layout/hierarchy1"/>
    <dgm:cxn modelId="{98170F66-78AA-4179-83C1-BF6321F52873}" type="presParOf" srcId="{F8D6968D-81A1-491E-822A-C6939CC306C0}" destId="{01F27AC2-806F-43EE-98AC-BA0C1D312604}" srcOrd="0" destOrd="0" presId="urn:microsoft.com/office/officeart/2005/8/layout/hierarchy1"/>
    <dgm:cxn modelId="{69AE2C49-5FCC-4B33-896A-E57511A4B189}" type="presParOf" srcId="{F8D6968D-81A1-491E-822A-C6939CC306C0}" destId="{BCCFA626-22A0-431F-AAC0-9381CF2043D7}" srcOrd="1" destOrd="0" presId="urn:microsoft.com/office/officeart/2005/8/layout/hierarchy1"/>
    <dgm:cxn modelId="{E3B871FE-E087-46B2-A630-7221C13005DB}" type="presParOf" srcId="{0998B3A0-AFB5-415F-BCB8-D3B2521A9FF3}" destId="{A9739E98-C8CC-408B-B9A5-252D5334F56C}" srcOrd="1" destOrd="0" presId="urn:microsoft.com/office/officeart/2005/8/layout/hierarchy1"/>
    <dgm:cxn modelId="{F1FD9FDD-B198-42DD-9B6A-578A564D3E26}" type="presParOf" srcId="{FE46851C-BE0B-442D-928A-B80E7F13D494}" destId="{BDF36B76-403A-4894-9D47-87F1ADF4BB51}" srcOrd="2" destOrd="0" presId="urn:microsoft.com/office/officeart/2005/8/layout/hierarchy1"/>
    <dgm:cxn modelId="{D0B563C9-A98B-4E75-869A-FF769A687A8D}" type="presParOf" srcId="{BDF36B76-403A-4894-9D47-87F1ADF4BB51}" destId="{5CA99B9A-0FF2-4A4A-91D8-7425D33A6E35}" srcOrd="0" destOrd="0" presId="urn:microsoft.com/office/officeart/2005/8/layout/hierarchy1"/>
    <dgm:cxn modelId="{7F28822F-7B84-4E8A-8903-6CDC8716D35A}" type="presParOf" srcId="{5CA99B9A-0FF2-4A4A-91D8-7425D33A6E35}" destId="{0331275F-AFD0-4E32-87A3-0A24AE263964}" srcOrd="0" destOrd="0" presId="urn:microsoft.com/office/officeart/2005/8/layout/hierarchy1"/>
    <dgm:cxn modelId="{EA10217C-38BF-4FB8-B507-9E9F586AB414}" type="presParOf" srcId="{5CA99B9A-0FF2-4A4A-91D8-7425D33A6E35}" destId="{4EDE6765-7F40-44A2-B7F1-94C997DFA1C0}" srcOrd="1" destOrd="0" presId="urn:microsoft.com/office/officeart/2005/8/layout/hierarchy1"/>
    <dgm:cxn modelId="{409B9B54-23B9-415A-9BAC-F7CF5E906D90}" type="presParOf" srcId="{BDF36B76-403A-4894-9D47-87F1ADF4BB51}" destId="{94E231DC-EAC5-4C33-8A4F-8D7EBE0984EF}" srcOrd="1" destOrd="0" presId="urn:microsoft.com/office/officeart/2005/8/layout/hierarchy1"/>
    <dgm:cxn modelId="{45D89620-BCD8-41E7-96B1-DB47DEEEE569}" type="presParOf" srcId="{FE46851C-BE0B-442D-928A-B80E7F13D494}" destId="{1A88C3E2-AAEA-49EE-AD8D-714896339AB3}" srcOrd="3" destOrd="0" presId="urn:microsoft.com/office/officeart/2005/8/layout/hierarchy1"/>
    <dgm:cxn modelId="{55D98B92-6807-4C4E-8245-E244EEB05BDC}" type="presParOf" srcId="{1A88C3E2-AAEA-49EE-AD8D-714896339AB3}" destId="{9B1ACBF9-F93F-4C71-9C8D-36217EBDEBB2}" srcOrd="0" destOrd="0" presId="urn:microsoft.com/office/officeart/2005/8/layout/hierarchy1"/>
    <dgm:cxn modelId="{863D4845-AE85-41BE-B078-4DAD1C1E8EFC}" type="presParOf" srcId="{9B1ACBF9-F93F-4C71-9C8D-36217EBDEBB2}" destId="{F37B1E5D-7C3A-4CBF-BD42-D45DC6CA6CEC}" srcOrd="0" destOrd="0" presId="urn:microsoft.com/office/officeart/2005/8/layout/hierarchy1"/>
    <dgm:cxn modelId="{D8BAEB84-E40A-487A-B8F8-46BFF3854F34}" type="presParOf" srcId="{9B1ACBF9-F93F-4C71-9C8D-36217EBDEBB2}" destId="{D746520D-A7FA-4F1D-87AF-11CAFDEC0D47}" srcOrd="1" destOrd="0" presId="urn:microsoft.com/office/officeart/2005/8/layout/hierarchy1"/>
    <dgm:cxn modelId="{FA4B5EE7-45AE-4335-A643-AF06FEE7A88A}" type="presParOf" srcId="{1A88C3E2-AAEA-49EE-AD8D-714896339AB3}" destId="{24C20A61-2D28-4399-8691-1978F48E44F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DD3F9E-88DC-4F10-98E5-2AE9E99601EB}" type="doc">
      <dgm:prSet loTypeId="urn:microsoft.com/office/officeart/2005/8/layout/gear1" loCatId="relationship" qsTypeId="urn:microsoft.com/office/officeart/2005/8/quickstyle/3d2" qsCatId="3D" csTypeId="urn:microsoft.com/office/officeart/2005/8/colors/colorful1#4" csCatId="colorful" phldr="1"/>
      <dgm:spPr/>
      <dgm:t>
        <a:bodyPr/>
        <a:lstStyle/>
        <a:p>
          <a:pPr rtl="1"/>
          <a:endParaRPr lang="ar-EG"/>
        </a:p>
      </dgm:t>
    </dgm:pt>
    <dgm:pt modelId="{21703D08-8CE2-43E6-B32C-CCC95983C096}">
      <dgm:prSet custT="1"/>
      <dgm:spPr/>
      <dgm:t>
        <a:bodyPr/>
        <a:lstStyle/>
        <a:p>
          <a:pPr rtl="1"/>
          <a:r>
            <a:rPr lang="ar-SA" sz="2000" b="1" dirty="0" smtClean="0">
              <a:effectLst>
                <a:outerShdw blurRad="38100" dist="38100" dir="2700000" algn="tl">
                  <a:srgbClr val="000000">
                    <a:alpha val="43137"/>
                  </a:srgbClr>
                </a:outerShdw>
              </a:effectLst>
            </a:rPr>
            <a:t>9 - يشجع تعلم المفاهيم العلمية الأساسية على تدعيم عملية التعلم، فالتلميذ الذي يعرف شيئاً عن مفهوم الحرارة سيدعم تعلمه لهذا المفهوم من خلال اكتسابه لخبرات أخرى</a:t>
          </a:r>
          <a:endParaRPr lang="ar-EG" sz="2000" b="1" dirty="0">
            <a:effectLst>
              <a:outerShdw blurRad="38100" dist="38100" dir="2700000" algn="tl">
                <a:srgbClr val="000000">
                  <a:alpha val="43137"/>
                </a:srgbClr>
              </a:outerShdw>
            </a:effectLst>
          </a:endParaRPr>
        </a:p>
      </dgm:t>
    </dgm:pt>
    <dgm:pt modelId="{04B2AED3-078F-4040-9F82-EEEA1BAC0A7D}" type="parTrans" cxnId="{9E3BFD76-53B5-4866-982E-822A58555FC3}">
      <dgm:prSet/>
      <dgm:spPr/>
      <dgm:t>
        <a:bodyPr/>
        <a:lstStyle/>
        <a:p>
          <a:pPr rtl="1"/>
          <a:endParaRPr lang="ar-EG"/>
        </a:p>
      </dgm:t>
    </dgm:pt>
    <dgm:pt modelId="{881E717F-89F7-4D7C-B95D-6E172D554855}" type="sibTrans" cxnId="{9E3BFD76-53B5-4866-982E-822A58555FC3}">
      <dgm:prSet/>
      <dgm:spPr/>
      <dgm:t>
        <a:bodyPr/>
        <a:lstStyle/>
        <a:p>
          <a:pPr rtl="1"/>
          <a:endParaRPr lang="ar-EG"/>
        </a:p>
      </dgm:t>
    </dgm:pt>
    <dgm:pt modelId="{61900F0D-B526-4F06-A35C-09981808E8C6}">
      <dgm:prSet custT="1"/>
      <dgm:spPr/>
      <dgm:t>
        <a:bodyPr/>
        <a:lstStyle/>
        <a:p>
          <a:pPr rtl="1"/>
          <a:r>
            <a:rPr lang="ar-SA" sz="1800" b="1" dirty="0" smtClean="0">
              <a:effectLst>
                <a:outerShdw blurRad="38100" dist="38100" dir="2700000" algn="tl">
                  <a:srgbClr val="000000">
                    <a:alpha val="43137"/>
                  </a:srgbClr>
                </a:outerShdw>
              </a:effectLst>
            </a:rPr>
            <a:t>10 - تسهم دراسة المفاهيم العلمية الأساسية في انتقال أثر التعلم ذلك أن الروضة لا تستطيع – بأي حال من الأحوال – تعليم الأطفال مواجهة جميع مواقف الحياة نتيجة للتغيرات الهائلة التي تحدث في البيئة والمجتمع من حين لآخر. </a:t>
          </a:r>
          <a:endParaRPr lang="ar-EG" sz="1800" b="1" dirty="0">
            <a:effectLst>
              <a:outerShdw blurRad="38100" dist="38100" dir="2700000" algn="tl">
                <a:srgbClr val="000000">
                  <a:alpha val="43137"/>
                </a:srgbClr>
              </a:outerShdw>
            </a:effectLst>
          </a:endParaRPr>
        </a:p>
      </dgm:t>
    </dgm:pt>
    <dgm:pt modelId="{80FD04C2-7502-4D6C-B396-1394A9EE3479}" type="parTrans" cxnId="{62EED484-578E-4BDE-A14D-717076F0AFA3}">
      <dgm:prSet/>
      <dgm:spPr/>
      <dgm:t>
        <a:bodyPr/>
        <a:lstStyle/>
        <a:p>
          <a:pPr rtl="1"/>
          <a:endParaRPr lang="ar-EG"/>
        </a:p>
      </dgm:t>
    </dgm:pt>
    <dgm:pt modelId="{AE7BB37C-FC61-4816-9EB4-F2C2F33C44D9}" type="sibTrans" cxnId="{62EED484-578E-4BDE-A14D-717076F0AFA3}">
      <dgm:prSet/>
      <dgm:spPr/>
      <dgm:t>
        <a:bodyPr/>
        <a:lstStyle/>
        <a:p>
          <a:pPr rtl="1"/>
          <a:endParaRPr lang="ar-EG"/>
        </a:p>
      </dgm:t>
    </dgm:pt>
    <dgm:pt modelId="{28151052-BBE7-4790-8CF9-01DF02180A69}">
      <dgm:prSet custT="1"/>
      <dgm:spPr/>
      <dgm:t>
        <a:bodyPr/>
        <a:lstStyle/>
        <a:p>
          <a:pPr rtl="1"/>
          <a:r>
            <a:rPr lang="ar-SA" sz="1800" b="1" dirty="0" smtClean="0">
              <a:effectLst>
                <a:outerShdw blurRad="38100" dist="38100" dir="2700000" algn="tl">
                  <a:srgbClr val="000000">
                    <a:alpha val="43137"/>
                  </a:srgbClr>
                </a:outerShdw>
              </a:effectLst>
            </a:rPr>
            <a:t>11 - يعد توفر المفاهيم العلمية الأساسية في مجال التخطيط للمناهج وبنائها أساسا لاختيار خبرات ومواقف تعليمية شاملة، ومن ثم فهي تستخدم كخيوط أساسية في النسيج العام للمنهج.</a:t>
          </a:r>
          <a:endParaRPr lang="en-US" sz="1800" b="1" dirty="0">
            <a:effectLst>
              <a:outerShdw blurRad="38100" dist="38100" dir="2700000" algn="tl">
                <a:srgbClr val="000000">
                  <a:alpha val="43137"/>
                </a:srgbClr>
              </a:outerShdw>
            </a:effectLst>
          </a:endParaRPr>
        </a:p>
      </dgm:t>
    </dgm:pt>
    <dgm:pt modelId="{57A7C154-7162-4E61-BC2F-0E7BFC1DC8F3}" type="parTrans" cxnId="{6EB453A5-662E-4A70-BED1-C9C37C5934E7}">
      <dgm:prSet/>
      <dgm:spPr/>
      <dgm:t>
        <a:bodyPr/>
        <a:lstStyle/>
        <a:p>
          <a:pPr rtl="1"/>
          <a:endParaRPr lang="ar-EG"/>
        </a:p>
      </dgm:t>
    </dgm:pt>
    <dgm:pt modelId="{64C3A12A-B15B-420C-B644-B88C3B643A35}" type="sibTrans" cxnId="{6EB453A5-662E-4A70-BED1-C9C37C5934E7}">
      <dgm:prSet/>
      <dgm:spPr/>
      <dgm:t>
        <a:bodyPr/>
        <a:lstStyle/>
        <a:p>
          <a:pPr rtl="1"/>
          <a:endParaRPr lang="ar-EG"/>
        </a:p>
      </dgm:t>
    </dgm:pt>
    <dgm:pt modelId="{7C7B1383-28F8-490D-A3E9-38778E8FB672}" type="pres">
      <dgm:prSet presAssocID="{DEDD3F9E-88DC-4F10-98E5-2AE9E99601EB}" presName="composite" presStyleCnt="0">
        <dgm:presLayoutVars>
          <dgm:chMax val="3"/>
          <dgm:animLvl val="lvl"/>
          <dgm:resizeHandles val="exact"/>
        </dgm:presLayoutVars>
      </dgm:prSet>
      <dgm:spPr/>
      <dgm:t>
        <a:bodyPr/>
        <a:lstStyle/>
        <a:p>
          <a:pPr rtl="1"/>
          <a:endParaRPr lang="ar-SA"/>
        </a:p>
      </dgm:t>
    </dgm:pt>
    <dgm:pt modelId="{C5B1BB07-B5E1-4416-ACF5-3D24A2E03E8E}" type="pres">
      <dgm:prSet presAssocID="{21703D08-8CE2-43E6-B32C-CCC95983C096}" presName="gear1" presStyleLbl="node1" presStyleIdx="0" presStyleCnt="3" custScaleX="158047" custScaleY="116690" custLinFactNeighborX="20197" custLinFactNeighborY="18589">
        <dgm:presLayoutVars>
          <dgm:chMax val="1"/>
          <dgm:bulletEnabled val="1"/>
        </dgm:presLayoutVars>
      </dgm:prSet>
      <dgm:spPr/>
      <dgm:t>
        <a:bodyPr/>
        <a:lstStyle/>
        <a:p>
          <a:pPr rtl="1"/>
          <a:endParaRPr lang="ar-SA"/>
        </a:p>
      </dgm:t>
    </dgm:pt>
    <dgm:pt modelId="{854A395D-8397-43F8-BA54-4F8840D8CCAB}" type="pres">
      <dgm:prSet presAssocID="{21703D08-8CE2-43E6-B32C-CCC95983C096}" presName="gear1srcNode" presStyleLbl="node1" presStyleIdx="0" presStyleCnt="3"/>
      <dgm:spPr/>
      <dgm:t>
        <a:bodyPr/>
        <a:lstStyle/>
        <a:p>
          <a:pPr rtl="1"/>
          <a:endParaRPr lang="ar-SA"/>
        </a:p>
      </dgm:t>
    </dgm:pt>
    <dgm:pt modelId="{DAEF186A-C847-4D1D-BBFF-1D55E49EF1AA}" type="pres">
      <dgm:prSet presAssocID="{21703D08-8CE2-43E6-B32C-CCC95983C096}" presName="gear1dstNode" presStyleLbl="node1" presStyleIdx="0" presStyleCnt="3"/>
      <dgm:spPr/>
      <dgm:t>
        <a:bodyPr/>
        <a:lstStyle/>
        <a:p>
          <a:pPr rtl="1"/>
          <a:endParaRPr lang="ar-SA"/>
        </a:p>
      </dgm:t>
    </dgm:pt>
    <dgm:pt modelId="{26778BCE-8126-4932-B89C-108389372B54}" type="pres">
      <dgm:prSet presAssocID="{61900F0D-B526-4F06-A35C-09981808E8C6}" presName="gear2" presStyleLbl="node1" presStyleIdx="1" presStyleCnt="3" custScaleX="158047" custScaleY="116690" custLinFactNeighborX="-46990" custLinFactNeighborY="32860">
        <dgm:presLayoutVars>
          <dgm:chMax val="1"/>
          <dgm:bulletEnabled val="1"/>
        </dgm:presLayoutVars>
      </dgm:prSet>
      <dgm:spPr/>
      <dgm:t>
        <a:bodyPr/>
        <a:lstStyle/>
        <a:p>
          <a:pPr rtl="1"/>
          <a:endParaRPr lang="ar-SA"/>
        </a:p>
      </dgm:t>
    </dgm:pt>
    <dgm:pt modelId="{FEB37729-AA62-438B-8CC7-BB5E244C142C}" type="pres">
      <dgm:prSet presAssocID="{61900F0D-B526-4F06-A35C-09981808E8C6}" presName="gear2srcNode" presStyleLbl="node1" presStyleIdx="1" presStyleCnt="3"/>
      <dgm:spPr/>
      <dgm:t>
        <a:bodyPr/>
        <a:lstStyle/>
        <a:p>
          <a:pPr rtl="1"/>
          <a:endParaRPr lang="ar-SA"/>
        </a:p>
      </dgm:t>
    </dgm:pt>
    <dgm:pt modelId="{18EFE34E-2E30-4DD4-A65F-96FC3FD83BF0}" type="pres">
      <dgm:prSet presAssocID="{61900F0D-B526-4F06-A35C-09981808E8C6}" presName="gear2dstNode" presStyleLbl="node1" presStyleIdx="1" presStyleCnt="3"/>
      <dgm:spPr/>
      <dgm:t>
        <a:bodyPr/>
        <a:lstStyle/>
        <a:p>
          <a:pPr rtl="1"/>
          <a:endParaRPr lang="ar-SA"/>
        </a:p>
      </dgm:t>
    </dgm:pt>
    <dgm:pt modelId="{B8F71631-BF83-417C-B380-87DA28FB2973}" type="pres">
      <dgm:prSet presAssocID="{28151052-BBE7-4790-8CF9-01DF02180A69}" presName="gear3" presStyleLbl="node1" presStyleIdx="2" presStyleCnt="3" custScaleX="158047" custScaleY="116690" custLinFactNeighborX="8677" custLinFactNeighborY="3481"/>
      <dgm:spPr/>
      <dgm:t>
        <a:bodyPr/>
        <a:lstStyle/>
        <a:p>
          <a:pPr rtl="1"/>
          <a:endParaRPr lang="ar-SA"/>
        </a:p>
      </dgm:t>
    </dgm:pt>
    <dgm:pt modelId="{1E963527-7E85-41E8-8798-7475DD6EBC6F}" type="pres">
      <dgm:prSet presAssocID="{28151052-BBE7-4790-8CF9-01DF02180A69}" presName="gear3tx" presStyleLbl="node1" presStyleIdx="2" presStyleCnt="3">
        <dgm:presLayoutVars>
          <dgm:chMax val="1"/>
          <dgm:bulletEnabled val="1"/>
        </dgm:presLayoutVars>
      </dgm:prSet>
      <dgm:spPr/>
      <dgm:t>
        <a:bodyPr/>
        <a:lstStyle/>
        <a:p>
          <a:pPr rtl="1"/>
          <a:endParaRPr lang="ar-SA"/>
        </a:p>
      </dgm:t>
    </dgm:pt>
    <dgm:pt modelId="{4057BD6A-6D88-4276-9500-6E3051C73B31}" type="pres">
      <dgm:prSet presAssocID="{28151052-BBE7-4790-8CF9-01DF02180A69}" presName="gear3srcNode" presStyleLbl="node1" presStyleIdx="2" presStyleCnt="3"/>
      <dgm:spPr/>
      <dgm:t>
        <a:bodyPr/>
        <a:lstStyle/>
        <a:p>
          <a:pPr rtl="1"/>
          <a:endParaRPr lang="ar-SA"/>
        </a:p>
      </dgm:t>
    </dgm:pt>
    <dgm:pt modelId="{A5A1A5EC-9FDA-47CB-9277-36C7844A16F8}" type="pres">
      <dgm:prSet presAssocID="{28151052-BBE7-4790-8CF9-01DF02180A69}" presName="gear3dstNode" presStyleLbl="node1" presStyleIdx="2" presStyleCnt="3"/>
      <dgm:spPr/>
      <dgm:t>
        <a:bodyPr/>
        <a:lstStyle/>
        <a:p>
          <a:pPr rtl="1"/>
          <a:endParaRPr lang="ar-SA"/>
        </a:p>
      </dgm:t>
    </dgm:pt>
    <dgm:pt modelId="{63E3133D-EE1B-4C83-A98A-D2B0C9FD028B}" type="pres">
      <dgm:prSet presAssocID="{881E717F-89F7-4D7C-B95D-6E172D554855}" presName="connector1" presStyleLbl="sibTrans2D1" presStyleIdx="0" presStyleCnt="3" custLinFactNeighborX="13208" custLinFactNeighborY="-35519"/>
      <dgm:spPr/>
      <dgm:t>
        <a:bodyPr/>
        <a:lstStyle/>
        <a:p>
          <a:pPr rtl="1"/>
          <a:endParaRPr lang="ar-SA"/>
        </a:p>
      </dgm:t>
    </dgm:pt>
    <dgm:pt modelId="{35F7C0B4-30D1-46D5-A587-4E0988299C72}" type="pres">
      <dgm:prSet presAssocID="{AE7BB37C-FC61-4816-9EB4-F2C2F33C44D9}" presName="connector2" presStyleLbl="sibTrans2D1" presStyleIdx="1" presStyleCnt="3" custLinFactNeighborX="-22526" custLinFactNeighborY="-26667"/>
      <dgm:spPr/>
      <dgm:t>
        <a:bodyPr/>
        <a:lstStyle/>
        <a:p>
          <a:pPr rtl="1"/>
          <a:endParaRPr lang="ar-SA"/>
        </a:p>
      </dgm:t>
    </dgm:pt>
    <dgm:pt modelId="{7EEE2CEE-875B-4BD0-8417-90423F48D146}" type="pres">
      <dgm:prSet presAssocID="{64C3A12A-B15B-420C-B644-B88C3B643A35}" presName="connector3" presStyleLbl="sibTrans2D1" presStyleIdx="2" presStyleCnt="3" custLinFactNeighborX="-10326" custLinFactNeighborY="-5639"/>
      <dgm:spPr/>
      <dgm:t>
        <a:bodyPr/>
        <a:lstStyle/>
        <a:p>
          <a:pPr rtl="1"/>
          <a:endParaRPr lang="ar-SA"/>
        </a:p>
      </dgm:t>
    </dgm:pt>
  </dgm:ptLst>
  <dgm:cxnLst>
    <dgm:cxn modelId="{9E3BFD76-53B5-4866-982E-822A58555FC3}" srcId="{DEDD3F9E-88DC-4F10-98E5-2AE9E99601EB}" destId="{21703D08-8CE2-43E6-B32C-CCC95983C096}" srcOrd="0" destOrd="0" parTransId="{04B2AED3-078F-4040-9F82-EEEA1BAC0A7D}" sibTransId="{881E717F-89F7-4D7C-B95D-6E172D554855}"/>
    <dgm:cxn modelId="{0D6CD740-74E2-4100-8BAA-61C635BC6528}" type="presOf" srcId="{AE7BB37C-FC61-4816-9EB4-F2C2F33C44D9}" destId="{35F7C0B4-30D1-46D5-A587-4E0988299C72}" srcOrd="0" destOrd="0" presId="urn:microsoft.com/office/officeart/2005/8/layout/gear1"/>
    <dgm:cxn modelId="{62EED484-578E-4BDE-A14D-717076F0AFA3}" srcId="{DEDD3F9E-88DC-4F10-98E5-2AE9E99601EB}" destId="{61900F0D-B526-4F06-A35C-09981808E8C6}" srcOrd="1" destOrd="0" parTransId="{80FD04C2-7502-4D6C-B396-1394A9EE3479}" sibTransId="{AE7BB37C-FC61-4816-9EB4-F2C2F33C44D9}"/>
    <dgm:cxn modelId="{B2181BB8-1299-41AB-BF26-52CC441D8F2E}" type="presOf" srcId="{61900F0D-B526-4F06-A35C-09981808E8C6}" destId="{18EFE34E-2E30-4DD4-A65F-96FC3FD83BF0}" srcOrd="2" destOrd="0" presId="urn:microsoft.com/office/officeart/2005/8/layout/gear1"/>
    <dgm:cxn modelId="{726A6509-5B00-481B-A205-CBA427C414C0}" type="presOf" srcId="{21703D08-8CE2-43E6-B32C-CCC95983C096}" destId="{C5B1BB07-B5E1-4416-ACF5-3D24A2E03E8E}" srcOrd="0" destOrd="0" presId="urn:microsoft.com/office/officeart/2005/8/layout/gear1"/>
    <dgm:cxn modelId="{CFCEFEBA-9376-4BE0-A2B9-5E381BAC591E}" type="presOf" srcId="{28151052-BBE7-4790-8CF9-01DF02180A69}" destId="{4057BD6A-6D88-4276-9500-6E3051C73B31}" srcOrd="2" destOrd="0" presId="urn:microsoft.com/office/officeart/2005/8/layout/gear1"/>
    <dgm:cxn modelId="{6BD33886-4435-4B4B-A60E-8679D375B19B}" type="presOf" srcId="{DEDD3F9E-88DC-4F10-98E5-2AE9E99601EB}" destId="{7C7B1383-28F8-490D-A3E9-38778E8FB672}" srcOrd="0" destOrd="0" presId="urn:microsoft.com/office/officeart/2005/8/layout/gear1"/>
    <dgm:cxn modelId="{6EB453A5-662E-4A70-BED1-C9C37C5934E7}" srcId="{DEDD3F9E-88DC-4F10-98E5-2AE9E99601EB}" destId="{28151052-BBE7-4790-8CF9-01DF02180A69}" srcOrd="2" destOrd="0" parTransId="{57A7C154-7162-4E61-BC2F-0E7BFC1DC8F3}" sibTransId="{64C3A12A-B15B-420C-B644-B88C3B643A35}"/>
    <dgm:cxn modelId="{19CB206F-4B20-4E62-9082-5C588C106112}" type="presOf" srcId="{28151052-BBE7-4790-8CF9-01DF02180A69}" destId="{1E963527-7E85-41E8-8798-7475DD6EBC6F}" srcOrd="1" destOrd="0" presId="urn:microsoft.com/office/officeart/2005/8/layout/gear1"/>
    <dgm:cxn modelId="{1A95EF44-5F57-4680-B8F3-3C1474A94B62}" type="presOf" srcId="{61900F0D-B526-4F06-A35C-09981808E8C6}" destId="{FEB37729-AA62-438B-8CC7-BB5E244C142C}" srcOrd="1" destOrd="0" presId="urn:microsoft.com/office/officeart/2005/8/layout/gear1"/>
    <dgm:cxn modelId="{4C280052-DC12-4B6D-8255-A0935FF52A15}" type="presOf" srcId="{21703D08-8CE2-43E6-B32C-CCC95983C096}" destId="{DAEF186A-C847-4D1D-BBFF-1D55E49EF1AA}" srcOrd="2" destOrd="0" presId="urn:microsoft.com/office/officeart/2005/8/layout/gear1"/>
    <dgm:cxn modelId="{7D68201B-1D79-4A24-AB5D-0E9CC0F34B18}" type="presOf" srcId="{61900F0D-B526-4F06-A35C-09981808E8C6}" destId="{26778BCE-8126-4932-B89C-108389372B54}" srcOrd="0" destOrd="0" presId="urn:microsoft.com/office/officeart/2005/8/layout/gear1"/>
    <dgm:cxn modelId="{17ED3A70-2B8D-4E30-8B7A-6141FDD9FE11}" type="presOf" srcId="{28151052-BBE7-4790-8CF9-01DF02180A69}" destId="{A5A1A5EC-9FDA-47CB-9277-36C7844A16F8}" srcOrd="3" destOrd="0" presId="urn:microsoft.com/office/officeart/2005/8/layout/gear1"/>
    <dgm:cxn modelId="{DD40671F-7686-4AB4-9288-767D67A34A19}" type="presOf" srcId="{64C3A12A-B15B-420C-B644-B88C3B643A35}" destId="{7EEE2CEE-875B-4BD0-8417-90423F48D146}" srcOrd="0" destOrd="0" presId="urn:microsoft.com/office/officeart/2005/8/layout/gear1"/>
    <dgm:cxn modelId="{F5F7110A-1A5C-4F07-BDE7-45B62DC10F5A}" type="presOf" srcId="{21703D08-8CE2-43E6-B32C-CCC95983C096}" destId="{854A395D-8397-43F8-BA54-4F8840D8CCAB}" srcOrd="1" destOrd="0" presId="urn:microsoft.com/office/officeart/2005/8/layout/gear1"/>
    <dgm:cxn modelId="{F2E2514B-C81A-4F83-A4DC-F5275507CA66}" type="presOf" srcId="{28151052-BBE7-4790-8CF9-01DF02180A69}" destId="{B8F71631-BF83-417C-B380-87DA28FB2973}" srcOrd="0" destOrd="0" presId="urn:microsoft.com/office/officeart/2005/8/layout/gear1"/>
    <dgm:cxn modelId="{6D3038E8-C03C-41AF-B62E-B224CA703499}" type="presOf" srcId="{881E717F-89F7-4D7C-B95D-6E172D554855}" destId="{63E3133D-EE1B-4C83-A98A-D2B0C9FD028B}" srcOrd="0" destOrd="0" presId="urn:microsoft.com/office/officeart/2005/8/layout/gear1"/>
    <dgm:cxn modelId="{4A15408F-E8DD-4C8B-BCAA-341D41211FC5}" type="presParOf" srcId="{7C7B1383-28F8-490D-A3E9-38778E8FB672}" destId="{C5B1BB07-B5E1-4416-ACF5-3D24A2E03E8E}" srcOrd="0" destOrd="0" presId="urn:microsoft.com/office/officeart/2005/8/layout/gear1"/>
    <dgm:cxn modelId="{501EAFD3-9BE0-4711-B104-3B4C9B78F3F1}" type="presParOf" srcId="{7C7B1383-28F8-490D-A3E9-38778E8FB672}" destId="{854A395D-8397-43F8-BA54-4F8840D8CCAB}" srcOrd="1" destOrd="0" presId="urn:microsoft.com/office/officeart/2005/8/layout/gear1"/>
    <dgm:cxn modelId="{C83D2EB8-0B55-4573-A8D7-79396B9E7959}" type="presParOf" srcId="{7C7B1383-28F8-490D-A3E9-38778E8FB672}" destId="{DAEF186A-C847-4D1D-BBFF-1D55E49EF1AA}" srcOrd="2" destOrd="0" presId="urn:microsoft.com/office/officeart/2005/8/layout/gear1"/>
    <dgm:cxn modelId="{CAA1B82E-669B-4B7B-AA79-D6236DBEBFDB}" type="presParOf" srcId="{7C7B1383-28F8-490D-A3E9-38778E8FB672}" destId="{26778BCE-8126-4932-B89C-108389372B54}" srcOrd="3" destOrd="0" presId="urn:microsoft.com/office/officeart/2005/8/layout/gear1"/>
    <dgm:cxn modelId="{290E50A5-F3B5-4CAE-8F29-B06F42CF5CDE}" type="presParOf" srcId="{7C7B1383-28F8-490D-A3E9-38778E8FB672}" destId="{FEB37729-AA62-438B-8CC7-BB5E244C142C}" srcOrd="4" destOrd="0" presId="urn:microsoft.com/office/officeart/2005/8/layout/gear1"/>
    <dgm:cxn modelId="{60BBF3DF-A9B4-40AF-9CE9-D71C96B4960E}" type="presParOf" srcId="{7C7B1383-28F8-490D-A3E9-38778E8FB672}" destId="{18EFE34E-2E30-4DD4-A65F-96FC3FD83BF0}" srcOrd="5" destOrd="0" presId="urn:microsoft.com/office/officeart/2005/8/layout/gear1"/>
    <dgm:cxn modelId="{5887CC40-DA0E-44F6-B055-142C54AE3778}" type="presParOf" srcId="{7C7B1383-28F8-490D-A3E9-38778E8FB672}" destId="{B8F71631-BF83-417C-B380-87DA28FB2973}" srcOrd="6" destOrd="0" presId="urn:microsoft.com/office/officeart/2005/8/layout/gear1"/>
    <dgm:cxn modelId="{B035BC42-BC40-4AF6-9B7B-F810192DB5A3}" type="presParOf" srcId="{7C7B1383-28F8-490D-A3E9-38778E8FB672}" destId="{1E963527-7E85-41E8-8798-7475DD6EBC6F}" srcOrd="7" destOrd="0" presId="urn:microsoft.com/office/officeart/2005/8/layout/gear1"/>
    <dgm:cxn modelId="{6599603D-BBF3-455D-983B-8578A19CE3C7}" type="presParOf" srcId="{7C7B1383-28F8-490D-A3E9-38778E8FB672}" destId="{4057BD6A-6D88-4276-9500-6E3051C73B31}" srcOrd="8" destOrd="0" presId="urn:microsoft.com/office/officeart/2005/8/layout/gear1"/>
    <dgm:cxn modelId="{F021C824-07B6-4033-8758-A91F0B899D99}" type="presParOf" srcId="{7C7B1383-28F8-490D-A3E9-38778E8FB672}" destId="{A5A1A5EC-9FDA-47CB-9277-36C7844A16F8}" srcOrd="9" destOrd="0" presId="urn:microsoft.com/office/officeart/2005/8/layout/gear1"/>
    <dgm:cxn modelId="{F41B0030-8C91-4C1D-82AF-F05D02E8720D}" type="presParOf" srcId="{7C7B1383-28F8-490D-A3E9-38778E8FB672}" destId="{63E3133D-EE1B-4C83-A98A-D2B0C9FD028B}" srcOrd="10" destOrd="0" presId="urn:microsoft.com/office/officeart/2005/8/layout/gear1"/>
    <dgm:cxn modelId="{AED8B238-F6E1-4746-8F1B-5EE4B8039C3E}" type="presParOf" srcId="{7C7B1383-28F8-490D-A3E9-38778E8FB672}" destId="{35F7C0B4-30D1-46D5-A587-4E0988299C72}" srcOrd="11" destOrd="0" presId="urn:microsoft.com/office/officeart/2005/8/layout/gear1"/>
    <dgm:cxn modelId="{B1B7492D-DE29-4170-A482-99D1EF3E4A04}" type="presParOf" srcId="{7C7B1383-28F8-490D-A3E9-38778E8FB672}" destId="{7EEE2CEE-875B-4BD0-8417-90423F48D146}"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5022E1-7053-439E-99F1-16A4C4F049D9}" type="doc">
      <dgm:prSet loTypeId="urn:microsoft.com/office/officeart/2005/8/layout/vList2" loCatId="list" qsTypeId="urn:microsoft.com/office/officeart/2005/8/quickstyle/3d2" qsCatId="3D" csTypeId="urn:microsoft.com/office/officeart/2005/8/colors/colorful1#5" csCatId="colorful"/>
      <dgm:spPr/>
      <dgm:t>
        <a:bodyPr/>
        <a:lstStyle/>
        <a:p>
          <a:pPr rtl="1"/>
          <a:endParaRPr lang="ar-EG"/>
        </a:p>
      </dgm:t>
    </dgm:pt>
    <dgm:pt modelId="{005D2276-27DF-4DAB-B915-71C2E98DB018}">
      <dgm:prSet/>
      <dgm:spPr/>
      <dgm:t>
        <a:bodyPr/>
        <a:lstStyle/>
        <a:p>
          <a:pPr rtl="1"/>
          <a:r>
            <a:rPr lang="ar-EG" b="1" dirty="0" smtClean="0"/>
            <a:t>لماذا يجب الرد على تساؤلات الأطفال بطريقة علمية ؟ </a:t>
          </a:r>
          <a:endParaRPr lang="ar-EG" dirty="0"/>
        </a:p>
      </dgm:t>
    </dgm:pt>
    <dgm:pt modelId="{2A8EFA0D-0A2E-4A36-B9DC-3A4AC8E1F55C}" type="parTrans" cxnId="{EBC66E40-9F03-44E9-86F3-00850E837CFD}">
      <dgm:prSet/>
      <dgm:spPr/>
      <dgm:t>
        <a:bodyPr/>
        <a:lstStyle/>
        <a:p>
          <a:pPr rtl="1"/>
          <a:endParaRPr lang="ar-EG"/>
        </a:p>
      </dgm:t>
    </dgm:pt>
    <dgm:pt modelId="{555F22FE-0B3F-46CF-9622-865C1D7CF4D1}" type="sibTrans" cxnId="{EBC66E40-9F03-44E9-86F3-00850E837CFD}">
      <dgm:prSet/>
      <dgm:spPr/>
      <dgm:t>
        <a:bodyPr/>
        <a:lstStyle/>
        <a:p>
          <a:pPr rtl="1"/>
          <a:endParaRPr lang="ar-EG"/>
        </a:p>
      </dgm:t>
    </dgm:pt>
    <dgm:pt modelId="{BC473CD4-9E1F-4AE6-8832-88A20071A4D4}">
      <dgm:prSet custT="1"/>
      <dgm:spPr/>
      <dgm:t>
        <a:bodyPr/>
        <a:lstStyle/>
        <a:p>
          <a:pPr algn="ctr" rtl="1"/>
          <a:r>
            <a:rPr lang="ar-EG" sz="4800" b="1" dirty="0" smtClean="0">
              <a:solidFill>
                <a:srgbClr val="FFFF00"/>
              </a:solidFill>
            </a:rPr>
            <a:t>مثال </a:t>
          </a:r>
          <a:endParaRPr lang="ar-EG" sz="4000" dirty="0">
            <a:solidFill>
              <a:srgbClr val="FFFF00"/>
            </a:solidFill>
          </a:endParaRPr>
        </a:p>
      </dgm:t>
    </dgm:pt>
    <dgm:pt modelId="{39F5B66D-0F3F-407D-A33B-7153AA08988A}" type="parTrans" cxnId="{5C75B5F3-A754-423D-8646-4F96E017D219}">
      <dgm:prSet/>
      <dgm:spPr/>
      <dgm:t>
        <a:bodyPr/>
        <a:lstStyle/>
        <a:p>
          <a:pPr rtl="1"/>
          <a:endParaRPr lang="ar-EG"/>
        </a:p>
      </dgm:t>
    </dgm:pt>
    <dgm:pt modelId="{54CA280E-4BA8-4C6A-A8F6-330EF1423858}" type="sibTrans" cxnId="{5C75B5F3-A754-423D-8646-4F96E017D219}">
      <dgm:prSet/>
      <dgm:spPr/>
      <dgm:t>
        <a:bodyPr/>
        <a:lstStyle/>
        <a:p>
          <a:pPr rtl="1"/>
          <a:endParaRPr lang="ar-EG"/>
        </a:p>
      </dgm:t>
    </dgm:pt>
    <dgm:pt modelId="{64CBC58C-7AAC-4CDF-9C17-B588F6FCD70B}">
      <dgm:prSet/>
      <dgm:spPr/>
      <dgm:t>
        <a:bodyPr/>
        <a:lstStyle/>
        <a:p>
          <a:pPr rtl="1"/>
          <a:r>
            <a:rPr lang="ar-SA" b="1" dirty="0" smtClean="0"/>
            <a:t>لماذا تعوم السفينة فوق سطح الماء؟</a:t>
          </a:r>
          <a:endParaRPr lang="en-US" b="1" dirty="0"/>
        </a:p>
      </dgm:t>
    </dgm:pt>
    <dgm:pt modelId="{C0CB64B3-3ADE-4DEF-95E2-1F5BB3278EA5}" type="parTrans" cxnId="{08595883-A1D3-4149-A8CB-DC888EF24726}">
      <dgm:prSet/>
      <dgm:spPr/>
      <dgm:t>
        <a:bodyPr/>
        <a:lstStyle/>
        <a:p>
          <a:pPr rtl="1"/>
          <a:endParaRPr lang="ar-EG"/>
        </a:p>
      </dgm:t>
    </dgm:pt>
    <dgm:pt modelId="{1E22ACAF-E1A3-46BD-AFC4-C45290236B66}" type="sibTrans" cxnId="{08595883-A1D3-4149-A8CB-DC888EF24726}">
      <dgm:prSet/>
      <dgm:spPr/>
      <dgm:t>
        <a:bodyPr/>
        <a:lstStyle/>
        <a:p>
          <a:pPr rtl="1"/>
          <a:endParaRPr lang="ar-EG"/>
        </a:p>
      </dgm:t>
    </dgm:pt>
    <dgm:pt modelId="{F7817975-7443-432D-A623-23CB4D3C61F3}">
      <dgm:prSet/>
      <dgm:spPr/>
      <dgm:t>
        <a:bodyPr/>
        <a:lstStyle/>
        <a:p>
          <a:pPr rtl="1"/>
          <a:r>
            <a:rPr lang="ar-SA" b="1" dirty="0" smtClean="0"/>
            <a:t>لماذا يجذب المغناطيس الدبابيس؟</a:t>
          </a:r>
          <a:endParaRPr lang="ar-EG" dirty="0"/>
        </a:p>
      </dgm:t>
    </dgm:pt>
    <dgm:pt modelId="{5A6A4FC1-5052-410A-B7BF-1AC1824F578D}" type="parTrans" cxnId="{3480E8C8-5C48-41E1-9C56-D3A70E447368}">
      <dgm:prSet/>
      <dgm:spPr/>
      <dgm:t>
        <a:bodyPr/>
        <a:lstStyle/>
        <a:p>
          <a:pPr rtl="1"/>
          <a:endParaRPr lang="ar-EG"/>
        </a:p>
      </dgm:t>
    </dgm:pt>
    <dgm:pt modelId="{CDC3F44C-E70F-44D0-8D14-1E997F36D07E}" type="sibTrans" cxnId="{3480E8C8-5C48-41E1-9C56-D3A70E447368}">
      <dgm:prSet/>
      <dgm:spPr/>
      <dgm:t>
        <a:bodyPr/>
        <a:lstStyle/>
        <a:p>
          <a:pPr rtl="1"/>
          <a:endParaRPr lang="ar-EG"/>
        </a:p>
      </dgm:t>
    </dgm:pt>
    <dgm:pt modelId="{A9759D28-62D1-4D99-B8E5-717528745A79}" type="pres">
      <dgm:prSet presAssocID="{895022E1-7053-439E-99F1-16A4C4F049D9}" presName="linear" presStyleCnt="0">
        <dgm:presLayoutVars>
          <dgm:animLvl val="lvl"/>
          <dgm:resizeHandles val="exact"/>
        </dgm:presLayoutVars>
      </dgm:prSet>
      <dgm:spPr/>
      <dgm:t>
        <a:bodyPr/>
        <a:lstStyle/>
        <a:p>
          <a:pPr rtl="1"/>
          <a:endParaRPr lang="ar-SA"/>
        </a:p>
      </dgm:t>
    </dgm:pt>
    <dgm:pt modelId="{7E75FE9E-942A-4B2C-B43A-85182AABB428}" type="pres">
      <dgm:prSet presAssocID="{005D2276-27DF-4DAB-B915-71C2E98DB018}" presName="parentText" presStyleLbl="node1" presStyleIdx="0" presStyleCnt="4" custLinFactY="-72772" custLinFactNeighborY="-100000">
        <dgm:presLayoutVars>
          <dgm:chMax val="0"/>
          <dgm:bulletEnabled val="1"/>
        </dgm:presLayoutVars>
      </dgm:prSet>
      <dgm:spPr/>
      <dgm:t>
        <a:bodyPr/>
        <a:lstStyle/>
        <a:p>
          <a:pPr rtl="1"/>
          <a:endParaRPr lang="ar-SA"/>
        </a:p>
      </dgm:t>
    </dgm:pt>
    <dgm:pt modelId="{4D47FEBA-E037-4715-B233-F46A094F4AB8}" type="pres">
      <dgm:prSet presAssocID="{555F22FE-0B3F-46CF-9622-865C1D7CF4D1}" presName="spacer" presStyleCnt="0"/>
      <dgm:spPr/>
    </dgm:pt>
    <dgm:pt modelId="{B6B90F73-773D-4B62-9291-C70D96BEA54D}" type="pres">
      <dgm:prSet presAssocID="{BC473CD4-9E1F-4AE6-8832-88A20071A4D4}" presName="parentText" presStyleLbl="node1" presStyleIdx="1" presStyleCnt="4" custLinFactY="-65136" custLinFactNeighborY="-100000">
        <dgm:presLayoutVars>
          <dgm:chMax val="0"/>
          <dgm:bulletEnabled val="1"/>
        </dgm:presLayoutVars>
      </dgm:prSet>
      <dgm:spPr/>
      <dgm:t>
        <a:bodyPr/>
        <a:lstStyle/>
        <a:p>
          <a:pPr rtl="1"/>
          <a:endParaRPr lang="ar-SA"/>
        </a:p>
      </dgm:t>
    </dgm:pt>
    <dgm:pt modelId="{72FF8364-C0AE-4A93-9385-87035433B077}" type="pres">
      <dgm:prSet presAssocID="{54CA280E-4BA8-4C6A-A8F6-330EF1423858}" presName="spacer" presStyleCnt="0"/>
      <dgm:spPr/>
    </dgm:pt>
    <dgm:pt modelId="{8AF0DE34-991E-4343-8447-018F68DCC295}" type="pres">
      <dgm:prSet presAssocID="{64CBC58C-7AAC-4CDF-9C17-B588F6FCD70B}" presName="parentText" presStyleLbl="node1" presStyleIdx="2" presStyleCnt="4" custLinFactY="-37503" custLinFactNeighborY="-100000">
        <dgm:presLayoutVars>
          <dgm:chMax val="0"/>
          <dgm:bulletEnabled val="1"/>
        </dgm:presLayoutVars>
      </dgm:prSet>
      <dgm:spPr/>
      <dgm:t>
        <a:bodyPr/>
        <a:lstStyle/>
        <a:p>
          <a:pPr rtl="1"/>
          <a:endParaRPr lang="ar-SA"/>
        </a:p>
      </dgm:t>
    </dgm:pt>
    <dgm:pt modelId="{4F03F157-7A3F-4B66-9016-B1C4FB906EF1}" type="pres">
      <dgm:prSet presAssocID="{1E22ACAF-E1A3-46BD-AFC4-C45290236B66}" presName="spacer" presStyleCnt="0"/>
      <dgm:spPr/>
    </dgm:pt>
    <dgm:pt modelId="{32C299BF-212F-4DD6-897F-05AE0FD714DB}" type="pres">
      <dgm:prSet presAssocID="{F7817975-7443-432D-A623-23CB4D3C61F3}" presName="parentText" presStyleLbl="node1" presStyleIdx="3" presStyleCnt="4" custLinFactNeighborY="-36192">
        <dgm:presLayoutVars>
          <dgm:chMax val="0"/>
          <dgm:bulletEnabled val="1"/>
        </dgm:presLayoutVars>
      </dgm:prSet>
      <dgm:spPr/>
      <dgm:t>
        <a:bodyPr/>
        <a:lstStyle/>
        <a:p>
          <a:pPr rtl="1"/>
          <a:endParaRPr lang="ar-SA"/>
        </a:p>
      </dgm:t>
    </dgm:pt>
  </dgm:ptLst>
  <dgm:cxnLst>
    <dgm:cxn modelId="{EBC66E40-9F03-44E9-86F3-00850E837CFD}" srcId="{895022E1-7053-439E-99F1-16A4C4F049D9}" destId="{005D2276-27DF-4DAB-B915-71C2E98DB018}" srcOrd="0" destOrd="0" parTransId="{2A8EFA0D-0A2E-4A36-B9DC-3A4AC8E1F55C}" sibTransId="{555F22FE-0B3F-46CF-9622-865C1D7CF4D1}"/>
    <dgm:cxn modelId="{8F1D2072-021F-4EBE-82D6-2456D91038CA}" type="presOf" srcId="{BC473CD4-9E1F-4AE6-8832-88A20071A4D4}" destId="{B6B90F73-773D-4B62-9291-C70D96BEA54D}" srcOrd="0" destOrd="0" presId="urn:microsoft.com/office/officeart/2005/8/layout/vList2"/>
    <dgm:cxn modelId="{3480E8C8-5C48-41E1-9C56-D3A70E447368}" srcId="{895022E1-7053-439E-99F1-16A4C4F049D9}" destId="{F7817975-7443-432D-A623-23CB4D3C61F3}" srcOrd="3" destOrd="0" parTransId="{5A6A4FC1-5052-410A-B7BF-1AC1824F578D}" sibTransId="{CDC3F44C-E70F-44D0-8D14-1E997F36D07E}"/>
    <dgm:cxn modelId="{F1C0157B-E18E-4C1D-9E10-32E304484576}" type="presOf" srcId="{895022E1-7053-439E-99F1-16A4C4F049D9}" destId="{A9759D28-62D1-4D99-B8E5-717528745A79}" srcOrd="0" destOrd="0" presId="urn:microsoft.com/office/officeart/2005/8/layout/vList2"/>
    <dgm:cxn modelId="{9540BAA0-AE04-4DE8-955E-D3A1A5799CE9}" type="presOf" srcId="{F7817975-7443-432D-A623-23CB4D3C61F3}" destId="{32C299BF-212F-4DD6-897F-05AE0FD714DB}" srcOrd="0" destOrd="0" presId="urn:microsoft.com/office/officeart/2005/8/layout/vList2"/>
    <dgm:cxn modelId="{066C7CF8-3D06-4A4C-BAAF-F73D78984607}" type="presOf" srcId="{64CBC58C-7AAC-4CDF-9C17-B588F6FCD70B}" destId="{8AF0DE34-991E-4343-8447-018F68DCC295}" srcOrd="0" destOrd="0" presId="urn:microsoft.com/office/officeart/2005/8/layout/vList2"/>
    <dgm:cxn modelId="{5C75B5F3-A754-423D-8646-4F96E017D219}" srcId="{895022E1-7053-439E-99F1-16A4C4F049D9}" destId="{BC473CD4-9E1F-4AE6-8832-88A20071A4D4}" srcOrd="1" destOrd="0" parTransId="{39F5B66D-0F3F-407D-A33B-7153AA08988A}" sibTransId="{54CA280E-4BA8-4C6A-A8F6-330EF1423858}"/>
    <dgm:cxn modelId="{08595883-A1D3-4149-A8CB-DC888EF24726}" srcId="{895022E1-7053-439E-99F1-16A4C4F049D9}" destId="{64CBC58C-7AAC-4CDF-9C17-B588F6FCD70B}" srcOrd="2" destOrd="0" parTransId="{C0CB64B3-3ADE-4DEF-95E2-1F5BB3278EA5}" sibTransId="{1E22ACAF-E1A3-46BD-AFC4-C45290236B66}"/>
    <dgm:cxn modelId="{D10A0104-96AF-418C-B49C-651863752AA7}" type="presOf" srcId="{005D2276-27DF-4DAB-B915-71C2E98DB018}" destId="{7E75FE9E-942A-4B2C-B43A-85182AABB428}" srcOrd="0" destOrd="0" presId="urn:microsoft.com/office/officeart/2005/8/layout/vList2"/>
    <dgm:cxn modelId="{3FB89238-91B9-45F6-AAA4-C334C61D8C49}" type="presParOf" srcId="{A9759D28-62D1-4D99-B8E5-717528745A79}" destId="{7E75FE9E-942A-4B2C-B43A-85182AABB428}" srcOrd="0" destOrd="0" presId="urn:microsoft.com/office/officeart/2005/8/layout/vList2"/>
    <dgm:cxn modelId="{6E1622DF-1DE6-4F26-8D5C-B6E3D28B1D9D}" type="presParOf" srcId="{A9759D28-62D1-4D99-B8E5-717528745A79}" destId="{4D47FEBA-E037-4715-B233-F46A094F4AB8}" srcOrd="1" destOrd="0" presId="urn:microsoft.com/office/officeart/2005/8/layout/vList2"/>
    <dgm:cxn modelId="{77414B9D-91A6-4B6C-AFEF-502EAE51829B}" type="presParOf" srcId="{A9759D28-62D1-4D99-B8E5-717528745A79}" destId="{B6B90F73-773D-4B62-9291-C70D96BEA54D}" srcOrd="2" destOrd="0" presId="urn:microsoft.com/office/officeart/2005/8/layout/vList2"/>
    <dgm:cxn modelId="{5039F9DE-BC5E-4FE2-B1EB-039C76408299}" type="presParOf" srcId="{A9759D28-62D1-4D99-B8E5-717528745A79}" destId="{72FF8364-C0AE-4A93-9385-87035433B077}" srcOrd="3" destOrd="0" presId="urn:microsoft.com/office/officeart/2005/8/layout/vList2"/>
    <dgm:cxn modelId="{F500A14C-3342-4DA3-8B86-A9C77F3F70A6}" type="presParOf" srcId="{A9759D28-62D1-4D99-B8E5-717528745A79}" destId="{8AF0DE34-991E-4343-8447-018F68DCC295}" srcOrd="4" destOrd="0" presId="urn:microsoft.com/office/officeart/2005/8/layout/vList2"/>
    <dgm:cxn modelId="{6AFDA052-547B-4C16-AFD1-20D6E4BEC794}" type="presParOf" srcId="{A9759D28-62D1-4D99-B8E5-717528745A79}" destId="{4F03F157-7A3F-4B66-9016-B1C4FB906EF1}" srcOrd="5" destOrd="0" presId="urn:microsoft.com/office/officeart/2005/8/layout/vList2"/>
    <dgm:cxn modelId="{1D6FDA01-9815-4F93-8305-949D4DEEDB3F}" type="presParOf" srcId="{A9759D28-62D1-4D99-B8E5-717528745A79}" destId="{32C299BF-212F-4DD6-897F-05AE0FD714DB}" srcOrd="6"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BAC309-4F42-40CD-87CE-A7E8E323949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EG"/>
        </a:p>
      </dgm:t>
    </dgm:pt>
    <dgm:pt modelId="{58DC8B90-5796-4CBA-AACA-D90FAC380115}">
      <dgm:prSet custT="1"/>
      <dgm:spPr/>
      <dgm:t>
        <a:bodyPr/>
        <a:lstStyle/>
        <a:p>
          <a:pPr algn="r" rtl="1"/>
          <a:r>
            <a:rPr lang="ar-SA" sz="7200" dirty="0" smtClean="0">
              <a:solidFill>
                <a:srgbClr val="C00000"/>
              </a:solidFill>
              <a:effectLst>
                <a:outerShdw blurRad="38100" dist="38100" dir="2700000" algn="tl">
                  <a:srgbClr val="000000">
                    <a:alpha val="43137"/>
                  </a:srgbClr>
                </a:outerShdw>
              </a:effectLst>
            </a:rPr>
            <a:t>نشاط</a:t>
          </a:r>
          <a:r>
            <a:rPr lang="ar-EG" sz="7200" dirty="0" smtClean="0">
              <a:solidFill>
                <a:srgbClr val="C00000"/>
              </a:solidFill>
              <a:effectLst>
                <a:outerShdw blurRad="38100" dist="38100" dir="2700000" algn="tl">
                  <a:srgbClr val="000000">
                    <a:alpha val="43137"/>
                  </a:srgbClr>
                </a:outerShdw>
              </a:effectLst>
            </a:rPr>
            <a:t> رقم (1) </a:t>
          </a:r>
          <a:r>
            <a:rPr lang="ar-SA" sz="7200" dirty="0" smtClean="0">
              <a:solidFill>
                <a:srgbClr val="C00000"/>
              </a:solidFill>
              <a:effectLst>
                <a:outerShdw blurRad="38100" dist="38100" dir="2700000" algn="tl">
                  <a:srgbClr val="000000">
                    <a:alpha val="43137"/>
                  </a:srgbClr>
                </a:outerShdw>
              </a:effectLst>
            </a:rPr>
            <a:t>	</a:t>
          </a:r>
          <a:r>
            <a:rPr lang="ar-SA" sz="7200" b="1" dirty="0" smtClean="0">
              <a:solidFill>
                <a:srgbClr val="C00000"/>
              </a:solidFill>
              <a:effectLst>
                <a:outerShdw blurRad="38100" dist="38100" dir="2700000" algn="tl">
                  <a:srgbClr val="000000">
                    <a:alpha val="43137"/>
                  </a:srgbClr>
                </a:outerShdw>
              </a:effectLst>
            </a:rPr>
            <a:t>يوضح إنبات البذور</a:t>
          </a:r>
          <a:r>
            <a:rPr lang="ar-SA" sz="6500" b="1" dirty="0" smtClean="0">
              <a:solidFill>
                <a:schemeClr val="tx1"/>
              </a:solidFill>
              <a:effectLst>
                <a:outerShdw blurRad="38100" dist="38100" dir="2700000" algn="tl">
                  <a:srgbClr val="000000">
                    <a:alpha val="43137"/>
                  </a:srgbClr>
                </a:outerShdw>
              </a:effectLst>
            </a:rPr>
            <a:t>.</a:t>
          </a:r>
          <a:endParaRPr lang="en-US" sz="6500" dirty="0"/>
        </a:p>
      </dgm:t>
    </dgm:pt>
    <dgm:pt modelId="{47934140-96B0-4F1F-A81A-0CFDF588888F}" type="parTrans" cxnId="{04DCA9E1-82CE-44CD-98F2-E9AD211C1507}">
      <dgm:prSet/>
      <dgm:spPr/>
      <dgm:t>
        <a:bodyPr/>
        <a:lstStyle/>
        <a:p>
          <a:pPr rtl="1"/>
          <a:endParaRPr lang="ar-EG"/>
        </a:p>
      </dgm:t>
    </dgm:pt>
    <dgm:pt modelId="{1507689F-9C50-4445-9DBF-ED79341DC980}" type="sibTrans" cxnId="{04DCA9E1-82CE-44CD-98F2-E9AD211C1507}">
      <dgm:prSet/>
      <dgm:spPr/>
      <dgm:t>
        <a:bodyPr/>
        <a:lstStyle/>
        <a:p>
          <a:pPr rtl="1"/>
          <a:endParaRPr lang="ar-EG"/>
        </a:p>
      </dgm:t>
    </dgm:pt>
    <dgm:pt modelId="{4ABB1670-E9DF-44F9-BAAB-3A9C12990945}" type="pres">
      <dgm:prSet presAssocID="{43BAC309-4F42-40CD-87CE-A7E8E3239495}" presName="Name0" presStyleCnt="0">
        <dgm:presLayoutVars>
          <dgm:chMax val="7"/>
          <dgm:dir/>
          <dgm:animLvl val="lvl"/>
          <dgm:resizeHandles val="exact"/>
        </dgm:presLayoutVars>
      </dgm:prSet>
      <dgm:spPr/>
      <dgm:t>
        <a:bodyPr/>
        <a:lstStyle/>
        <a:p>
          <a:pPr rtl="1"/>
          <a:endParaRPr lang="ar-SA"/>
        </a:p>
      </dgm:t>
    </dgm:pt>
    <dgm:pt modelId="{62726496-AF07-4C9C-A9B4-5B2E26727A4C}" type="pres">
      <dgm:prSet presAssocID="{58DC8B90-5796-4CBA-AACA-D90FAC380115}" presName="circle1" presStyleLbl="node1" presStyleIdx="0" presStyleCnt="1"/>
      <dgm:spPr/>
    </dgm:pt>
    <dgm:pt modelId="{E52E3D75-23B7-4DED-AEB3-AF98F924844B}" type="pres">
      <dgm:prSet presAssocID="{58DC8B90-5796-4CBA-AACA-D90FAC380115}" presName="space" presStyleCnt="0"/>
      <dgm:spPr/>
    </dgm:pt>
    <dgm:pt modelId="{2C850517-B17D-46D6-A93A-E6986AA25480}" type="pres">
      <dgm:prSet presAssocID="{58DC8B90-5796-4CBA-AACA-D90FAC380115}" presName="rect1" presStyleLbl="alignAcc1" presStyleIdx="0" presStyleCnt="1"/>
      <dgm:spPr/>
      <dgm:t>
        <a:bodyPr/>
        <a:lstStyle/>
        <a:p>
          <a:pPr rtl="1"/>
          <a:endParaRPr lang="ar-EG"/>
        </a:p>
      </dgm:t>
    </dgm:pt>
    <dgm:pt modelId="{F5605D31-6092-452E-8EB3-5FD3A074E7FE}" type="pres">
      <dgm:prSet presAssocID="{58DC8B90-5796-4CBA-AACA-D90FAC380115}" presName="rect1ParTxNoCh" presStyleLbl="alignAcc1" presStyleIdx="0" presStyleCnt="1">
        <dgm:presLayoutVars>
          <dgm:chMax val="1"/>
          <dgm:bulletEnabled val="1"/>
        </dgm:presLayoutVars>
      </dgm:prSet>
      <dgm:spPr/>
      <dgm:t>
        <a:bodyPr/>
        <a:lstStyle/>
        <a:p>
          <a:pPr rtl="1"/>
          <a:endParaRPr lang="ar-EG"/>
        </a:p>
      </dgm:t>
    </dgm:pt>
  </dgm:ptLst>
  <dgm:cxnLst>
    <dgm:cxn modelId="{1E4D9CC9-F9E8-4C0D-9C86-457D1977206B}" type="presOf" srcId="{58DC8B90-5796-4CBA-AACA-D90FAC380115}" destId="{2C850517-B17D-46D6-A93A-E6986AA25480}" srcOrd="0" destOrd="0" presId="urn:microsoft.com/office/officeart/2005/8/layout/target3"/>
    <dgm:cxn modelId="{04DCA9E1-82CE-44CD-98F2-E9AD211C1507}" srcId="{43BAC309-4F42-40CD-87CE-A7E8E3239495}" destId="{58DC8B90-5796-4CBA-AACA-D90FAC380115}" srcOrd="0" destOrd="0" parTransId="{47934140-96B0-4F1F-A81A-0CFDF588888F}" sibTransId="{1507689F-9C50-4445-9DBF-ED79341DC980}"/>
    <dgm:cxn modelId="{65FD3352-4E96-4813-AD69-5456B6FD2358}" type="presOf" srcId="{58DC8B90-5796-4CBA-AACA-D90FAC380115}" destId="{F5605D31-6092-452E-8EB3-5FD3A074E7FE}" srcOrd="1" destOrd="0" presId="urn:microsoft.com/office/officeart/2005/8/layout/target3"/>
    <dgm:cxn modelId="{FB1A7A04-77EA-4E4A-B963-66D439BB8731}" type="presOf" srcId="{43BAC309-4F42-40CD-87CE-A7E8E3239495}" destId="{4ABB1670-E9DF-44F9-BAAB-3A9C12990945}" srcOrd="0" destOrd="0" presId="urn:microsoft.com/office/officeart/2005/8/layout/target3"/>
    <dgm:cxn modelId="{FD78EBA5-B16C-4AD0-A926-192869D3E2E4}" type="presParOf" srcId="{4ABB1670-E9DF-44F9-BAAB-3A9C12990945}" destId="{62726496-AF07-4C9C-A9B4-5B2E26727A4C}" srcOrd="0" destOrd="0" presId="urn:microsoft.com/office/officeart/2005/8/layout/target3"/>
    <dgm:cxn modelId="{A94EFF9D-5F97-4820-9B52-ECC3C6B1AD7D}" type="presParOf" srcId="{4ABB1670-E9DF-44F9-BAAB-3A9C12990945}" destId="{E52E3D75-23B7-4DED-AEB3-AF98F924844B}" srcOrd="1" destOrd="0" presId="urn:microsoft.com/office/officeart/2005/8/layout/target3"/>
    <dgm:cxn modelId="{07CC08BF-D5D3-4A48-8C79-6F897298CCBA}" type="presParOf" srcId="{4ABB1670-E9DF-44F9-BAAB-3A9C12990945}" destId="{2C850517-B17D-46D6-A93A-E6986AA25480}" srcOrd="2" destOrd="0" presId="urn:microsoft.com/office/officeart/2005/8/layout/target3"/>
    <dgm:cxn modelId="{56A30469-6797-42A7-B7E1-65FD6542D370}" type="presParOf" srcId="{4ABB1670-E9DF-44F9-BAAB-3A9C12990945}" destId="{F5605D31-6092-452E-8EB3-5FD3A074E7FE}" srcOrd="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9204EC-D279-49CB-ADD0-7464F29775FA}" type="doc">
      <dgm:prSet loTypeId="urn:microsoft.com/office/officeart/2005/8/layout/hProcess9" loCatId="process" qsTypeId="urn:microsoft.com/office/officeart/2005/8/quickstyle/3d2" qsCatId="3D" csTypeId="urn:microsoft.com/office/officeart/2005/8/colors/colorful1#6" csCatId="colorful"/>
      <dgm:spPr/>
      <dgm:t>
        <a:bodyPr/>
        <a:lstStyle/>
        <a:p>
          <a:pPr rtl="1"/>
          <a:endParaRPr lang="ar-EG"/>
        </a:p>
      </dgm:t>
    </dgm:pt>
    <dgm:pt modelId="{C99990DD-D33D-4B82-B4E1-1BF525BCE80F}">
      <dgm:prSet custT="1"/>
      <dgm:spPr/>
      <dgm:t>
        <a:bodyPr/>
        <a:lstStyle/>
        <a:p>
          <a:pPr rtl="1"/>
          <a:r>
            <a:rPr lang="ar-EG" sz="4800" dirty="0" smtClean="0">
              <a:solidFill>
                <a:srgbClr val="FFFF00"/>
              </a:solidFill>
            </a:rPr>
            <a:t>الأستنتاج </a:t>
          </a:r>
          <a:endParaRPr lang="ar-EG" sz="4800" dirty="0">
            <a:solidFill>
              <a:srgbClr val="FFFF00"/>
            </a:solidFill>
          </a:endParaRPr>
        </a:p>
      </dgm:t>
    </dgm:pt>
    <dgm:pt modelId="{80FEC39B-4091-496A-94F8-20B4BF8EF1BA}" type="parTrans" cxnId="{93811698-0FA6-4436-AF54-BD4E04AC667D}">
      <dgm:prSet/>
      <dgm:spPr/>
      <dgm:t>
        <a:bodyPr/>
        <a:lstStyle/>
        <a:p>
          <a:pPr rtl="1"/>
          <a:endParaRPr lang="ar-EG"/>
        </a:p>
      </dgm:t>
    </dgm:pt>
    <dgm:pt modelId="{FEF2B788-6CE4-4AFE-9135-9F31F33E69F1}" type="sibTrans" cxnId="{93811698-0FA6-4436-AF54-BD4E04AC667D}">
      <dgm:prSet/>
      <dgm:spPr/>
      <dgm:t>
        <a:bodyPr/>
        <a:lstStyle/>
        <a:p>
          <a:pPr rtl="1"/>
          <a:endParaRPr lang="ar-EG"/>
        </a:p>
      </dgm:t>
    </dgm:pt>
    <dgm:pt modelId="{BF8768B7-44A6-46E4-92D3-AF3383648FBA}">
      <dgm:prSet/>
      <dgm:spPr/>
      <dgm:t>
        <a:bodyPr/>
        <a:lstStyle/>
        <a:p>
          <a:pPr rtl="1"/>
          <a:r>
            <a:rPr lang="ar-SA" dirty="0" smtClean="0"/>
            <a:t>بذرة الفول لتكون نبات الفول ينمو الساق متجهاً لأعلى مكونا الأوراق والأزهار والثمار وينمو الجذر متجها لأسفل مكونا المجموع الجذري </a:t>
          </a:r>
          <a:r>
            <a:rPr lang="ar-EG" dirty="0" smtClean="0"/>
            <a:t>,</a:t>
          </a:r>
          <a:r>
            <a:rPr lang="ar-SA" dirty="0" smtClean="0"/>
            <a:t>حيث يعتمد النبات على الجذر في امتصاص الماء والأملاح كما يعتمد على الساق في تكوين المادة الغذائية من خلال عملية البناء الضوئي.</a:t>
          </a:r>
          <a:endParaRPr lang="en-US" dirty="0"/>
        </a:p>
      </dgm:t>
    </dgm:pt>
    <dgm:pt modelId="{86214849-EC6A-42B1-8C9E-0B0879229068}" type="parTrans" cxnId="{AF9CECBD-FAB2-4646-B90E-038D603EE3B8}">
      <dgm:prSet/>
      <dgm:spPr/>
      <dgm:t>
        <a:bodyPr/>
        <a:lstStyle/>
        <a:p>
          <a:pPr rtl="1"/>
          <a:endParaRPr lang="ar-EG"/>
        </a:p>
      </dgm:t>
    </dgm:pt>
    <dgm:pt modelId="{4CACFA5B-0494-4B53-9352-8FA6DB3E30A8}" type="sibTrans" cxnId="{AF9CECBD-FAB2-4646-B90E-038D603EE3B8}">
      <dgm:prSet/>
      <dgm:spPr/>
      <dgm:t>
        <a:bodyPr/>
        <a:lstStyle/>
        <a:p>
          <a:pPr rtl="1"/>
          <a:endParaRPr lang="ar-EG"/>
        </a:p>
      </dgm:t>
    </dgm:pt>
    <dgm:pt modelId="{BDADE9D3-3E6B-488D-B63D-8B965A0D4D33}" type="pres">
      <dgm:prSet presAssocID="{199204EC-D279-49CB-ADD0-7464F29775FA}" presName="CompostProcess" presStyleCnt="0">
        <dgm:presLayoutVars>
          <dgm:dir/>
          <dgm:resizeHandles val="exact"/>
        </dgm:presLayoutVars>
      </dgm:prSet>
      <dgm:spPr/>
      <dgm:t>
        <a:bodyPr/>
        <a:lstStyle/>
        <a:p>
          <a:pPr rtl="1"/>
          <a:endParaRPr lang="ar-SA"/>
        </a:p>
      </dgm:t>
    </dgm:pt>
    <dgm:pt modelId="{3B37A7E7-682D-4372-AF1F-9E57B9B20327}" type="pres">
      <dgm:prSet presAssocID="{199204EC-D279-49CB-ADD0-7464F29775FA}" presName="arrow" presStyleLbl="bgShp" presStyleIdx="0" presStyleCnt="1"/>
      <dgm:spPr/>
    </dgm:pt>
    <dgm:pt modelId="{0DE6DD6A-1E24-47C5-AF4B-096C39C47456}" type="pres">
      <dgm:prSet presAssocID="{199204EC-D279-49CB-ADD0-7464F29775FA}" presName="linearProcess" presStyleCnt="0"/>
      <dgm:spPr/>
    </dgm:pt>
    <dgm:pt modelId="{02534FC1-F472-4988-9246-F371017A1AA2}" type="pres">
      <dgm:prSet presAssocID="{C99990DD-D33D-4B82-B4E1-1BF525BCE80F}" presName="textNode" presStyleLbl="node1" presStyleIdx="0" presStyleCnt="2">
        <dgm:presLayoutVars>
          <dgm:bulletEnabled val="1"/>
        </dgm:presLayoutVars>
      </dgm:prSet>
      <dgm:spPr/>
      <dgm:t>
        <a:bodyPr/>
        <a:lstStyle/>
        <a:p>
          <a:pPr rtl="1"/>
          <a:endParaRPr lang="ar-SA"/>
        </a:p>
      </dgm:t>
    </dgm:pt>
    <dgm:pt modelId="{E93A9F56-BA96-41D3-8625-76FB5288114F}" type="pres">
      <dgm:prSet presAssocID="{FEF2B788-6CE4-4AFE-9135-9F31F33E69F1}" presName="sibTrans" presStyleCnt="0"/>
      <dgm:spPr/>
    </dgm:pt>
    <dgm:pt modelId="{34A5DFB8-236E-42C1-8E52-C7FF8BD55177}" type="pres">
      <dgm:prSet presAssocID="{BF8768B7-44A6-46E4-92D3-AF3383648FBA}" presName="textNode" presStyleLbl="node1" presStyleIdx="1" presStyleCnt="2">
        <dgm:presLayoutVars>
          <dgm:bulletEnabled val="1"/>
        </dgm:presLayoutVars>
      </dgm:prSet>
      <dgm:spPr/>
      <dgm:t>
        <a:bodyPr/>
        <a:lstStyle/>
        <a:p>
          <a:pPr rtl="1"/>
          <a:endParaRPr lang="ar-SA"/>
        </a:p>
      </dgm:t>
    </dgm:pt>
  </dgm:ptLst>
  <dgm:cxnLst>
    <dgm:cxn modelId="{6338CA26-3481-454C-ACCD-33B97E22D19C}" type="presOf" srcId="{199204EC-D279-49CB-ADD0-7464F29775FA}" destId="{BDADE9D3-3E6B-488D-B63D-8B965A0D4D33}" srcOrd="0" destOrd="0" presId="urn:microsoft.com/office/officeart/2005/8/layout/hProcess9"/>
    <dgm:cxn modelId="{93811698-0FA6-4436-AF54-BD4E04AC667D}" srcId="{199204EC-D279-49CB-ADD0-7464F29775FA}" destId="{C99990DD-D33D-4B82-B4E1-1BF525BCE80F}" srcOrd="0" destOrd="0" parTransId="{80FEC39B-4091-496A-94F8-20B4BF8EF1BA}" sibTransId="{FEF2B788-6CE4-4AFE-9135-9F31F33E69F1}"/>
    <dgm:cxn modelId="{AF9CECBD-FAB2-4646-B90E-038D603EE3B8}" srcId="{199204EC-D279-49CB-ADD0-7464F29775FA}" destId="{BF8768B7-44A6-46E4-92D3-AF3383648FBA}" srcOrd="1" destOrd="0" parTransId="{86214849-EC6A-42B1-8C9E-0B0879229068}" sibTransId="{4CACFA5B-0494-4B53-9352-8FA6DB3E30A8}"/>
    <dgm:cxn modelId="{4A94424C-EABF-4F25-A616-EC243946EE93}" type="presOf" srcId="{BF8768B7-44A6-46E4-92D3-AF3383648FBA}" destId="{34A5DFB8-236E-42C1-8E52-C7FF8BD55177}" srcOrd="0" destOrd="0" presId="urn:microsoft.com/office/officeart/2005/8/layout/hProcess9"/>
    <dgm:cxn modelId="{11BF4D44-A318-4415-B09A-58CC6C8BDBC4}" type="presOf" srcId="{C99990DD-D33D-4B82-B4E1-1BF525BCE80F}" destId="{02534FC1-F472-4988-9246-F371017A1AA2}" srcOrd="0" destOrd="0" presId="urn:microsoft.com/office/officeart/2005/8/layout/hProcess9"/>
    <dgm:cxn modelId="{B6D6EEB1-D199-45FE-8208-D6B1A505AD50}" type="presParOf" srcId="{BDADE9D3-3E6B-488D-B63D-8B965A0D4D33}" destId="{3B37A7E7-682D-4372-AF1F-9E57B9B20327}" srcOrd="0" destOrd="0" presId="urn:microsoft.com/office/officeart/2005/8/layout/hProcess9"/>
    <dgm:cxn modelId="{B196BFB7-8DE9-4315-B257-0BBB81EA0F65}" type="presParOf" srcId="{BDADE9D3-3E6B-488D-B63D-8B965A0D4D33}" destId="{0DE6DD6A-1E24-47C5-AF4B-096C39C47456}" srcOrd="1" destOrd="0" presId="urn:microsoft.com/office/officeart/2005/8/layout/hProcess9"/>
    <dgm:cxn modelId="{7680E463-F690-4310-896C-44C88799F7B0}" type="presParOf" srcId="{0DE6DD6A-1E24-47C5-AF4B-096C39C47456}" destId="{02534FC1-F472-4988-9246-F371017A1AA2}" srcOrd="0" destOrd="0" presId="urn:microsoft.com/office/officeart/2005/8/layout/hProcess9"/>
    <dgm:cxn modelId="{855E2154-20ED-45A8-8A59-86C9BDA408FF}" type="presParOf" srcId="{0DE6DD6A-1E24-47C5-AF4B-096C39C47456}" destId="{E93A9F56-BA96-41D3-8625-76FB5288114F}" srcOrd="1" destOrd="0" presId="urn:microsoft.com/office/officeart/2005/8/layout/hProcess9"/>
    <dgm:cxn modelId="{B22DA5D7-98A1-41E5-9A6C-88AA2C8CE45B}" type="presParOf" srcId="{0DE6DD6A-1E24-47C5-AF4B-096C39C47456}" destId="{34A5DFB8-236E-42C1-8E52-C7FF8BD55177}"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BAC309-4F42-40CD-87CE-A7E8E323949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EG"/>
        </a:p>
      </dgm:t>
    </dgm:pt>
    <dgm:pt modelId="{58DC8B90-5796-4CBA-AACA-D90FAC380115}">
      <dgm:prSet/>
      <dgm:spPr/>
      <dgm:t>
        <a:bodyPr/>
        <a:lstStyle/>
        <a:p>
          <a:pPr rtl="1"/>
          <a:r>
            <a:rPr lang="ar-SA" dirty="0" smtClean="0"/>
            <a:t>نشاط</a:t>
          </a:r>
          <a:r>
            <a:rPr lang="ar-EG" dirty="0" smtClean="0"/>
            <a:t> رقم (3) </a:t>
          </a:r>
          <a:r>
            <a:rPr lang="ar-SA" dirty="0" smtClean="0"/>
            <a:t>	</a:t>
          </a:r>
          <a:r>
            <a:rPr lang="ar-SA" b="1" dirty="0" smtClean="0">
              <a:solidFill>
                <a:srgbClr val="C00000"/>
              </a:solidFill>
              <a:effectLst>
                <a:outerShdw blurRad="38100" dist="38100" dir="2700000" algn="tl">
                  <a:srgbClr val="000000">
                    <a:alpha val="43137"/>
                  </a:srgbClr>
                </a:outerShdw>
              </a:effectLst>
            </a:rPr>
            <a:t>يهدف إلى تنمية مفهوم التخمر لدى الطفل.</a:t>
          </a:r>
          <a:r>
            <a:rPr lang="ar-SA" dirty="0" smtClean="0"/>
            <a:t>.</a:t>
          </a:r>
          <a:endParaRPr lang="en-US" dirty="0"/>
        </a:p>
      </dgm:t>
    </dgm:pt>
    <dgm:pt modelId="{47934140-96B0-4F1F-A81A-0CFDF588888F}" type="parTrans" cxnId="{04DCA9E1-82CE-44CD-98F2-E9AD211C1507}">
      <dgm:prSet/>
      <dgm:spPr/>
      <dgm:t>
        <a:bodyPr/>
        <a:lstStyle/>
        <a:p>
          <a:pPr rtl="1"/>
          <a:endParaRPr lang="ar-EG"/>
        </a:p>
      </dgm:t>
    </dgm:pt>
    <dgm:pt modelId="{1507689F-9C50-4445-9DBF-ED79341DC980}" type="sibTrans" cxnId="{04DCA9E1-82CE-44CD-98F2-E9AD211C1507}">
      <dgm:prSet/>
      <dgm:spPr/>
      <dgm:t>
        <a:bodyPr/>
        <a:lstStyle/>
        <a:p>
          <a:pPr rtl="1"/>
          <a:endParaRPr lang="ar-EG"/>
        </a:p>
      </dgm:t>
    </dgm:pt>
    <dgm:pt modelId="{4ABB1670-E9DF-44F9-BAAB-3A9C12990945}" type="pres">
      <dgm:prSet presAssocID="{43BAC309-4F42-40CD-87CE-A7E8E3239495}" presName="Name0" presStyleCnt="0">
        <dgm:presLayoutVars>
          <dgm:chMax val="7"/>
          <dgm:dir/>
          <dgm:animLvl val="lvl"/>
          <dgm:resizeHandles val="exact"/>
        </dgm:presLayoutVars>
      </dgm:prSet>
      <dgm:spPr/>
      <dgm:t>
        <a:bodyPr/>
        <a:lstStyle/>
        <a:p>
          <a:pPr rtl="1"/>
          <a:endParaRPr lang="ar-SA"/>
        </a:p>
      </dgm:t>
    </dgm:pt>
    <dgm:pt modelId="{62726496-AF07-4C9C-A9B4-5B2E26727A4C}" type="pres">
      <dgm:prSet presAssocID="{58DC8B90-5796-4CBA-AACA-D90FAC380115}" presName="circle1" presStyleLbl="node1" presStyleIdx="0" presStyleCnt="1"/>
      <dgm:spPr/>
    </dgm:pt>
    <dgm:pt modelId="{E52E3D75-23B7-4DED-AEB3-AF98F924844B}" type="pres">
      <dgm:prSet presAssocID="{58DC8B90-5796-4CBA-AACA-D90FAC380115}" presName="space" presStyleCnt="0"/>
      <dgm:spPr/>
    </dgm:pt>
    <dgm:pt modelId="{2C850517-B17D-46D6-A93A-E6986AA25480}" type="pres">
      <dgm:prSet presAssocID="{58DC8B90-5796-4CBA-AACA-D90FAC380115}" presName="rect1" presStyleLbl="alignAcc1" presStyleIdx="0" presStyleCnt="1"/>
      <dgm:spPr/>
      <dgm:t>
        <a:bodyPr/>
        <a:lstStyle/>
        <a:p>
          <a:pPr rtl="1"/>
          <a:endParaRPr lang="ar-EG"/>
        </a:p>
      </dgm:t>
    </dgm:pt>
    <dgm:pt modelId="{F5605D31-6092-452E-8EB3-5FD3A074E7FE}" type="pres">
      <dgm:prSet presAssocID="{58DC8B90-5796-4CBA-AACA-D90FAC380115}" presName="rect1ParTxNoCh" presStyleLbl="alignAcc1" presStyleIdx="0" presStyleCnt="1">
        <dgm:presLayoutVars>
          <dgm:chMax val="1"/>
          <dgm:bulletEnabled val="1"/>
        </dgm:presLayoutVars>
      </dgm:prSet>
      <dgm:spPr/>
      <dgm:t>
        <a:bodyPr/>
        <a:lstStyle/>
        <a:p>
          <a:pPr rtl="1"/>
          <a:endParaRPr lang="ar-EG"/>
        </a:p>
      </dgm:t>
    </dgm:pt>
  </dgm:ptLst>
  <dgm:cxnLst>
    <dgm:cxn modelId="{1C387CCC-075F-47FF-B0E2-46C61E4BBA41}" type="presOf" srcId="{58DC8B90-5796-4CBA-AACA-D90FAC380115}" destId="{2C850517-B17D-46D6-A93A-E6986AA25480}" srcOrd="0" destOrd="0" presId="urn:microsoft.com/office/officeart/2005/8/layout/target3"/>
    <dgm:cxn modelId="{04DCA9E1-82CE-44CD-98F2-E9AD211C1507}" srcId="{43BAC309-4F42-40CD-87CE-A7E8E3239495}" destId="{58DC8B90-5796-4CBA-AACA-D90FAC380115}" srcOrd="0" destOrd="0" parTransId="{47934140-96B0-4F1F-A81A-0CFDF588888F}" sibTransId="{1507689F-9C50-4445-9DBF-ED79341DC980}"/>
    <dgm:cxn modelId="{C59F0621-D64E-4921-8A8D-059AD6F21E9B}" type="presOf" srcId="{58DC8B90-5796-4CBA-AACA-D90FAC380115}" destId="{F5605D31-6092-452E-8EB3-5FD3A074E7FE}" srcOrd="1" destOrd="0" presId="urn:microsoft.com/office/officeart/2005/8/layout/target3"/>
    <dgm:cxn modelId="{25334C11-EC5F-4A6A-BF51-1827A8E928AD}" type="presOf" srcId="{43BAC309-4F42-40CD-87CE-A7E8E3239495}" destId="{4ABB1670-E9DF-44F9-BAAB-3A9C12990945}" srcOrd="0" destOrd="0" presId="urn:microsoft.com/office/officeart/2005/8/layout/target3"/>
    <dgm:cxn modelId="{5BC73F39-6C5C-4627-B37E-D494B8624E09}" type="presParOf" srcId="{4ABB1670-E9DF-44F9-BAAB-3A9C12990945}" destId="{62726496-AF07-4C9C-A9B4-5B2E26727A4C}" srcOrd="0" destOrd="0" presId="urn:microsoft.com/office/officeart/2005/8/layout/target3"/>
    <dgm:cxn modelId="{7D53E204-B1CA-4DB4-8E5C-2569A6B32C04}" type="presParOf" srcId="{4ABB1670-E9DF-44F9-BAAB-3A9C12990945}" destId="{E52E3D75-23B7-4DED-AEB3-AF98F924844B}" srcOrd="1" destOrd="0" presId="urn:microsoft.com/office/officeart/2005/8/layout/target3"/>
    <dgm:cxn modelId="{2176F3DB-D40C-4EBD-92D1-540F71BDC523}" type="presParOf" srcId="{4ABB1670-E9DF-44F9-BAAB-3A9C12990945}" destId="{2C850517-B17D-46D6-A93A-E6986AA25480}" srcOrd="2" destOrd="0" presId="urn:microsoft.com/office/officeart/2005/8/layout/target3"/>
    <dgm:cxn modelId="{11242879-94E6-484D-9336-174DBF80E0AF}" type="presParOf" srcId="{4ABB1670-E9DF-44F9-BAAB-3A9C12990945}" destId="{F5605D31-6092-452E-8EB3-5FD3A074E7FE}" srcOrd="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286848D-B029-411B-92FE-C61D83F5D05A}" type="doc">
      <dgm:prSet loTypeId="urn:microsoft.com/office/officeart/2005/8/layout/process3" loCatId="process" qsTypeId="urn:microsoft.com/office/officeart/2005/8/quickstyle/simple1" qsCatId="simple" csTypeId="urn:microsoft.com/office/officeart/2005/8/colors/colorful1#7" csCatId="colorful" phldr="1"/>
      <dgm:spPr/>
      <dgm:t>
        <a:bodyPr/>
        <a:lstStyle/>
        <a:p>
          <a:pPr rtl="1"/>
          <a:endParaRPr lang="ar-EG"/>
        </a:p>
      </dgm:t>
    </dgm:pt>
    <dgm:pt modelId="{4E9AD597-93FA-4CCF-A05D-953422795A1D}">
      <dgm:prSet/>
      <dgm:spPr/>
      <dgm:t>
        <a:bodyPr/>
        <a:lstStyle/>
        <a:p>
          <a:pPr rtl="1"/>
          <a:r>
            <a:rPr lang="ar-SA" b="1" dirty="0" smtClean="0"/>
            <a:t>الأدوات: </a:t>
          </a:r>
          <a:r>
            <a:rPr lang="ar-SA" dirty="0" smtClean="0"/>
            <a:t>زجاجة بلاستيك 150 مللي من الماء الدفيء – 3 ملاعق – بالون – 2 ملعقة سكر.</a:t>
          </a:r>
          <a:endParaRPr lang="en-US" dirty="0"/>
        </a:p>
      </dgm:t>
    </dgm:pt>
    <dgm:pt modelId="{25343B9B-2448-4298-80C9-0565A748459C}" type="parTrans" cxnId="{855B3E36-F7E2-46D8-BBA8-CA803C324460}">
      <dgm:prSet/>
      <dgm:spPr/>
      <dgm:t>
        <a:bodyPr/>
        <a:lstStyle/>
        <a:p>
          <a:pPr rtl="1"/>
          <a:endParaRPr lang="ar-EG"/>
        </a:p>
      </dgm:t>
    </dgm:pt>
    <dgm:pt modelId="{22E0A95C-D46A-48E4-AEF5-2B126B0E94F4}" type="sibTrans" cxnId="{855B3E36-F7E2-46D8-BBA8-CA803C324460}">
      <dgm:prSet/>
      <dgm:spPr/>
      <dgm:t>
        <a:bodyPr/>
        <a:lstStyle/>
        <a:p>
          <a:pPr rtl="1"/>
          <a:endParaRPr lang="ar-EG"/>
        </a:p>
      </dgm:t>
    </dgm:pt>
    <dgm:pt modelId="{C4DF91E9-1633-4EC7-AAE1-8350BC7842AB}">
      <dgm:prSet custT="1"/>
      <dgm:spPr/>
      <dgm:t>
        <a:bodyPr/>
        <a:lstStyle/>
        <a:p>
          <a:pPr algn="ctr" rtl="1"/>
          <a:r>
            <a:rPr lang="ar-EG" sz="3200" b="1" dirty="0" smtClean="0">
              <a:solidFill>
                <a:schemeClr val="bg1"/>
              </a:solidFill>
            </a:rPr>
            <a:t>الأدوات </a:t>
          </a:r>
          <a:endParaRPr lang="en-US" sz="3200" b="1" dirty="0">
            <a:solidFill>
              <a:schemeClr val="bg1"/>
            </a:solidFill>
          </a:endParaRPr>
        </a:p>
      </dgm:t>
    </dgm:pt>
    <dgm:pt modelId="{A1E86565-22F2-466F-964A-76EF9BBBEEB3}" type="parTrans" cxnId="{21C03E56-F9FF-4E8C-8A02-BAA6C0D06666}">
      <dgm:prSet/>
      <dgm:spPr/>
      <dgm:t>
        <a:bodyPr/>
        <a:lstStyle/>
        <a:p>
          <a:pPr rtl="1"/>
          <a:endParaRPr lang="ar-EG"/>
        </a:p>
      </dgm:t>
    </dgm:pt>
    <dgm:pt modelId="{5F6B2A2A-3115-441E-A79C-ADD40FDF2CB1}" type="sibTrans" cxnId="{21C03E56-F9FF-4E8C-8A02-BAA6C0D06666}">
      <dgm:prSet/>
      <dgm:spPr/>
      <dgm:t>
        <a:bodyPr/>
        <a:lstStyle/>
        <a:p>
          <a:pPr rtl="1"/>
          <a:endParaRPr lang="ar-EG"/>
        </a:p>
      </dgm:t>
    </dgm:pt>
    <dgm:pt modelId="{3619878F-6300-4E52-983E-C8262CDC3DDE}">
      <dgm:prSet/>
      <dgm:spPr/>
      <dgm:t>
        <a:bodyPr/>
        <a:lstStyle/>
        <a:p>
          <a:pPr algn="r" rtl="1"/>
          <a:r>
            <a:rPr lang="ar-SA" dirty="0" smtClean="0"/>
            <a:t>1 - ضع الخميرة مع السكر في الزجاجة وأضف إليها الماء الدافئ.</a:t>
          </a:r>
          <a:endParaRPr lang="en-US" dirty="0"/>
        </a:p>
      </dgm:t>
    </dgm:pt>
    <dgm:pt modelId="{19208D95-03D2-4EAA-BA6B-371DA1D5DEE9}" type="parTrans" cxnId="{C8E6B3DE-03EB-405A-9D92-265F1A9CE2AB}">
      <dgm:prSet/>
      <dgm:spPr/>
      <dgm:t>
        <a:bodyPr/>
        <a:lstStyle/>
        <a:p>
          <a:pPr rtl="1"/>
          <a:endParaRPr lang="ar-EG"/>
        </a:p>
      </dgm:t>
    </dgm:pt>
    <dgm:pt modelId="{30A0BE1D-78DE-45C9-8BAB-F35B966E0BE4}" type="sibTrans" cxnId="{C8E6B3DE-03EB-405A-9D92-265F1A9CE2AB}">
      <dgm:prSet/>
      <dgm:spPr/>
      <dgm:t>
        <a:bodyPr/>
        <a:lstStyle/>
        <a:p>
          <a:pPr rtl="1"/>
          <a:endParaRPr lang="ar-EG"/>
        </a:p>
      </dgm:t>
    </dgm:pt>
    <dgm:pt modelId="{F864AB27-8830-4B16-9302-982F249B4D99}">
      <dgm:prSet/>
      <dgm:spPr/>
      <dgm:t>
        <a:bodyPr/>
        <a:lstStyle/>
        <a:p>
          <a:pPr algn="r" rtl="1"/>
          <a:r>
            <a:rPr lang="ar-SA" dirty="0" smtClean="0"/>
            <a:t>2 - ضع البالونة (ألبسها للعنق) على عنق الزجاجة.</a:t>
          </a:r>
          <a:endParaRPr lang="en-US" dirty="0"/>
        </a:p>
      </dgm:t>
    </dgm:pt>
    <dgm:pt modelId="{2F14FE13-F73D-4D18-985E-DEB26DB16D81}" type="parTrans" cxnId="{045A475A-AC79-46E2-950F-5A38A6C42C37}">
      <dgm:prSet/>
      <dgm:spPr/>
      <dgm:t>
        <a:bodyPr/>
        <a:lstStyle/>
        <a:p>
          <a:pPr rtl="1"/>
          <a:endParaRPr lang="ar-EG"/>
        </a:p>
      </dgm:t>
    </dgm:pt>
    <dgm:pt modelId="{AC4CBEA2-CDA8-4B64-B8EB-E898A51717AF}" type="sibTrans" cxnId="{045A475A-AC79-46E2-950F-5A38A6C42C37}">
      <dgm:prSet/>
      <dgm:spPr/>
      <dgm:t>
        <a:bodyPr/>
        <a:lstStyle/>
        <a:p>
          <a:pPr rtl="1"/>
          <a:endParaRPr lang="ar-EG"/>
        </a:p>
      </dgm:t>
    </dgm:pt>
    <dgm:pt modelId="{3A7A41A0-D248-4F5C-85A6-0C57206CD03F}">
      <dgm:prSet/>
      <dgm:spPr/>
      <dgm:t>
        <a:bodyPr/>
        <a:lstStyle/>
        <a:p>
          <a:pPr algn="r" rtl="1"/>
          <a:r>
            <a:rPr lang="ar-SA" dirty="0" smtClean="0"/>
            <a:t>3 - نلاحظ أن البالون بدأ ينتفخ تدريجياً وظهور رغاوي سائلية داخل الزجاجة.</a:t>
          </a:r>
          <a:endParaRPr lang="en-US" dirty="0"/>
        </a:p>
      </dgm:t>
    </dgm:pt>
    <dgm:pt modelId="{89B86D4C-2630-4BD9-9BED-66C7294967AA}" type="parTrans" cxnId="{18F2F368-6FE4-4C38-88E1-508FFB720ACE}">
      <dgm:prSet/>
      <dgm:spPr/>
      <dgm:t>
        <a:bodyPr/>
        <a:lstStyle/>
        <a:p>
          <a:pPr rtl="1"/>
          <a:endParaRPr lang="ar-EG"/>
        </a:p>
      </dgm:t>
    </dgm:pt>
    <dgm:pt modelId="{AE07503D-B2D7-4A8B-B447-EC05119DB590}" type="sibTrans" cxnId="{18F2F368-6FE4-4C38-88E1-508FFB720ACE}">
      <dgm:prSet/>
      <dgm:spPr/>
      <dgm:t>
        <a:bodyPr/>
        <a:lstStyle/>
        <a:p>
          <a:pPr rtl="1"/>
          <a:endParaRPr lang="ar-EG"/>
        </a:p>
      </dgm:t>
    </dgm:pt>
    <dgm:pt modelId="{72C99154-46FF-4460-B65D-29B690369A1F}">
      <dgm:prSet/>
      <dgm:spPr/>
      <dgm:t>
        <a:bodyPr/>
        <a:lstStyle/>
        <a:p>
          <a:pPr algn="ctr" rtl="1"/>
          <a:r>
            <a:rPr lang="ar-SA" b="1" dirty="0" smtClean="0">
              <a:solidFill>
                <a:srgbClr val="C00000"/>
              </a:solidFill>
              <a:effectLst>
                <a:outerShdw blurRad="38100" dist="38100" dir="2700000" algn="tl">
                  <a:srgbClr val="000000">
                    <a:alpha val="43137"/>
                  </a:srgbClr>
                </a:outerShdw>
              </a:effectLst>
            </a:rPr>
            <a:t>انتفاخ البالونة هو غاز ثاني أكسيد الكربون الذي يتصاعد أثناء عملية التخمر للمواد السكرية حيث يملأ البالونة.</a:t>
          </a:r>
          <a:endParaRPr lang="ar-EG" b="1" dirty="0">
            <a:solidFill>
              <a:srgbClr val="C00000"/>
            </a:solidFill>
            <a:effectLst>
              <a:outerShdw blurRad="38100" dist="38100" dir="2700000" algn="tl">
                <a:srgbClr val="000000">
                  <a:alpha val="43137"/>
                </a:srgbClr>
              </a:outerShdw>
            </a:effectLst>
          </a:endParaRPr>
        </a:p>
      </dgm:t>
    </dgm:pt>
    <dgm:pt modelId="{3D09D5D8-E183-4C8D-93C5-C59CB026145F}" type="parTrans" cxnId="{806155E1-B9CF-4209-A551-3C333723AB84}">
      <dgm:prSet/>
      <dgm:spPr/>
      <dgm:t>
        <a:bodyPr/>
        <a:lstStyle/>
        <a:p>
          <a:pPr rtl="1"/>
          <a:endParaRPr lang="ar-EG"/>
        </a:p>
      </dgm:t>
    </dgm:pt>
    <dgm:pt modelId="{10D82B2E-46F1-47DC-8904-8EFAE118FAA8}" type="sibTrans" cxnId="{806155E1-B9CF-4209-A551-3C333723AB84}">
      <dgm:prSet/>
      <dgm:spPr/>
      <dgm:t>
        <a:bodyPr/>
        <a:lstStyle/>
        <a:p>
          <a:pPr rtl="1"/>
          <a:endParaRPr lang="ar-EG"/>
        </a:p>
      </dgm:t>
    </dgm:pt>
    <dgm:pt modelId="{6D0C41D9-CE35-4C08-A9AB-0648214814F3}">
      <dgm:prSet/>
      <dgm:spPr/>
      <dgm:t>
        <a:bodyPr/>
        <a:lstStyle/>
        <a:p>
          <a:pPr algn="ctr" rtl="1"/>
          <a:r>
            <a:rPr lang="ar-EG" b="1" dirty="0" smtClean="0">
              <a:solidFill>
                <a:srgbClr val="C00000"/>
              </a:solidFill>
              <a:effectLst>
                <a:outerShdw blurRad="38100" dist="38100" dir="2700000" algn="tl">
                  <a:srgbClr val="000000">
                    <a:alpha val="43137"/>
                  </a:srgbClr>
                </a:outerShdw>
              </a:effectLst>
            </a:rPr>
            <a:t>و لذ</a:t>
          </a:r>
          <a:r>
            <a:rPr lang="ar-SA" b="1" dirty="0" smtClean="0">
              <a:solidFill>
                <a:srgbClr val="C00000"/>
              </a:solidFill>
              <a:effectLst>
                <a:outerShdw blurRad="38100" dist="38100" dir="2700000" algn="tl">
                  <a:srgbClr val="000000">
                    <a:alpha val="43137"/>
                  </a:srgbClr>
                </a:outerShdw>
              </a:effectLst>
            </a:rPr>
            <a:t>الخميرة </a:t>
          </a:r>
          <a:r>
            <a:rPr lang="ar-EG" b="1" dirty="0" smtClean="0">
              <a:solidFill>
                <a:srgbClr val="C00000"/>
              </a:solidFill>
              <a:effectLst>
                <a:outerShdw blurRad="38100" dist="38100" dir="2700000" algn="tl">
                  <a:srgbClr val="000000">
                    <a:alpha val="43137"/>
                  </a:srgbClr>
                </a:outerShdw>
              </a:effectLst>
            </a:rPr>
            <a:t>لك تستخدم </a:t>
          </a:r>
          <a:r>
            <a:rPr lang="ar-SA" b="1" dirty="0" smtClean="0">
              <a:solidFill>
                <a:srgbClr val="C00000"/>
              </a:solidFill>
              <a:effectLst>
                <a:outerShdw blurRad="38100" dist="38100" dir="2700000" algn="tl">
                  <a:srgbClr val="000000">
                    <a:alpha val="43137"/>
                  </a:srgbClr>
                </a:outerShdw>
              </a:effectLst>
            </a:rPr>
            <a:t>في تخمر الخبز فتؤدي إلى انتفاخ الخبز بسبب تصاعد غاز ثاني أكسيد الكربون.</a:t>
          </a:r>
          <a:endParaRPr lang="en-US" b="1" dirty="0">
            <a:solidFill>
              <a:srgbClr val="C00000"/>
            </a:solidFill>
            <a:effectLst>
              <a:outerShdw blurRad="38100" dist="38100" dir="2700000" algn="tl">
                <a:srgbClr val="000000">
                  <a:alpha val="43137"/>
                </a:srgbClr>
              </a:outerShdw>
            </a:effectLst>
          </a:endParaRPr>
        </a:p>
      </dgm:t>
    </dgm:pt>
    <dgm:pt modelId="{3512AEAB-B943-486C-A33F-9C352A061FF1}" type="parTrans" cxnId="{F8C38809-DDB1-4AFD-85AE-E445FAFEC1A2}">
      <dgm:prSet/>
      <dgm:spPr/>
      <dgm:t>
        <a:bodyPr/>
        <a:lstStyle/>
        <a:p>
          <a:pPr rtl="1"/>
          <a:endParaRPr lang="ar-EG"/>
        </a:p>
      </dgm:t>
    </dgm:pt>
    <dgm:pt modelId="{1FE0A0A8-629E-42B7-B5CF-3D093EC1D099}" type="sibTrans" cxnId="{F8C38809-DDB1-4AFD-85AE-E445FAFEC1A2}">
      <dgm:prSet/>
      <dgm:spPr/>
      <dgm:t>
        <a:bodyPr/>
        <a:lstStyle/>
        <a:p>
          <a:pPr rtl="1"/>
          <a:endParaRPr lang="ar-EG"/>
        </a:p>
      </dgm:t>
    </dgm:pt>
    <dgm:pt modelId="{62E6130C-0B9C-42BB-96AF-25F0E71E80C4}">
      <dgm:prSet/>
      <dgm:spPr/>
      <dgm:t>
        <a:bodyPr/>
        <a:lstStyle/>
        <a:p>
          <a:pPr rtl="1"/>
          <a:r>
            <a:rPr lang="ar-SA" smtClean="0"/>
            <a:t>الخميرة هي إحدى أنواع النباتات البسيطة تسمى (فطريات) والفطريات لا تستطيع أن تصنع غذائها بنفسها مثل باقي النباتات ولكن لابد من إمدادها بنوع غذاء مثل السكر.</a:t>
          </a:r>
          <a:endParaRPr lang="ar-EG"/>
        </a:p>
      </dgm:t>
    </dgm:pt>
    <dgm:pt modelId="{23BCECC9-2F35-4C19-856C-DF9FBB44DF06}" type="parTrans" cxnId="{3E095A9C-6F5F-4CF2-A7B0-D70AF62ADC6B}">
      <dgm:prSet/>
      <dgm:spPr/>
      <dgm:t>
        <a:bodyPr/>
        <a:lstStyle/>
        <a:p>
          <a:pPr rtl="1"/>
          <a:endParaRPr lang="ar-EG"/>
        </a:p>
      </dgm:t>
    </dgm:pt>
    <dgm:pt modelId="{B0DEF1D3-C056-4528-9C84-082CBEEB507B}" type="sibTrans" cxnId="{3E095A9C-6F5F-4CF2-A7B0-D70AF62ADC6B}">
      <dgm:prSet/>
      <dgm:spPr/>
      <dgm:t>
        <a:bodyPr/>
        <a:lstStyle/>
        <a:p>
          <a:pPr rtl="1"/>
          <a:endParaRPr lang="ar-EG"/>
        </a:p>
      </dgm:t>
    </dgm:pt>
    <dgm:pt modelId="{A7A86AA1-FA48-46BC-805B-B0FB3ED6FE53}">
      <dgm:prSet/>
      <dgm:spPr/>
      <dgm:t>
        <a:bodyPr/>
        <a:lstStyle/>
        <a:p>
          <a:pPr algn="ctr" rtl="1"/>
          <a:r>
            <a:rPr lang="ar-EG" b="1" u="sng" dirty="0" smtClean="0"/>
            <a:t>الأستنتاج </a:t>
          </a:r>
          <a:endParaRPr lang="en-US" b="1" u="sng" dirty="0"/>
        </a:p>
      </dgm:t>
    </dgm:pt>
    <dgm:pt modelId="{CFA1E542-FE74-4D81-942A-2DD007479913}" type="parTrans" cxnId="{419EA8D5-ED13-421B-8889-14E06C29BCB7}">
      <dgm:prSet/>
      <dgm:spPr/>
    </dgm:pt>
    <dgm:pt modelId="{48C4113A-221F-444C-B0C2-C96C6AB5708B}" type="sibTrans" cxnId="{419EA8D5-ED13-421B-8889-14E06C29BCB7}">
      <dgm:prSet/>
      <dgm:spPr/>
    </dgm:pt>
    <dgm:pt modelId="{4DB01E78-672A-4DBA-BC39-659F070A3642}" type="pres">
      <dgm:prSet presAssocID="{D286848D-B029-411B-92FE-C61D83F5D05A}" presName="linearFlow" presStyleCnt="0">
        <dgm:presLayoutVars>
          <dgm:dir/>
          <dgm:animLvl val="lvl"/>
          <dgm:resizeHandles val="exact"/>
        </dgm:presLayoutVars>
      </dgm:prSet>
      <dgm:spPr/>
      <dgm:t>
        <a:bodyPr/>
        <a:lstStyle/>
        <a:p>
          <a:pPr rtl="1"/>
          <a:endParaRPr lang="ar-SA"/>
        </a:p>
      </dgm:t>
    </dgm:pt>
    <dgm:pt modelId="{0979AD7A-971B-423F-8595-52640BF9D199}" type="pres">
      <dgm:prSet presAssocID="{4E9AD597-93FA-4CCF-A05D-953422795A1D}" presName="composite" presStyleCnt="0"/>
      <dgm:spPr/>
    </dgm:pt>
    <dgm:pt modelId="{F2FE1928-F80B-4901-B47A-285805E6D82B}" type="pres">
      <dgm:prSet presAssocID="{4E9AD597-93FA-4CCF-A05D-953422795A1D}" presName="parTx" presStyleLbl="node1" presStyleIdx="0" presStyleCnt="2">
        <dgm:presLayoutVars>
          <dgm:chMax val="0"/>
          <dgm:chPref val="0"/>
          <dgm:bulletEnabled val="1"/>
        </dgm:presLayoutVars>
      </dgm:prSet>
      <dgm:spPr/>
      <dgm:t>
        <a:bodyPr/>
        <a:lstStyle/>
        <a:p>
          <a:pPr rtl="1"/>
          <a:endParaRPr lang="ar-SA"/>
        </a:p>
      </dgm:t>
    </dgm:pt>
    <dgm:pt modelId="{8425E335-2B8B-4EB3-815C-6DEF50511F5C}" type="pres">
      <dgm:prSet presAssocID="{4E9AD597-93FA-4CCF-A05D-953422795A1D}" presName="parSh" presStyleLbl="node1" presStyleIdx="0" presStyleCnt="2" custLinFactNeighborX="-116" custLinFactNeighborY="-12491"/>
      <dgm:spPr/>
      <dgm:t>
        <a:bodyPr/>
        <a:lstStyle/>
        <a:p>
          <a:pPr rtl="1"/>
          <a:endParaRPr lang="ar-SA"/>
        </a:p>
      </dgm:t>
    </dgm:pt>
    <dgm:pt modelId="{2F1EF771-68B9-4B65-A8BC-DF0A65F9EB39}" type="pres">
      <dgm:prSet presAssocID="{4E9AD597-93FA-4CCF-A05D-953422795A1D}" presName="desTx" presStyleLbl="fgAcc1" presStyleIdx="0" presStyleCnt="2" custLinFactNeighborX="-3997" custLinFactNeighborY="17224">
        <dgm:presLayoutVars>
          <dgm:bulletEnabled val="1"/>
        </dgm:presLayoutVars>
      </dgm:prSet>
      <dgm:spPr/>
      <dgm:t>
        <a:bodyPr/>
        <a:lstStyle/>
        <a:p>
          <a:pPr rtl="1"/>
          <a:endParaRPr lang="ar-SA"/>
        </a:p>
      </dgm:t>
    </dgm:pt>
    <dgm:pt modelId="{A5053D29-BE7F-4C3D-9BE4-72B5E0B98182}" type="pres">
      <dgm:prSet presAssocID="{22E0A95C-D46A-48E4-AEF5-2B126B0E94F4}" presName="sibTrans" presStyleLbl="sibTrans2D1" presStyleIdx="0" presStyleCnt="1"/>
      <dgm:spPr/>
      <dgm:t>
        <a:bodyPr/>
        <a:lstStyle/>
        <a:p>
          <a:pPr rtl="1"/>
          <a:endParaRPr lang="ar-SA"/>
        </a:p>
      </dgm:t>
    </dgm:pt>
    <dgm:pt modelId="{1587A24F-FC16-4644-BE5B-078DE25090A0}" type="pres">
      <dgm:prSet presAssocID="{22E0A95C-D46A-48E4-AEF5-2B126B0E94F4}" presName="connTx" presStyleLbl="sibTrans2D1" presStyleIdx="0" presStyleCnt="1"/>
      <dgm:spPr/>
      <dgm:t>
        <a:bodyPr/>
        <a:lstStyle/>
        <a:p>
          <a:pPr rtl="1"/>
          <a:endParaRPr lang="ar-SA"/>
        </a:p>
      </dgm:t>
    </dgm:pt>
    <dgm:pt modelId="{04895F46-B73C-400C-BEEE-A7C7B77CED0D}" type="pres">
      <dgm:prSet presAssocID="{C4DF91E9-1633-4EC7-AAE1-8350BC7842AB}" presName="composite" presStyleCnt="0"/>
      <dgm:spPr/>
    </dgm:pt>
    <dgm:pt modelId="{5AA8D2AD-6A96-4601-B0C0-6FFB47338868}" type="pres">
      <dgm:prSet presAssocID="{C4DF91E9-1633-4EC7-AAE1-8350BC7842AB}" presName="parTx" presStyleLbl="node1" presStyleIdx="0" presStyleCnt="2">
        <dgm:presLayoutVars>
          <dgm:chMax val="0"/>
          <dgm:chPref val="0"/>
          <dgm:bulletEnabled val="1"/>
        </dgm:presLayoutVars>
      </dgm:prSet>
      <dgm:spPr/>
      <dgm:t>
        <a:bodyPr/>
        <a:lstStyle/>
        <a:p>
          <a:pPr rtl="1"/>
          <a:endParaRPr lang="ar-EG"/>
        </a:p>
      </dgm:t>
    </dgm:pt>
    <dgm:pt modelId="{9337F4A1-F579-4AF1-8FE3-D774DDA79199}" type="pres">
      <dgm:prSet presAssocID="{C4DF91E9-1633-4EC7-AAE1-8350BC7842AB}" presName="parSh" presStyleLbl="node1" presStyleIdx="1" presStyleCnt="2" custLinFactNeighborX="899" custLinFactNeighborY="-23318"/>
      <dgm:spPr/>
      <dgm:t>
        <a:bodyPr/>
        <a:lstStyle/>
        <a:p>
          <a:pPr rtl="1"/>
          <a:endParaRPr lang="ar-EG"/>
        </a:p>
      </dgm:t>
    </dgm:pt>
    <dgm:pt modelId="{F4FDC191-3DF0-4F0C-92E3-199AA2B7FEB8}" type="pres">
      <dgm:prSet presAssocID="{C4DF91E9-1633-4EC7-AAE1-8350BC7842AB}" presName="desTx" presStyleLbl="fgAcc1" presStyleIdx="1" presStyleCnt="2" custScaleX="136808">
        <dgm:presLayoutVars>
          <dgm:bulletEnabled val="1"/>
        </dgm:presLayoutVars>
      </dgm:prSet>
      <dgm:spPr/>
      <dgm:t>
        <a:bodyPr/>
        <a:lstStyle/>
        <a:p>
          <a:pPr rtl="1"/>
          <a:endParaRPr lang="ar-EG"/>
        </a:p>
      </dgm:t>
    </dgm:pt>
  </dgm:ptLst>
  <dgm:cxnLst>
    <dgm:cxn modelId="{C8E6B3DE-03EB-405A-9D92-265F1A9CE2AB}" srcId="{C4DF91E9-1633-4EC7-AAE1-8350BC7842AB}" destId="{3619878F-6300-4E52-983E-C8262CDC3DDE}" srcOrd="0" destOrd="0" parTransId="{19208D95-03D2-4EAA-BA6B-371DA1D5DEE9}" sibTransId="{30A0BE1D-78DE-45C9-8BAB-F35B966E0BE4}"/>
    <dgm:cxn modelId="{1558FC6A-4FBC-4C32-A8DF-A8EB9938B27C}" type="presOf" srcId="{3A7A41A0-D248-4F5C-85A6-0C57206CD03F}" destId="{F4FDC191-3DF0-4F0C-92E3-199AA2B7FEB8}" srcOrd="0" destOrd="2" presId="urn:microsoft.com/office/officeart/2005/8/layout/process3"/>
    <dgm:cxn modelId="{28198BF1-BD46-49AF-8EE6-E675D837721B}" type="presOf" srcId="{22E0A95C-D46A-48E4-AEF5-2B126B0E94F4}" destId="{1587A24F-FC16-4644-BE5B-078DE25090A0}" srcOrd="1" destOrd="0" presId="urn:microsoft.com/office/officeart/2005/8/layout/process3"/>
    <dgm:cxn modelId="{855B3E36-F7E2-46D8-BBA8-CA803C324460}" srcId="{D286848D-B029-411B-92FE-C61D83F5D05A}" destId="{4E9AD597-93FA-4CCF-A05D-953422795A1D}" srcOrd="0" destOrd="0" parTransId="{25343B9B-2448-4298-80C9-0565A748459C}" sibTransId="{22E0A95C-D46A-48E4-AEF5-2B126B0E94F4}"/>
    <dgm:cxn modelId="{1ACBD01F-15F0-423D-A795-536104B62C30}" type="presOf" srcId="{A7A86AA1-FA48-46BC-805B-B0FB3ED6FE53}" destId="{F4FDC191-3DF0-4F0C-92E3-199AA2B7FEB8}" srcOrd="0" destOrd="3" presId="urn:microsoft.com/office/officeart/2005/8/layout/process3"/>
    <dgm:cxn modelId="{87E46199-F9E4-40A5-BE13-E0375E181A46}" type="presOf" srcId="{4E9AD597-93FA-4CCF-A05D-953422795A1D}" destId="{F2FE1928-F80B-4901-B47A-285805E6D82B}" srcOrd="0" destOrd="0" presId="urn:microsoft.com/office/officeart/2005/8/layout/process3"/>
    <dgm:cxn modelId="{18F2F368-6FE4-4C38-88E1-508FFB720ACE}" srcId="{C4DF91E9-1633-4EC7-AAE1-8350BC7842AB}" destId="{3A7A41A0-D248-4F5C-85A6-0C57206CD03F}" srcOrd="2" destOrd="0" parTransId="{89B86D4C-2630-4BD9-9BED-66C7294967AA}" sibTransId="{AE07503D-B2D7-4A8B-B447-EC05119DB590}"/>
    <dgm:cxn modelId="{1973EE5F-3435-4798-AE0B-BFBEDB8B3CFD}" type="presOf" srcId="{22E0A95C-D46A-48E4-AEF5-2B126B0E94F4}" destId="{A5053D29-BE7F-4C3D-9BE4-72B5E0B98182}" srcOrd="0" destOrd="0" presId="urn:microsoft.com/office/officeart/2005/8/layout/process3"/>
    <dgm:cxn modelId="{045A475A-AC79-46E2-950F-5A38A6C42C37}" srcId="{C4DF91E9-1633-4EC7-AAE1-8350BC7842AB}" destId="{F864AB27-8830-4B16-9302-982F249B4D99}" srcOrd="1" destOrd="0" parTransId="{2F14FE13-F73D-4D18-985E-DEB26DB16D81}" sibTransId="{AC4CBEA2-CDA8-4B64-B8EB-E898A51717AF}"/>
    <dgm:cxn modelId="{806155E1-B9CF-4209-A551-3C333723AB84}" srcId="{C4DF91E9-1633-4EC7-AAE1-8350BC7842AB}" destId="{72C99154-46FF-4460-B65D-29B690369A1F}" srcOrd="4" destOrd="0" parTransId="{3D09D5D8-E183-4C8D-93C5-C59CB026145F}" sibTransId="{10D82B2E-46F1-47DC-8904-8EFAE118FAA8}"/>
    <dgm:cxn modelId="{D4C4213C-6418-4F55-96E0-5C879969B547}" type="presOf" srcId="{3619878F-6300-4E52-983E-C8262CDC3DDE}" destId="{F4FDC191-3DF0-4F0C-92E3-199AA2B7FEB8}" srcOrd="0" destOrd="0" presId="urn:microsoft.com/office/officeart/2005/8/layout/process3"/>
    <dgm:cxn modelId="{D17FCCB5-29FA-4453-80BF-E56F1D7426A2}" type="presOf" srcId="{4E9AD597-93FA-4CCF-A05D-953422795A1D}" destId="{8425E335-2B8B-4EB3-815C-6DEF50511F5C}" srcOrd="1" destOrd="0" presId="urn:microsoft.com/office/officeart/2005/8/layout/process3"/>
    <dgm:cxn modelId="{D9556478-52CC-4A50-86E8-B628CF256117}" type="presOf" srcId="{F864AB27-8830-4B16-9302-982F249B4D99}" destId="{F4FDC191-3DF0-4F0C-92E3-199AA2B7FEB8}" srcOrd="0" destOrd="1" presId="urn:microsoft.com/office/officeart/2005/8/layout/process3"/>
    <dgm:cxn modelId="{31CDA05E-1D2A-490E-A107-BC87A5EE0BFD}" type="presOf" srcId="{C4DF91E9-1633-4EC7-AAE1-8350BC7842AB}" destId="{5AA8D2AD-6A96-4601-B0C0-6FFB47338868}" srcOrd="0" destOrd="0" presId="urn:microsoft.com/office/officeart/2005/8/layout/process3"/>
    <dgm:cxn modelId="{CA828338-97D7-493E-9424-B14BBECE062E}" type="presOf" srcId="{C4DF91E9-1633-4EC7-AAE1-8350BC7842AB}" destId="{9337F4A1-F579-4AF1-8FE3-D774DDA79199}" srcOrd="1" destOrd="0" presId="urn:microsoft.com/office/officeart/2005/8/layout/process3"/>
    <dgm:cxn modelId="{8EF7A901-F8DE-4508-8F70-7652347D812E}" type="presOf" srcId="{6D0C41D9-CE35-4C08-A9AB-0648214814F3}" destId="{F4FDC191-3DF0-4F0C-92E3-199AA2B7FEB8}" srcOrd="0" destOrd="5" presId="urn:microsoft.com/office/officeart/2005/8/layout/process3"/>
    <dgm:cxn modelId="{3E095A9C-6F5F-4CF2-A7B0-D70AF62ADC6B}" srcId="{4E9AD597-93FA-4CCF-A05D-953422795A1D}" destId="{62E6130C-0B9C-42BB-96AF-25F0E71E80C4}" srcOrd="0" destOrd="0" parTransId="{23BCECC9-2F35-4C19-856C-DF9FBB44DF06}" sibTransId="{B0DEF1D3-C056-4528-9C84-082CBEEB507B}"/>
    <dgm:cxn modelId="{419EA8D5-ED13-421B-8889-14E06C29BCB7}" srcId="{C4DF91E9-1633-4EC7-AAE1-8350BC7842AB}" destId="{A7A86AA1-FA48-46BC-805B-B0FB3ED6FE53}" srcOrd="3" destOrd="0" parTransId="{CFA1E542-FE74-4D81-942A-2DD007479913}" sibTransId="{48C4113A-221F-444C-B0C2-C96C6AB5708B}"/>
    <dgm:cxn modelId="{90FB1489-32B7-419F-B3B0-60CD391B03AD}" type="presOf" srcId="{72C99154-46FF-4460-B65D-29B690369A1F}" destId="{F4FDC191-3DF0-4F0C-92E3-199AA2B7FEB8}" srcOrd="0" destOrd="4" presId="urn:microsoft.com/office/officeart/2005/8/layout/process3"/>
    <dgm:cxn modelId="{DE27A283-3E5D-4993-9231-5CD8C9A3F6D6}" type="presOf" srcId="{62E6130C-0B9C-42BB-96AF-25F0E71E80C4}" destId="{2F1EF771-68B9-4B65-A8BC-DF0A65F9EB39}" srcOrd="0" destOrd="0" presId="urn:microsoft.com/office/officeart/2005/8/layout/process3"/>
    <dgm:cxn modelId="{21C03E56-F9FF-4E8C-8A02-BAA6C0D06666}" srcId="{D286848D-B029-411B-92FE-C61D83F5D05A}" destId="{C4DF91E9-1633-4EC7-AAE1-8350BC7842AB}" srcOrd="1" destOrd="0" parTransId="{A1E86565-22F2-466F-964A-76EF9BBBEEB3}" sibTransId="{5F6B2A2A-3115-441E-A79C-ADD40FDF2CB1}"/>
    <dgm:cxn modelId="{F8C38809-DDB1-4AFD-85AE-E445FAFEC1A2}" srcId="{C4DF91E9-1633-4EC7-AAE1-8350BC7842AB}" destId="{6D0C41D9-CE35-4C08-A9AB-0648214814F3}" srcOrd="5" destOrd="0" parTransId="{3512AEAB-B943-486C-A33F-9C352A061FF1}" sibTransId="{1FE0A0A8-629E-42B7-B5CF-3D093EC1D099}"/>
    <dgm:cxn modelId="{86147DA6-D366-4B34-8755-1B3F88E62C4F}" type="presOf" srcId="{D286848D-B029-411B-92FE-C61D83F5D05A}" destId="{4DB01E78-672A-4DBA-BC39-659F070A3642}" srcOrd="0" destOrd="0" presId="urn:microsoft.com/office/officeart/2005/8/layout/process3"/>
    <dgm:cxn modelId="{89FEB02A-7B07-4639-94ED-B2834CFC05BE}" type="presParOf" srcId="{4DB01E78-672A-4DBA-BC39-659F070A3642}" destId="{0979AD7A-971B-423F-8595-52640BF9D199}" srcOrd="0" destOrd="0" presId="urn:microsoft.com/office/officeart/2005/8/layout/process3"/>
    <dgm:cxn modelId="{8293D95B-963C-4282-9C76-73B21078A8FF}" type="presParOf" srcId="{0979AD7A-971B-423F-8595-52640BF9D199}" destId="{F2FE1928-F80B-4901-B47A-285805E6D82B}" srcOrd="0" destOrd="0" presId="urn:microsoft.com/office/officeart/2005/8/layout/process3"/>
    <dgm:cxn modelId="{FA495EE3-D21B-471B-8E1A-371E86D21B00}" type="presParOf" srcId="{0979AD7A-971B-423F-8595-52640BF9D199}" destId="{8425E335-2B8B-4EB3-815C-6DEF50511F5C}" srcOrd="1" destOrd="0" presId="urn:microsoft.com/office/officeart/2005/8/layout/process3"/>
    <dgm:cxn modelId="{6525AAF4-4C4E-4FC5-B1CC-890F579D9BEF}" type="presParOf" srcId="{0979AD7A-971B-423F-8595-52640BF9D199}" destId="{2F1EF771-68B9-4B65-A8BC-DF0A65F9EB39}" srcOrd="2" destOrd="0" presId="urn:microsoft.com/office/officeart/2005/8/layout/process3"/>
    <dgm:cxn modelId="{0DF1D078-E609-4AE1-8DA9-A0242B228502}" type="presParOf" srcId="{4DB01E78-672A-4DBA-BC39-659F070A3642}" destId="{A5053D29-BE7F-4C3D-9BE4-72B5E0B98182}" srcOrd="1" destOrd="0" presId="urn:microsoft.com/office/officeart/2005/8/layout/process3"/>
    <dgm:cxn modelId="{7B9CD789-0F93-497A-A236-00FFE22FDA6D}" type="presParOf" srcId="{A5053D29-BE7F-4C3D-9BE4-72B5E0B98182}" destId="{1587A24F-FC16-4644-BE5B-078DE25090A0}" srcOrd="0" destOrd="0" presId="urn:microsoft.com/office/officeart/2005/8/layout/process3"/>
    <dgm:cxn modelId="{37ADEC36-9F95-4560-BD34-5264FB213A3C}" type="presParOf" srcId="{4DB01E78-672A-4DBA-BC39-659F070A3642}" destId="{04895F46-B73C-400C-BEEE-A7C7B77CED0D}" srcOrd="2" destOrd="0" presId="urn:microsoft.com/office/officeart/2005/8/layout/process3"/>
    <dgm:cxn modelId="{455DA31B-E34D-4A7D-B3D8-34E8280A96D5}" type="presParOf" srcId="{04895F46-B73C-400C-BEEE-A7C7B77CED0D}" destId="{5AA8D2AD-6A96-4601-B0C0-6FFB47338868}" srcOrd="0" destOrd="0" presId="urn:microsoft.com/office/officeart/2005/8/layout/process3"/>
    <dgm:cxn modelId="{5F66AB09-6474-4AA2-992F-65D11B003EF6}" type="presParOf" srcId="{04895F46-B73C-400C-BEEE-A7C7B77CED0D}" destId="{9337F4A1-F579-4AF1-8FE3-D774DDA79199}" srcOrd="1" destOrd="0" presId="urn:microsoft.com/office/officeart/2005/8/layout/process3"/>
    <dgm:cxn modelId="{592B7885-DAF6-465E-8E96-DDD5CDA8D3EA}" type="presParOf" srcId="{04895F46-B73C-400C-BEEE-A7C7B77CED0D}" destId="{F4FDC191-3DF0-4F0C-92E3-199AA2B7FEB8}"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3BAC309-4F42-40CD-87CE-A7E8E3239495}" type="doc">
      <dgm:prSet loTypeId="urn:microsoft.com/office/officeart/2005/8/layout/target3" loCatId="relationship" qsTypeId="urn:microsoft.com/office/officeart/2005/8/quickstyle/simple1" qsCatId="simple" csTypeId="urn:microsoft.com/office/officeart/2005/8/colors/colorful1#8" csCatId="colorful" phldr="1"/>
      <dgm:spPr/>
      <dgm:t>
        <a:bodyPr/>
        <a:lstStyle/>
        <a:p>
          <a:pPr rtl="1"/>
          <a:endParaRPr lang="ar-EG"/>
        </a:p>
      </dgm:t>
    </dgm:pt>
    <dgm:pt modelId="{58DC8B90-5796-4CBA-AACA-D90FAC380115}">
      <dgm:prSet custT="1"/>
      <dgm:spPr/>
      <dgm:t>
        <a:bodyPr/>
        <a:lstStyle/>
        <a:p>
          <a:pPr algn="ctr" rtl="1"/>
          <a:r>
            <a:rPr lang="ar-SA" sz="6500" dirty="0" smtClean="0"/>
            <a:t>نشاط</a:t>
          </a:r>
          <a:r>
            <a:rPr lang="ar-EG" sz="6500" dirty="0" smtClean="0"/>
            <a:t> رقم (4)</a:t>
          </a:r>
        </a:p>
        <a:p>
          <a:pPr algn="ctr" rtl="1"/>
          <a:r>
            <a:rPr lang="ar-EG" sz="6500" dirty="0" smtClean="0"/>
            <a:t> </a:t>
          </a:r>
          <a:r>
            <a:rPr lang="ar-SA" sz="7200" dirty="0" smtClean="0">
              <a:solidFill>
                <a:srgbClr val="C00000"/>
              </a:solidFill>
              <a:effectLst/>
            </a:rPr>
            <a:t>يهدف إلى التعرف على شروط حدوث تعفن الخبز.</a:t>
          </a:r>
          <a:r>
            <a:rPr lang="ar-SA" sz="6500" dirty="0" smtClean="0"/>
            <a:t>	</a:t>
          </a:r>
          <a:endParaRPr lang="en-US" sz="6500" dirty="0"/>
        </a:p>
      </dgm:t>
    </dgm:pt>
    <dgm:pt modelId="{47934140-96B0-4F1F-A81A-0CFDF588888F}" type="parTrans" cxnId="{04DCA9E1-82CE-44CD-98F2-E9AD211C1507}">
      <dgm:prSet/>
      <dgm:spPr/>
      <dgm:t>
        <a:bodyPr/>
        <a:lstStyle/>
        <a:p>
          <a:pPr rtl="1"/>
          <a:endParaRPr lang="ar-EG"/>
        </a:p>
      </dgm:t>
    </dgm:pt>
    <dgm:pt modelId="{1507689F-9C50-4445-9DBF-ED79341DC980}" type="sibTrans" cxnId="{04DCA9E1-82CE-44CD-98F2-E9AD211C1507}">
      <dgm:prSet/>
      <dgm:spPr/>
      <dgm:t>
        <a:bodyPr/>
        <a:lstStyle/>
        <a:p>
          <a:pPr rtl="1"/>
          <a:endParaRPr lang="ar-EG"/>
        </a:p>
      </dgm:t>
    </dgm:pt>
    <dgm:pt modelId="{4ABB1670-E9DF-44F9-BAAB-3A9C12990945}" type="pres">
      <dgm:prSet presAssocID="{43BAC309-4F42-40CD-87CE-A7E8E3239495}" presName="Name0" presStyleCnt="0">
        <dgm:presLayoutVars>
          <dgm:chMax val="7"/>
          <dgm:dir/>
          <dgm:animLvl val="lvl"/>
          <dgm:resizeHandles val="exact"/>
        </dgm:presLayoutVars>
      </dgm:prSet>
      <dgm:spPr/>
      <dgm:t>
        <a:bodyPr/>
        <a:lstStyle/>
        <a:p>
          <a:pPr rtl="1"/>
          <a:endParaRPr lang="ar-SA"/>
        </a:p>
      </dgm:t>
    </dgm:pt>
    <dgm:pt modelId="{62726496-AF07-4C9C-A9B4-5B2E26727A4C}" type="pres">
      <dgm:prSet presAssocID="{58DC8B90-5796-4CBA-AACA-D90FAC380115}" presName="circle1" presStyleLbl="node1" presStyleIdx="0" presStyleCnt="1"/>
      <dgm:spPr/>
    </dgm:pt>
    <dgm:pt modelId="{E52E3D75-23B7-4DED-AEB3-AF98F924844B}" type="pres">
      <dgm:prSet presAssocID="{58DC8B90-5796-4CBA-AACA-D90FAC380115}" presName="space" presStyleCnt="0"/>
      <dgm:spPr/>
    </dgm:pt>
    <dgm:pt modelId="{2C850517-B17D-46D6-A93A-E6986AA25480}" type="pres">
      <dgm:prSet presAssocID="{58DC8B90-5796-4CBA-AACA-D90FAC380115}" presName="rect1" presStyleLbl="alignAcc1" presStyleIdx="0" presStyleCnt="1" custLinFactNeighborX="0" custLinFactNeighborY="126"/>
      <dgm:spPr/>
      <dgm:t>
        <a:bodyPr/>
        <a:lstStyle/>
        <a:p>
          <a:pPr rtl="1"/>
          <a:endParaRPr lang="ar-EG"/>
        </a:p>
      </dgm:t>
    </dgm:pt>
    <dgm:pt modelId="{F5605D31-6092-452E-8EB3-5FD3A074E7FE}" type="pres">
      <dgm:prSet presAssocID="{58DC8B90-5796-4CBA-AACA-D90FAC380115}" presName="rect1ParTxNoCh" presStyleLbl="alignAcc1" presStyleIdx="0" presStyleCnt="1">
        <dgm:presLayoutVars>
          <dgm:chMax val="1"/>
          <dgm:bulletEnabled val="1"/>
        </dgm:presLayoutVars>
      </dgm:prSet>
      <dgm:spPr/>
      <dgm:t>
        <a:bodyPr/>
        <a:lstStyle/>
        <a:p>
          <a:pPr rtl="1"/>
          <a:endParaRPr lang="ar-EG"/>
        </a:p>
      </dgm:t>
    </dgm:pt>
  </dgm:ptLst>
  <dgm:cxnLst>
    <dgm:cxn modelId="{04DCA9E1-82CE-44CD-98F2-E9AD211C1507}" srcId="{43BAC309-4F42-40CD-87CE-A7E8E3239495}" destId="{58DC8B90-5796-4CBA-AACA-D90FAC380115}" srcOrd="0" destOrd="0" parTransId="{47934140-96B0-4F1F-A81A-0CFDF588888F}" sibTransId="{1507689F-9C50-4445-9DBF-ED79341DC980}"/>
    <dgm:cxn modelId="{10DFA2E5-3BDB-40DB-9373-3989AA32ED14}" type="presOf" srcId="{58DC8B90-5796-4CBA-AACA-D90FAC380115}" destId="{2C850517-B17D-46D6-A93A-E6986AA25480}" srcOrd="0" destOrd="0" presId="urn:microsoft.com/office/officeart/2005/8/layout/target3"/>
    <dgm:cxn modelId="{C7F9067B-C253-4254-8A8C-9AE45C724442}" type="presOf" srcId="{58DC8B90-5796-4CBA-AACA-D90FAC380115}" destId="{F5605D31-6092-452E-8EB3-5FD3A074E7FE}" srcOrd="1" destOrd="0" presId="urn:microsoft.com/office/officeart/2005/8/layout/target3"/>
    <dgm:cxn modelId="{4CD9FDEA-A1D3-4CC2-AF10-D00090A9D900}" type="presOf" srcId="{43BAC309-4F42-40CD-87CE-A7E8E3239495}" destId="{4ABB1670-E9DF-44F9-BAAB-3A9C12990945}" srcOrd="0" destOrd="0" presId="urn:microsoft.com/office/officeart/2005/8/layout/target3"/>
    <dgm:cxn modelId="{EAC7A1D2-66C0-45D2-A956-7693FA382BB1}" type="presParOf" srcId="{4ABB1670-E9DF-44F9-BAAB-3A9C12990945}" destId="{62726496-AF07-4C9C-A9B4-5B2E26727A4C}" srcOrd="0" destOrd="0" presId="urn:microsoft.com/office/officeart/2005/8/layout/target3"/>
    <dgm:cxn modelId="{EBF20C93-0BB3-47ED-B248-4E64CB94B142}" type="presParOf" srcId="{4ABB1670-E9DF-44F9-BAAB-3A9C12990945}" destId="{E52E3D75-23B7-4DED-AEB3-AF98F924844B}" srcOrd="1" destOrd="0" presId="urn:microsoft.com/office/officeart/2005/8/layout/target3"/>
    <dgm:cxn modelId="{A875B6E0-8458-41A4-87CF-7AC114E98D97}" type="presParOf" srcId="{4ABB1670-E9DF-44F9-BAAB-3A9C12990945}" destId="{2C850517-B17D-46D6-A93A-E6986AA25480}" srcOrd="2" destOrd="0" presId="urn:microsoft.com/office/officeart/2005/8/layout/target3"/>
    <dgm:cxn modelId="{B3B5FD57-EA90-4FF0-A060-7069E3AADC85}" type="presParOf" srcId="{4ABB1670-E9DF-44F9-BAAB-3A9C12990945}" destId="{F5605D31-6092-452E-8EB3-5FD3A074E7FE}" srcOrd="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F839F7-40DC-4281-A9B4-45A2F5494A1C}" type="doc">
      <dgm:prSet loTypeId="urn:microsoft.com/office/officeart/2005/8/layout/vList2" loCatId="list" qsTypeId="urn:microsoft.com/office/officeart/2005/8/quickstyle/3d1" qsCatId="3D" csTypeId="urn:microsoft.com/office/officeart/2005/8/colors/colorful1#9" csCatId="colorful" phldr="1"/>
      <dgm:spPr/>
      <dgm:t>
        <a:bodyPr/>
        <a:lstStyle/>
        <a:p>
          <a:pPr rtl="1"/>
          <a:endParaRPr lang="ar-EG"/>
        </a:p>
      </dgm:t>
    </dgm:pt>
    <dgm:pt modelId="{8C626A9A-4DF0-436A-B7C9-38C4EB0910CF}">
      <dgm:prSet custT="1"/>
      <dgm:spPr/>
      <dgm:t>
        <a:bodyPr/>
        <a:lstStyle/>
        <a:p>
          <a:pPr algn="ctr" rtl="1"/>
          <a:r>
            <a:rPr lang="ar-SA" sz="2000" b="1" dirty="0" smtClean="0"/>
            <a:t>5 – </a:t>
          </a:r>
          <a:r>
            <a:rPr lang="ar-EG" sz="3200" b="1" dirty="0" smtClean="0"/>
            <a:t>الأستنتاج </a:t>
          </a:r>
          <a:endParaRPr lang="en-US" sz="3200" b="1" dirty="0"/>
        </a:p>
      </dgm:t>
    </dgm:pt>
    <dgm:pt modelId="{D4DC606B-0744-40F1-B111-ECF1211D243E}" type="parTrans" cxnId="{9C28A5CA-DDDC-4CEC-953C-0E74D47E2D08}">
      <dgm:prSet/>
      <dgm:spPr/>
      <dgm:t>
        <a:bodyPr/>
        <a:lstStyle/>
        <a:p>
          <a:pPr rtl="1"/>
          <a:endParaRPr lang="ar-EG"/>
        </a:p>
      </dgm:t>
    </dgm:pt>
    <dgm:pt modelId="{7EE7A71F-993C-4CAD-B1A8-B0C37B46A289}" type="sibTrans" cxnId="{9C28A5CA-DDDC-4CEC-953C-0E74D47E2D08}">
      <dgm:prSet/>
      <dgm:spPr/>
      <dgm:t>
        <a:bodyPr/>
        <a:lstStyle/>
        <a:p>
          <a:pPr rtl="1"/>
          <a:endParaRPr lang="ar-EG"/>
        </a:p>
      </dgm:t>
    </dgm:pt>
    <dgm:pt modelId="{139FA225-E6AE-4896-80AE-9E5ED33A8F1C}">
      <dgm:prSet custT="1"/>
      <dgm:spPr/>
      <dgm:t>
        <a:bodyPr/>
        <a:lstStyle/>
        <a:p>
          <a:pPr rtl="1"/>
          <a:r>
            <a:rPr lang="ar-SA" sz="3200" b="1" dirty="0" smtClean="0"/>
            <a:t>القطعة الأولى : </a:t>
          </a:r>
          <a:r>
            <a:rPr lang="ar-SA" sz="3200" dirty="0" smtClean="0"/>
            <a:t>تعفنت لتوفر الماء والدفء لها.</a:t>
          </a:r>
          <a:endParaRPr lang="en-US" sz="3200" dirty="0"/>
        </a:p>
      </dgm:t>
    </dgm:pt>
    <dgm:pt modelId="{31ADF2FA-E336-45D4-8292-1C1256820DAE}" type="parTrans" cxnId="{DA8E80D5-F301-4DBD-ABBE-E28129D646B5}">
      <dgm:prSet/>
      <dgm:spPr/>
      <dgm:t>
        <a:bodyPr/>
        <a:lstStyle/>
        <a:p>
          <a:pPr rtl="1"/>
          <a:endParaRPr lang="ar-EG"/>
        </a:p>
      </dgm:t>
    </dgm:pt>
    <dgm:pt modelId="{46C0B6A8-A31F-4E28-984C-53FB75FC9CCF}" type="sibTrans" cxnId="{DA8E80D5-F301-4DBD-ABBE-E28129D646B5}">
      <dgm:prSet/>
      <dgm:spPr/>
      <dgm:t>
        <a:bodyPr/>
        <a:lstStyle/>
        <a:p>
          <a:pPr rtl="1"/>
          <a:endParaRPr lang="ar-EG"/>
        </a:p>
      </dgm:t>
    </dgm:pt>
    <dgm:pt modelId="{2D883D08-B634-4AFF-93F7-F04641359D4F}">
      <dgm:prSet custT="1"/>
      <dgm:spPr/>
      <dgm:t>
        <a:bodyPr/>
        <a:lstStyle/>
        <a:p>
          <a:pPr algn="ctr" rtl="1"/>
          <a:r>
            <a:rPr lang="ar-SA" sz="3200" b="1" dirty="0" smtClean="0"/>
            <a:t>القطعة الثانية : </a:t>
          </a:r>
          <a:r>
            <a:rPr lang="ar-SA" sz="3200" dirty="0" smtClean="0"/>
            <a:t>لم تتعفن لإضافة مانع التعفن لها.</a:t>
          </a:r>
          <a:endParaRPr lang="en-US" sz="3200" dirty="0"/>
        </a:p>
      </dgm:t>
    </dgm:pt>
    <dgm:pt modelId="{055CB778-9980-411E-85B8-A64B7029071C}" type="parTrans" cxnId="{FE7D9A0E-2D23-4861-B0D0-DE6EB4A6111F}">
      <dgm:prSet/>
      <dgm:spPr/>
      <dgm:t>
        <a:bodyPr/>
        <a:lstStyle/>
        <a:p>
          <a:pPr rtl="1"/>
          <a:endParaRPr lang="ar-EG"/>
        </a:p>
      </dgm:t>
    </dgm:pt>
    <dgm:pt modelId="{17315F56-C3C4-4603-8611-A63CF85F068D}" type="sibTrans" cxnId="{FE7D9A0E-2D23-4861-B0D0-DE6EB4A6111F}">
      <dgm:prSet/>
      <dgm:spPr/>
      <dgm:t>
        <a:bodyPr/>
        <a:lstStyle/>
        <a:p>
          <a:pPr rtl="1"/>
          <a:endParaRPr lang="ar-EG"/>
        </a:p>
      </dgm:t>
    </dgm:pt>
    <dgm:pt modelId="{A68E54B5-AE2D-462B-BBCF-60030C508B86}">
      <dgm:prSet custT="1"/>
      <dgm:spPr/>
      <dgm:t>
        <a:bodyPr/>
        <a:lstStyle/>
        <a:p>
          <a:pPr algn="ctr" rtl="1"/>
          <a:r>
            <a:rPr lang="ar-SA" sz="3200" b="1" dirty="0" smtClean="0"/>
            <a:t>القطعة الثالثة : </a:t>
          </a:r>
          <a:r>
            <a:rPr lang="ar-SA" sz="3200" dirty="0" smtClean="0"/>
            <a:t>لم تتعفن لعدم توفر الماء والدفء لها.</a:t>
          </a:r>
          <a:endParaRPr lang="en-US" sz="3200" dirty="0"/>
        </a:p>
      </dgm:t>
    </dgm:pt>
    <dgm:pt modelId="{B77A14CF-86FE-484A-99AA-DE9C33F807D9}" type="parTrans" cxnId="{01245A61-1FB1-44CB-9379-9126E90A7EEB}">
      <dgm:prSet/>
      <dgm:spPr/>
      <dgm:t>
        <a:bodyPr/>
        <a:lstStyle/>
        <a:p>
          <a:pPr rtl="1"/>
          <a:endParaRPr lang="ar-EG"/>
        </a:p>
      </dgm:t>
    </dgm:pt>
    <dgm:pt modelId="{64148DFB-8510-4901-B978-CD86AC58B680}" type="sibTrans" cxnId="{01245A61-1FB1-44CB-9379-9126E90A7EEB}">
      <dgm:prSet/>
      <dgm:spPr/>
      <dgm:t>
        <a:bodyPr/>
        <a:lstStyle/>
        <a:p>
          <a:pPr rtl="1"/>
          <a:endParaRPr lang="ar-EG"/>
        </a:p>
      </dgm:t>
    </dgm:pt>
    <dgm:pt modelId="{700B16AE-13FF-40B0-85FE-F7BDB87002CB}" type="pres">
      <dgm:prSet presAssocID="{62F839F7-40DC-4281-A9B4-45A2F5494A1C}" presName="linear" presStyleCnt="0">
        <dgm:presLayoutVars>
          <dgm:animLvl val="lvl"/>
          <dgm:resizeHandles val="exact"/>
        </dgm:presLayoutVars>
      </dgm:prSet>
      <dgm:spPr/>
      <dgm:t>
        <a:bodyPr/>
        <a:lstStyle/>
        <a:p>
          <a:pPr rtl="1"/>
          <a:endParaRPr lang="ar-SA"/>
        </a:p>
      </dgm:t>
    </dgm:pt>
    <dgm:pt modelId="{7FC2FC89-81F1-4247-A622-01AFA89E3C43}" type="pres">
      <dgm:prSet presAssocID="{8C626A9A-4DF0-436A-B7C9-38C4EB0910CF}" presName="parentText" presStyleLbl="node1" presStyleIdx="0" presStyleCnt="4" custLinFactNeighborY="6156">
        <dgm:presLayoutVars>
          <dgm:chMax val="0"/>
          <dgm:bulletEnabled val="1"/>
        </dgm:presLayoutVars>
      </dgm:prSet>
      <dgm:spPr/>
      <dgm:t>
        <a:bodyPr/>
        <a:lstStyle/>
        <a:p>
          <a:pPr rtl="1"/>
          <a:endParaRPr lang="ar-SA"/>
        </a:p>
      </dgm:t>
    </dgm:pt>
    <dgm:pt modelId="{2487C5FF-4158-4450-8BBA-A1D4397BA152}" type="pres">
      <dgm:prSet presAssocID="{7EE7A71F-993C-4CAD-B1A8-B0C37B46A289}" presName="spacer" presStyleCnt="0"/>
      <dgm:spPr/>
    </dgm:pt>
    <dgm:pt modelId="{85800842-D8C3-44D7-8FAB-07871F6C50FD}" type="pres">
      <dgm:prSet presAssocID="{139FA225-E6AE-4896-80AE-9E5ED33A8F1C}" presName="parentText" presStyleLbl="node1" presStyleIdx="1" presStyleCnt="4">
        <dgm:presLayoutVars>
          <dgm:chMax val="0"/>
          <dgm:bulletEnabled val="1"/>
        </dgm:presLayoutVars>
      </dgm:prSet>
      <dgm:spPr/>
      <dgm:t>
        <a:bodyPr/>
        <a:lstStyle/>
        <a:p>
          <a:pPr rtl="1"/>
          <a:endParaRPr lang="ar-SA"/>
        </a:p>
      </dgm:t>
    </dgm:pt>
    <dgm:pt modelId="{D8EB41B9-77DA-4EC3-89B7-C7142D426A62}" type="pres">
      <dgm:prSet presAssocID="{46C0B6A8-A31F-4E28-984C-53FB75FC9CCF}" presName="spacer" presStyleCnt="0"/>
      <dgm:spPr/>
    </dgm:pt>
    <dgm:pt modelId="{0FBF7519-C4A3-472E-A1B2-3EA9862CB6F5}" type="pres">
      <dgm:prSet presAssocID="{2D883D08-B634-4AFF-93F7-F04641359D4F}" presName="parentText" presStyleLbl="node1" presStyleIdx="2" presStyleCnt="4">
        <dgm:presLayoutVars>
          <dgm:chMax val="0"/>
          <dgm:bulletEnabled val="1"/>
        </dgm:presLayoutVars>
      </dgm:prSet>
      <dgm:spPr/>
      <dgm:t>
        <a:bodyPr/>
        <a:lstStyle/>
        <a:p>
          <a:pPr rtl="1"/>
          <a:endParaRPr lang="ar-SA"/>
        </a:p>
      </dgm:t>
    </dgm:pt>
    <dgm:pt modelId="{DB50561F-DA56-4005-B3B2-5C98A025DE4D}" type="pres">
      <dgm:prSet presAssocID="{17315F56-C3C4-4603-8611-A63CF85F068D}" presName="spacer" presStyleCnt="0"/>
      <dgm:spPr/>
    </dgm:pt>
    <dgm:pt modelId="{C5A52FCB-205F-4A99-9D4B-28A1CE4AC0F4}" type="pres">
      <dgm:prSet presAssocID="{A68E54B5-AE2D-462B-BBCF-60030C508B86}" presName="parentText" presStyleLbl="node1" presStyleIdx="3" presStyleCnt="4">
        <dgm:presLayoutVars>
          <dgm:chMax val="0"/>
          <dgm:bulletEnabled val="1"/>
        </dgm:presLayoutVars>
      </dgm:prSet>
      <dgm:spPr/>
      <dgm:t>
        <a:bodyPr/>
        <a:lstStyle/>
        <a:p>
          <a:pPr rtl="1"/>
          <a:endParaRPr lang="ar-SA"/>
        </a:p>
      </dgm:t>
    </dgm:pt>
  </dgm:ptLst>
  <dgm:cxnLst>
    <dgm:cxn modelId="{DA8E80D5-F301-4DBD-ABBE-E28129D646B5}" srcId="{62F839F7-40DC-4281-A9B4-45A2F5494A1C}" destId="{139FA225-E6AE-4896-80AE-9E5ED33A8F1C}" srcOrd="1" destOrd="0" parTransId="{31ADF2FA-E336-45D4-8292-1C1256820DAE}" sibTransId="{46C0B6A8-A31F-4E28-984C-53FB75FC9CCF}"/>
    <dgm:cxn modelId="{135EBB7A-7BE0-457D-A18B-A91EC4E14421}" type="presOf" srcId="{2D883D08-B634-4AFF-93F7-F04641359D4F}" destId="{0FBF7519-C4A3-472E-A1B2-3EA9862CB6F5}" srcOrd="0" destOrd="0" presId="urn:microsoft.com/office/officeart/2005/8/layout/vList2"/>
    <dgm:cxn modelId="{D24B6EA7-0802-453F-A442-6011B1E76BDF}" type="presOf" srcId="{8C626A9A-4DF0-436A-B7C9-38C4EB0910CF}" destId="{7FC2FC89-81F1-4247-A622-01AFA89E3C43}" srcOrd="0" destOrd="0" presId="urn:microsoft.com/office/officeart/2005/8/layout/vList2"/>
    <dgm:cxn modelId="{355D5496-595A-4E9E-BFE8-81DA011289FF}" type="presOf" srcId="{A68E54B5-AE2D-462B-BBCF-60030C508B86}" destId="{C5A52FCB-205F-4A99-9D4B-28A1CE4AC0F4}" srcOrd="0" destOrd="0" presId="urn:microsoft.com/office/officeart/2005/8/layout/vList2"/>
    <dgm:cxn modelId="{01245A61-1FB1-44CB-9379-9126E90A7EEB}" srcId="{62F839F7-40DC-4281-A9B4-45A2F5494A1C}" destId="{A68E54B5-AE2D-462B-BBCF-60030C508B86}" srcOrd="3" destOrd="0" parTransId="{B77A14CF-86FE-484A-99AA-DE9C33F807D9}" sibTransId="{64148DFB-8510-4901-B978-CD86AC58B680}"/>
    <dgm:cxn modelId="{9C28A5CA-DDDC-4CEC-953C-0E74D47E2D08}" srcId="{62F839F7-40DC-4281-A9B4-45A2F5494A1C}" destId="{8C626A9A-4DF0-436A-B7C9-38C4EB0910CF}" srcOrd="0" destOrd="0" parTransId="{D4DC606B-0744-40F1-B111-ECF1211D243E}" sibTransId="{7EE7A71F-993C-4CAD-B1A8-B0C37B46A289}"/>
    <dgm:cxn modelId="{3E20A551-A3EB-4148-9ACF-C9D44FA64B6E}" type="presOf" srcId="{139FA225-E6AE-4896-80AE-9E5ED33A8F1C}" destId="{85800842-D8C3-44D7-8FAB-07871F6C50FD}" srcOrd="0" destOrd="0" presId="urn:microsoft.com/office/officeart/2005/8/layout/vList2"/>
    <dgm:cxn modelId="{10E6F1EA-3B3A-4751-ADCB-D5419B4116D4}" type="presOf" srcId="{62F839F7-40DC-4281-A9B4-45A2F5494A1C}" destId="{700B16AE-13FF-40B0-85FE-F7BDB87002CB}" srcOrd="0" destOrd="0" presId="urn:microsoft.com/office/officeart/2005/8/layout/vList2"/>
    <dgm:cxn modelId="{FE7D9A0E-2D23-4861-B0D0-DE6EB4A6111F}" srcId="{62F839F7-40DC-4281-A9B4-45A2F5494A1C}" destId="{2D883D08-B634-4AFF-93F7-F04641359D4F}" srcOrd="2" destOrd="0" parTransId="{055CB778-9980-411E-85B8-A64B7029071C}" sibTransId="{17315F56-C3C4-4603-8611-A63CF85F068D}"/>
    <dgm:cxn modelId="{70165863-1037-4ACF-959D-2FF4CEF422CE}" type="presParOf" srcId="{700B16AE-13FF-40B0-85FE-F7BDB87002CB}" destId="{7FC2FC89-81F1-4247-A622-01AFA89E3C43}" srcOrd="0" destOrd="0" presId="urn:microsoft.com/office/officeart/2005/8/layout/vList2"/>
    <dgm:cxn modelId="{C905A51F-B1C6-41A7-B682-F42B5059640A}" type="presParOf" srcId="{700B16AE-13FF-40B0-85FE-F7BDB87002CB}" destId="{2487C5FF-4158-4450-8BBA-A1D4397BA152}" srcOrd="1" destOrd="0" presId="urn:microsoft.com/office/officeart/2005/8/layout/vList2"/>
    <dgm:cxn modelId="{18C9D8BE-0CCB-4BC5-A746-8A8D58DE4827}" type="presParOf" srcId="{700B16AE-13FF-40B0-85FE-F7BDB87002CB}" destId="{85800842-D8C3-44D7-8FAB-07871F6C50FD}" srcOrd="2" destOrd="0" presId="urn:microsoft.com/office/officeart/2005/8/layout/vList2"/>
    <dgm:cxn modelId="{E9AE21AC-2939-4EE8-A39A-DFEDDE1B52D6}" type="presParOf" srcId="{700B16AE-13FF-40B0-85FE-F7BDB87002CB}" destId="{D8EB41B9-77DA-4EC3-89B7-C7142D426A62}" srcOrd="3" destOrd="0" presId="urn:microsoft.com/office/officeart/2005/8/layout/vList2"/>
    <dgm:cxn modelId="{4B1C440B-E880-45C5-85DF-5612CBC8E4F5}" type="presParOf" srcId="{700B16AE-13FF-40B0-85FE-F7BDB87002CB}" destId="{0FBF7519-C4A3-472E-A1B2-3EA9862CB6F5}" srcOrd="4" destOrd="0" presId="urn:microsoft.com/office/officeart/2005/8/layout/vList2"/>
    <dgm:cxn modelId="{38D177E1-5387-493D-8B33-990A2221CB85}" type="presParOf" srcId="{700B16AE-13FF-40B0-85FE-F7BDB87002CB}" destId="{DB50561F-DA56-4005-B3B2-5C98A025DE4D}" srcOrd="5" destOrd="0" presId="urn:microsoft.com/office/officeart/2005/8/layout/vList2"/>
    <dgm:cxn modelId="{4C605803-0F4A-4EEC-ABE1-73B3A4A1B657}" type="presParOf" srcId="{700B16AE-13FF-40B0-85FE-F7BDB87002CB}" destId="{C5A52FCB-205F-4A99-9D4B-28A1CE4AC0F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C143577-B327-4384-9C7C-2CC1EE8542BA}" type="doc">
      <dgm:prSet loTypeId="urn:microsoft.com/office/officeart/2005/8/layout/hList6" loCatId="list" qsTypeId="urn:microsoft.com/office/officeart/2005/8/quickstyle/3d1" qsCatId="3D" csTypeId="urn:microsoft.com/office/officeart/2005/8/colors/colorful3" csCatId="colorful"/>
      <dgm:spPr/>
      <dgm:t>
        <a:bodyPr/>
        <a:lstStyle/>
        <a:p>
          <a:pPr rtl="1"/>
          <a:endParaRPr lang="ar-EG"/>
        </a:p>
      </dgm:t>
    </dgm:pt>
    <dgm:pt modelId="{163FE987-5E99-436B-A466-78BD0EA0CB1C}">
      <dgm:prSet/>
      <dgm:spPr/>
      <dgm:t>
        <a:bodyPr/>
        <a:lstStyle/>
        <a:p>
          <a:pPr rtl="1"/>
          <a:r>
            <a:rPr lang="ar-EG" dirty="0" smtClean="0"/>
            <a:t>ما هى أفضل طرق لتعلم المفاهيم العلمية لدى الأطفال ؟ </a:t>
          </a:r>
          <a:endParaRPr lang="ar-EG" dirty="0"/>
        </a:p>
      </dgm:t>
    </dgm:pt>
    <dgm:pt modelId="{2CA7B7E7-EF0E-4D85-AF8F-8885F7F90F3C}" type="parTrans" cxnId="{D2C2467A-875B-4519-8D16-7A4B5155C03C}">
      <dgm:prSet/>
      <dgm:spPr/>
      <dgm:t>
        <a:bodyPr/>
        <a:lstStyle/>
        <a:p>
          <a:pPr rtl="1"/>
          <a:endParaRPr lang="ar-EG"/>
        </a:p>
      </dgm:t>
    </dgm:pt>
    <dgm:pt modelId="{ED69732A-A14F-4B1A-91EC-D3AE12B60A83}" type="sibTrans" cxnId="{D2C2467A-875B-4519-8D16-7A4B5155C03C}">
      <dgm:prSet/>
      <dgm:spPr/>
      <dgm:t>
        <a:bodyPr/>
        <a:lstStyle/>
        <a:p>
          <a:pPr rtl="1"/>
          <a:endParaRPr lang="ar-EG"/>
        </a:p>
      </dgm:t>
    </dgm:pt>
    <dgm:pt modelId="{43473DC1-4BDD-4C1D-A87E-DD0E3698A83C}">
      <dgm:prSet/>
      <dgm:spPr/>
      <dgm:t>
        <a:bodyPr/>
        <a:lstStyle/>
        <a:p>
          <a:pPr rtl="1"/>
          <a:r>
            <a:rPr lang="ar-SA" dirty="0" smtClean="0"/>
            <a:t>تعتبر التجربة من أفضل طرق الاستقصاء، حيث يستطيع الطفل وبتوجيه المعلمة أن يبلور وأن يكون الفروض وأن يقترح وأن ينفذ الطرق والحلول المناسبة لفحص الفرض دون أن يعرف أن هذا الفرض بالمعنى الدقيق، فعلى الأكثر أننا نخمن.</a:t>
          </a:r>
          <a:endParaRPr lang="en-US" dirty="0"/>
        </a:p>
      </dgm:t>
    </dgm:pt>
    <dgm:pt modelId="{89285C5E-E667-42A5-A6A0-DE25F6EA63E4}" type="parTrans" cxnId="{84923E82-CD97-4E8A-A2A0-EDB89267847D}">
      <dgm:prSet/>
      <dgm:spPr/>
      <dgm:t>
        <a:bodyPr/>
        <a:lstStyle/>
        <a:p>
          <a:pPr rtl="1"/>
          <a:endParaRPr lang="ar-EG"/>
        </a:p>
      </dgm:t>
    </dgm:pt>
    <dgm:pt modelId="{2CEADDD1-A263-4084-8D9A-7E212C3D10A8}" type="sibTrans" cxnId="{84923E82-CD97-4E8A-A2A0-EDB89267847D}">
      <dgm:prSet/>
      <dgm:spPr/>
      <dgm:t>
        <a:bodyPr/>
        <a:lstStyle/>
        <a:p>
          <a:pPr rtl="1"/>
          <a:endParaRPr lang="ar-EG"/>
        </a:p>
      </dgm:t>
    </dgm:pt>
    <dgm:pt modelId="{38A06486-D30D-47E9-871D-E83817B50763}">
      <dgm:prSet/>
      <dgm:spPr/>
      <dgm:t>
        <a:bodyPr/>
        <a:lstStyle/>
        <a:p>
          <a:pPr rtl="1"/>
          <a:r>
            <a:rPr lang="ar-SA" dirty="0" smtClean="0"/>
            <a:t>أن تعلم المفاهيم العلمية بالطريقة الاستكشافية يجعل المعرفة التي يحصل عليها الأطفال تدوم لفترة أطول، فعندما يواجه الطفل بموقف يتحدى تفكيره ونسعى إلى أن يستخدم مهارات الاستقصاء العلمي من ملاحظة وتصنيف وتجربة، وأن يعيد تنظيم ما لديه من معرفة تنظيماً يمكنه من اكتشاف المفهوم أو التعميم المناسب، فإن ذلك يزيد من دافعيته للتعلم ، ويعزز المفاهيم التي سبق له تعلمها.</a:t>
          </a:r>
          <a:endParaRPr lang="en-US" dirty="0"/>
        </a:p>
      </dgm:t>
    </dgm:pt>
    <dgm:pt modelId="{6E81810D-6411-4C52-956A-294D12CB69F1}" type="parTrans" cxnId="{595E1458-83D5-4366-BB78-2A8EB46746E0}">
      <dgm:prSet/>
      <dgm:spPr/>
      <dgm:t>
        <a:bodyPr/>
        <a:lstStyle/>
        <a:p>
          <a:pPr rtl="1"/>
          <a:endParaRPr lang="ar-EG"/>
        </a:p>
      </dgm:t>
    </dgm:pt>
    <dgm:pt modelId="{A2607604-53F1-409A-A8B2-3106943DACAB}" type="sibTrans" cxnId="{595E1458-83D5-4366-BB78-2A8EB46746E0}">
      <dgm:prSet/>
      <dgm:spPr/>
      <dgm:t>
        <a:bodyPr/>
        <a:lstStyle/>
        <a:p>
          <a:pPr rtl="1"/>
          <a:endParaRPr lang="ar-EG"/>
        </a:p>
      </dgm:t>
    </dgm:pt>
    <dgm:pt modelId="{7F1BB59A-B44C-4C0F-B203-5CB3A7C0B741}" type="pres">
      <dgm:prSet presAssocID="{FC143577-B327-4384-9C7C-2CC1EE8542BA}" presName="Name0" presStyleCnt="0">
        <dgm:presLayoutVars>
          <dgm:dir/>
          <dgm:resizeHandles val="exact"/>
        </dgm:presLayoutVars>
      </dgm:prSet>
      <dgm:spPr/>
      <dgm:t>
        <a:bodyPr/>
        <a:lstStyle/>
        <a:p>
          <a:pPr rtl="1"/>
          <a:endParaRPr lang="ar-SA"/>
        </a:p>
      </dgm:t>
    </dgm:pt>
    <dgm:pt modelId="{500B4C3B-78D9-452D-86C1-058D515E3646}" type="pres">
      <dgm:prSet presAssocID="{163FE987-5E99-436B-A466-78BD0EA0CB1C}" presName="node" presStyleLbl="node1" presStyleIdx="0" presStyleCnt="3">
        <dgm:presLayoutVars>
          <dgm:bulletEnabled val="1"/>
        </dgm:presLayoutVars>
      </dgm:prSet>
      <dgm:spPr/>
      <dgm:t>
        <a:bodyPr/>
        <a:lstStyle/>
        <a:p>
          <a:pPr rtl="1"/>
          <a:endParaRPr lang="ar-SA"/>
        </a:p>
      </dgm:t>
    </dgm:pt>
    <dgm:pt modelId="{9ABE6C2F-A0F1-464E-B807-10CE19622CD3}" type="pres">
      <dgm:prSet presAssocID="{ED69732A-A14F-4B1A-91EC-D3AE12B60A83}" presName="sibTrans" presStyleCnt="0"/>
      <dgm:spPr/>
    </dgm:pt>
    <dgm:pt modelId="{3304C3DD-EFE2-44D9-B1D9-9AE3008FEAC3}" type="pres">
      <dgm:prSet presAssocID="{43473DC1-4BDD-4C1D-A87E-DD0E3698A83C}" presName="node" presStyleLbl="node1" presStyleIdx="1" presStyleCnt="3">
        <dgm:presLayoutVars>
          <dgm:bulletEnabled val="1"/>
        </dgm:presLayoutVars>
      </dgm:prSet>
      <dgm:spPr/>
      <dgm:t>
        <a:bodyPr/>
        <a:lstStyle/>
        <a:p>
          <a:pPr rtl="1"/>
          <a:endParaRPr lang="ar-SA"/>
        </a:p>
      </dgm:t>
    </dgm:pt>
    <dgm:pt modelId="{C816CE2D-D9FD-49C4-BC21-FFDBB8F4D664}" type="pres">
      <dgm:prSet presAssocID="{2CEADDD1-A263-4084-8D9A-7E212C3D10A8}" presName="sibTrans" presStyleCnt="0"/>
      <dgm:spPr/>
    </dgm:pt>
    <dgm:pt modelId="{FB6A1DD9-CB0F-4C88-8266-F4C0C8FEB5A0}" type="pres">
      <dgm:prSet presAssocID="{38A06486-D30D-47E9-871D-E83817B50763}" presName="node" presStyleLbl="node1" presStyleIdx="2" presStyleCnt="3">
        <dgm:presLayoutVars>
          <dgm:bulletEnabled val="1"/>
        </dgm:presLayoutVars>
      </dgm:prSet>
      <dgm:spPr/>
      <dgm:t>
        <a:bodyPr/>
        <a:lstStyle/>
        <a:p>
          <a:pPr rtl="1"/>
          <a:endParaRPr lang="ar-SA"/>
        </a:p>
      </dgm:t>
    </dgm:pt>
  </dgm:ptLst>
  <dgm:cxnLst>
    <dgm:cxn modelId="{595E1458-83D5-4366-BB78-2A8EB46746E0}" srcId="{FC143577-B327-4384-9C7C-2CC1EE8542BA}" destId="{38A06486-D30D-47E9-871D-E83817B50763}" srcOrd="2" destOrd="0" parTransId="{6E81810D-6411-4C52-956A-294D12CB69F1}" sibTransId="{A2607604-53F1-409A-A8B2-3106943DACAB}"/>
    <dgm:cxn modelId="{7172AF00-A5F2-4A9D-9E7D-BBF9B8521AF5}" type="presOf" srcId="{FC143577-B327-4384-9C7C-2CC1EE8542BA}" destId="{7F1BB59A-B44C-4C0F-B203-5CB3A7C0B741}" srcOrd="0" destOrd="0" presId="urn:microsoft.com/office/officeart/2005/8/layout/hList6"/>
    <dgm:cxn modelId="{E975A024-270D-4E8D-82C1-24C6D26303D2}" type="presOf" srcId="{43473DC1-4BDD-4C1D-A87E-DD0E3698A83C}" destId="{3304C3DD-EFE2-44D9-B1D9-9AE3008FEAC3}" srcOrd="0" destOrd="0" presId="urn:microsoft.com/office/officeart/2005/8/layout/hList6"/>
    <dgm:cxn modelId="{D2C2467A-875B-4519-8D16-7A4B5155C03C}" srcId="{FC143577-B327-4384-9C7C-2CC1EE8542BA}" destId="{163FE987-5E99-436B-A466-78BD0EA0CB1C}" srcOrd="0" destOrd="0" parTransId="{2CA7B7E7-EF0E-4D85-AF8F-8885F7F90F3C}" sibTransId="{ED69732A-A14F-4B1A-91EC-D3AE12B60A83}"/>
    <dgm:cxn modelId="{313FAD43-5993-4EAF-8B4D-6C19233846D1}" type="presOf" srcId="{163FE987-5E99-436B-A466-78BD0EA0CB1C}" destId="{500B4C3B-78D9-452D-86C1-058D515E3646}" srcOrd="0" destOrd="0" presId="urn:microsoft.com/office/officeart/2005/8/layout/hList6"/>
    <dgm:cxn modelId="{84923E82-CD97-4E8A-A2A0-EDB89267847D}" srcId="{FC143577-B327-4384-9C7C-2CC1EE8542BA}" destId="{43473DC1-4BDD-4C1D-A87E-DD0E3698A83C}" srcOrd="1" destOrd="0" parTransId="{89285C5E-E667-42A5-A6A0-DE25F6EA63E4}" sibTransId="{2CEADDD1-A263-4084-8D9A-7E212C3D10A8}"/>
    <dgm:cxn modelId="{31423235-163F-40E8-8C3F-8E7F97DD1CB3}" type="presOf" srcId="{38A06486-D30D-47E9-871D-E83817B50763}" destId="{FB6A1DD9-CB0F-4C88-8266-F4C0C8FEB5A0}" srcOrd="0" destOrd="0" presId="urn:microsoft.com/office/officeart/2005/8/layout/hList6"/>
    <dgm:cxn modelId="{1CC6A5F4-E244-49C8-829C-49F482957A6B}" type="presParOf" srcId="{7F1BB59A-B44C-4C0F-B203-5CB3A7C0B741}" destId="{500B4C3B-78D9-452D-86C1-058D515E3646}" srcOrd="0" destOrd="0" presId="urn:microsoft.com/office/officeart/2005/8/layout/hList6"/>
    <dgm:cxn modelId="{92764CEE-1F09-49C1-8E0E-34BC31EB1442}" type="presParOf" srcId="{7F1BB59A-B44C-4C0F-B203-5CB3A7C0B741}" destId="{9ABE6C2F-A0F1-464E-B807-10CE19622CD3}" srcOrd="1" destOrd="0" presId="urn:microsoft.com/office/officeart/2005/8/layout/hList6"/>
    <dgm:cxn modelId="{5E052A0C-EC55-464A-9F19-FF3D54F1D758}" type="presParOf" srcId="{7F1BB59A-B44C-4C0F-B203-5CB3A7C0B741}" destId="{3304C3DD-EFE2-44D9-B1D9-9AE3008FEAC3}" srcOrd="2" destOrd="0" presId="urn:microsoft.com/office/officeart/2005/8/layout/hList6"/>
    <dgm:cxn modelId="{C9D9FDA4-0921-4C13-AF79-23F1D2B72497}" type="presParOf" srcId="{7F1BB59A-B44C-4C0F-B203-5CB3A7C0B741}" destId="{C816CE2D-D9FD-49C4-BC21-FFDBB8F4D664}" srcOrd="3" destOrd="0" presId="urn:microsoft.com/office/officeart/2005/8/layout/hList6"/>
    <dgm:cxn modelId="{266C468F-B39E-4850-AD19-52003BDE9AE7}" type="presParOf" srcId="{7F1BB59A-B44C-4C0F-B203-5CB3A7C0B741}" destId="{FB6A1DD9-CB0F-4C88-8266-F4C0C8FEB5A0}"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0C63002-7296-4D10-A3E3-A397E12EF4CF}" type="doc">
      <dgm:prSet loTypeId="urn:microsoft.com/office/officeart/2005/8/layout/vList2" loCatId="list" qsTypeId="urn:microsoft.com/office/officeart/2005/8/quickstyle/3d8" qsCatId="3D" csTypeId="urn:microsoft.com/office/officeart/2005/8/colors/colorful1#10" csCatId="colorful"/>
      <dgm:spPr/>
      <dgm:t>
        <a:bodyPr/>
        <a:lstStyle/>
        <a:p>
          <a:pPr rtl="1"/>
          <a:endParaRPr lang="ar-EG"/>
        </a:p>
      </dgm:t>
    </dgm:pt>
    <dgm:pt modelId="{5F93B46E-6611-413B-9763-49A116D702CC}">
      <dgm:prSet custT="1"/>
      <dgm:spPr/>
      <dgm:t>
        <a:bodyPr/>
        <a:lstStyle/>
        <a:p>
          <a:pPr rtl="1"/>
          <a:r>
            <a:rPr lang="ar-EG" sz="1800" b="1" dirty="0" smtClean="0">
              <a:solidFill>
                <a:schemeClr val="bg1"/>
              </a:solidFill>
              <a:effectLst>
                <a:outerShdw blurRad="38100" dist="38100" dir="2700000" algn="tl">
                  <a:srgbClr val="000000">
                    <a:alpha val="43137"/>
                  </a:srgbClr>
                </a:outerShdw>
              </a:effectLst>
            </a:rPr>
            <a:t>ما هى الشروط الواجب توافرها فى المثيرات التى </a:t>
          </a:r>
          <a:r>
            <a:rPr lang="ar-SA" sz="1800" b="1" dirty="0" smtClean="0">
              <a:solidFill>
                <a:schemeClr val="bg1"/>
              </a:solidFill>
              <a:effectLst>
                <a:outerShdw blurRad="38100" dist="38100" dir="2700000" algn="tl">
                  <a:srgbClr val="000000">
                    <a:alpha val="43137"/>
                  </a:srgbClr>
                </a:outerShdw>
              </a:effectLst>
            </a:rPr>
            <a:t>تقدم لتنمية المفاهيم العلمية لأطفال ما قبل </a:t>
          </a:r>
          <a:r>
            <a:rPr lang="ar-EG" sz="1800" b="1" dirty="0" smtClean="0">
              <a:solidFill>
                <a:schemeClr val="bg1"/>
              </a:solidFill>
              <a:effectLst>
                <a:outerShdw blurRad="38100" dist="38100" dir="2700000" algn="tl">
                  <a:srgbClr val="000000">
                    <a:alpha val="43137"/>
                  </a:srgbClr>
                </a:outerShdw>
              </a:effectLst>
            </a:rPr>
            <a:t>المدرسة .</a:t>
          </a:r>
          <a:endParaRPr lang="ar-SA" sz="1800" b="1" dirty="0">
            <a:solidFill>
              <a:schemeClr val="bg1"/>
            </a:solidFill>
            <a:effectLst>
              <a:outerShdw blurRad="38100" dist="38100" dir="2700000" algn="tl">
                <a:srgbClr val="000000">
                  <a:alpha val="43137"/>
                </a:srgbClr>
              </a:outerShdw>
            </a:effectLst>
          </a:endParaRPr>
        </a:p>
      </dgm:t>
    </dgm:pt>
    <dgm:pt modelId="{FCA1FC22-6EE4-432F-ACC1-EFF1DAE7AACC}" type="parTrans" cxnId="{0120848E-BF3D-465F-8769-2B3E2C361020}">
      <dgm:prSet/>
      <dgm:spPr/>
      <dgm:t>
        <a:bodyPr/>
        <a:lstStyle/>
        <a:p>
          <a:pPr rtl="1"/>
          <a:endParaRPr lang="ar-EG"/>
        </a:p>
      </dgm:t>
    </dgm:pt>
    <dgm:pt modelId="{EACDAA74-DBB1-4BA4-92BA-084E51B52F62}" type="sibTrans" cxnId="{0120848E-BF3D-465F-8769-2B3E2C361020}">
      <dgm:prSet/>
      <dgm:spPr/>
      <dgm:t>
        <a:bodyPr/>
        <a:lstStyle/>
        <a:p>
          <a:pPr rtl="1"/>
          <a:endParaRPr lang="ar-EG"/>
        </a:p>
      </dgm:t>
    </dgm:pt>
    <dgm:pt modelId="{C5803DEA-B174-4EA0-8AED-8B7E4BDE9F9C}">
      <dgm:prSet custT="1"/>
      <dgm:spPr/>
      <dgm:t>
        <a:bodyPr/>
        <a:lstStyle/>
        <a:p>
          <a:pPr rtl="1"/>
          <a:r>
            <a:rPr lang="ar-SA" sz="1800" b="1" dirty="0" smtClean="0">
              <a:solidFill>
                <a:schemeClr val="bg1"/>
              </a:solidFill>
              <a:effectLst>
                <a:outerShdw blurRad="38100" dist="38100" dir="2700000" algn="tl">
                  <a:srgbClr val="000000">
                    <a:alpha val="43137"/>
                  </a:srgbClr>
                </a:outerShdw>
              </a:effectLst>
            </a:rPr>
            <a:t>1 - البعد عن النماذج المعتمة: إن العناصر المضيئة تلف انتباه الأطفال وتشدهم إلى الأداء والتعامل معها، ودرجة الإضاءة تؤثر على عين الطفل.</a:t>
          </a:r>
          <a:endParaRPr lang="en-US" sz="1800" b="1" dirty="0">
            <a:solidFill>
              <a:schemeClr val="bg1"/>
            </a:solidFill>
            <a:effectLst>
              <a:outerShdw blurRad="38100" dist="38100" dir="2700000" algn="tl">
                <a:srgbClr val="000000">
                  <a:alpha val="43137"/>
                </a:srgbClr>
              </a:outerShdw>
            </a:effectLst>
          </a:endParaRPr>
        </a:p>
      </dgm:t>
    </dgm:pt>
    <dgm:pt modelId="{12041C39-4061-458A-9D6F-9D8DCC427B24}" type="parTrans" cxnId="{8DD3DD8C-3F62-4215-9085-0500001CA301}">
      <dgm:prSet/>
      <dgm:spPr/>
      <dgm:t>
        <a:bodyPr/>
        <a:lstStyle/>
        <a:p>
          <a:pPr rtl="1"/>
          <a:endParaRPr lang="ar-EG"/>
        </a:p>
      </dgm:t>
    </dgm:pt>
    <dgm:pt modelId="{AEBBC6DD-48F9-4E22-9747-AD9EF287D1B5}" type="sibTrans" cxnId="{8DD3DD8C-3F62-4215-9085-0500001CA301}">
      <dgm:prSet/>
      <dgm:spPr/>
      <dgm:t>
        <a:bodyPr/>
        <a:lstStyle/>
        <a:p>
          <a:pPr rtl="1"/>
          <a:endParaRPr lang="ar-EG"/>
        </a:p>
      </dgm:t>
    </dgm:pt>
    <dgm:pt modelId="{DE9CC0D5-9C3C-4ECA-986A-648FDE3BEC05}">
      <dgm:prSet custT="1"/>
      <dgm:spPr/>
      <dgm:t>
        <a:bodyPr/>
        <a:lstStyle/>
        <a:p>
          <a:pPr rtl="1"/>
          <a:r>
            <a:rPr lang="ar-SA" sz="1800" b="1" dirty="0" smtClean="0">
              <a:solidFill>
                <a:schemeClr val="bg1"/>
              </a:solidFill>
              <a:effectLst>
                <a:outerShdw blurRad="38100" dist="38100" dir="2700000" algn="tl">
                  <a:srgbClr val="000000">
                    <a:alpha val="43137"/>
                  </a:srgbClr>
                </a:outerShdw>
              </a:effectLst>
            </a:rPr>
            <a:t>2- البعد عن الألوان المشتقة أو الداكنة : ابتداء من عمره الثالث حيث يتمكن الأطفال بوضوح من التمييز بين الألوان الأساسية (الأمر – الأخضر – الأصفر – الأزرق) ويتمكنون من تسميتها وإن كانوا يميلون إلى الأحمر والأزرق والأصفر ولا يستطيعون إدراك الألوان المشتقة أو الداكنة.</a:t>
          </a:r>
          <a:endParaRPr lang="ar-EG" sz="1800" b="1" dirty="0">
            <a:solidFill>
              <a:schemeClr val="bg1"/>
            </a:solidFill>
            <a:effectLst>
              <a:outerShdw blurRad="38100" dist="38100" dir="2700000" algn="tl">
                <a:srgbClr val="000000">
                  <a:alpha val="43137"/>
                </a:srgbClr>
              </a:outerShdw>
            </a:effectLst>
          </a:endParaRPr>
        </a:p>
      </dgm:t>
    </dgm:pt>
    <dgm:pt modelId="{BE4B4905-47C2-43CC-94FE-5794651BCC20}" type="parTrans" cxnId="{4738E018-41C7-451A-B992-1801080EC335}">
      <dgm:prSet/>
      <dgm:spPr/>
      <dgm:t>
        <a:bodyPr/>
        <a:lstStyle/>
        <a:p>
          <a:pPr rtl="1"/>
          <a:endParaRPr lang="ar-EG"/>
        </a:p>
      </dgm:t>
    </dgm:pt>
    <dgm:pt modelId="{ABD9B47A-D06A-40C1-83DE-6AA7C9FBD5F5}" type="sibTrans" cxnId="{4738E018-41C7-451A-B992-1801080EC335}">
      <dgm:prSet/>
      <dgm:spPr/>
      <dgm:t>
        <a:bodyPr/>
        <a:lstStyle/>
        <a:p>
          <a:pPr rtl="1"/>
          <a:endParaRPr lang="ar-EG"/>
        </a:p>
      </dgm:t>
    </dgm:pt>
    <dgm:pt modelId="{8EF76EDF-E37F-4AAA-B49A-7DAB38AE8A53}">
      <dgm:prSet custT="1"/>
      <dgm:spPr/>
      <dgm:t>
        <a:bodyPr/>
        <a:lstStyle/>
        <a:p>
          <a:pPr rtl="1"/>
          <a:r>
            <a:rPr lang="ar-SA" sz="1800" b="1" dirty="0" smtClean="0">
              <a:solidFill>
                <a:schemeClr val="bg1"/>
              </a:solidFill>
              <a:effectLst>
                <a:outerShdw blurRad="38100" dist="38100" dir="2700000" algn="tl">
                  <a:srgbClr val="000000">
                    <a:alpha val="43137"/>
                  </a:srgbClr>
                </a:outerShdw>
              </a:effectLst>
            </a:rPr>
            <a:t>3 - البعد عن النماذج الساكنة: النماذج المتحركة أو شبه المتحركة تجذب الأطفال للتعامل معها أكثر من النماذج الساكنة.</a:t>
          </a:r>
          <a:endParaRPr lang="en-US" sz="1800" b="1" dirty="0">
            <a:solidFill>
              <a:schemeClr val="bg1"/>
            </a:solidFill>
            <a:effectLst>
              <a:outerShdw blurRad="38100" dist="38100" dir="2700000" algn="tl">
                <a:srgbClr val="000000">
                  <a:alpha val="43137"/>
                </a:srgbClr>
              </a:outerShdw>
            </a:effectLst>
          </a:endParaRPr>
        </a:p>
      </dgm:t>
    </dgm:pt>
    <dgm:pt modelId="{FB1C978C-D263-49C7-B86F-0AC7D95D313C}" type="parTrans" cxnId="{5FD136DE-2BD2-49CF-938D-45B248B775E6}">
      <dgm:prSet/>
      <dgm:spPr/>
      <dgm:t>
        <a:bodyPr/>
        <a:lstStyle/>
        <a:p>
          <a:pPr rtl="1"/>
          <a:endParaRPr lang="ar-EG"/>
        </a:p>
      </dgm:t>
    </dgm:pt>
    <dgm:pt modelId="{E5ABF777-07B8-4231-8782-8F4112C09854}" type="sibTrans" cxnId="{5FD136DE-2BD2-49CF-938D-45B248B775E6}">
      <dgm:prSet/>
      <dgm:spPr/>
      <dgm:t>
        <a:bodyPr/>
        <a:lstStyle/>
        <a:p>
          <a:pPr rtl="1"/>
          <a:endParaRPr lang="ar-EG"/>
        </a:p>
      </dgm:t>
    </dgm:pt>
    <dgm:pt modelId="{7D4807D5-0E2E-4212-BD51-402E2D0C5BD5}">
      <dgm:prSet custT="1"/>
      <dgm:spPr/>
      <dgm:t>
        <a:bodyPr/>
        <a:lstStyle/>
        <a:p>
          <a:pPr rtl="1"/>
          <a:r>
            <a:rPr lang="ar-SA" sz="1800" b="1" dirty="0" smtClean="0">
              <a:solidFill>
                <a:schemeClr val="bg1"/>
              </a:solidFill>
              <a:effectLst>
                <a:outerShdw blurRad="38100" dist="38100" dir="2700000" algn="tl">
                  <a:srgbClr val="000000">
                    <a:alpha val="43137"/>
                  </a:srgbClr>
                </a:outerShdw>
              </a:effectLst>
            </a:rPr>
            <a:t>4 - شكل النموذج: يميل الأطفال إلى النماذج ذات الأشكال المختلفة، ومن الصعوبة قرب الرابعة أو بعدها بقليل أن يفرقوا بين المستطيل والمربع بينما مع </a:t>
          </a:r>
          <a:endParaRPr lang="ar-EG" sz="1800" b="1" dirty="0">
            <a:solidFill>
              <a:schemeClr val="bg1"/>
            </a:solidFill>
            <a:effectLst>
              <a:outerShdw blurRad="38100" dist="38100" dir="2700000" algn="tl">
                <a:srgbClr val="000000">
                  <a:alpha val="43137"/>
                </a:srgbClr>
              </a:outerShdw>
            </a:effectLst>
          </a:endParaRPr>
        </a:p>
      </dgm:t>
    </dgm:pt>
    <dgm:pt modelId="{797C54C3-AED1-4E90-A8C9-0CA16B842D27}" type="parTrans" cxnId="{F98FA174-4912-4C17-A46C-80F12F566580}">
      <dgm:prSet/>
      <dgm:spPr/>
      <dgm:t>
        <a:bodyPr/>
        <a:lstStyle/>
        <a:p>
          <a:pPr rtl="1"/>
          <a:endParaRPr lang="ar-EG"/>
        </a:p>
      </dgm:t>
    </dgm:pt>
    <dgm:pt modelId="{3C3FFA53-EE9C-4BED-8F85-8AC490A99146}" type="sibTrans" cxnId="{F98FA174-4912-4C17-A46C-80F12F566580}">
      <dgm:prSet/>
      <dgm:spPr/>
      <dgm:t>
        <a:bodyPr/>
        <a:lstStyle/>
        <a:p>
          <a:pPr rtl="1"/>
          <a:endParaRPr lang="ar-EG"/>
        </a:p>
      </dgm:t>
    </dgm:pt>
    <dgm:pt modelId="{4B1AAEB2-94DA-4DE3-B12A-C1BAC697F5CF}">
      <dgm:prSet custT="1"/>
      <dgm:spPr/>
      <dgm:t>
        <a:bodyPr/>
        <a:lstStyle/>
        <a:p>
          <a:pPr rtl="1"/>
          <a:r>
            <a:rPr lang="ar-SA" sz="1800" b="1" dirty="0" smtClean="0">
              <a:solidFill>
                <a:schemeClr val="bg1"/>
              </a:solidFill>
              <a:effectLst>
                <a:outerShdw blurRad="38100" dist="38100" dir="2700000" algn="tl">
                  <a:srgbClr val="000000">
                    <a:alpha val="43137"/>
                  </a:srgbClr>
                </a:outerShdw>
              </a:effectLst>
            </a:rPr>
            <a:t>5 - حجم المثيرات: من المفيد كلما أمكن أن تكون أحجام النماذج في متناول يد الطفل وسيطرة الأيدي عليها.</a:t>
          </a:r>
          <a:endParaRPr lang="en-US" sz="1800" b="1" dirty="0">
            <a:solidFill>
              <a:schemeClr val="bg1"/>
            </a:solidFill>
            <a:effectLst>
              <a:outerShdw blurRad="38100" dist="38100" dir="2700000" algn="tl">
                <a:srgbClr val="000000">
                  <a:alpha val="43137"/>
                </a:srgbClr>
              </a:outerShdw>
            </a:effectLst>
          </a:endParaRPr>
        </a:p>
      </dgm:t>
    </dgm:pt>
    <dgm:pt modelId="{7687EEA7-4FBC-48E5-ABC6-361BD0832D20}" type="parTrans" cxnId="{90D13052-D514-4AC7-8E14-E7398B0FEA78}">
      <dgm:prSet/>
      <dgm:spPr/>
      <dgm:t>
        <a:bodyPr/>
        <a:lstStyle/>
        <a:p>
          <a:pPr rtl="1"/>
          <a:endParaRPr lang="ar-EG"/>
        </a:p>
      </dgm:t>
    </dgm:pt>
    <dgm:pt modelId="{2496F0F4-E6FF-46CE-BC60-B708951EA7A3}" type="sibTrans" cxnId="{90D13052-D514-4AC7-8E14-E7398B0FEA78}">
      <dgm:prSet/>
      <dgm:spPr/>
      <dgm:t>
        <a:bodyPr/>
        <a:lstStyle/>
        <a:p>
          <a:pPr rtl="1"/>
          <a:endParaRPr lang="ar-EG"/>
        </a:p>
      </dgm:t>
    </dgm:pt>
    <dgm:pt modelId="{A8C23A3B-0C39-4C29-B1F8-0CB0E16CF763}">
      <dgm:prSet custT="1"/>
      <dgm:spPr/>
      <dgm:t>
        <a:bodyPr/>
        <a:lstStyle/>
        <a:p>
          <a:pPr rtl="1"/>
          <a:r>
            <a:rPr lang="ar-SA" sz="1800" b="1" dirty="0" smtClean="0">
              <a:solidFill>
                <a:schemeClr val="bg1"/>
              </a:solidFill>
              <a:effectLst>
                <a:outerShdw blurRad="38100" dist="38100" dir="2700000" algn="tl">
                  <a:srgbClr val="000000">
                    <a:alpha val="43137"/>
                  </a:srgbClr>
                </a:outerShdw>
              </a:effectLst>
            </a:rPr>
            <a:t>6 - قرب المثيرات مكانيا ووجدانيا إن القرب المكاني للمثير يسهل على الطفل التعامل معها، كما أن قربها المكاني والوجداني يزيد ليس من فرصة إقبال الأطفال عليها فحسب بل من زيادة جوانب التعلم المصاحبة غالباً.</a:t>
          </a:r>
          <a:endParaRPr lang="en-US" sz="1800" b="1" dirty="0">
            <a:solidFill>
              <a:schemeClr val="bg1"/>
            </a:solidFill>
            <a:effectLst>
              <a:outerShdw blurRad="38100" dist="38100" dir="2700000" algn="tl">
                <a:srgbClr val="000000">
                  <a:alpha val="43137"/>
                </a:srgbClr>
              </a:outerShdw>
            </a:effectLst>
          </a:endParaRPr>
        </a:p>
      </dgm:t>
    </dgm:pt>
    <dgm:pt modelId="{27B2E007-7A92-4CFB-87C2-755004821173}" type="parTrans" cxnId="{575BB59D-320D-44C1-B41B-7633AA3EFBE9}">
      <dgm:prSet/>
      <dgm:spPr/>
      <dgm:t>
        <a:bodyPr/>
        <a:lstStyle/>
        <a:p>
          <a:pPr rtl="1"/>
          <a:endParaRPr lang="ar-EG"/>
        </a:p>
      </dgm:t>
    </dgm:pt>
    <dgm:pt modelId="{22254BCF-AD56-45DA-8683-BA256CCCB166}" type="sibTrans" cxnId="{575BB59D-320D-44C1-B41B-7633AA3EFBE9}">
      <dgm:prSet/>
      <dgm:spPr/>
      <dgm:t>
        <a:bodyPr/>
        <a:lstStyle/>
        <a:p>
          <a:pPr rtl="1"/>
          <a:endParaRPr lang="ar-EG"/>
        </a:p>
      </dgm:t>
    </dgm:pt>
    <dgm:pt modelId="{4B5556F7-3681-46BA-BF44-3F22A1D31488}" type="pres">
      <dgm:prSet presAssocID="{20C63002-7296-4D10-A3E3-A397E12EF4CF}" presName="linear" presStyleCnt="0">
        <dgm:presLayoutVars>
          <dgm:animLvl val="lvl"/>
          <dgm:resizeHandles val="exact"/>
        </dgm:presLayoutVars>
      </dgm:prSet>
      <dgm:spPr/>
      <dgm:t>
        <a:bodyPr/>
        <a:lstStyle/>
        <a:p>
          <a:pPr rtl="1"/>
          <a:endParaRPr lang="ar-SA"/>
        </a:p>
      </dgm:t>
    </dgm:pt>
    <dgm:pt modelId="{3F0E4B60-F129-40CA-AAF0-51037435C25A}" type="pres">
      <dgm:prSet presAssocID="{5F93B46E-6611-413B-9763-49A116D702CC}" presName="parentText" presStyleLbl="node1" presStyleIdx="0" presStyleCnt="7" custLinFactY="-273" custLinFactNeighborY="-100000">
        <dgm:presLayoutVars>
          <dgm:chMax val="0"/>
          <dgm:bulletEnabled val="1"/>
        </dgm:presLayoutVars>
      </dgm:prSet>
      <dgm:spPr/>
      <dgm:t>
        <a:bodyPr/>
        <a:lstStyle/>
        <a:p>
          <a:pPr rtl="1"/>
          <a:endParaRPr lang="ar-SA"/>
        </a:p>
      </dgm:t>
    </dgm:pt>
    <dgm:pt modelId="{39C2B16B-52F4-4B01-BAD1-8D95368F0262}" type="pres">
      <dgm:prSet presAssocID="{EACDAA74-DBB1-4BA4-92BA-084E51B52F62}" presName="spacer" presStyleCnt="0"/>
      <dgm:spPr/>
    </dgm:pt>
    <dgm:pt modelId="{A3DD8E48-D4D2-4427-955F-6A5ECF052016}" type="pres">
      <dgm:prSet presAssocID="{C5803DEA-B174-4EA0-8AED-8B7E4BDE9F9C}" presName="parentText" presStyleLbl="node1" presStyleIdx="1" presStyleCnt="7" custLinFactY="-273" custLinFactNeighborY="-100000">
        <dgm:presLayoutVars>
          <dgm:chMax val="0"/>
          <dgm:bulletEnabled val="1"/>
        </dgm:presLayoutVars>
      </dgm:prSet>
      <dgm:spPr/>
      <dgm:t>
        <a:bodyPr/>
        <a:lstStyle/>
        <a:p>
          <a:pPr rtl="1"/>
          <a:endParaRPr lang="ar-SA"/>
        </a:p>
      </dgm:t>
    </dgm:pt>
    <dgm:pt modelId="{204C53A1-A61A-4855-9E12-B3733F04D246}" type="pres">
      <dgm:prSet presAssocID="{AEBBC6DD-48F9-4E22-9747-AD9EF287D1B5}" presName="spacer" presStyleCnt="0"/>
      <dgm:spPr/>
    </dgm:pt>
    <dgm:pt modelId="{59455987-0AEF-4B4C-A7A4-EB5EC50F8AE5}" type="pres">
      <dgm:prSet presAssocID="{DE9CC0D5-9C3C-4ECA-986A-648FDE3BEC05}" presName="parentText" presStyleLbl="node1" presStyleIdx="2" presStyleCnt="7" custLinFactY="-273" custLinFactNeighborY="-100000">
        <dgm:presLayoutVars>
          <dgm:chMax val="0"/>
          <dgm:bulletEnabled val="1"/>
        </dgm:presLayoutVars>
      </dgm:prSet>
      <dgm:spPr/>
      <dgm:t>
        <a:bodyPr/>
        <a:lstStyle/>
        <a:p>
          <a:pPr rtl="1"/>
          <a:endParaRPr lang="ar-SA"/>
        </a:p>
      </dgm:t>
    </dgm:pt>
    <dgm:pt modelId="{30CC7FE8-DB83-4691-9DAB-D176332C57E4}" type="pres">
      <dgm:prSet presAssocID="{ABD9B47A-D06A-40C1-83DE-6AA7C9FBD5F5}" presName="spacer" presStyleCnt="0"/>
      <dgm:spPr/>
    </dgm:pt>
    <dgm:pt modelId="{517C620E-F118-41E4-A6F9-3F21B0028AEB}" type="pres">
      <dgm:prSet presAssocID="{8EF76EDF-E37F-4AAA-B49A-7DAB38AE8A53}" presName="parentText" presStyleLbl="node1" presStyleIdx="3" presStyleCnt="7" custLinFactY="-273" custLinFactNeighborY="-100000">
        <dgm:presLayoutVars>
          <dgm:chMax val="0"/>
          <dgm:bulletEnabled val="1"/>
        </dgm:presLayoutVars>
      </dgm:prSet>
      <dgm:spPr/>
      <dgm:t>
        <a:bodyPr/>
        <a:lstStyle/>
        <a:p>
          <a:pPr rtl="1"/>
          <a:endParaRPr lang="ar-SA"/>
        </a:p>
      </dgm:t>
    </dgm:pt>
    <dgm:pt modelId="{13BD479A-BFDA-4ACA-8604-10051485C566}" type="pres">
      <dgm:prSet presAssocID="{E5ABF777-07B8-4231-8782-8F4112C09854}" presName="spacer" presStyleCnt="0"/>
      <dgm:spPr/>
    </dgm:pt>
    <dgm:pt modelId="{19B7AEAB-21A8-433B-B2A4-E2FE4A617FB8}" type="pres">
      <dgm:prSet presAssocID="{7D4807D5-0E2E-4212-BD51-402E2D0C5BD5}" presName="parentText" presStyleLbl="node1" presStyleIdx="4" presStyleCnt="7" custLinFactY="-273" custLinFactNeighborY="-100000">
        <dgm:presLayoutVars>
          <dgm:chMax val="0"/>
          <dgm:bulletEnabled val="1"/>
        </dgm:presLayoutVars>
      </dgm:prSet>
      <dgm:spPr/>
      <dgm:t>
        <a:bodyPr/>
        <a:lstStyle/>
        <a:p>
          <a:pPr rtl="1"/>
          <a:endParaRPr lang="ar-SA"/>
        </a:p>
      </dgm:t>
    </dgm:pt>
    <dgm:pt modelId="{4444B541-26BA-46C3-8FF6-9D05B7A84925}" type="pres">
      <dgm:prSet presAssocID="{3C3FFA53-EE9C-4BED-8F85-8AC490A99146}" presName="spacer" presStyleCnt="0"/>
      <dgm:spPr/>
    </dgm:pt>
    <dgm:pt modelId="{75FCEF6B-0F98-4542-962E-EA78F59BB05B}" type="pres">
      <dgm:prSet presAssocID="{4B1AAEB2-94DA-4DE3-B12A-C1BAC697F5CF}" presName="parentText" presStyleLbl="node1" presStyleIdx="5" presStyleCnt="7" custLinFactY="-273" custLinFactNeighborY="-100000">
        <dgm:presLayoutVars>
          <dgm:chMax val="0"/>
          <dgm:bulletEnabled val="1"/>
        </dgm:presLayoutVars>
      </dgm:prSet>
      <dgm:spPr/>
      <dgm:t>
        <a:bodyPr/>
        <a:lstStyle/>
        <a:p>
          <a:pPr rtl="1"/>
          <a:endParaRPr lang="ar-SA"/>
        </a:p>
      </dgm:t>
    </dgm:pt>
    <dgm:pt modelId="{88B57B71-C340-4FB4-B193-FA5DFB327E67}" type="pres">
      <dgm:prSet presAssocID="{2496F0F4-E6FF-46CE-BC60-B708951EA7A3}" presName="spacer" presStyleCnt="0"/>
      <dgm:spPr/>
    </dgm:pt>
    <dgm:pt modelId="{81A13BBC-8C34-4F81-BBAB-9AE8582DB886}" type="pres">
      <dgm:prSet presAssocID="{A8C23A3B-0C39-4C29-B1F8-0CB0E16CF763}" presName="parentText" presStyleLbl="node1" presStyleIdx="6" presStyleCnt="7" custLinFactY="-273" custLinFactNeighborY="-100000">
        <dgm:presLayoutVars>
          <dgm:chMax val="0"/>
          <dgm:bulletEnabled val="1"/>
        </dgm:presLayoutVars>
      </dgm:prSet>
      <dgm:spPr/>
      <dgm:t>
        <a:bodyPr/>
        <a:lstStyle/>
        <a:p>
          <a:pPr rtl="1"/>
          <a:endParaRPr lang="ar-SA"/>
        </a:p>
      </dgm:t>
    </dgm:pt>
  </dgm:ptLst>
  <dgm:cxnLst>
    <dgm:cxn modelId="{4738E018-41C7-451A-B992-1801080EC335}" srcId="{20C63002-7296-4D10-A3E3-A397E12EF4CF}" destId="{DE9CC0D5-9C3C-4ECA-986A-648FDE3BEC05}" srcOrd="2" destOrd="0" parTransId="{BE4B4905-47C2-43CC-94FE-5794651BCC20}" sibTransId="{ABD9B47A-D06A-40C1-83DE-6AA7C9FBD5F5}"/>
    <dgm:cxn modelId="{F98FA174-4912-4C17-A46C-80F12F566580}" srcId="{20C63002-7296-4D10-A3E3-A397E12EF4CF}" destId="{7D4807D5-0E2E-4212-BD51-402E2D0C5BD5}" srcOrd="4" destOrd="0" parTransId="{797C54C3-AED1-4E90-A8C9-0CA16B842D27}" sibTransId="{3C3FFA53-EE9C-4BED-8F85-8AC490A99146}"/>
    <dgm:cxn modelId="{73591AC2-C9E2-4127-AF70-003835B3C60E}" type="presOf" srcId="{C5803DEA-B174-4EA0-8AED-8B7E4BDE9F9C}" destId="{A3DD8E48-D4D2-4427-955F-6A5ECF052016}" srcOrd="0" destOrd="0" presId="urn:microsoft.com/office/officeart/2005/8/layout/vList2"/>
    <dgm:cxn modelId="{AF06E7AB-DD84-43E8-A741-C9AF25564049}" type="presOf" srcId="{DE9CC0D5-9C3C-4ECA-986A-648FDE3BEC05}" destId="{59455987-0AEF-4B4C-A7A4-EB5EC50F8AE5}" srcOrd="0" destOrd="0" presId="urn:microsoft.com/office/officeart/2005/8/layout/vList2"/>
    <dgm:cxn modelId="{90D13052-D514-4AC7-8E14-E7398B0FEA78}" srcId="{20C63002-7296-4D10-A3E3-A397E12EF4CF}" destId="{4B1AAEB2-94DA-4DE3-B12A-C1BAC697F5CF}" srcOrd="5" destOrd="0" parTransId="{7687EEA7-4FBC-48E5-ABC6-361BD0832D20}" sibTransId="{2496F0F4-E6FF-46CE-BC60-B708951EA7A3}"/>
    <dgm:cxn modelId="{8DD3DD8C-3F62-4215-9085-0500001CA301}" srcId="{20C63002-7296-4D10-A3E3-A397E12EF4CF}" destId="{C5803DEA-B174-4EA0-8AED-8B7E4BDE9F9C}" srcOrd="1" destOrd="0" parTransId="{12041C39-4061-458A-9D6F-9D8DCC427B24}" sibTransId="{AEBBC6DD-48F9-4E22-9747-AD9EF287D1B5}"/>
    <dgm:cxn modelId="{80D93E27-94ED-42D2-8A5D-9FDE1291A01E}" type="presOf" srcId="{4B1AAEB2-94DA-4DE3-B12A-C1BAC697F5CF}" destId="{75FCEF6B-0F98-4542-962E-EA78F59BB05B}" srcOrd="0" destOrd="0" presId="urn:microsoft.com/office/officeart/2005/8/layout/vList2"/>
    <dgm:cxn modelId="{5FD136DE-2BD2-49CF-938D-45B248B775E6}" srcId="{20C63002-7296-4D10-A3E3-A397E12EF4CF}" destId="{8EF76EDF-E37F-4AAA-B49A-7DAB38AE8A53}" srcOrd="3" destOrd="0" parTransId="{FB1C978C-D263-49C7-B86F-0AC7D95D313C}" sibTransId="{E5ABF777-07B8-4231-8782-8F4112C09854}"/>
    <dgm:cxn modelId="{A39370E6-4E61-4709-A8B1-201164B490E2}" type="presOf" srcId="{5F93B46E-6611-413B-9763-49A116D702CC}" destId="{3F0E4B60-F129-40CA-AAF0-51037435C25A}" srcOrd="0" destOrd="0" presId="urn:microsoft.com/office/officeart/2005/8/layout/vList2"/>
    <dgm:cxn modelId="{F5B99A01-9F18-4492-AF22-E4606D3FAE4F}" type="presOf" srcId="{A8C23A3B-0C39-4C29-B1F8-0CB0E16CF763}" destId="{81A13BBC-8C34-4F81-BBAB-9AE8582DB886}" srcOrd="0" destOrd="0" presId="urn:microsoft.com/office/officeart/2005/8/layout/vList2"/>
    <dgm:cxn modelId="{575BB59D-320D-44C1-B41B-7633AA3EFBE9}" srcId="{20C63002-7296-4D10-A3E3-A397E12EF4CF}" destId="{A8C23A3B-0C39-4C29-B1F8-0CB0E16CF763}" srcOrd="6" destOrd="0" parTransId="{27B2E007-7A92-4CFB-87C2-755004821173}" sibTransId="{22254BCF-AD56-45DA-8683-BA256CCCB166}"/>
    <dgm:cxn modelId="{0107468F-498E-414E-8222-8A146876EC5A}" type="presOf" srcId="{20C63002-7296-4D10-A3E3-A397E12EF4CF}" destId="{4B5556F7-3681-46BA-BF44-3F22A1D31488}" srcOrd="0" destOrd="0" presId="urn:microsoft.com/office/officeart/2005/8/layout/vList2"/>
    <dgm:cxn modelId="{E1930A66-6CF6-443E-B5AF-18CDECF21AB9}" type="presOf" srcId="{8EF76EDF-E37F-4AAA-B49A-7DAB38AE8A53}" destId="{517C620E-F118-41E4-A6F9-3F21B0028AEB}" srcOrd="0" destOrd="0" presId="urn:microsoft.com/office/officeart/2005/8/layout/vList2"/>
    <dgm:cxn modelId="{C5BC8BC1-3F5F-4F5C-8624-1051346B30B9}" type="presOf" srcId="{7D4807D5-0E2E-4212-BD51-402E2D0C5BD5}" destId="{19B7AEAB-21A8-433B-B2A4-E2FE4A617FB8}" srcOrd="0" destOrd="0" presId="urn:microsoft.com/office/officeart/2005/8/layout/vList2"/>
    <dgm:cxn modelId="{0120848E-BF3D-465F-8769-2B3E2C361020}" srcId="{20C63002-7296-4D10-A3E3-A397E12EF4CF}" destId="{5F93B46E-6611-413B-9763-49A116D702CC}" srcOrd="0" destOrd="0" parTransId="{FCA1FC22-6EE4-432F-ACC1-EFF1DAE7AACC}" sibTransId="{EACDAA74-DBB1-4BA4-92BA-084E51B52F62}"/>
    <dgm:cxn modelId="{A190A765-8D84-4ED7-8FE9-352FA4D97B1E}" type="presParOf" srcId="{4B5556F7-3681-46BA-BF44-3F22A1D31488}" destId="{3F0E4B60-F129-40CA-AAF0-51037435C25A}" srcOrd="0" destOrd="0" presId="urn:microsoft.com/office/officeart/2005/8/layout/vList2"/>
    <dgm:cxn modelId="{884E93F9-DB24-456A-A040-7BAB216497BD}" type="presParOf" srcId="{4B5556F7-3681-46BA-BF44-3F22A1D31488}" destId="{39C2B16B-52F4-4B01-BAD1-8D95368F0262}" srcOrd="1" destOrd="0" presId="urn:microsoft.com/office/officeart/2005/8/layout/vList2"/>
    <dgm:cxn modelId="{A9942F8D-A91D-4316-AB11-D75290B9E402}" type="presParOf" srcId="{4B5556F7-3681-46BA-BF44-3F22A1D31488}" destId="{A3DD8E48-D4D2-4427-955F-6A5ECF052016}" srcOrd="2" destOrd="0" presId="urn:microsoft.com/office/officeart/2005/8/layout/vList2"/>
    <dgm:cxn modelId="{CA846B0D-FC38-42FE-974D-76CFB071B676}" type="presParOf" srcId="{4B5556F7-3681-46BA-BF44-3F22A1D31488}" destId="{204C53A1-A61A-4855-9E12-B3733F04D246}" srcOrd="3" destOrd="0" presId="urn:microsoft.com/office/officeart/2005/8/layout/vList2"/>
    <dgm:cxn modelId="{3902C471-D0B9-4D80-A2EC-36A3CBC99558}" type="presParOf" srcId="{4B5556F7-3681-46BA-BF44-3F22A1D31488}" destId="{59455987-0AEF-4B4C-A7A4-EB5EC50F8AE5}" srcOrd="4" destOrd="0" presId="urn:microsoft.com/office/officeart/2005/8/layout/vList2"/>
    <dgm:cxn modelId="{00EC53B8-765F-4D36-A89B-CC58DEE83796}" type="presParOf" srcId="{4B5556F7-3681-46BA-BF44-3F22A1D31488}" destId="{30CC7FE8-DB83-4691-9DAB-D176332C57E4}" srcOrd="5" destOrd="0" presId="urn:microsoft.com/office/officeart/2005/8/layout/vList2"/>
    <dgm:cxn modelId="{552A5FA6-7104-4E8C-AAC2-E47B1CCB38E8}" type="presParOf" srcId="{4B5556F7-3681-46BA-BF44-3F22A1D31488}" destId="{517C620E-F118-41E4-A6F9-3F21B0028AEB}" srcOrd="6" destOrd="0" presId="urn:microsoft.com/office/officeart/2005/8/layout/vList2"/>
    <dgm:cxn modelId="{0AE2C815-F519-46E5-84C2-FC96CB1480C7}" type="presParOf" srcId="{4B5556F7-3681-46BA-BF44-3F22A1D31488}" destId="{13BD479A-BFDA-4ACA-8604-10051485C566}" srcOrd="7" destOrd="0" presId="urn:microsoft.com/office/officeart/2005/8/layout/vList2"/>
    <dgm:cxn modelId="{88A7A989-D612-4E26-858F-0930D44485D9}" type="presParOf" srcId="{4B5556F7-3681-46BA-BF44-3F22A1D31488}" destId="{19B7AEAB-21A8-433B-B2A4-E2FE4A617FB8}" srcOrd="8" destOrd="0" presId="urn:microsoft.com/office/officeart/2005/8/layout/vList2"/>
    <dgm:cxn modelId="{C4E7AE00-5785-470D-88D7-AA653A8B08E9}" type="presParOf" srcId="{4B5556F7-3681-46BA-BF44-3F22A1D31488}" destId="{4444B541-26BA-46C3-8FF6-9D05B7A84925}" srcOrd="9" destOrd="0" presId="urn:microsoft.com/office/officeart/2005/8/layout/vList2"/>
    <dgm:cxn modelId="{98F275F0-1E0B-4356-8AD5-C6554DD2DB82}" type="presParOf" srcId="{4B5556F7-3681-46BA-BF44-3F22A1D31488}" destId="{75FCEF6B-0F98-4542-962E-EA78F59BB05B}" srcOrd="10" destOrd="0" presId="urn:microsoft.com/office/officeart/2005/8/layout/vList2"/>
    <dgm:cxn modelId="{CC6AD559-6126-42DD-BAFE-EEEF92C07AB6}" type="presParOf" srcId="{4B5556F7-3681-46BA-BF44-3F22A1D31488}" destId="{88B57B71-C340-4FB4-B193-FA5DFB327E67}" srcOrd="11" destOrd="0" presId="urn:microsoft.com/office/officeart/2005/8/layout/vList2"/>
    <dgm:cxn modelId="{CC005977-B7D2-4A4C-89D7-10CA909AD7E7}" type="presParOf" srcId="{4B5556F7-3681-46BA-BF44-3F22A1D31488}" destId="{81A13BBC-8C34-4F81-BBAB-9AE8582DB886}"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6FE1A27-FBEB-4537-9420-29EF4E382470}" type="doc">
      <dgm:prSet loTypeId="urn:microsoft.com/office/officeart/2005/8/layout/matrix3" loCatId="matrix" qsTypeId="urn:microsoft.com/office/officeart/2005/8/quickstyle/simple1" qsCatId="simple" csTypeId="urn:microsoft.com/office/officeart/2005/8/colors/colorful1#11" csCatId="colorful" phldr="1"/>
      <dgm:spPr/>
      <dgm:t>
        <a:bodyPr/>
        <a:lstStyle/>
        <a:p>
          <a:pPr rtl="1"/>
          <a:endParaRPr lang="ar-EG"/>
        </a:p>
      </dgm:t>
    </dgm:pt>
    <dgm:pt modelId="{8E83F75E-F4AD-45B8-8D97-7402521B6762}">
      <dgm:prSet/>
      <dgm:spPr/>
      <dgm:t>
        <a:bodyPr/>
        <a:lstStyle/>
        <a:p>
          <a:pPr rtl="1"/>
          <a:r>
            <a:rPr lang="ar-SA" dirty="0" smtClean="0"/>
            <a:t>7 - درجة تعقيد المثيرات: زيادة تعقيد المثيرات (كثرة الأجزاء المكونة للمثير وتنوعه) تزيد ميل الأطفال غالباً إلى فحصه أكثر أو الرغبة في فكه أو فكه فعلاً لمعرفة الأجزاء.</a:t>
          </a:r>
          <a:endParaRPr lang="ar-EG" dirty="0"/>
        </a:p>
      </dgm:t>
    </dgm:pt>
    <dgm:pt modelId="{2FDE0238-519E-4881-A14A-B07469A30AC6}" type="parTrans" cxnId="{E1953C7E-7605-436B-AF6C-957E2EBBB6E8}">
      <dgm:prSet/>
      <dgm:spPr/>
      <dgm:t>
        <a:bodyPr/>
        <a:lstStyle/>
        <a:p>
          <a:pPr rtl="1"/>
          <a:endParaRPr lang="ar-EG"/>
        </a:p>
      </dgm:t>
    </dgm:pt>
    <dgm:pt modelId="{0170AA3F-E638-4F75-A3C4-B9AB5C4FD1A9}" type="sibTrans" cxnId="{E1953C7E-7605-436B-AF6C-957E2EBBB6E8}">
      <dgm:prSet/>
      <dgm:spPr/>
      <dgm:t>
        <a:bodyPr/>
        <a:lstStyle/>
        <a:p>
          <a:pPr rtl="1"/>
          <a:endParaRPr lang="ar-EG"/>
        </a:p>
      </dgm:t>
    </dgm:pt>
    <dgm:pt modelId="{2F1C468A-9C65-461E-8839-8F344B2783D4}">
      <dgm:prSet custT="1"/>
      <dgm:spPr/>
      <dgm:t>
        <a:bodyPr/>
        <a:lstStyle/>
        <a:p>
          <a:pPr rtl="1"/>
          <a:r>
            <a:rPr lang="ar-SA" sz="1700" dirty="0" smtClean="0"/>
            <a:t>8 - </a:t>
          </a:r>
          <a:r>
            <a:rPr lang="ar-SA" sz="2000" b="1" dirty="0" smtClean="0"/>
            <a:t>درجة جدة المثيرات: يثار شغف الأطفال ليس من المثيرات الجديدة تماما بل مع الجديدة نسبياً، وينخفض شغفهم بالمثيرات المألوفة أو المعروفة لهم تماماً بل غالباً تثير لديهم لا مبالاة وميل أو عدم انتباه، وبعض المثيرات الجديدة تماماً تثير نوعاً من الخوف أو عدم الاطمئنان للتعامل معها وذلك مع بعض الأطفال.</a:t>
          </a:r>
          <a:endParaRPr lang="en-US" sz="2000" b="1" dirty="0"/>
        </a:p>
      </dgm:t>
    </dgm:pt>
    <dgm:pt modelId="{496CB157-3112-4632-93A9-78B6E8D8AC3E}" type="parTrans" cxnId="{CE662A04-1BB0-4672-AD60-66DF842CBCF2}">
      <dgm:prSet/>
      <dgm:spPr/>
      <dgm:t>
        <a:bodyPr/>
        <a:lstStyle/>
        <a:p>
          <a:pPr rtl="1"/>
          <a:endParaRPr lang="ar-EG"/>
        </a:p>
      </dgm:t>
    </dgm:pt>
    <dgm:pt modelId="{381DEC82-EA8A-4E4F-ACEA-A83040F820CC}" type="sibTrans" cxnId="{CE662A04-1BB0-4672-AD60-66DF842CBCF2}">
      <dgm:prSet/>
      <dgm:spPr/>
      <dgm:t>
        <a:bodyPr/>
        <a:lstStyle/>
        <a:p>
          <a:pPr rtl="1"/>
          <a:endParaRPr lang="ar-EG"/>
        </a:p>
      </dgm:t>
    </dgm:pt>
    <dgm:pt modelId="{B01D32BD-37B5-472E-8C8D-74BE853AA513}">
      <dgm:prSet/>
      <dgm:spPr/>
      <dgm:t>
        <a:bodyPr/>
        <a:lstStyle/>
        <a:p>
          <a:pPr rtl="1"/>
          <a:r>
            <a:rPr lang="ar-SA" dirty="0" smtClean="0"/>
            <a:t>9 - طريقة تنظيم النماذج، إن تنظيم المثيرات أمام الطفل يساعد على تنفيذ المطلوب بسهولة وتحفز على تصنيفها وتعود النظام وإعادتها إلى أماكنها الصحيحة بعد التعامل معها.</a:t>
          </a:r>
          <a:endParaRPr lang="en-US" dirty="0"/>
        </a:p>
      </dgm:t>
    </dgm:pt>
    <dgm:pt modelId="{05DF85C3-2307-4FB3-9626-D05CF9B03514}" type="parTrans" cxnId="{F577BD65-73DE-4744-AE20-876F88ED2282}">
      <dgm:prSet/>
      <dgm:spPr/>
      <dgm:t>
        <a:bodyPr/>
        <a:lstStyle/>
        <a:p>
          <a:pPr rtl="1"/>
          <a:endParaRPr lang="ar-EG"/>
        </a:p>
      </dgm:t>
    </dgm:pt>
    <dgm:pt modelId="{71B127FF-BE39-45E1-AF28-4B8AB377598A}" type="sibTrans" cxnId="{F577BD65-73DE-4744-AE20-876F88ED2282}">
      <dgm:prSet/>
      <dgm:spPr/>
      <dgm:t>
        <a:bodyPr/>
        <a:lstStyle/>
        <a:p>
          <a:pPr rtl="1"/>
          <a:endParaRPr lang="ar-EG"/>
        </a:p>
      </dgm:t>
    </dgm:pt>
    <dgm:pt modelId="{F0FBDB12-CC03-4764-B815-DE9FC35C055F}" type="pres">
      <dgm:prSet presAssocID="{E6FE1A27-FBEB-4537-9420-29EF4E382470}" presName="matrix" presStyleCnt="0">
        <dgm:presLayoutVars>
          <dgm:chMax val="1"/>
          <dgm:dir/>
          <dgm:resizeHandles val="exact"/>
        </dgm:presLayoutVars>
      </dgm:prSet>
      <dgm:spPr/>
      <dgm:t>
        <a:bodyPr/>
        <a:lstStyle/>
        <a:p>
          <a:pPr rtl="1"/>
          <a:endParaRPr lang="ar-SA"/>
        </a:p>
      </dgm:t>
    </dgm:pt>
    <dgm:pt modelId="{CB6D4B76-BE53-4895-AE75-688B896D6B0F}" type="pres">
      <dgm:prSet presAssocID="{E6FE1A27-FBEB-4537-9420-29EF4E382470}" presName="diamond" presStyleLbl="bgShp" presStyleIdx="0" presStyleCnt="1" custScaleX="123898"/>
      <dgm:spPr/>
    </dgm:pt>
    <dgm:pt modelId="{E6C84340-7E33-4D49-B8AC-2EA6206323CC}" type="pres">
      <dgm:prSet presAssocID="{E6FE1A27-FBEB-4537-9420-29EF4E382470}" presName="quad1" presStyleLbl="node1" presStyleIdx="0" presStyleCnt="4" custLinFactNeighborX="-36152" custLinFactNeighborY="-3845">
        <dgm:presLayoutVars>
          <dgm:chMax val="0"/>
          <dgm:chPref val="0"/>
          <dgm:bulletEnabled val="1"/>
        </dgm:presLayoutVars>
      </dgm:prSet>
      <dgm:spPr/>
      <dgm:t>
        <a:bodyPr/>
        <a:lstStyle/>
        <a:p>
          <a:pPr rtl="1"/>
          <a:endParaRPr lang="ar-SA"/>
        </a:p>
      </dgm:t>
    </dgm:pt>
    <dgm:pt modelId="{0A8ADFC6-1A4F-4A12-AF28-8D3FD92C1738}" type="pres">
      <dgm:prSet presAssocID="{E6FE1A27-FBEB-4537-9420-29EF4E382470}" presName="quad2" presStyleLbl="node1" presStyleIdx="1" presStyleCnt="4" custScaleX="150766">
        <dgm:presLayoutVars>
          <dgm:chMax val="0"/>
          <dgm:chPref val="0"/>
          <dgm:bulletEnabled val="1"/>
        </dgm:presLayoutVars>
      </dgm:prSet>
      <dgm:spPr/>
      <dgm:t>
        <a:bodyPr/>
        <a:lstStyle/>
        <a:p>
          <a:pPr rtl="1"/>
          <a:endParaRPr lang="ar-SA"/>
        </a:p>
      </dgm:t>
    </dgm:pt>
    <dgm:pt modelId="{EFFA3049-057E-4D3D-9389-CC1D1E8C3955}" type="pres">
      <dgm:prSet presAssocID="{E6FE1A27-FBEB-4537-9420-29EF4E382470}" presName="quad3" presStyleLbl="node1" presStyleIdx="2" presStyleCnt="4" custLinFactNeighborX="-28075" custLinFactNeighborY="-1154">
        <dgm:presLayoutVars>
          <dgm:chMax val="0"/>
          <dgm:chPref val="0"/>
          <dgm:bulletEnabled val="1"/>
        </dgm:presLayoutVars>
      </dgm:prSet>
      <dgm:spPr/>
      <dgm:t>
        <a:bodyPr/>
        <a:lstStyle/>
        <a:p>
          <a:pPr rtl="1"/>
          <a:endParaRPr lang="ar-SA"/>
        </a:p>
      </dgm:t>
    </dgm:pt>
    <dgm:pt modelId="{F585CD9A-FF7F-472C-8633-C1A87E0C91F2}" type="pres">
      <dgm:prSet presAssocID="{E6FE1A27-FBEB-4537-9420-29EF4E382470}" presName="quad4" presStyleLbl="node1" presStyleIdx="3" presStyleCnt="4">
        <dgm:presLayoutVars>
          <dgm:chMax val="0"/>
          <dgm:chPref val="0"/>
          <dgm:bulletEnabled val="1"/>
        </dgm:presLayoutVars>
      </dgm:prSet>
      <dgm:spPr>
        <a:blipFill rotWithShape="0">
          <a:blip xmlns:r="http://schemas.openxmlformats.org/officeDocument/2006/relationships" r:embed="rId1"/>
          <a:stretch>
            <a:fillRect/>
          </a:stretch>
        </a:blipFill>
      </dgm:spPr>
      <dgm:t>
        <a:bodyPr/>
        <a:lstStyle/>
        <a:p>
          <a:pPr rtl="1"/>
          <a:endParaRPr lang="ar-EG"/>
        </a:p>
      </dgm:t>
    </dgm:pt>
  </dgm:ptLst>
  <dgm:cxnLst>
    <dgm:cxn modelId="{1267C949-D486-4AC7-9D89-C9576663EB89}" type="presOf" srcId="{8E83F75E-F4AD-45B8-8D97-7402521B6762}" destId="{E6C84340-7E33-4D49-B8AC-2EA6206323CC}" srcOrd="0" destOrd="0" presId="urn:microsoft.com/office/officeart/2005/8/layout/matrix3"/>
    <dgm:cxn modelId="{F1E757CB-6BD7-4E3D-ABFB-E555BFA7EB99}" type="presOf" srcId="{B01D32BD-37B5-472E-8C8D-74BE853AA513}" destId="{EFFA3049-057E-4D3D-9389-CC1D1E8C3955}" srcOrd="0" destOrd="0" presId="urn:microsoft.com/office/officeart/2005/8/layout/matrix3"/>
    <dgm:cxn modelId="{85F6143C-459C-4C2C-B339-820A29DC573B}" type="presOf" srcId="{2F1C468A-9C65-461E-8839-8F344B2783D4}" destId="{0A8ADFC6-1A4F-4A12-AF28-8D3FD92C1738}" srcOrd="0" destOrd="0" presId="urn:microsoft.com/office/officeart/2005/8/layout/matrix3"/>
    <dgm:cxn modelId="{F577BD65-73DE-4744-AE20-876F88ED2282}" srcId="{E6FE1A27-FBEB-4537-9420-29EF4E382470}" destId="{B01D32BD-37B5-472E-8C8D-74BE853AA513}" srcOrd="2" destOrd="0" parTransId="{05DF85C3-2307-4FB3-9626-D05CF9B03514}" sibTransId="{71B127FF-BE39-45E1-AF28-4B8AB377598A}"/>
    <dgm:cxn modelId="{E1953C7E-7605-436B-AF6C-957E2EBBB6E8}" srcId="{E6FE1A27-FBEB-4537-9420-29EF4E382470}" destId="{8E83F75E-F4AD-45B8-8D97-7402521B6762}" srcOrd="0" destOrd="0" parTransId="{2FDE0238-519E-4881-A14A-B07469A30AC6}" sibTransId="{0170AA3F-E638-4F75-A3C4-B9AB5C4FD1A9}"/>
    <dgm:cxn modelId="{4E13900C-B179-4BE3-8966-FFABB5F3C0E2}" type="presOf" srcId="{E6FE1A27-FBEB-4537-9420-29EF4E382470}" destId="{F0FBDB12-CC03-4764-B815-DE9FC35C055F}" srcOrd="0" destOrd="0" presId="urn:microsoft.com/office/officeart/2005/8/layout/matrix3"/>
    <dgm:cxn modelId="{CE662A04-1BB0-4672-AD60-66DF842CBCF2}" srcId="{E6FE1A27-FBEB-4537-9420-29EF4E382470}" destId="{2F1C468A-9C65-461E-8839-8F344B2783D4}" srcOrd="1" destOrd="0" parTransId="{496CB157-3112-4632-93A9-78B6E8D8AC3E}" sibTransId="{381DEC82-EA8A-4E4F-ACEA-A83040F820CC}"/>
    <dgm:cxn modelId="{33EE9437-1F0C-4FF1-8796-C85CAD8FF65C}" type="presParOf" srcId="{F0FBDB12-CC03-4764-B815-DE9FC35C055F}" destId="{CB6D4B76-BE53-4895-AE75-688B896D6B0F}" srcOrd="0" destOrd="0" presId="urn:microsoft.com/office/officeart/2005/8/layout/matrix3"/>
    <dgm:cxn modelId="{20E7286E-BEF5-4EED-AD67-27BF38DA556A}" type="presParOf" srcId="{F0FBDB12-CC03-4764-B815-DE9FC35C055F}" destId="{E6C84340-7E33-4D49-B8AC-2EA6206323CC}" srcOrd="1" destOrd="0" presId="urn:microsoft.com/office/officeart/2005/8/layout/matrix3"/>
    <dgm:cxn modelId="{7DC6E6D1-632C-4600-8D40-4ED1D6ED5D01}" type="presParOf" srcId="{F0FBDB12-CC03-4764-B815-DE9FC35C055F}" destId="{0A8ADFC6-1A4F-4A12-AF28-8D3FD92C1738}" srcOrd="2" destOrd="0" presId="urn:microsoft.com/office/officeart/2005/8/layout/matrix3"/>
    <dgm:cxn modelId="{17E36B9B-D48A-4863-97B9-FF75FFEBF066}" type="presParOf" srcId="{F0FBDB12-CC03-4764-B815-DE9FC35C055F}" destId="{EFFA3049-057E-4D3D-9389-CC1D1E8C3955}" srcOrd="3" destOrd="0" presId="urn:microsoft.com/office/officeart/2005/8/layout/matrix3"/>
    <dgm:cxn modelId="{9F06BBB6-6224-4137-9BC9-AAD30B888DEC}" type="presParOf" srcId="{F0FBDB12-CC03-4764-B815-DE9FC35C055F}" destId="{F585CD9A-FF7F-472C-8633-C1A87E0C91F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8A14E4D-402C-496A-99A4-7FD58A33A789}" type="datetimeFigureOut">
              <a:rPr lang="ar-SA" smtClean="0"/>
              <a:pPr/>
              <a:t>26/06/35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81A4CA8-AF09-4FB4-8AC2-932D51F5D8F0}" type="slidenum">
              <a:rPr lang="ar-SA" smtClean="0"/>
              <a:pPr/>
              <a:t>‹#›</a:t>
            </a:fld>
            <a:endParaRPr lang="ar-SA"/>
          </a:p>
        </p:txBody>
      </p:sp>
    </p:spTree>
    <p:extLst>
      <p:ext uri="{BB962C8B-B14F-4D97-AF65-F5344CB8AC3E}">
        <p14:creationId xmlns:p14="http://schemas.microsoft.com/office/powerpoint/2010/main" val="35601668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4</a:t>
            </a:fld>
            <a:endParaRPr lang="en-US"/>
          </a:p>
        </p:txBody>
      </p:sp>
    </p:spTree>
    <p:extLst>
      <p:ext uri="{BB962C8B-B14F-4D97-AF65-F5344CB8AC3E}">
        <p14:creationId xmlns:p14="http://schemas.microsoft.com/office/powerpoint/2010/main" val="3944842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6</a:t>
            </a:fld>
            <a:endParaRPr lang="en-US"/>
          </a:p>
        </p:txBody>
      </p:sp>
    </p:spTree>
    <p:extLst>
      <p:ext uri="{BB962C8B-B14F-4D97-AF65-F5344CB8AC3E}">
        <p14:creationId xmlns:p14="http://schemas.microsoft.com/office/powerpoint/2010/main" val="311166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7</a:t>
            </a:fld>
            <a:endParaRPr lang="en-US"/>
          </a:p>
        </p:txBody>
      </p:sp>
    </p:spTree>
    <p:extLst>
      <p:ext uri="{BB962C8B-B14F-4D97-AF65-F5344CB8AC3E}">
        <p14:creationId xmlns:p14="http://schemas.microsoft.com/office/powerpoint/2010/main" val="1799991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8</a:t>
            </a:fld>
            <a:endParaRPr lang="en-US"/>
          </a:p>
        </p:txBody>
      </p:sp>
    </p:spTree>
    <p:extLst>
      <p:ext uri="{BB962C8B-B14F-4D97-AF65-F5344CB8AC3E}">
        <p14:creationId xmlns:p14="http://schemas.microsoft.com/office/powerpoint/2010/main" val="2883380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9</a:t>
            </a:fld>
            <a:endParaRPr lang="en-US"/>
          </a:p>
        </p:txBody>
      </p:sp>
    </p:spTree>
    <p:extLst>
      <p:ext uri="{BB962C8B-B14F-4D97-AF65-F5344CB8AC3E}">
        <p14:creationId xmlns:p14="http://schemas.microsoft.com/office/powerpoint/2010/main" val="1963064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10</a:t>
            </a:fld>
            <a:endParaRPr lang="en-US"/>
          </a:p>
        </p:txBody>
      </p:sp>
    </p:spTree>
    <p:extLst>
      <p:ext uri="{BB962C8B-B14F-4D97-AF65-F5344CB8AC3E}">
        <p14:creationId xmlns:p14="http://schemas.microsoft.com/office/powerpoint/2010/main" val="2993117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11</a:t>
            </a:fld>
            <a:endParaRPr lang="en-US"/>
          </a:p>
        </p:txBody>
      </p:sp>
    </p:spTree>
    <p:extLst>
      <p:ext uri="{BB962C8B-B14F-4D97-AF65-F5344CB8AC3E}">
        <p14:creationId xmlns:p14="http://schemas.microsoft.com/office/powerpoint/2010/main" val="2798598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12</a:t>
            </a:fld>
            <a:endParaRPr lang="en-US"/>
          </a:p>
        </p:txBody>
      </p:sp>
    </p:spTree>
    <p:extLst>
      <p:ext uri="{BB962C8B-B14F-4D97-AF65-F5344CB8AC3E}">
        <p14:creationId xmlns:p14="http://schemas.microsoft.com/office/powerpoint/2010/main" val="529076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13</a:t>
            </a:fld>
            <a:endParaRPr lang="en-US"/>
          </a:p>
        </p:txBody>
      </p:sp>
    </p:spTree>
    <p:extLst>
      <p:ext uri="{BB962C8B-B14F-4D97-AF65-F5344CB8AC3E}">
        <p14:creationId xmlns:p14="http://schemas.microsoft.com/office/powerpoint/2010/main" val="1128765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14</a:t>
            </a:fld>
            <a:endParaRPr lang="en-US"/>
          </a:p>
        </p:txBody>
      </p:sp>
    </p:spTree>
    <p:extLst>
      <p:ext uri="{BB962C8B-B14F-4D97-AF65-F5344CB8AC3E}">
        <p14:creationId xmlns:p14="http://schemas.microsoft.com/office/powerpoint/2010/main" val="1035568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15</a:t>
            </a:fld>
            <a:endParaRPr lang="en-US"/>
          </a:p>
        </p:txBody>
      </p:sp>
    </p:spTree>
    <p:extLst>
      <p:ext uri="{BB962C8B-B14F-4D97-AF65-F5344CB8AC3E}">
        <p14:creationId xmlns:p14="http://schemas.microsoft.com/office/powerpoint/2010/main" val="2814591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16</a:t>
            </a:fld>
            <a:endParaRPr lang="en-US"/>
          </a:p>
        </p:txBody>
      </p:sp>
    </p:spTree>
    <p:extLst>
      <p:ext uri="{BB962C8B-B14F-4D97-AF65-F5344CB8AC3E}">
        <p14:creationId xmlns:p14="http://schemas.microsoft.com/office/powerpoint/2010/main" val="979232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17</a:t>
            </a:fld>
            <a:endParaRPr lang="en-US"/>
          </a:p>
        </p:txBody>
      </p:sp>
    </p:spTree>
    <p:extLst>
      <p:ext uri="{BB962C8B-B14F-4D97-AF65-F5344CB8AC3E}">
        <p14:creationId xmlns:p14="http://schemas.microsoft.com/office/powerpoint/2010/main" val="3104455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18</a:t>
            </a:fld>
            <a:endParaRPr lang="en-US"/>
          </a:p>
        </p:txBody>
      </p:sp>
    </p:spTree>
    <p:extLst>
      <p:ext uri="{BB962C8B-B14F-4D97-AF65-F5344CB8AC3E}">
        <p14:creationId xmlns:p14="http://schemas.microsoft.com/office/powerpoint/2010/main" val="843984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19</a:t>
            </a:fld>
            <a:endParaRPr lang="en-US"/>
          </a:p>
        </p:txBody>
      </p:sp>
    </p:spTree>
    <p:extLst>
      <p:ext uri="{BB962C8B-B14F-4D97-AF65-F5344CB8AC3E}">
        <p14:creationId xmlns:p14="http://schemas.microsoft.com/office/powerpoint/2010/main" val="4021497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20</a:t>
            </a:fld>
            <a:endParaRPr lang="en-US"/>
          </a:p>
        </p:txBody>
      </p:sp>
    </p:spTree>
    <p:extLst>
      <p:ext uri="{BB962C8B-B14F-4D97-AF65-F5344CB8AC3E}">
        <p14:creationId xmlns:p14="http://schemas.microsoft.com/office/powerpoint/2010/main" val="240211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21</a:t>
            </a:fld>
            <a:endParaRPr lang="en-US"/>
          </a:p>
        </p:txBody>
      </p:sp>
    </p:spTree>
    <p:extLst>
      <p:ext uri="{BB962C8B-B14F-4D97-AF65-F5344CB8AC3E}">
        <p14:creationId xmlns:p14="http://schemas.microsoft.com/office/powerpoint/2010/main" val="13457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22</a:t>
            </a:fld>
            <a:endParaRPr lang="en-US"/>
          </a:p>
        </p:txBody>
      </p:sp>
    </p:spTree>
    <p:extLst>
      <p:ext uri="{BB962C8B-B14F-4D97-AF65-F5344CB8AC3E}">
        <p14:creationId xmlns:p14="http://schemas.microsoft.com/office/powerpoint/2010/main" val="1185777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23</a:t>
            </a:fld>
            <a:endParaRPr lang="en-US"/>
          </a:p>
        </p:txBody>
      </p:sp>
    </p:spTree>
    <p:extLst>
      <p:ext uri="{BB962C8B-B14F-4D97-AF65-F5344CB8AC3E}">
        <p14:creationId xmlns:p14="http://schemas.microsoft.com/office/powerpoint/2010/main" val="2081798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2E86A31-B637-4700-A510-2E16A9D152EF}" type="datetime1">
              <a:rPr lang="ar-SA" smtClean="0"/>
              <a:pPr/>
              <a:t>26/06/35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939444321"/>
      </p:ext>
    </p:extLst>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4447C3E-5DBD-4F78-ADDE-2CB4C350447B}" type="datetime1">
              <a:rPr lang="ar-SA" smtClean="0"/>
              <a:pPr/>
              <a:t>26/06/35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734676956"/>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AA1F8-5D90-498E-A736-B367D970CDAB}" type="datetime1">
              <a:rPr lang="ar-SA" smtClean="0"/>
              <a:pPr/>
              <a:t>26/06/35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96479728"/>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119506A-7243-4D87-84F3-448932A7C3BF}" type="datetime1">
              <a:rPr lang="ar-SA" smtClean="0"/>
              <a:pPr/>
              <a:t>26/06/35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917619537"/>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8C209AE-1CB3-43A5-9B90-E3BB9A4D120A}" type="datetime1">
              <a:rPr lang="ar-SA" smtClean="0"/>
              <a:pPr/>
              <a:t>26/06/35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069287880"/>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A77C38D-DD89-42A4-A594-D06A8E420D60}" type="datetime1">
              <a:rPr lang="ar-SA" smtClean="0"/>
              <a:pPr/>
              <a:t>26/06/35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119751083"/>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B5835-8B62-449B-8638-56697147E622}" type="datetime1">
              <a:rPr lang="ar-SA" smtClean="0"/>
              <a:pPr/>
              <a:t>26/06/35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29721225"/>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37EA4-21E3-445D-BC65-95E25FF10F98}" type="datetime1">
              <a:rPr lang="ar-SA" smtClean="0"/>
              <a:pPr/>
              <a:t>26/06/35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887456845"/>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4361D-5207-4724-ABD9-990C8409BB70}" type="datetime1">
              <a:rPr lang="ar-SA" smtClean="0"/>
              <a:pPr/>
              <a:t>26/06/35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24723672"/>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08329F8-4DD2-4380-867C-9AD2769AF281}" type="datetime1">
              <a:rPr lang="ar-SA" smtClean="0"/>
              <a:pPr/>
              <a:t>26/06/35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760901704"/>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E51A429-16C5-4EAD-B08B-C72AF0BAEAAC}" type="datetime1">
              <a:rPr lang="ar-SA" smtClean="0"/>
              <a:pPr/>
              <a:t>26/06/35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270698227"/>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2299BB-82AB-4A9D-BA33-25CACC62B9E6}" type="datetime1">
              <a:rPr lang="ar-SA" smtClean="0"/>
              <a:pPr/>
              <a:t>26/06/35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99CD9D-A5DC-480D-A711-2043E36A62B1}" type="slidenum">
              <a:rPr lang="ar-SA" smtClean="0"/>
              <a:pPr/>
              <a:t>‹#›</a:t>
            </a:fld>
            <a:endParaRPr lang="ar-SA"/>
          </a:p>
        </p:txBody>
      </p:sp>
    </p:spTree>
    <p:extLst>
      <p:ext uri="{BB962C8B-B14F-4D97-AF65-F5344CB8AC3E}">
        <p14:creationId xmlns:p14="http://schemas.microsoft.com/office/powerpoint/2010/main" val="945459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d"/>
  </p:transition>
  <p:hf sldNum="0" hdr="0" ft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4447C3E-5DBD-4F78-ADDE-2CB4C350447B}" type="datetime1">
              <a:rPr lang="ar-SA" smtClean="0"/>
              <a:pPr/>
              <a:t>26/06/35</a:t>
            </a:fld>
            <a:endParaRPr lang="ar-SA"/>
          </a:p>
        </p:txBody>
      </p:sp>
      <p:pic>
        <p:nvPicPr>
          <p:cNvPr id="4098" name="Picture 2" descr="E:\clip art\kindergarten-clip-art-AT.jpg"/>
          <p:cNvPicPr>
            <a:picLocks noGrp="1" noChangeAspect="1" noChangeArrowheads="1"/>
          </p:cNvPicPr>
          <p:nvPr>
            <p:ph idx="1"/>
          </p:nvPr>
        </p:nvPicPr>
        <p:blipFill>
          <a:blip r:embed="rId2" cstate="print"/>
          <a:srcRect/>
          <a:stretch>
            <a:fillRect/>
          </a:stretch>
        </p:blipFill>
        <p:spPr bwMode="auto">
          <a:xfrm>
            <a:off x="1" y="1163648"/>
            <a:ext cx="9144000" cy="5694352"/>
          </a:xfrm>
          <a:prstGeom prst="rect">
            <a:avLst/>
          </a:prstGeom>
          <a:ln>
            <a:noFill/>
          </a:ln>
          <a:effectLst>
            <a:outerShdw blurRad="292100" dist="139700" dir="2700000" algn="tl" rotWithShape="0">
              <a:srgbClr val="333333">
                <a:alpha val="65000"/>
              </a:srgbClr>
            </a:outerShdw>
          </a:effectLst>
        </p:spPr>
      </p:pic>
      <p:sp>
        <p:nvSpPr>
          <p:cNvPr id="5" name="Title 1"/>
          <p:cNvSpPr txBox="1">
            <a:spLocks/>
          </p:cNvSpPr>
          <p:nvPr/>
        </p:nvSpPr>
        <p:spPr>
          <a:xfrm>
            <a:off x="0" y="0"/>
            <a:ext cx="9144000" cy="114300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1" anchor="ctr">
            <a:normAutofit fontScale="40000" lnSpcReduction="20000"/>
          </a:bodyPr>
          <a:lstStyle/>
          <a:p>
            <a:pPr lvl="0" algn="ctr">
              <a:spcBef>
                <a:spcPct val="0"/>
              </a:spcBef>
            </a:pPr>
            <a:endParaRPr kumimoji="0" lang="ar-EG" sz="51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mn-lt"/>
              <a:ea typeface="+mn-ea"/>
              <a:cs typeface="+mn-cs"/>
            </a:endParaRPr>
          </a:p>
          <a:p>
            <a:pPr lvl="0" algn="ctr">
              <a:spcBef>
                <a:spcPct val="0"/>
              </a:spcBef>
            </a:pPr>
            <a:r>
              <a:rPr kumimoji="0" lang="ar-EG" sz="7000" i="0" u="none" strike="noStrike" kern="1200" normalizeH="0" baseline="0" noProof="0" dirty="0" smtClean="0">
                <a:ln w="18415" cmpd="sng">
                  <a:solidFill>
                    <a:srgbClr val="FFFFFF"/>
                  </a:solidFill>
                  <a:prstDash val="solid"/>
                </a:ln>
                <a:solidFill>
                  <a:schemeClr val="bg1"/>
                </a:solidFill>
                <a:effectLst>
                  <a:outerShdw blurRad="63500" dir="3600000" algn="tl" rotWithShape="0">
                    <a:srgbClr val="000000">
                      <a:alpha val="70000"/>
                    </a:srgbClr>
                  </a:outerShdw>
                </a:effectLst>
                <a:uLnTx/>
                <a:uFillTx/>
                <a:latin typeface="+mn-lt"/>
                <a:ea typeface="+mn-ea"/>
                <a:cs typeface="+mn-cs"/>
              </a:rPr>
              <a:t>المحاضرة التاسعة </a:t>
            </a:r>
            <a:r>
              <a:rPr lang="ar-SA" sz="700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أهمية إكساب وتعلم المفاهيم العلمية لدى أطفال ما قبل المدرسة</a:t>
            </a:r>
            <a:endParaRPr kumimoji="0" lang="ar-EG" sz="7000" i="0" u="none" strike="noStrike" kern="1200" normalizeH="0" baseline="0" noProof="0" dirty="0" smtClean="0">
              <a:ln w="18415" cmpd="sng">
                <a:solidFill>
                  <a:srgbClr val="FFFFFF"/>
                </a:solidFill>
                <a:prstDash val="solid"/>
              </a:ln>
              <a:solidFill>
                <a:schemeClr val="bg1"/>
              </a:solidFill>
              <a:effectLst>
                <a:outerShdw blurRad="63500" dir="3600000" algn="tl" rotWithShape="0">
                  <a:srgbClr val="000000">
                    <a:alpha val="70000"/>
                  </a:srgbClr>
                </a:outerShdw>
              </a:effectLst>
              <a:uLnTx/>
              <a:uFillTx/>
              <a:latin typeface="+mn-lt"/>
              <a:ea typeface="+mn-ea"/>
              <a:cs typeface="+mn-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ar-EG" sz="6000" b="1" i="0" u="none" strike="noStrike" kern="1200" cap="none" spc="0" normalizeH="0" baseline="0" noProof="0"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uLnTx/>
              <a:uFillTx/>
              <a:latin typeface="+mn-lt"/>
              <a:ea typeface="+mn-ea"/>
              <a:cs typeface="+mn-cs"/>
            </a:endParaRPr>
          </a:p>
        </p:txBody>
      </p:sp>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llah12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5" name="Rectangle 3"/>
          <p:cNvSpPr>
            <a:spLocks noGrp="1" noChangeArrowheads="1"/>
          </p:cNvSpPr>
          <p:nvPr>
            <p:ph type="title"/>
          </p:nvPr>
        </p:nvSpPr>
        <p:spPr>
          <a:xfrm>
            <a:off x="333375" y="928688"/>
            <a:ext cx="3657600" cy="3146425"/>
          </a:xfrm>
        </p:spPr>
        <p:txBody>
          <a:bodyPr lIns="91424" tIns="45712" rIns="91424" bIns="45712" anchor="t"/>
          <a:lstStyle/>
          <a:p>
            <a:pPr eaLnBrk="1" hangingPunct="1"/>
            <a:r>
              <a:rPr lang="ar-SA" sz="5500" dirty="0" smtClean="0">
                <a:solidFill>
                  <a:srgbClr val="FFFF00"/>
                </a:solidFill>
              </a:rPr>
              <a:t>السلام عليكم ورحمة الله وبركات</a:t>
            </a:r>
            <a:endParaRPr lang="en-US" sz="5500" dirty="0" smtClean="0">
              <a:solidFill>
                <a:srgbClr val="FFFF00"/>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0" fill="hold"/>
                                        <p:tgtEl>
                                          <p:spTgt spid="18435"/>
                                        </p:tgtEl>
                                        <p:attrNameLst>
                                          <p:attrName>ppt_x</p:attrName>
                                        </p:attrNameLst>
                                      </p:cBhvr>
                                      <p:tavLst>
                                        <p:tav tm="0">
                                          <p:val>
                                            <p:strVal val="#ppt_x"/>
                                          </p:val>
                                        </p:tav>
                                        <p:tav tm="100000">
                                          <p:val>
                                            <p:strVal val="#ppt_x"/>
                                          </p:val>
                                        </p:tav>
                                      </p:tavLst>
                                    </p:anim>
                                    <p:anim calcmode="lin" valueType="num">
                                      <p:cBhvr additive="base">
                                        <p:cTn id="8" dur="5000" fill="hold"/>
                                        <p:tgtEl>
                                          <p:spTgt spid="184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صورة 19" descr="منتالب.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 name="شكل بيضاوي 8"/>
          <p:cNvSpPr/>
          <p:nvPr/>
        </p:nvSpPr>
        <p:spPr>
          <a:xfrm>
            <a:off x="3491880" y="2428868"/>
            <a:ext cx="2376264" cy="1857388"/>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SA" sz="2400" b="1" dirty="0"/>
              <a:t>التساؤلات </a:t>
            </a:r>
            <a:r>
              <a:rPr lang="ar-EG" sz="2400" b="1" dirty="0"/>
              <a:t>التى تجيب عنها محاضرة اليوم ؟</a:t>
            </a:r>
            <a:endParaRPr lang="ar-SA" sz="2400" b="1" dirty="0"/>
          </a:p>
        </p:txBody>
      </p:sp>
      <p:cxnSp>
        <p:nvCxnSpPr>
          <p:cNvPr id="11" name="رابط مستقيم 10"/>
          <p:cNvCxnSpPr>
            <a:stCxn id="0" idx="7"/>
            <a:endCxn id="0" idx="1"/>
          </p:cNvCxnSpPr>
          <p:nvPr/>
        </p:nvCxnSpPr>
        <p:spPr>
          <a:xfrm flipV="1">
            <a:off x="5519738" y="1963738"/>
            <a:ext cx="123825" cy="736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a:stCxn id="0" idx="6"/>
            <a:endCxn id="0" idx="1"/>
          </p:cNvCxnSpPr>
          <p:nvPr/>
        </p:nvCxnSpPr>
        <p:spPr>
          <a:xfrm flipV="1">
            <a:off x="5867400" y="3249613"/>
            <a:ext cx="133350"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a:stCxn id="0" idx="5"/>
            <a:endCxn id="0" idx="1"/>
          </p:cNvCxnSpPr>
          <p:nvPr/>
        </p:nvCxnSpPr>
        <p:spPr>
          <a:xfrm>
            <a:off x="5519738" y="4014788"/>
            <a:ext cx="552450" cy="742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a:stCxn id="0" idx="0"/>
            <a:endCxn id="0" idx="2"/>
          </p:cNvCxnSpPr>
          <p:nvPr/>
        </p:nvCxnSpPr>
        <p:spPr>
          <a:xfrm flipH="1" flipV="1">
            <a:off x="4643438" y="1214438"/>
            <a:ext cx="36512" cy="1214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رابط مستقيم 20"/>
          <p:cNvCxnSpPr>
            <a:stCxn id="0" idx="1"/>
            <a:endCxn id="0" idx="3"/>
          </p:cNvCxnSpPr>
          <p:nvPr/>
        </p:nvCxnSpPr>
        <p:spPr>
          <a:xfrm flipH="1" flipV="1">
            <a:off x="3429000" y="1892300"/>
            <a:ext cx="411163" cy="808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a:stCxn id="0" idx="2"/>
            <a:endCxn id="0" idx="3"/>
          </p:cNvCxnSpPr>
          <p:nvPr/>
        </p:nvCxnSpPr>
        <p:spPr>
          <a:xfrm flipH="1" flipV="1">
            <a:off x="3214688" y="3249613"/>
            <a:ext cx="277812"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مستقيم 24"/>
          <p:cNvCxnSpPr>
            <a:stCxn id="0" idx="3"/>
            <a:endCxn id="0" idx="3"/>
          </p:cNvCxnSpPr>
          <p:nvPr/>
        </p:nvCxnSpPr>
        <p:spPr>
          <a:xfrm flipH="1">
            <a:off x="3286125" y="4014788"/>
            <a:ext cx="554038" cy="665162"/>
          </a:xfrm>
          <a:prstGeom prst="line">
            <a:avLst/>
          </a:prstGeom>
        </p:spPr>
        <p:style>
          <a:lnRef idx="1">
            <a:schemeClr val="accent1"/>
          </a:lnRef>
          <a:fillRef idx="0">
            <a:schemeClr val="accent1"/>
          </a:fillRef>
          <a:effectRef idx="0">
            <a:schemeClr val="accent1"/>
          </a:effectRef>
          <a:fontRef idx="minor">
            <a:schemeClr val="tx1"/>
          </a:fontRef>
        </p:style>
      </p:cxnSp>
      <p:sp>
        <p:nvSpPr>
          <p:cNvPr id="26" name="مستطيل مستدير الزوايا 25"/>
          <p:cNvSpPr/>
          <p:nvPr/>
        </p:nvSpPr>
        <p:spPr>
          <a:xfrm>
            <a:off x="2051720" y="332656"/>
            <a:ext cx="6336704" cy="928694"/>
          </a:xfrm>
          <a:prstGeom prst="round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EG" sz="2800" dirty="0" smtClean="0">
                <a:solidFill>
                  <a:schemeClr val="tx1"/>
                </a:solidFill>
                <a:effectLst>
                  <a:outerShdw blurRad="38100" dist="38100" dir="2700000" algn="tl">
                    <a:srgbClr val="000000">
                      <a:alpha val="43137"/>
                    </a:srgbClr>
                  </a:outerShdw>
                </a:effectLst>
              </a:rPr>
              <a:t>ما هى أراء العلماء و الباحثين فى مجال العلوم عن أهمية تعلم المفاهيم العلمية لدى طفل ما قبل المدرسة </a:t>
            </a:r>
            <a:r>
              <a:rPr lang="ar-EG" sz="2000" dirty="0" smtClean="0">
                <a:solidFill>
                  <a:schemeClr val="tx1"/>
                </a:solidFill>
                <a:effectLst>
                  <a:outerShdw blurRad="38100" dist="38100" dir="2700000" algn="tl">
                    <a:srgbClr val="000000">
                      <a:alpha val="43137"/>
                    </a:srgbClr>
                  </a:outerShdw>
                </a:effectLst>
              </a:rPr>
              <a:t>؟</a:t>
            </a:r>
            <a:endParaRPr lang="ar-EG" sz="2000" dirty="0">
              <a:solidFill>
                <a:schemeClr val="tx1"/>
              </a:solidFill>
              <a:effectLst>
                <a:outerShdw blurRad="38100" dist="38100" dir="2700000" algn="tl">
                  <a:srgbClr val="000000">
                    <a:alpha val="43137"/>
                  </a:srgbClr>
                </a:outerShdw>
              </a:effectLst>
            </a:endParaRPr>
          </a:p>
        </p:txBody>
      </p:sp>
      <p:sp>
        <p:nvSpPr>
          <p:cNvPr id="27" name="مستطيل مستدير الزوايا 26"/>
          <p:cNvSpPr/>
          <p:nvPr/>
        </p:nvSpPr>
        <p:spPr>
          <a:xfrm>
            <a:off x="5940152" y="3140968"/>
            <a:ext cx="3203848" cy="1944216"/>
          </a:xfrm>
          <a:prstGeom prst="roundRect">
            <a:avLst/>
          </a:prstGeom>
          <a:ln/>
        </p:spPr>
        <p:style>
          <a:lnRef idx="0">
            <a:schemeClr val="accent2"/>
          </a:lnRef>
          <a:fillRef idx="3">
            <a:schemeClr val="accent2"/>
          </a:fillRef>
          <a:effectRef idx="3">
            <a:schemeClr val="accent2"/>
          </a:effectRef>
          <a:fontRef idx="minor">
            <a:schemeClr val="lt1"/>
          </a:fontRef>
        </p:style>
        <p:txBody>
          <a:bodyPr rtlCol="1" anchor="ctr"/>
          <a:lstStyle/>
          <a:p>
            <a:pPr lvl="0"/>
            <a:r>
              <a:rPr lang="ar-SA" sz="2400" b="1" dirty="0" smtClean="0"/>
              <a:t>أهمية تعلم المفاهيم العلمية </a:t>
            </a:r>
            <a:r>
              <a:rPr lang="ar-EG" sz="2400" b="1" dirty="0" smtClean="0"/>
              <a:t>لدى طفل ما قبل المدرسة ؟</a:t>
            </a:r>
            <a:endParaRPr lang="en-US" sz="2400" b="1" dirty="0"/>
          </a:p>
        </p:txBody>
      </p:sp>
      <p:sp>
        <p:nvSpPr>
          <p:cNvPr id="31" name="مستطيل مستدير الزوايا 30"/>
          <p:cNvSpPr/>
          <p:nvPr/>
        </p:nvSpPr>
        <p:spPr>
          <a:xfrm>
            <a:off x="5643570" y="1484784"/>
            <a:ext cx="3500430" cy="1280754"/>
          </a:xfrm>
          <a:prstGeom prst="roundRect">
            <a:avLst/>
          </a:prstGeom>
          <a:ln/>
        </p:spPr>
        <p:style>
          <a:lnRef idx="3">
            <a:schemeClr val="lt1"/>
          </a:lnRef>
          <a:fillRef idx="1">
            <a:schemeClr val="accent5"/>
          </a:fillRef>
          <a:effectRef idx="1">
            <a:schemeClr val="accent5"/>
          </a:effectRef>
          <a:fontRef idx="minor">
            <a:schemeClr val="lt1"/>
          </a:fontRef>
        </p:style>
        <p:txBody>
          <a:bodyPr rtlCol="1" anchor="ctr"/>
          <a:lstStyle/>
          <a:p>
            <a:pPr lvl="0" algn="ctr"/>
            <a:r>
              <a:rPr lang="ar-EG" sz="2800" b="1" dirty="0" smtClean="0">
                <a:solidFill>
                  <a:srgbClr val="FFFF00"/>
                </a:solidFill>
              </a:rPr>
              <a:t>لماذا يجب الرد على تساؤلات الأطفال بطريقة علمية ؟ </a:t>
            </a:r>
            <a:endParaRPr lang="ar-EG" sz="2800" dirty="0">
              <a:solidFill>
                <a:srgbClr val="FFFF00"/>
              </a:solidFill>
            </a:endParaRPr>
          </a:p>
        </p:txBody>
      </p:sp>
      <p:sp>
        <p:nvSpPr>
          <p:cNvPr id="32" name="مستطيل مستدير الزوايا 31"/>
          <p:cNvSpPr/>
          <p:nvPr/>
        </p:nvSpPr>
        <p:spPr>
          <a:xfrm>
            <a:off x="251520" y="3140968"/>
            <a:ext cx="3240360" cy="2016224"/>
          </a:xfrm>
          <a:prstGeom prst="roundRect">
            <a:avLst/>
          </a:prstGeom>
          <a:ln/>
        </p:spPr>
        <p:style>
          <a:lnRef idx="0">
            <a:schemeClr val="accent5"/>
          </a:lnRef>
          <a:fillRef idx="3">
            <a:schemeClr val="accent5"/>
          </a:fillRef>
          <a:effectRef idx="3">
            <a:schemeClr val="accent5"/>
          </a:effectRef>
          <a:fontRef idx="minor">
            <a:schemeClr val="lt1"/>
          </a:fontRef>
        </p:style>
        <p:txBody>
          <a:bodyPr rtlCol="1" anchor="ctr"/>
          <a:lstStyle/>
          <a:p>
            <a:pPr lvl="0"/>
            <a:r>
              <a:rPr lang="ar-EG" sz="2000" b="1" dirty="0" smtClean="0">
                <a:solidFill>
                  <a:schemeClr val="bg1"/>
                </a:solidFill>
                <a:effectLst>
                  <a:outerShdw blurRad="38100" dist="38100" dir="2700000" algn="tl">
                    <a:srgbClr val="000000">
                      <a:alpha val="43137"/>
                    </a:srgbClr>
                  </a:outerShdw>
                </a:effectLst>
              </a:rPr>
              <a:t>هى الشروط الواجب توافرها فى المثيرات التى </a:t>
            </a:r>
            <a:r>
              <a:rPr lang="ar-SA" sz="2000" b="1" dirty="0" smtClean="0">
                <a:solidFill>
                  <a:schemeClr val="bg1"/>
                </a:solidFill>
                <a:effectLst>
                  <a:outerShdw blurRad="38100" dist="38100" dir="2700000" algn="tl">
                    <a:srgbClr val="000000">
                      <a:alpha val="43137"/>
                    </a:srgbClr>
                  </a:outerShdw>
                </a:effectLst>
              </a:rPr>
              <a:t>تقدم لتنمية المفاهيم العلمية لأطفال ما قبل </a:t>
            </a:r>
            <a:r>
              <a:rPr lang="ar-EG" sz="2000" b="1" dirty="0" smtClean="0">
                <a:solidFill>
                  <a:schemeClr val="bg1"/>
                </a:solidFill>
                <a:effectLst>
                  <a:outerShdw blurRad="38100" dist="38100" dir="2700000" algn="tl">
                    <a:srgbClr val="000000">
                      <a:alpha val="43137"/>
                    </a:srgbClr>
                  </a:outerShdw>
                </a:effectLst>
              </a:rPr>
              <a:t>المدرسة .</a:t>
            </a:r>
            <a:endParaRPr lang="ar-EG" sz="2000" dirty="0"/>
          </a:p>
        </p:txBody>
      </p:sp>
      <p:sp>
        <p:nvSpPr>
          <p:cNvPr id="33" name="مستطيل مستدير الزوايا 32"/>
          <p:cNvSpPr/>
          <p:nvPr/>
        </p:nvSpPr>
        <p:spPr>
          <a:xfrm>
            <a:off x="395536" y="1412776"/>
            <a:ext cx="3421044" cy="1352192"/>
          </a:xfrm>
          <a:prstGeom prst="roundRect">
            <a:avLst/>
          </a:prstGeom>
          <a:ln/>
        </p:spPr>
        <p:style>
          <a:lnRef idx="1">
            <a:schemeClr val="accent3"/>
          </a:lnRef>
          <a:fillRef idx="3">
            <a:schemeClr val="accent3"/>
          </a:fillRef>
          <a:effectRef idx="2">
            <a:schemeClr val="accent3"/>
          </a:effectRef>
          <a:fontRef idx="minor">
            <a:schemeClr val="lt1"/>
          </a:fontRef>
        </p:style>
        <p:txBody>
          <a:bodyPr rtlCol="1" anchor="ctr"/>
          <a:lstStyle/>
          <a:p>
            <a:pPr lvl="0"/>
            <a:r>
              <a:rPr lang="ar-EG" sz="2000" b="1" dirty="0" smtClean="0"/>
              <a:t>ما هى </a:t>
            </a:r>
            <a:r>
              <a:rPr lang="ar-SA" sz="2000" b="1" dirty="0" smtClean="0"/>
              <a:t>أهمية</a:t>
            </a:r>
            <a:r>
              <a:rPr lang="ar-EG" sz="2000" b="1" dirty="0" smtClean="0"/>
              <a:t> تعلم </a:t>
            </a:r>
            <a:r>
              <a:rPr lang="ar-SA" sz="2000" b="1" dirty="0" smtClean="0"/>
              <a:t> المفاهيم العلمية الأساسية</a:t>
            </a:r>
            <a:r>
              <a:rPr lang="ar-EG" sz="2000" b="1" dirty="0" smtClean="0"/>
              <a:t> من وجهه نظر أوزوبل ؟</a:t>
            </a:r>
            <a:endParaRPr lang="en-US" sz="2000" b="1" dirty="0"/>
          </a:p>
        </p:txBody>
      </p:sp>
      <p:pic>
        <p:nvPicPr>
          <p:cNvPr id="3074" name="Picture 2" descr="E:\clip art\classroom-plant-helper-girl.png"/>
          <p:cNvPicPr>
            <a:picLocks noChangeAspect="1" noChangeArrowheads="1"/>
          </p:cNvPicPr>
          <p:nvPr/>
        </p:nvPicPr>
        <p:blipFill>
          <a:blip r:embed="rId3" cstate="print"/>
          <a:srcRect/>
          <a:stretch>
            <a:fillRect/>
          </a:stretch>
        </p:blipFill>
        <p:spPr bwMode="auto">
          <a:xfrm>
            <a:off x="3707904" y="4437112"/>
            <a:ext cx="1870521" cy="2720122"/>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E2AB3DA0-05F4-4E6C-833E-11117E46B302}" type="datetime1">
              <a:rPr lang="ar-SA" smtClean="0"/>
              <a:pPr/>
              <a:t>26/06/35</a:t>
            </a:fld>
            <a:endParaRPr lang="ar-SA"/>
          </a:p>
        </p:txBody>
      </p:sp>
    </p:spTree>
    <p:extLst>
      <p:ext uri="{BB962C8B-B14F-4D97-AF65-F5344CB8AC3E}">
        <p14:creationId xmlns:p14="http://schemas.microsoft.com/office/powerpoint/2010/main" val="788889733"/>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1052736"/>
          <a:ext cx="9144000" cy="602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26/06/35</a:t>
            </a:fld>
            <a:endParaRPr lang="ar-SA"/>
          </a:p>
        </p:txBody>
      </p:sp>
      <p:sp>
        <p:nvSpPr>
          <p:cNvPr id="5" name="Rectangle 4"/>
          <p:cNvSpPr/>
          <p:nvPr/>
        </p:nvSpPr>
        <p:spPr>
          <a:xfrm>
            <a:off x="395536" y="0"/>
            <a:ext cx="8208912"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lvl="0" algn="ctr"/>
            <a:r>
              <a:rPr lang="ar-EG" sz="2800" dirty="0" smtClean="0"/>
              <a:t>ما هى أراء العلماء و الباحثين فى مجال العلوم عن أهمية تعلم المفاهيم العلمية لدى طفل ما قبل المدرسة </a:t>
            </a:r>
            <a:r>
              <a:rPr lang="ar-EG" sz="2000" dirty="0" smtClean="0"/>
              <a:t>؟</a:t>
            </a:r>
            <a:endParaRPr lang="ar-EG" sz="2000" dirty="0"/>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F7BC90B7-183C-49A9-9895-4CD03B8D3099}" type="datetime1">
              <a:rPr lang="ar-SA" smtClean="0"/>
              <a:pPr/>
              <a:t>26/06/35</a:t>
            </a:fld>
            <a:endParaRPr lang="ar-SA"/>
          </a:p>
        </p:txBody>
      </p:sp>
    </p:spTree>
    <p:extLst>
      <p:ext uri="{BB962C8B-B14F-4D97-AF65-F5344CB8AC3E}">
        <p14:creationId xmlns:p14="http://schemas.microsoft.com/office/powerpoint/2010/main" val="4273704759"/>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80528" y="0"/>
          <a:ext cx="9324528"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7AB33D3E-F855-484C-AFF1-980793996294}" type="datetime1">
              <a:rPr lang="ar-SA" smtClean="0"/>
              <a:pPr/>
              <a:t>26/06/35</a:t>
            </a:fld>
            <a:endParaRPr lang="ar-SA"/>
          </a:p>
        </p:txBody>
      </p:sp>
    </p:spTree>
    <p:extLst>
      <p:ext uri="{BB962C8B-B14F-4D97-AF65-F5344CB8AC3E}">
        <p14:creationId xmlns:p14="http://schemas.microsoft.com/office/powerpoint/2010/main" val="1254647572"/>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58D6273A-77C3-4344-B72A-1379DB874204}" type="datetime1">
              <a:rPr lang="ar-SA" smtClean="0"/>
              <a:pPr/>
              <a:t>26/06/35</a:t>
            </a:fld>
            <a:endParaRPr lang="ar-SA"/>
          </a:p>
        </p:txBody>
      </p:sp>
    </p:spTree>
    <p:extLst>
      <p:ext uri="{BB962C8B-B14F-4D97-AF65-F5344CB8AC3E}">
        <p14:creationId xmlns:p14="http://schemas.microsoft.com/office/powerpoint/2010/main" val="2892002752"/>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215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81CCA836-2679-4A8F-9F7F-CFE945E6A8FF}" type="datetime1">
              <a:rPr lang="ar-SA" smtClean="0"/>
              <a:pPr/>
              <a:t>26/06/35</a:t>
            </a:fld>
            <a:endParaRPr lang="ar-SA"/>
          </a:p>
        </p:txBody>
      </p:sp>
    </p:spTree>
    <p:extLst>
      <p:ext uri="{BB962C8B-B14F-4D97-AF65-F5344CB8AC3E}">
        <p14:creationId xmlns:p14="http://schemas.microsoft.com/office/powerpoint/2010/main" val="2777900279"/>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215082"/>
          </a:xfrm>
        </p:spPr>
        <p:style>
          <a:lnRef idx="3">
            <a:schemeClr val="lt1"/>
          </a:lnRef>
          <a:fillRef idx="1">
            <a:schemeClr val="accent1"/>
          </a:fillRef>
          <a:effectRef idx="1">
            <a:schemeClr val="accent1"/>
          </a:effectRef>
          <a:fontRef idx="minor">
            <a:schemeClr val="lt1"/>
          </a:fontRef>
        </p:style>
        <p:txBody>
          <a:bodyPr>
            <a:noAutofit/>
          </a:bodyPr>
          <a:lstStyle/>
          <a:p>
            <a:pPr marL="514350" indent="-514350" rtl="1">
              <a:buFont typeface="Wingdings" pitchFamily="2" charset="2"/>
              <a:buChar char="q"/>
            </a:pPr>
            <a:r>
              <a:rPr lang="ar-EG" sz="2800" b="1" dirty="0" smtClean="0">
                <a:solidFill>
                  <a:srgbClr val="FFFF00"/>
                </a:solidFill>
              </a:rPr>
              <a:t>لانها من </a:t>
            </a:r>
            <a:r>
              <a:rPr lang="ar-SA" sz="2800" b="1" dirty="0" smtClean="0">
                <a:solidFill>
                  <a:srgbClr val="FFFF00"/>
                </a:solidFill>
              </a:rPr>
              <a:t>أهم الأساليب التي يستخدمها الأطفال في اكتشاف بيئاتهم الخاصة الأسئلة والاستفسارات المستمرة</a:t>
            </a:r>
            <a:endParaRPr lang="ar-EG" sz="2800" b="1" dirty="0" smtClean="0">
              <a:solidFill>
                <a:srgbClr val="FFFF00"/>
              </a:solidFill>
            </a:endParaRPr>
          </a:p>
          <a:p>
            <a:pPr marL="514350" indent="-514350" rtl="1">
              <a:buFont typeface="Wingdings" pitchFamily="2" charset="2"/>
              <a:buChar char="q"/>
            </a:pPr>
            <a:r>
              <a:rPr lang="ar-EG" sz="2800" b="1" dirty="0" smtClean="0">
                <a:solidFill>
                  <a:srgbClr val="FFFF00"/>
                </a:solidFill>
              </a:rPr>
              <a:t>و لذلك  أطلق </a:t>
            </a:r>
            <a:r>
              <a:rPr lang="ar-SA" sz="2800" b="1" dirty="0" smtClean="0">
                <a:solidFill>
                  <a:srgbClr val="FFFF00"/>
                </a:solidFill>
              </a:rPr>
              <a:t>علماء النفس على هذا العمر عمر الأسئلة أو عمر الابتكار ذلك لأن الطفل في هذا العمر </a:t>
            </a:r>
            <a:r>
              <a:rPr lang="ar-SA" sz="2800" b="1" dirty="0" smtClean="0">
                <a:solidFill>
                  <a:srgbClr val="00B0F0"/>
                </a:solidFill>
              </a:rPr>
              <a:t>يظهر قدرة كبيرة على الاستكشاف والابتكار يتميز بها عن الأطفال في المراحل الإنمائية المختلفة، فالطفل في مرحلة الرياض يستطلع الأشياء الجديدة بنوع من التجريب بحثا عن جوانب الجدة فيها. </a:t>
            </a:r>
            <a:endParaRPr lang="en-US" sz="2800" b="1" dirty="0" smtClean="0">
              <a:solidFill>
                <a:srgbClr val="00B0F0"/>
              </a:solidFill>
            </a:endParaRPr>
          </a:p>
        </p:txBody>
      </p:sp>
      <p:sp>
        <p:nvSpPr>
          <p:cNvPr id="4" name="Date Placeholder 3"/>
          <p:cNvSpPr>
            <a:spLocks noGrp="1"/>
          </p:cNvSpPr>
          <p:nvPr>
            <p:ph type="dt" sz="half" idx="10"/>
          </p:nvPr>
        </p:nvSpPr>
        <p:spPr/>
        <p:txBody>
          <a:bodyPr/>
          <a:lstStyle/>
          <a:p>
            <a:fld id="{E9C9D791-0D7C-44FD-9A1D-09E213C5A71D}" type="datetime1">
              <a:rPr lang="ar-SA" smtClean="0"/>
              <a:pPr/>
              <a:t>26/06/35</a:t>
            </a:fld>
            <a:endParaRPr lang="ar-SA"/>
          </a:p>
        </p:txBody>
      </p:sp>
      <p:pic>
        <p:nvPicPr>
          <p:cNvPr id="2050" name="Picture 2" descr="E:\clip art\aa0fedec0fde377d45ea7202b1598249.jpg"/>
          <p:cNvPicPr>
            <a:picLocks noChangeAspect="1" noChangeArrowheads="1"/>
          </p:cNvPicPr>
          <p:nvPr/>
        </p:nvPicPr>
        <p:blipFill>
          <a:blip r:embed="rId3" cstate="print"/>
          <a:srcRect/>
          <a:stretch>
            <a:fillRect/>
          </a:stretch>
        </p:blipFill>
        <p:spPr bwMode="auto">
          <a:xfrm>
            <a:off x="3419872" y="3284984"/>
            <a:ext cx="2247900" cy="2571750"/>
          </a:xfrm>
          <a:prstGeom prst="rect">
            <a:avLst/>
          </a:prstGeom>
          <a:noFill/>
        </p:spPr>
      </p:pic>
    </p:spTree>
    <p:extLst>
      <p:ext uri="{BB962C8B-B14F-4D97-AF65-F5344CB8AC3E}">
        <p14:creationId xmlns:p14="http://schemas.microsoft.com/office/powerpoint/2010/main" val="3496113982"/>
      </p:ext>
    </p:extLst>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42939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514350" indent="-514350" rtl="1"/>
            <a:r>
              <a:rPr lang="ar-EG" sz="4800" dirty="0" smtClean="0">
                <a:solidFill>
                  <a:srgbClr val="FFFF00"/>
                </a:solidFill>
                <a:latin typeface="Aharoni" pitchFamily="2" charset="-79"/>
              </a:rPr>
              <a:t>أنشطة لتعلم بعض المفاهيم العلمية لدى الأطفال </a:t>
            </a:r>
            <a:endParaRPr lang="en-US" sz="4800" dirty="0">
              <a:solidFill>
                <a:srgbClr val="FFFF00"/>
              </a:solidFill>
              <a:latin typeface="Aharoni" pitchFamily="2" charset="-79"/>
              <a:cs typeface="Aharoni" pitchFamily="2" charset="-79"/>
            </a:endParaRPr>
          </a:p>
        </p:txBody>
      </p:sp>
      <p:sp>
        <p:nvSpPr>
          <p:cNvPr id="4" name="Date Placeholder 3"/>
          <p:cNvSpPr>
            <a:spLocks noGrp="1"/>
          </p:cNvSpPr>
          <p:nvPr>
            <p:ph type="dt" sz="half" idx="10"/>
          </p:nvPr>
        </p:nvSpPr>
        <p:spPr/>
        <p:txBody>
          <a:bodyPr/>
          <a:lstStyle/>
          <a:p>
            <a:fld id="{022E6537-6874-46F3-A07D-A5BA4C2D45B3}" type="datetime1">
              <a:rPr lang="ar-SA" smtClean="0"/>
              <a:pPr/>
              <a:t>26/06/35</a:t>
            </a:fld>
            <a:endParaRPr lang="ar-SA"/>
          </a:p>
        </p:txBody>
      </p:sp>
      <p:pic>
        <p:nvPicPr>
          <p:cNvPr id="1026" name="Picture 2" descr="E:\clip art\boy-coloring.png"/>
          <p:cNvPicPr>
            <a:picLocks noChangeAspect="1" noChangeArrowheads="1"/>
          </p:cNvPicPr>
          <p:nvPr/>
        </p:nvPicPr>
        <p:blipFill>
          <a:blip r:embed="rId3" cstate="print"/>
          <a:srcRect/>
          <a:stretch>
            <a:fillRect/>
          </a:stretch>
        </p:blipFill>
        <p:spPr bwMode="auto">
          <a:xfrm>
            <a:off x="2428875" y="1957388"/>
            <a:ext cx="4286250" cy="29432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2144537"/>
      </p:ext>
    </p:ext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889248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A40DDCA9-ED2A-42ED-9EA2-7D13C3EAA283}" type="datetime1">
              <a:rPr lang="ar-SA" smtClean="0"/>
              <a:pPr/>
              <a:t>26/06/35</a:t>
            </a:fld>
            <a:endParaRPr lang="ar-SA"/>
          </a:p>
        </p:txBody>
      </p:sp>
    </p:spTree>
    <p:extLst>
      <p:ext uri="{BB962C8B-B14F-4D97-AF65-F5344CB8AC3E}">
        <p14:creationId xmlns:p14="http://schemas.microsoft.com/office/powerpoint/2010/main" val="563114027"/>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style>
          <a:lnRef idx="2">
            <a:schemeClr val="accent5"/>
          </a:lnRef>
          <a:fillRef idx="1">
            <a:schemeClr val="lt1"/>
          </a:fillRef>
          <a:effectRef idx="0">
            <a:schemeClr val="accent5"/>
          </a:effectRef>
          <a:fontRef idx="minor">
            <a:schemeClr val="dk1"/>
          </a:fontRef>
        </p:style>
        <p:txBody>
          <a:bodyPr>
            <a:normAutofit lnSpcReduction="10000"/>
          </a:bodyPr>
          <a:lstStyle/>
          <a:p>
            <a:pPr rtl="1"/>
            <a:r>
              <a:rPr lang="ar-SA" b="1" dirty="0" smtClean="0">
                <a:solidFill>
                  <a:schemeClr val="tx1"/>
                </a:solidFill>
                <a:effectLst>
                  <a:outerShdw blurRad="38100" dist="38100" dir="2700000" algn="tl">
                    <a:srgbClr val="000000">
                      <a:alpha val="43137"/>
                    </a:srgbClr>
                  </a:outerShdw>
                </a:effectLst>
              </a:rPr>
              <a:t>نشاط</a:t>
            </a:r>
            <a:r>
              <a:rPr lang="ar-EG" b="1" dirty="0" smtClean="0">
                <a:solidFill>
                  <a:schemeClr val="tx1"/>
                </a:solidFill>
                <a:effectLst>
                  <a:outerShdw blurRad="38100" dist="38100" dir="2700000" algn="tl">
                    <a:srgbClr val="000000">
                      <a:alpha val="43137"/>
                    </a:srgbClr>
                  </a:outerShdw>
                </a:effectLst>
              </a:rPr>
              <a:t>رقم ( 1 ) </a:t>
            </a:r>
          </a:p>
          <a:p>
            <a:pPr rtl="1"/>
            <a:r>
              <a:rPr lang="ar-SA" sz="3600" b="1" dirty="0" smtClean="0">
                <a:solidFill>
                  <a:schemeClr val="tx1"/>
                </a:solidFill>
                <a:effectLst>
                  <a:outerShdw blurRad="38100" dist="38100" dir="2700000" algn="tl">
                    <a:srgbClr val="000000">
                      <a:alpha val="43137"/>
                    </a:srgbClr>
                  </a:outerShdw>
                </a:effectLst>
              </a:rPr>
              <a:t>يوضح إنبات البذور</a:t>
            </a:r>
            <a:r>
              <a:rPr lang="ar-SA" b="1" dirty="0" smtClean="0">
                <a:solidFill>
                  <a:schemeClr val="tx1"/>
                </a:solidFill>
                <a:effectLst>
                  <a:outerShdw blurRad="38100" dist="38100" dir="2700000" algn="tl">
                    <a:srgbClr val="000000">
                      <a:alpha val="43137"/>
                    </a:srgbClr>
                  </a:outerShdw>
                </a:effectLst>
              </a:rPr>
              <a:t>.</a:t>
            </a:r>
            <a:endParaRPr lang="en-US" b="1" dirty="0" smtClean="0">
              <a:solidFill>
                <a:schemeClr val="tx1"/>
              </a:solidFill>
              <a:effectLst>
                <a:outerShdw blurRad="38100" dist="38100" dir="2700000" algn="tl">
                  <a:srgbClr val="000000">
                    <a:alpha val="43137"/>
                  </a:srgbClr>
                </a:outerShdw>
              </a:effectLst>
            </a:endParaRPr>
          </a:p>
          <a:p>
            <a:pPr algn="just" rtl="1"/>
            <a:r>
              <a:rPr lang="ar-SA" sz="2800" b="1" dirty="0" smtClean="0">
                <a:solidFill>
                  <a:srgbClr val="C00000"/>
                </a:solidFill>
                <a:effectLst>
                  <a:outerShdw blurRad="38100" dist="38100" dir="2700000" algn="tl">
                    <a:srgbClr val="000000">
                      <a:alpha val="43137"/>
                    </a:srgbClr>
                  </a:outerShdw>
                </a:effectLst>
              </a:rPr>
              <a:t>الأدوات:</a:t>
            </a:r>
            <a:endParaRPr lang="en-US" sz="2800" b="1" dirty="0" smtClean="0">
              <a:solidFill>
                <a:srgbClr val="C00000"/>
              </a:solidFill>
              <a:effectLst>
                <a:outerShdw blurRad="38100" dist="38100" dir="2700000" algn="tl">
                  <a:srgbClr val="000000">
                    <a:alpha val="43137"/>
                  </a:srgbClr>
                </a:outerShdw>
              </a:effectLst>
            </a:endParaRPr>
          </a:p>
          <a:p>
            <a:pPr marL="514350" indent="-514350" algn="just" rtl="1">
              <a:buFont typeface="Wingdings" pitchFamily="2" charset="2"/>
              <a:buChar char="ü"/>
            </a:pPr>
            <a:r>
              <a:rPr lang="ar-SA" sz="2800" dirty="0" smtClean="0">
                <a:solidFill>
                  <a:schemeClr val="tx1"/>
                </a:solidFill>
              </a:rPr>
              <a:t>برطمان زجاجي طويل – ماء – طبق عميق – ورق تواليت – حبوب فول.</a:t>
            </a:r>
            <a:endParaRPr lang="en-US" sz="2800" dirty="0" smtClean="0">
              <a:solidFill>
                <a:schemeClr val="tx1"/>
              </a:solidFill>
            </a:endParaRPr>
          </a:p>
          <a:p>
            <a:pPr algn="r" rtl="1"/>
            <a:r>
              <a:rPr lang="ar-SA" sz="2800" b="1" dirty="0" smtClean="0">
                <a:solidFill>
                  <a:srgbClr val="C00000"/>
                </a:solidFill>
                <a:effectLst>
                  <a:outerShdw blurRad="38100" dist="38100" dir="2700000" algn="tl">
                    <a:srgbClr val="000000">
                      <a:alpha val="43137"/>
                    </a:srgbClr>
                  </a:outerShdw>
                </a:effectLst>
              </a:rPr>
              <a:t>الخطوات الإجرائية:</a:t>
            </a:r>
            <a:endParaRPr lang="en-US" sz="2800" b="1" dirty="0" smtClean="0">
              <a:solidFill>
                <a:srgbClr val="C00000"/>
              </a:solidFill>
              <a:effectLst>
                <a:outerShdw blurRad="38100" dist="38100" dir="2700000" algn="tl">
                  <a:srgbClr val="000000">
                    <a:alpha val="43137"/>
                  </a:srgbClr>
                </a:outerShdw>
              </a:effectLst>
            </a:endParaRPr>
          </a:p>
          <a:p>
            <a:pPr marL="514350" indent="-514350" algn="r" rtl="1">
              <a:buFont typeface="+mj-lt"/>
              <a:buAutoNum type="arabicPeriod"/>
            </a:pPr>
            <a:r>
              <a:rPr lang="ar-SA" sz="2800" dirty="0" smtClean="0">
                <a:solidFill>
                  <a:schemeClr val="tx1"/>
                </a:solidFill>
              </a:rPr>
              <a:t>ضع بعض بذور الفول في الطبق مع الماء.</a:t>
            </a:r>
            <a:endParaRPr lang="en-US" sz="2800" dirty="0" smtClean="0">
              <a:solidFill>
                <a:schemeClr val="tx1"/>
              </a:solidFill>
            </a:endParaRPr>
          </a:p>
          <a:p>
            <a:pPr marL="514350" indent="-514350" algn="just"/>
            <a:r>
              <a:rPr lang="ar-EG" sz="2800" dirty="0" smtClean="0">
                <a:solidFill>
                  <a:schemeClr val="tx1"/>
                </a:solidFill>
              </a:rPr>
              <a:t>2- </a:t>
            </a:r>
            <a:r>
              <a:rPr lang="ar-SA" sz="2800" dirty="0" smtClean="0">
                <a:solidFill>
                  <a:schemeClr val="tx1"/>
                </a:solidFill>
              </a:rPr>
              <a:t>لف مجموعة من المناديل الورقية وضعها في البرطمان الطويل3</a:t>
            </a:r>
            <a:endParaRPr lang="ar-EG" sz="2800" dirty="0" smtClean="0">
              <a:solidFill>
                <a:schemeClr val="tx1"/>
              </a:solidFill>
            </a:endParaRPr>
          </a:p>
          <a:p>
            <a:pPr marL="514350" indent="-514350" algn="just"/>
            <a:r>
              <a:rPr lang="ar-SA" sz="2800" dirty="0" smtClean="0">
                <a:solidFill>
                  <a:schemeClr val="tx1"/>
                </a:solidFill>
              </a:rPr>
              <a:t> - ضع حبة فول من الطبق فوق المناديل الورقية في البرطمان.</a:t>
            </a:r>
            <a:endParaRPr lang="en-US" sz="2800" dirty="0" smtClean="0">
              <a:solidFill>
                <a:schemeClr val="tx1"/>
              </a:solidFill>
            </a:endParaRPr>
          </a:p>
          <a:p>
            <a:pPr marL="514350" indent="-514350" algn="just"/>
            <a:r>
              <a:rPr lang="ar-SA" sz="2800" dirty="0" smtClean="0">
                <a:solidFill>
                  <a:schemeClr val="tx1"/>
                </a:solidFill>
              </a:rPr>
              <a:t>4 - أضف إلى البرطمان كمية من الماء وأترك البرطمان في مكان دافئ</a:t>
            </a:r>
            <a:endParaRPr lang="en-US" sz="2800" dirty="0" smtClean="0">
              <a:solidFill>
                <a:schemeClr val="tx1"/>
              </a:solidFill>
            </a:endParaRPr>
          </a:p>
          <a:p>
            <a:pPr marL="514350" indent="-514350" algn="just"/>
            <a:r>
              <a:rPr lang="ar-SA" sz="2800" dirty="0" smtClean="0">
                <a:solidFill>
                  <a:schemeClr val="tx1"/>
                </a:solidFill>
              </a:rPr>
              <a:t>5 - بعد حوالي يومين تظهر جذور صغيرة تندفع إلى أسفل.</a:t>
            </a:r>
            <a:endParaRPr lang="en-US" sz="2800" dirty="0" smtClean="0">
              <a:solidFill>
                <a:schemeClr val="tx1"/>
              </a:solidFill>
            </a:endParaRPr>
          </a:p>
          <a:p>
            <a:pPr marL="514350" indent="-514350" algn="just"/>
            <a:r>
              <a:rPr lang="ar-SA" sz="2800" dirty="0" smtClean="0">
                <a:solidFill>
                  <a:schemeClr val="tx1"/>
                </a:solidFill>
              </a:rPr>
              <a:t>6 - بعد يومين آخرين ينمو الجذر ويتجه لأسفل وتبدأ الساق في الظهر وتتجه إلى أعلى.</a:t>
            </a:r>
            <a:endParaRPr lang="en-US" sz="2800" dirty="0" smtClean="0">
              <a:solidFill>
                <a:schemeClr val="tx1"/>
              </a:solidFill>
            </a:endParaRPr>
          </a:p>
          <a:p>
            <a:pPr marL="514350" indent="-514350" algn="just"/>
            <a:r>
              <a:rPr lang="ar-SA" sz="2800" dirty="0" smtClean="0">
                <a:solidFill>
                  <a:schemeClr val="tx1"/>
                </a:solidFill>
              </a:rPr>
              <a:t>7 - بمرور الوقت ومع استمرار إضافة الماء لها تخضر أوراق الساق وتتجه إلى أعلى وينمو الجذر ويتعمق ويتجه إلى أسفل.</a:t>
            </a:r>
            <a:endParaRPr lang="ar-EG" sz="2800" dirty="0" smtClean="0">
              <a:solidFill>
                <a:schemeClr val="tx1"/>
              </a:solidFill>
            </a:endParaRPr>
          </a:p>
          <a:p>
            <a:pPr marL="514350" indent="-514350" algn="r" rtl="1">
              <a:buFont typeface="+mj-lt"/>
              <a:buAutoNum type="arabicPeriod"/>
            </a:pPr>
            <a:endParaRPr lang="en-US" sz="2800" dirty="0" smtClean="0">
              <a:solidFill>
                <a:schemeClr val="tx1"/>
              </a:solidFill>
            </a:endParaRPr>
          </a:p>
          <a:p>
            <a:pPr algn="r" rtl="1"/>
            <a:endParaRPr lang="en-US" sz="2800" b="1" dirty="0" smtClean="0">
              <a:solidFill>
                <a:srgbClr val="C00000"/>
              </a:solidFill>
              <a:effectLst>
                <a:outerShdw blurRad="38100" dist="38100" dir="2700000" algn="tl">
                  <a:srgbClr val="000000">
                    <a:alpha val="43137"/>
                  </a:srgbClr>
                </a:outerShdw>
              </a:effectLst>
            </a:endParaRPr>
          </a:p>
          <a:p>
            <a:pPr algn="r" rtl="1"/>
            <a:endParaRPr lang="en-US" sz="2800" dirty="0">
              <a:solidFill>
                <a:schemeClr val="tx1"/>
              </a:solidFill>
            </a:endParaRPr>
          </a:p>
        </p:txBody>
      </p:sp>
      <p:sp>
        <p:nvSpPr>
          <p:cNvPr id="4" name="Date Placeholder 3"/>
          <p:cNvSpPr>
            <a:spLocks noGrp="1"/>
          </p:cNvSpPr>
          <p:nvPr>
            <p:ph type="dt" sz="half" idx="10"/>
          </p:nvPr>
        </p:nvSpPr>
        <p:spPr/>
        <p:txBody>
          <a:bodyPr/>
          <a:lstStyle/>
          <a:p>
            <a:fld id="{E605E03F-6D60-4D8C-890B-DD8C0181C835}" type="datetime1">
              <a:rPr lang="ar-SA" smtClean="0"/>
              <a:pPr/>
              <a:t>26/06/35</a:t>
            </a:fld>
            <a:endParaRPr lang="ar-SA"/>
          </a:p>
        </p:txBody>
      </p:sp>
    </p:spTree>
    <p:extLst>
      <p:ext uri="{BB962C8B-B14F-4D97-AF65-F5344CB8AC3E}">
        <p14:creationId xmlns:p14="http://schemas.microsoft.com/office/powerpoint/2010/main" val="3019207229"/>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429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122ACB39-C667-4406-9E15-5035213B1C27}" type="datetime1">
              <a:rPr lang="ar-SA" smtClean="0"/>
              <a:pPr/>
              <a:t>26/06/35</a:t>
            </a:fld>
            <a:endParaRPr lang="ar-SA"/>
          </a:p>
        </p:txBody>
      </p:sp>
    </p:spTree>
    <p:extLst>
      <p:ext uri="{BB962C8B-B14F-4D97-AF65-F5344CB8AC3E}">
        <p14:creationId xmlns:p14="http://schemas.microsoft.com/office/powerpoint/2010/main" val="3753183168"/>
      </p:ext>
    </p:ext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7317432"/>
          </a:xfrm>
        </p:spPr>
        <p:style>
          <a:lnRef idx="0">
            <a:schemeClr val="accent2"/>
          </a:lnRef>
          <a:fillRef idx="3">
            <a:schemeClr val="accent2"/>
          </a:fillRef>
          <a:effectRef idx="3">
            <a:schemeClr val="accent2"/>
          </a:effectRef>
          <a:fontRef idx="minor">
            <a:schemeClr val="lt1"/>
          </a:fontRef>
        </p:style>
        <p:txBody>
          <a:bodyPr>
            <a:normAutofit fontScale="70000" lnSpcReduction="20000"/>
          </a:bodyPr>
          <a:lstStyle/>
          <a:p>
            <a:pPr lvl="0"/>
            <a:r>
              <a:rPr lang="ar-SA" sz="51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الأدوات</a:t>
            </a:r>
            <a:r>
              <a:rPr lang="ar-SA" sz="3800" dirty="0" smtClean="0">
                <a:solidFill>
                  <a:schemeClr val="bg1"/>
                </a:solidFill>
                <a:effectLst>
                  <a:outerShdw blurRad="38100" dist="38100" dir="2700000" algn="tl">
                    <a:srgbClr val="000000">
                      <a:alpha val="43137"/>
                    </a:srgbClr>
                  </a:outerShdw>
                </a:effectLst>
              </a:rPr>
              <a:t>:</a:t>
            </a:r>
            <a:endParaRPr lang="en-US" sz="3800" dirty="0" smtClean="0">
              <a:solidFill>
                <a:schemeClr val="bg1"/>
              </a:solidFill>
              <a:effectLst>
                <a:outerShdw blurRad="38100" dist="38100" dir="2700000" algn="tl">
                  <a:srgbClr val="000000">
                    <a:alpha val="43137"/>
                  </a:srgbClr>
                </a:outerShdw>
              </a:effectLst>
            </a:endParaRPr>
          </a:p>
          <a:p>
            <a:pPr lvl="0"/>
            <a:r>
              <a:rPr lang="ar-SA" sz="3800" dirty="0" smtClean="0">
                <a:solidFill>
                  <a:schemeClr val="bg1"/>
                </a:solidFill>
                <a:effectLst>
                  <a:outerShdw blurRad="38100" dist="38100" dir="2700000" algn="tl">
                    <a:srgbClr val="000000">
                      <a:alpha val="43137"/>
                    </a:srgbClr>
                  </a:outerShdw>
                </a:effectLst>
              </a:rPr>
              <a:t>3 أطباق (أصفر –أزرق – أحمر) ماء – طبق – عميق – حبوب فول – ورق تواليت (مناديل ورقية).</a:t>
            </a:r>
            <a:endParaRPr lang="en-US" sz="3800" dirty="0" smtClean="0">
              <a:solidFill>
                <a:schemeClr val="bg1"/>
              </a:solidFill>
              <a:effectLst>
                <a:outerShdw blurRad="38100" dist="38100" dir="2700000" algn="tl">
                  <a:srgbClr val="000000">
                    <a:alpha val="43137"/>
                  </a:srgbClr>
                </a:outerShdw>
              </a:effectLst>
            </a:endParaRPr>
          </a:p>
          <a:p>
            <a:pPr lvl="0"/>
            <a:r>
              <a:rPr lang="ar-SA" sz="4600" u="sng" dirty="0" smtClean="0">
                <a:solidFill>
                  <a:srgbClr val="FFFF00"/>
                </a:solidFill>
              </a:rPr>
              <a:t>الخطوات</a:t>
            </a:r>
            <a:r>
              <a:rPr lang="ar-SA" sz="3800" dirty="0" smtClean="0">
                <a:solidFill>
                  <a:schemeClr val="bg1"/>
                </a:solidFill>
                <a:effectLst>
                  <a:outerShdw blurRad="38100" dist="38100" dir="2700000" algn="tl">
                    <a:srgbClr val="000000">
                      <a:alpha val="43137"/>
                    </a:srgbClr>
                  </a:outerShdw>
                </a:effectLst>
              </a:rPr>
              <a:t>:</a:t>
            </a:r>
            <a:endParaRPr lang="en-US" sz="3800" dirty="0" smtClean="0">
              <a:solidFill>
                <a:schemeClr val="bg1"/>
              </a:solidFill>
              <a:effectLst>
                <a:outerShdw blurRad="38100" dist="38100" dir="2700000" algn="tl">
                  <a:srgbClr val="000000">
                    <a:alpha val="43137"/>
                  </a:srgbClr>
                </a:outerShdw>
              </a:effectLst>
            </a:endParaRPr>
          </a:p>
          <a:p>
            <a:pPr lvl="1"/>
            <a:r>
              <a:rPr lang="ar-SA" sz="3800" dirty="0" smtClean="0">
                <a:solidFill>
                  <a:schemeClr val="bg1"/>
                </a:solidFill>
                <a:effectLst>
                  <a:outerShdw blurRad="38100" dist="38100" dir="2700000" algn="tl">
                    <a:srgbClr val="000000">
                      <a:alpha val="43137"/>
                    </a:srgbClr>
                  </a:outerShdw>
                </a:effectLst>
              </a:rPr>
              <a:t>ضع بعض بذور الفول في الماء في الطبق العميق.</a:t>
            </a:r>
            <a:endParaRPr lang="en-US" sz="3800" dirty="0" smtClean="0">
              <a:solidFill>
                <a:schemeClr val="bg1"/>
              </a:solidFill>
              <a:effectLst>
                <a:outerShdw blurRad="38100" dist="38100" dir="2700000" algn="tl">
                  <a:srgbClr val="000000">
                    <a:alpha val="43137"/>
                  </a:srgbClr>
                </a:outerShdw>
              </a:effectLst>
            </a:endParaRPr>
          </a:p>
          <a:p>
            <a:pPr lvl="1"/>
            <a:r>
              <a:rPr lang="ar-SA" sz="3800" dirty="0" smtClean="0">
                <a:solidFill>
                  <a:schemeClr val="bg1"/>
                </a:solidFill>
                <a:effectLst>
                  <a:outerShdw blurRad="38100" dist="38100" dir="2700000" algn="tl">
                    <a:srgbClr val="000000">
                      <a:alpha val="43137"/>
                    </a:srgbClr>
                  </a:outerShdw>
                </a:effectLst>
              </a:rPr>
              <a:t>ضع مناديل ورقية في كل طبق من الأطباق.</a:t>
            </a:r>
            <a:endParaRPr lang="en-US" sz="3800" dirty="0" smtClean="0">
              <a:solidFill>
                <a:schemeClr val="bg1"/>
              </a:solidFill>
              <a:effectLst>
                <a:outerShdw blurRad="38100" dist="38100" dir="2700000" algn="tl">
                  <a:srgbClr val="000000">
                    <a:alpha val="43137"/>
                  </a:srgbClr>
                </a:outerShdw>
              </a:effectLst>
            </a:endParaRPr>
          </a:p>
          <a:p>
            <a:pPr lvl="1"/>
            <a:r>
              <a:rPr lang="ar-SA" sz="3800" dirty="0" smtClean="0">
                <a:solidFill>
                  <a:schemeClr val="bg1"/>
                </a:solidFill>
                <a:effectLst>
                  <a:outerShdw blurRad="38100" dist="38100" dir="2700000" algn="tl">
                    <a:srgbClr val="000000">
                      <a:alpha val="43137"/>
                    </a:srgbClr>
                  </a:outerShdw>
                </a:effectLst>
              </a:rPr>
              <a:t>ضع على المناديل الورقيةي الطبق الأصفر بعض الماء لتبللها.</a:t>
            </a:r>
            <a:endParaRPr lang="en-US" sz="3800" dirty="0" smtClean="0">
              <a:solidFill>
                <a:schemeClr val="bg1"/>
              </a:solidFill>
              <a:effectLst>
                <a:outerShdw blurRad="38100" dist="38100" dir="2700000" algn="tl">
                  <a:srgbClr val="000000">
                    <a:alpha val="43137"/>
                  </a:srgbClr>
                </a:outerShdw>
              </a:effectLst>
            </a:endParaRPr>
          </a:p>
          <a:p>
            <a:pPr lvl="1"/>
            <a:r>
              <a:rPr lang="ar-SA" sz="3800" dirty="0" smtClean="0">
                <a:solidFill>
                  <a:schemeClr val="bg1"/>
                </a:solidFill>
                <a:effectLst>
                  <a:outerShdw blurRad="38100" dist="38100" dir="2700000" algn="tl">
                    <a:srgbClr val="000000">
                      <a:alpha val="43137"/>
                    </a:srgbClr>
                  </a:outerShdw>
                </a:effectLst>
              </a:rPr>
              <a:t>أترك الطبق الأحمر جافاً بدون ماء.</a:t>
            </a:r>
            <a:endParaRPr lang="en-US" sz="3800" dirty="0" smtClean="0">
              <a:solidFill>
                <a:schemeClr val="bg1"/>
              </a:solidFill>
              <a:effectLst>
                <a:outerShdw blurRad="38100" dist="38100" dir="2700000" algn="tl">
                  <a:srgbClr val="000000">
                    <a:alpha val="43137"/>
                  </a:srgbClr>
                </a:outerShdw>
              </a:effectLst>
            </a:endParaRPr>
          </a:p>
          <a:p>
            <a:pPr lvl="1"/>
            <a:r>
              <a:rPr lang="ar-SA" sz="3800" dirty="0" smtClean="0">
                <a:solidFill>
                  <a:schemeClr val="bg1"/>
                </a:solidFill>
                <a:effectLst>
                  <a:outerShdw blurRad="38100" dist="38100" dir="2700000" algn="tl">
                    <a:srgbClr val="000000">
                      <a:alpha val="43137"/>
                    </a:srgbClr>
                  </a:outerShdw>
                </a:effectLst>
              </a:rPr>
              <a:t>ضع في كل طبق من الأطباق الثلاثة حبوب فول.</a:t>
            </a:r>
            <a:endParaRPr lang="en-US" sz="3800" dirty="0" smtClean="0">
              <a:solidFill>
                <a:schemeClr val="bg1"/>
              </a:solidFill>
              <a:effectLst>
                <a:outerShdw blurRad="38100" dist="38100" dir="2700000" algn="tl">
                  <a:srgbClr val="000000">
                    <a:alpha val="43137"/>
                  </a:srgbClr>
                </a:outerShdw>
              </a:effectLst>
            </a:endParaRPr>
          </a:p>
          <a:p>
            <a:pPr lvl="1"/>
            <a:r>
              <a:rPr lang="ar-SA" sz="3800" dirty="0" smtClean="0">
                <a:solidFill>
                  <a:schemeClr val="bg1"/>
                </a:solidFill>
                <a:effectLst>
                  <a:outerShdw blurRad="38100" dist="38100" dir="2700000" algn="tl">
                    <a:srgbClr val="000000">
                      <a:alpha val="43137"/>
                    </a:srgbClr>
                  </a:outerShdw>
                </a:effectLst>
              </a:rPr>
              <a:t>ضع ماء على الطبق الأزرق وتأكد أن الماء يغطي الحبوب تماما وأترك الأطباق في مكان دافئ لمدة 5 أيام.</a:t>
            </a:r>
            <a:endParaRPr lang="en-US" sz="3800" dirty="0" smtClean="0">
              <a:solidFill>
                <a:schemeClr val="bg1"/>
              </a:solidFill>
              <a:effectLst>
                <a:outerShdw blurRad="38100" dist="38100" dir="2700000" algn="tl">
                  <a:srgbClr val="000000">
                    <a:alpha val="43137"/>
                  </a:srgbClr>
                </a:outerShdw>
              </a:effectLst>
            </a:endParaRPr>
          </a:p>
          <a:p>
            <a:pPr lvl="0"/>
            <a:endParaRPr lang="en-US" sz="3800" dirty="0" smtClean="0">
              <a:solidFill>
                <a:schemeClr val="bg1"/>
              </a:solidFill>
              <a:effectLst>
                <a:outerShdw blurRad="38100" dist="38100" dir="2700000" algn="tl">
                  <a:srgbClr val="000000">
                    <a:alpha val="43137"/>
                  </a:srgbClr>
                </a:outerShdw>
              </a:effectLst>
            </a:endParaRPr>
          </a:p>
          <a:p>
            <a:pPr lvl="0"/>
            <a:r>
              <a:rPr lang="ar-EG" sz="4000" b="1" u="sng" dirty="0" smtClean="0">
                <a:solidFill>
                  <a:srgbClr val="FFFF00"/>
                </a:solidFill>
                <a:effectLst>
                  <a:outerShdw blurRad="38100" dist="38100" dir="2700000" algn="tl">
                    <a:srgbClr val="000000">
                      <a:alpha val="43137"/>
                    </a:srgbClr>
                  </a:outerShdw>
                </a:effectLst>
              </a:rPr>
              <a:t>الأستنتاج :</a:t>
            </a:r>
            <a:endParaRPr lang="en-US" sz="4000" b="1" u="sng" dirty="0" smtClean="0">
              <a:solidFill>
                <a:srgbClr val="FFFF00"/>
              </a:solidFill>
              <a:effectLst>
                <a:outerShdw blurRad="38100" dist="38100" dir="2700000" algn="tl">
                  <a:srgbClr val="000000">
                    <a:alpha val="43137"/>
                  </a:srgbClr>
                </a:outerShdw>
              </a:effectLst>
            </a:endParaRPr>
          </a:p>
          <a:p>
            <a:pPr lvl="0"/>
            <a:r>
              <a:rPr lang="ar-SA" sz="3800" dirty="0" smtClean="0">
                <a:solidFill>
                  <a:schemeClr val="bg1"/>
                </a:solidFill>
                <a:effectLst>
                  <a:outerShdw blurRad="38100" dist="38100" dir="2700000" algn="tl">
                    <a:srgbClr val="000000">
                      <a:alpha val="43137"/>
                    </a:srgbClr>
                  </a:outerShdw>
                </a:effectLst>
              </a:rPr>
              <a:t>أ - الطبق </a:t>
            </a:r>
            <a:r>
              <a:rPr lang="ar-EG" sz="3800" dirty="0" smtClean="0">
                <a:solidFill>
                  <a:schemeClr val="bg1"/>
                </a:solidFill>
                <a:effectLst>
                  <a:outerShdw blurRad="38100" dist="38100" dir="2700000" algn="tl">
                    <a:srgbClr val="000000">
                      <a:alpha val="43137"/>
                    </a:srgbClr>
                  </a:outerShdw>
                </a:effectLst>
              </a:rPr>
              <a:t>الأحمر </a:t>
            </a:r>
            <a:r>
              <a:rPr lang="ar-SA" sz="3800" dirty="0" smtClean="0">
                <a:solidFill>
                  <a:schemeClr val="bg1"/>
                </a:solidFill>
                <a:effectLst>
                  <a:outerShdw blurRad="38100" dist="38100" dir="2700000" algn="tl">
                    <a:srgbClr val="000000">
                      <a:alpha val="43137"/>
                    </a:srgbClr>
                  </a:outerShdw>
                </a:effectLst>
              </a:rPr>
              <a:t>لا تنبت البذور لأنها بدون ماء.</a:t>
            </a:r>
            <a:endParaRPr lang="en-US" sz="3800" dirty="0" smtClean="0">
              <a:solidFill>
                <a:schemeClr val="bg1"/>
              </a:solidFill>
              <a:effectLst>
                <a:outerShdw blurRad="38100" dist="38100" dir="2700000" algn="tl">
                  <a:srgbClr val="000000">
                    <a:alpha val="43137"/>
                  </a:srgbClr>
                </a:outerShdw>
              </a:effectLst>
            </a:endParaRPr>
          </a:p>
          <a:p>
            <a:pPr lvl="0"/>
            <a:r>
              <a:rPr lang="ar-SA" sz="3800" dirty="0" smtClean="0">
                <a:solidFill>
                  <a:schemeClr val="bg1"/>
                </a:solidFill>
                <a:effectLst>
                  <a:outerShdw blurRad="38100" dist="38100" dir="2700000" algn="tl">
                    <a:srgbClr val="000000">
                      <a:alpha val="43137"/>
                    </a:srgbClr>
                  </a:outerShdw>
                </a:effectLst>
              </a:rPr>
              <a:t>ب - الطبق الأزرق لا تنبت البذور لأن الماء يغطي البذور فيمنع وصول الهواء لها.</a:t>
            </a:r>
            <a:endParaRPr lang="en-US" sz="3800" dirty="0" smtClean="0">
              <a:solidFill>
                <a:schemeClr val="bg1"/>
              </a:solidFill>
              <a:effectLst>
                <a:outerShdw blurRad="38100" dist="38100" dir="2700000" algn="tl">
                  <a:srgbClr val="000000">
                    <a:alpha val="43137"/>
                  </a:srgbClr>
                </a:outerShdw>
              </a:effectLst>
            </a:endParaRPr>
          </a:p>
          <a:p>
            <a:pPr lvl="0"/>
            <a:r>
              <a:rPr lang="ar-SA" sz="3800" dirty="0" smtClean="0">
                <a:solidFill>
                  <a:schemeClr val="bg1"/>
                </a:solidFill>
                <a:effectLst>
                  <a:outerShdw blurRad="38100" dist="38100" dir="2700000" algn="tl">
                    <a:srgbClr val="000000">
                      <a:alpha val="43137"/>
                    </a:srgbClr>
                  </a:outerShdw>
                </a:effectLst>
              </a:rPr>
              <a:t>ج - الطبق الأصفر هو الطبق الوحيد الذي تنبت به البذور لأنه جميع الظروف متوفرة له الماء والهواء والمكان الدافئ.</a:t>
            </a:r>
            <a:endParaRPr lang="en-US" sz="3800" dirty="0" smtClean="0">
              <a:solidFill>
                <a:schemeClr val="bg1"/>
              </a:solidFill>
              <a:effectLst>
                <a:outerShdw blurRad="38100" dist="38100" dir="2700000" algn="tl">
                  <a:srgbClr val="000000">
                    <a:alpha val="43137"/>
                  </a:srgbClr>
                </a:outerShdw>
              </a:effectLst>
            </a:endParaRPr>
          </a:p>
          <a:p>
            <a:pPr lvl="0"/>
            <a:endParaRPr lang="en-US" dirty="0" smtClean="0">
              <a:solidFill>
                <a:schemeClr val="bg1"/>
              </a:solidFill>
            </a:endParaRPr>
          </a:p>
          <a:p>
            <a:pPr algn="just" rtl="1"/>
            <a:endParaRPr lang="en-US" sz="2800" dirty="0">
              <a:solidFill>
                <a:schemeClr val="bg1"/>
              </a:solidFill>
            </a:endParaRPr>
          </a:p>
        </p:txBody>
      </p:sp>
      <p:sp>
        <p:nvSpPr>
          <p:cNvPr id="4" name="Date Placeholder 3"/>
          <p:cNvSpPr>
            <a:spLocks noGrp="1"/>
          </p:cNvSpPr>
          <p:nvPr>
            <p:ph type="dt" sz="half" idx="10"/>
          </p:nvPr>
        </p:nvSpPr>
        <p:spPr/>
        <p:txBody>
          <a:bodyPr/>
          <a:lstStyle/>
          <a:p>
            <a:fld id="{83A01622-93AC-47D3-A865-02AFDA1BC7D8}" type="datetime1">
              <a:rPr lang="ar-SA" smtClean="0"/>
              <a:pPr/>
              <a:t>26/06/35</a:t>
            </a:fld>
            <a:endParaRPr lang="ar-SA"/>
          </a:p>
        </p:txBody>
      </p:sp>
    </p:spTree>
    <p:extLst>
      <p:ext uri="{BB962C8B-B14F-4D97-AF65-F5344CB8AC3E}">
        <p14:creationId xmlns:p14="http://schemas.microsoft.com/office/powerpoint/2010/main" val="2667910345"/>
      </p:ext>
    </p:extLst>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889248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A40DDCA9-ED2A-42ED-9EA2-7D13C3EAA283}" type="datetime1">
              <a:rPr lang="ar-SA" smtClean="0"/>
              <a:pPr/>
              <a:t>26/06/35</a:t>
            </a:fld>
            <a:endParaRPr lang="ar-SA"/>
          </a:p>
        </p:txBody>
      </p:sp>
    </p:spTree>
    <p:extLst>
      <p:ext uri="{BB962C8B-B14F-4D97-AF65-F5344CB8AC3E}">
        <p14:creationId xmlns:p14="http://schemas.microsoft.com/office/powerpoint/2010/main" val="563114027"/>
      </p:ext>
    </p:extLst>
  </p:cSld>
  <p:clrMapOvr>
    <a:masterClrMapping/>
  </p:clrMapOvr>
  <p:transition spd="slow">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6FBDD568-0E8D-40A5-9D1C-0C4E81856019}" type="datetime1">
              <a:rPr lang="ar-SA" smtClean="0"/>
              <a:pPr/>
              <a:t>26/06/35</a:t>
            </a:fld>
            <a:endParaRPr lang="ar-SA"/>
          </a:p>
        </p:txBody>
      </p:sp>
    </p:spTree>
    <p:extLst>
      <p:ext uri="{BB962C8B-B14F-4D97-AF65-F5344CB8AC3E}">
        <p14:creationId xmlns:p14="http://schemas.microsoft.com/office/powerpoint/2010/main" val="446578603"/>
      </p:ext>
    </p:extLst>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A40DDCA9-ED2A-42ED-9EA2-7D13C3EAA283}" type="datetime1">
              <a:rPr lang="ar-SA" smtClean="0"/>
              <a:pPr/>
              <a:t>26/06/35</a:t>
            </a:fld>
            <a:endParaRPr lang="ar-SA"/>
          </a:p>
        </p:txBody>
      </p:sp>
    </p:spTree>
    <p:extLst>
      <p:ext uri="{BB962C8B-B14F-4D97-AF65-F5344CB8AC3E}">
        <p14:creationId xmlns:p14="http://schemas.microsoft.com/office/powerpoint/2010/main" val="563114027"/>
      </p:ext>
    </p:extLst>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16" y="-459432"/>
            <a:ext cx="9145016" cy="7317432"/>
          </a:xfrm>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rtl="1"/>
            <a:r>
              <a:rPr lang="ar-SA" b="1" dirty="0" smtClean="0">
                <a:solidFill>
                  <a:srgbClr val="FFFF00"/>
                </a:solidFill>
                <a:effectLst>
                  <a:outerShdw blurRad="38100" dist="38100" dir="2700000" algn="tl">
                    <a:srgbClr val="000000">
                      <a:alpha val="43137"/>
                    </a:srgbClr>
                  </a:outerShdw>
                </a:effectLst>
              </a:rPr>
              <a:t>التعفن:</a:t>
            </a:r>
            <a:endParaRPr lang="en-US" b="1" dirty="0" smtClean="0">
              <a:solidFill>
                <a:srgbClr val="FFFF00"/>
              </a:solidFill>
              <a:effectLst>
                <a:outerShdw blurRad="38100" dist="38100" dir="2700000" algn="tl">
                  <a:srgbClr val="000000">
                    <a:alpha val="43137"/>
                  </a:srgbClr>
                </a:outerShdw>
              </a:effectLst>
            </a:endParaRPr>
          </a:p>
          <a:p>
            <a:pPr marL="514350" indent="-514350" rtl="1">
              <a:buFont typeface="Wingdings" pitchFamily="2" charset="2"/>
              <a:buChar char="ü"/>
            </a:pPr>
            <a:r>
              <a:rPr lang="ar-SA" dirty="0" smtClean="0">
                <a:solidFill>
                  <a:srgbClr val="FFFF00"/>
                </a:solidFill>
              </a:rPr>
              <a:t>هناك </a:t>
            </a:r>
            <a:r>
              <a:rPr lang="ar-SA" dirty="0" smtClean="0">
                <a:solidFill>
                  <a:srgbClr val="FF0000"/>
                </a:solidFill>
              </a:rPr>
              <a:t>نوع آخر من الفطريات يسمى فطر عفن الخبز الذي ينمو فوق الأطعمة وخصوصا الخبز مما يؤدي إلى تعفنه وهذا الفطر يلزمه لكي ينمو ماء ودفء.</a:t>
            </a:r>
          </a:p>
          <a:p>
            <a:pPr rtl="1"/>
            <a:r>
              <a:rPr lang="ar-SA" b="1" dirty="0" smtClean="0">
                <a:solidFill>
                  <a:srgbClr val="00B0F0"/>
                </a:solidFill>
                <a:effectLst>
                  <a:outerShdw blurRad="38100" dist="38100" dir="2700000" algn="tl">
                    <a:srgbClr val="000000">
                      <a:alpha val="43137"/>
                    </a:srgbClr>
                  </a:outerShdw>
                </a:effectLst>
              </a:rPr>
              <a:t>النشاط: </a:t>
            </a:r>
            <a:endParaRPr lang="en-US" b="1" dirty="0" smtClean="0">
              <a:solidFill>
                <a:srgbClr val="00B0F0"/>
              </a:solidFill>
              <a:effectLst>
                <a:outerShdw blurRad="38100" dist="38100" dir="2700000" algn="tl">
                  <a:srgbClr val="000000">
                    <a:alpha val="43137"/>
                  </a:srgbClr>
                </a:outerShdw>
              </a:effectLst>
            </a:endParaRPr>
          </a:p>
          <a:p>
            <a:pPr marL="514350" indent="-514350" rtl="1">
              <a:buFont typeface="Wingdings" pitchFamily="2" charset="2"/>
              <a:buChar char="ü"/>
            </a:pPr>
            <a:r>
              <a:rPr lang="ar-SA" dirty="0" smtClean="0">
                <a:solidFill>
                  <a:srgbClr val="00B0F0"/>
                </a:solidFill>
              </a:rPr>
              <a:t>يهدف إلى التعرف على شروط حدوث تعفن الخبز ولهذا ينصح بعدم ترك الخبز في أكياس بلاستيك مغلقة لمدة طويلة.</a:t>
            </a:r>
            <a:endParaRPr lang="en-US" dirty="0" smtClean="0">
              <a:solidFill>
                <a:srgbClr val="00B0F0"/>
              </a:solidFill>
            </a:endParaRPr>
          </a:p>
          <a:p>
            <a:pPr rtl="1"/>
            <a:r>
              <a:rPr lang="ar-SA" b="1" dirty="0" smtClean="0">
                <a:solidFill>
                  <a:srgbClr val="FFFF00"/>
                </a:solidFill>
                <a:effectLst>
                  <a:outerShdw blurRad="38100" dist="38100" dir="2700000" algn="tl">
                    <a:srgbClr val="000000">
                      <a:alpha val="43137"/>
                    </a:srgbClr>
                  </a:outerShdw>
                </a:effectLst>
              </a:rPr>
              <a:t>الخطوات:</a:t>
            </a:r>
            <a:endParaRPr lang="en-US" b="1" dirty="0" smtClean="0">
              <a:solidFill>
                <a:srgbClr val="FFFF00"/>
              </a:solidFill>
              <a:effectLst>
                <a:outerShdw blurRad="38100" dist="38100" dir="2700000" algn="tl">
                  <a:srgbClr val="000000">
                    <a:alpha val="43137"/>
                  </a:srgbClr>
                </a:outerShdw>
              </a:effectLst>
            </a:endParaRPr>
          </a:p>
          <a:p>
            <a:pPr marL="514350" indent="-514350" rtl="1">
              <a:buFont typeface="+mj-lt"/>
              <a:buAutoNum type="arabicPeriod"/>
            </a:pPr>
            <a:r>
              <a:rPr lang="ar-SA" dirty="0" smtClean="0">
                <a:solidFill>
                  <a:srgbClr val="FFFF00"/>
                </a:solidFill>
              </a:rPr>
              <a:t>بلل إحدى قطع الخبز بالماء.</a:t>
            </a:r>
            <a:endParaRPr lang="en-US" dirty="0" smtClean="0">
              <a:solidFill>
                <a:srgbClr val="FFFF00"/>
              </a:solidFill>
            </a:endParaRPr>
          </a:p>
          <a:p>
            <a:pPr marL="514350" indent="-514350" rtl="1">
              <a:buFont typeface="+mj-lt"/>
              <a:buAutoNum type="arabicPeriod"/>
            </a:pPr>
            <a:r>
              <a:rPr lang="ar-SA" dirty="0" smtClean="0">
                <a:solidFill>
                  <a:srgbClr val="FFFF00"/>
                </a:solidFill>
              </a:rPr>
              <a:t>بلل الأخرى بواسطة مانع التعفن.</a:t>
            </a:r>
            <a:endParaRPr lang="en-US" dirty="0" smtClean="0">
              <a:solidFill>
                <a:srgbClr val="FFFF00"/>
              </a:solidFill>
            </a:endParaRPr>
          </a:p>
          <a:p>
            <a:pPr marL="514350" indent="-514350" rtl="1">
              <a:buFont typeface="+mj-lt"/>
              <a:buAutoNum type="arabicPeriod"/>
            </a:pPr>
            <a:r>
              <a:rPr lang="ar-SA" dirty="0" smtClean="0">
                <a:solidFill>
                  <a:srgbClr val="FFFF00"/>
                </a:solidFill>
              </a:rPr>
              <a:t>ضع قطعتي الخبز السابقتين داخل الحوض الزجاجي وغطهما بالبلاستيك بحيث يكونا مبتعدين عن بعضها واتركهما في مكان دافئ.</a:t>
            </a:r>
            <a:endParaRPr lang="en-US" dirty="0" smtClean="0">
              <a:solidFill>
                <a:srgbClr val="FFFF00"/>
              </a:solidFill>
            </a:endParaRPr>
          </a:p>
          <a:p>
            <a:pPr marL="514350" indent="-514350" rtl="1">
              <a:buFont typeface="+mj-lt"/>
              <a:buAutoNum type="arabicPeriod"/>
            </a:pPr>
            <a:r>
              <a:rPr lang="ar-SA" dirty="0" smtClean="0">
                <a:solidFill>
                  <a:srgbClr val="FFFF00"/>
                </a:solidFill>
              </a:rPr>
              <a:t>أترك قطعة الخبز الثالثة جافة وخارج الحوض الزجاجي.</a:t>
            </a:r>
            <a:endParaRPr lang="en-US" dirty="0" smtClean="0">
              <a:solidFill>
                <a:srgbClr val="FFFF00"/>
              </a:solidFill>
            </a:endParaRPr>
          </a:p>
          <a:p>
            <a:pPr algn="just" rtl="1"/>
            <a:endParaRPr lang="en-US" dirty="0" smtClean="0">
              <a:solidFill>
                <a:srgbClr val="FFFF00"/>
              </a:solidFill>
            </a:endParaRPr>
          </a:p>
          <a:p>
            <a:pPr algn="just" rtl="1"/>
            <a:endParaRPr lang="en-US" sz="2800" dirty="0" smtClean="0">
              <a:solidFill>
                <a:schemeClr val="tx1"/>
              </a:solidFill>
            </a:endParaRPr>
          </a:p>
          <a:p>
            <a:pPr algn="just" rtl="1"/>
            <a:endParaRPr lang="en-US" sz="2800" dirty="0">
              <a:solidFill>
                <a:schemeClr val="tx1"/>
              </a:solidFill>
            </a:endParaRPr>
          </a:p>
        </p:txBody>
      </p:sp>
      <p:sp>
        <p:nvSpPr>
          <p:cNvPr id="4" name="Date Placeholder 3"/>
          <p:cNvSpPr>
            <a:spLocks noGrp="1"/>
          </p:cNvSpPr>
          <p:nvPr>
            <p:ph type="dt" sz="half" idx="10"/>
          </p:nvPr>
        </p:nvSpPr>
        <p:spPr/>
        <p:txBody>
          <a:bodyPr/>
          <a:lstStyle/>
          <a:p>
            <a:fld id="{0C8BEF22-3E3D-4972-B841-0D5DD318DB3B}" type="datetime1">
              <a:rPr lang="ar-SA" smtClean="0"/>
              <a:pPr/>
              <a:t>26/06/35</a:t>
            </a:fld>
            <a:endParaRPr lang="ar-SA"/>
          </a:p>
        </p:txBody>
      </p:sp>
    </p:spTree>
    <p:extLst>
      <p:ext uri="{BB962C8B-B14F-4D97-AF65-F5344CB8AC3E}">
        <p14:creationId xmlns:p14="http://schemas.microsoft.com/office/powerpoint/2010/main" val="2067211002"/>
      </p:ext>
    </p:extLst>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215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18CDFDFB-7B7D-4828-882E-CB11D34F1342}" type="datetime1">
              <a:rPr lang="ar-SA" smtClean="0"/>
              <a:pPr/>
              <a:t>26/06/35</a:t>
            </a:fld>
            <a:endParaRPr lang="ar-SA"/>
          </a:p>
        </p:txBody>
      </p:sp>
    </p:spTree>
    <p:extLst>
      <p:ext uri="{BB962C8B-B14F-4D97-AF65-F5344CB8AC3E}">
        <p14:creationId xmlns:p14="http://schemas.microsoft.com/office/powerpoint/2010/main" val="2684782507"/>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28596" y="0"/>
          <a:ext cx="8715404" cy="6813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0DB92CEC-3F79-4D11-86AA-7ADB2D1202B2}" type="datetime1">
              <a:rPr lang="ar-SA" smtClean="0"/>
              <a:pPr/>
              <a:t>26/06/35</a:t>
            </a:fld>
            <a:endParaRPr lang="ar-SA"/>
          </a:p>
        </p:txBody>
      </p:sp>
    </p:spTree>
    <p:extLst>
      <p:ext uri="{BB962C8B-B14F-4D97-AF65-F5344CB8AC3E}">
        <p14:creationId xmlns:p14="http://schemas.microsoft.com/office/powerpoint/2010/main" val="1100917090"/>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669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4CBFE11B-54DF-46E4-AC29-F6BDFD44647E}" type="datetime1">
              <a:rPr lang="ar-SA" smtClean="0"/>
              <a:pPr/>
              <a:t>26/06/35</a:t>
            </a:fld>
            <a:endParaRPr lang="ar-SA"/>
          </a:p>
        </p:txBody>
      </p:sp>
    </p:spTree>
    <p:extLst>
      <p:ext uri="{BB962C8B-B14F-4D97-AF65-F5344CB8AC3E}">
        <p14:creationId xmlns:p14="http://schemas.microsoft.com/office/powerpoint/2010/main" val="4049198525"/>
      </p:ext>
    </p:extLst>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3321E37A-8405-4C45-82D4-FEBA704BC8D1}" type="datetime1">
              <a:rPr lang="ar-SA" smtClean="0"/>
              <a:pPr/>
              <a:t>26/06/35</a:t>
            </a:fld>
            <a:endParaRPr lang="ar-SA"/>
          </a:p>
        </p:txBody>
      </p:sp>
    </p:spTree>
    <p:extLst>
      <p:ext uri="{BB962C8B-B14F-4D97-AF65-F5344CB8AC3E}">
        <p14:creationId xmlns:p14="http://schemas.microsoft.com/office/powerpoint/2010/main" val="2750580177"/>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4447C3E-5DBD-4F78-ADDE-2CB4C350447B}" type="datetime1">
              <a:rPr lang="ar-SA" smtClean="0"/>
              <a:pPr/>
              <a:t>26/06/35</a:t>
            </a:fld>
            <a:endParaRPr lang="ar-SA"/>
          </a:p>
        </p:txBody>
      </p:sp>
      <p:pic>
        <p:nvPicPr>
          <p:cNvPr id="5122" name="Picture 2" descr="E:\clip art\school-bus-stopped.png"/>
          <p:cNvPicPr>
            <a:picLocks noGrp="1" noChangeAspect="1" noChangeArrowheads="1"/>
          </p:cNvPicPr>
          <p:nvPr>
            <p:ph idx="1"/>
          </p:nvPr>
        </p:nvPicPr>
        <p:blipFill>
          <a:blip r:embed="rId2" cstate="print"/>
          <a:srcRect/>
          <a:stretch>
            <a:fillRect/>
          </a:stretch>
        </p:blipFill>
        <p:spPr bwMode="auto">
          <a:xfrm>
            <a:off x="251520" y="184474"/>
            <a:ext cx="8892480" cy="66735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wipe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1532</TotalTime>
  <Words>1778</Words>
  <Application>Microsoft Office PowerPoint</Application>
  <PresentationFormat>On-screen Show (4:3)</PresentationFormat>
  <Paragraphs>150</Paragraphs>
  <Slides>24</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Aharoni</vt:lpstr>
      <vt:lpstr>Arial</vt:lpstr>
      <vt:lpstr>Calibri</vt:lpstr>
      <vt:lpstr>Times New Roman</vt:lpstr>
      <vt:lpstr>Wingdings</vt:lpstr>
      <vt:lpstr>Office Theme</vt:lpstr>
      <vt:lpstr>PowerPoint Presentation</vt:lpstr>
      <vt:lpstr>السلام عليكم ورحمة الله وبركات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meezo2</dc:creator>
  <cp:lastModifiedBy>HHB</cp:lastModifiedBy>
  <cp:revision>38</cp:revision>
  <dcterms:created xsi:type="dcterms:W3CDTF">2014-01-18T01:00:53Z</dcterms:created>
  <dcterms:modified xsi:type="dcterms:W3CDTF">2014-04-26T11:29:28Z</dcterms:modified>
</cp:coreProperties>
</file>