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6"/>
  </p:notesMasterIdLst>
  <p:sldIdLst>
    <p:sldId id="358" r:id="rId2"/>
    <p:sldId id="374" r:id="rId3"/>
    <p:sldId id="361" r:id="rId4"/>
    <p:sldId id="362" r:id="rId5"/>
    <p:sldId id="363" r:id="rId6"/>
    <p:sldId id="367" r:id="rId7"/>
    <p:sldId id="368" r:id="rId8"/>
    <p:sldId id="371" r:id="rId9"/>
    <p:sldId id="372" r:id="rId10"/>
    <p:sldId id="377" r:id="rId11"/>
    <p:sldId id="359" r:id="rId12"/>
    <p:sldId id="373" r:id="rId13"/>
    <p:sldId id="296" r:id="rId14"/>
    <p:sldId id="297" r:id="rId15"/>
    <p:sldId id="375" r:id="rId16"/>
    <p:sldId id="298" r:id="rId17"/>
    <p:sldId id="299" r:id="rId18"/>
    <p:sldId id="300" r:id="rId19"/>
    <p:sldId id="301" r:id="rId20"/>
    <p:sldId id="302" r:id="rId21"/>
    <p:sldId id="303" r:id="rId22"/>
    <p:sldId id="304" r:id="rId23"/>
    <p:sldId id="305" r:id="rId24"/>
    <p:sldId id="376"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0" d="100"/>
          <a:sy n="70" d="100"/>
        </p:scale>
        <p:origin x="138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image" Target="../media/image4.gif"/></Relationships>
</file>

<file path=ppt/diagrams/_rels/data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image" Target="../media/image14.jpeg"/><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diagrams/_rels/data10.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image" Target="../media/image4.gif"/></Relationships>
</file>

<file path=ppt/diagrams/_rels/drawing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image" Target="../media/image14.jpeg"/><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754F62-E82E-41F4-B383-FE195F8C9CBA}" type="doc">
      <dgm:prSet loTypeId="urn:microsoft.com/office/officeart/2005/8/layout/bList2#1" loCatId="list" qsTypeId="urn:microsoft.com/office/officeart/2005/8/quickstyle/simple1" qsCatId="simple" csTypeId="urn:microsoft.com/office/officeart/2005/8/colors/accent1_2" csCatId="accent1" phldr="1"/>
      <dgm:spPr/>
    </dgm:pt>
    <dgm:pt modelId="{11E6821D-873F-4B6C-8C7E-D6DBA5194324}">
      <dgm:prSet phldrT="[Text]" phldr="1"/>
      <dgm:spPr/>
      <dgm:t>
        <a:bodyPr/>
        <a:lstStyle/>
        <a:p>
          <a:pPr rtl="1"/>
          <a:endParaRPr lang="ar-EG"/>
        </a:p>
      </dgm:t>
    </dgm:pt>
    <dgm:pt modelId="{0DD1A545-48F8-46F1-AD31-4684FB7A05DD}" type="parTrans" cxnId="{8652BA68-B6F8-43CF-B738-30DE83A4879F}">
      <dgm:prSet/>
      <dgm:spPr/>
      <dgm:t>
        <a:bodyPr/>
        <a:lstStyle/>
        <a:p>
          <a:pPr rtl="1"/>
          <a:endParaRPr lang="ar-EG"/>
        </a:p>
      </dgm:t>
    </dgm:pt>
    <dgm:pt modelId="{D7A39BD8-676D-4B24-B440-1AD084381835}" type="sibTrans" cxnId="{8652BA68-B6F8-43CF-B738-30DE83A4879F}">
      <dgm:prSet/>
      <dgm:spPr/>
      <dgm:t>
        <a:bodyPr/>
        <a:lstStyle/>
        <a:p>
          <a:pPr rtl="1"/>
          <a:endParaRPr lang="ar-EG"/>
        </a:p>
      </dgm:t>
    </dgm:pt>
    <dgm:pt modelId="{2792A0FF-1C43-4C41-BF20-63C5B64E2B44}">
      <dgm:prSet phldrT="[Text]" phldr="1"/>
      <dgm:spPr/>
      <dgm:t>
        <a:bodyPr/>
        <a:lstStyle/>
        <a:p>
          <a:pPr rtl="1"/>
          <a:endParaRPr lang="ar-EG" dirty="0"/>
        </a:p>
      </dgm:t>
    </dgm:pt>
    <dgm:pt modelId="{1C4829B6-14B9-4E57-A966-B587DA560A45}" type="parTrans" cxnId="{797957C4-BBB9-4B8C-8C7F-8F73134D2E74}">
      <dgm:prSet/>
      <dgm:spPr/>
      <dgm:t>
        <a:bodyPr/>
        <a:lstStyle/>
        <a:p>
          <a:pPr rtl="1"/>
          <a:endParaRPr lang="ar-EG"/>
        </a:p>
      </dgm:t>
    </dgm:pt>
    <dgm:pt modelId="{29A77395-FD32-440B-920B-79D96ABE9CA7}" type="sibTrans" cxnId="{797957C4-BBB9-4B8C-8C7F-8F73134D2E74}">
      <dgm:prSet/>
      <dgm:spPr/>
      <dgm:t>
        <a:bodyPr/>
        <a:lstStyle/>
        <a:p>
          <a:pPr rtl="1"/>
          <a:endParaRPr lang="ar-EG"/>
        </a:p>
      </dgm:t>
    </dgm:pt>
    <dgm:pt modelId="{1A67FA64-01DA-42CA-88D6-2BB696097F14}">
      <dgm:prSet custT="1">
        <dgm:style>
          <a:lnRef idx="0">
            <a:schemeClr val="accent3"/>
          </a:lnRef>
          <a:fillRef idx="3">
            <a:schemeClr val="accent3"/>
          </a:fillRef>
          <a:effectRef idx="3">
            <a:schemeClr val="accent3"/>
          </a:effectRef>
          <a:fontRef idx="minor">
            <a:schemeClr val="lt1"/>
          </a:fontRef>
        </dgm:style>
      </dgm:prSet>
      <dgm:spPr/>
      <dgm:t>
        <a:bodyPr/>
        <a:lstStyle/>
        <a:p>
          <a:pPr algn="ctr" rtl="1"/>
          <a:r>
            <a:rPr lang="ar-SA" sz="4400" b="1" dirty="0" smtClean="0">
              <a:solidFill>
                <a:schemeClr val="bg1"/>
              </a:solidFill>
              <a:effectLst>
                <a:outerShdw blurRad="38100" dist="38100" dir="2700000" algn="tl">
                  <a:srgbClr val="000000">
                    <a:alpha val="43137"/>
                  </a:srgbClr>
                </a:outerShdw>
              </a:effectLst>
            </a:rPr>
            <a:t>الظواهر التكنولوجية</a:t>
          </a:r>
          <a:endParaRPr lang="ar-EG" sz="4400" dirty="0"/>
        </a:p>
      </dgm:t>
    </dgm:pt>
    <dgm:pt modelId="{1A0EBA3E-5EBF-4CC8-86CD-B06E6CA8CAEC}" type="parTrans" cxnId="{B57A4FA2-FE42-4E89-9DFB-D0DD95E04087}">
      <dgm:prSet/>
      <dgm:spPr/>
      <dgm:t>
        <a:bodyPr/>
        <a:lstStyle/>
        <a:p>
          <a:pPr rtl="1"/>
          <a:endParaRPr lang="ar-EG"/>
        </a:p>
      </dgm:t>
    </dgm:pt>
    <dgm:pt modelId="{2E75DB89-506A-4EAA-91E0-A3C8EA427842}" type="sibTrans" cxnId="{B57A4FA2-FE42-4E89-9DFB-D0DD95E04087}">
      <dgm:prSet/>
      <dgm:spPr/>
      <dgm:t>
        <a:bodyPr/>
        <a:lstStyle/>
        <a:p>
          <a:pPr rtl="1"/>
          <a:endParaRPr lang="ar-EG"/>
        </a:p>
      </dgm:t>
    </dgm:pt>
    <dgm:pt modelId="{CBC40BDF-A0A0-458F-9919-D6DC36AB3A3F}">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1"/>
          <a:r>
            <a:rPr lang="ar-EG" sz="4400" dirty="0" smtClean="0"/>
            <a:t>الظواهر البيولوجية النبات </a:t>
          </a:r>
          <a:endParaRPr lang="ar-EG" sz="4400" dirty="0"/>
        </a:p>
      </dgm:t>
    </dgm:pt>
    <dgm:pt modelId="{5972AB28-3056-4AA5-8E6B-D042BA4ADCB7}" type="parTrans" cxnId="{C0C957A2-ACAF-4A58-A798-C923A25AE8B1}">
      <dgm:prSet/>
      <dgm:spPr/>
      <dgm:t>
        <a:bodyPr/>
        <a:lstStyle/>
        <a:p>
          <a:pPr rtl="1"/>
          <a:endParaRPr lang="ar-EG"/>
        </a:p>
      </dgm:t>
    </dgm:pt>
    <dgm:pt modelId="{505C6C71-A813-4674-A3B1-E21F37C35AE6}" type="sibTrans" cxnId="{C0C957A2-ACAF-4A58-A798-C923A25AE8B1}">
      <dgm:prSet/>
      <dgm:spPr/>
      <dgm:t>
        <a:bodyPr/>
        <a:lstStyle/>
        <a:p>
          <a:pPr rtl="1"/>
          <a:endParaRPr lang="ar-EG"/>
        </a:p>
      </dgm:t>
    </dgm:pt>
    <dgm:pt modelId="{A63BB180-E80A-48CF-BE0B-EAC7FEFC736B}">
      <dgm:prSet>
        <dgm:style>
          <a:lnRef idx="1">
            <a:schemeClr val="accent4"/>
          </a:lnRef>
          <a:fillRef idx="3">
            <a:schemeClr val="accent4"/>
          </a:fillRef>
          <a:effectRef idx="2">
            <a:schemeClr val="accent4"/>
          </a:effectRef>
          <a:fontRef idx="minor">
            <a:schemeClr val="lt1"/>
          </a:fontRef>
        </dgm:style>
      </dgm:prSet>
      <dgm:spPr/>
      <dgm:t>
        <a:bodyPr/>
        <a:lstStyle/>
        <a:p>
          <a:pPr rtl="1"/>
          <a:r>
            <a:rPr lang="ar-EG" dirty="0" smtClean="0"/>
            <a:t>الظواهر البيولوجية للحيوان </a:t>
          </a:r>
          <a:endParaRPr lang="ar-EG" dirty="0"/>
        </a:p>
      </dgm:t>
    </dgm:pt>
    <dgm:pt modelId="{BDAC6378-FE3A-4360-BD6A-33A881E1F41A}" type="parTrans" cxnId="{A3E32642-0AED-40DA-8610-4DB01C9E06E3}">
      <dgm:prSet/>
      <dgm:spPr/>
      <dgm:t>
        <a:bodyPr/>
        <a:lstStyle/>
        <a:p>
          <a:pPr rtl="1"/>
          <a:endParaRPr lang="ar-EG"/>
        </a:p>
      </dgm:t>
    </dgm:pt>
    <dgm:pt modelId="{901E8BD7-BFC8-43D6-8EB3-D061F2B61460}" type="sibTrans" cxnId="{A3E32642-0AED-40DA-8610-4DB01C9E06E3}">
      <dgm:prSet/>
      <dgm:spPr/>
      <dgm:t>
        <a:bodyPr/>
        <a:lstStyle/>
        <a:p>
          <a:pPr rtl="1"/>
          <a:endParaRPr lang="ar-EG"/>
        </a:p>
      </dgm:t>
    </dgm:pt>
    <dgm:pt modelId="{D384DF11-33CC-4356-8538-00EDC449658F}">
      <dgm:prSet phldrT="[Text]" phldr="1"/>
      <dgm:spPr/>
      <dgm:t>
        <a:bodyPr/>
        <a:lstStyle/>
        <a:p>
          <a:pPr rtl="1"/>
          <a:endParaRPr lang="ar-EG" dirty="0"/>
        </a:p>
      </dgm:t>
    </dgm:pt>
    <dgm:pt modelId="{D8DBD92C-E07F-422A-B1B1-6C040F1A22F6}" type="sibTrans" cxnId="{D74FB8AE-A784-482F-85BB-4D9A65E6793D}">
      <dgm:prSet/>
      <dgm:spPr/>
      <dgm:t>
        <a:bodyPr/>
        <a:lstStyle/>
        <a:p>
          <a:pPr rtl="1"/>
          <a:endParaRPr lang="ar-EG"/>
        </a:p>
      </dgm:t>
    </dgm:pt>
    <dgm:pt modelId="{632BE10E-A526-47CE-9FF2-672879422E0C}" type="parTrans" cxnId="{D74FB8AE-A784-482F-85BB-4D9A65E6793D}">
      <dgm:prSet/>
      <dgm:spPr/>
      <dgm:t>
        <a:bodyPr/>
        <a:lstStyle/>
        <a:p>
          <a:pPr rtl="1"/>
          <a:endParaRPr lang="ar-EG"/>
        </a:p>
      </dgm:t>
    </dgm:pt>
    <dgm:pt modelId="{24C81630-1DC3-42BE-89B0-E71CE357B630}" type="pres">
      <dgm:prSet presAssocID="{7D754F62-E82E-41F4-B383-FE195F8C9CBA}" presName="diagram" presStyleCnt="0">
        <dgm:presLayoutVars>
          <dgm:dir/>
          <dgm:animLvl val="lvl"/>
          <dgm:resizeHandles val="exact"/>
        </dgm:presLayoutVars>
      </dgm:prSet>
      <dgm:spPr/>
    </dgm:pt>
    <dgm:pt modelId="{BC1460AA-95E4-45E7-BDF4-BB61A469890C}" type="pres">
      <dgm:prSet presAssocID="{11E6821D-873F-4B6C-8C7E-D6DBA5194324}" presName="compNode" presStyleCnt="0"/>
      <dgm:spPr/>
    </dgm:pt>
    <dgm:pt modelId="{94F8A76C-BCFD-4C7A-B445-3E510A7E4BAD}" type="pres">
      <dgm:prSet presAssocID="{11E6821D-873F-4B6C-8C7E-D6DBA5194324}" presName="childRect" presStyleLbl="bgAcc1" presStyleIdx="0" presStyleCnt="3" custLinFactNeighborX="-2948" custLinFactNeighborY="-4452">
        <dgm:presLayoutVars>
          <dgm:bulletEnabled val="1"/>
        </dgm:presLayoutVars>
      </dgm:prSet>
      <dgm:spPr/>
      <dgm:t>
        <a:bodyPr/>
        <a:lstStyle/>
        <a:p>
          <a:pPr rtl="1"/>
          <a:endParaRPr lang="ar-EG"/>
        </a:p>
      </dgm:t>
    </dgm:pt>
    <dgm:pt modelId="{668E5940-A70F-4270-B559-4ADF87236760}" type="pres">
      <dgm:prSet presAssocID="{11E6821D-873F-4B6C-8C7E-D6DBA5194324}" presName="parentText" presStyleLbl="node1" presStyleIdx="0" presStyleCnt="0">
        <dgm:presLayoutVars>
          <dgm:chMax val="0"/>
          <dgm:bulletEnabled val="1"/>
        </dgm:presLayoutVars>
      </dgm:prSet>
      <dgm:spPr/>
      <dgm:t>
        <a:bodyPr/>
        <a:lstStyle/>
        <a:p>
          <a:pPr rtl="1"/>
          <a:endParaRPr lang="ar-EG"/>
        </a:p>
      </dgm:t>
    </dgm:pt>
    <dgm:pt modelId="{FA006B62-D670-4BC0-9757-F9B208AD322E}" type="pres">
      <dgm:prSet presAssocID="{11E6821D-873F-4B6C-8C7E-D6DBA5194324}" presName="parentRect" presStyleLbl="alignNode1" presStyleIdx="0" presStyleCnt="3"/>
      <dgm:spPr/>
      <dgm:t>
        <a:bodyPr/>
        <a:lstStyle/>
        <a:p>
          <a:pPr rtl="1"/>
          <a:endParaRPr lang="ar-EG"/>
        </a:p>
      </dgm:t>
    </dgm:pt>
    <dgm:pt modelId="{8ACA0237-172F-43E8-8EE4-EA55DFF07F83}" type="pres">
      <dgm:prSet presAssocID="{11E6821D-873F-4B6C-8C7E-D6DBA5194324}" presName="adorn" presStyleLbl="fgAccFollowNode1" presStyleIdx="0" presStyleCnt="3" custLinFactNeighborX="-17991" custLinFactNeighborY="-27150"/>
      <dgm:spPr>
        <a:blipFill rotWithShape="0">
          <a:blip xmlns:r="http://schemas.openxmlformats.org/officeDocument/2006/relationships" r:embed="rId1"/>
          <a:stretch>
            <a:fillRect/>
          </a:stretch>
        </a:blipFill>
      </dgm:spPr>
    </dgm:pt>
    <dgm:pt modelId="{404B381C-44B8-4754-B324-977FEA6BCFED}" type="pres">
      <dgm:prSet presAssocID="{D7A39BD8-676D-4B24-B440-1AD084381835}" presName="sibTrans" presStyleLbl="sibTrans2D1" presStyleIdx="0" presStyleCnt="0"/>
      <dgm:spPr/>
      <dgm:t>
        <a:bodyPr/>
        <a:lstStyle/>
        <a:p>
          <a:pPr rtl="1"/>
          <a:endParaRPr lang="ar-EG"/>
        </a:p>
      </dgm:t>
    </dgm:pt>
    <dgm:pt modelId="{1421536F-CC99-4B00-8217-09BC7D847C37}" type="pres">
      <dgm:prSet presAssocID="{2792A0FF-1C43-4C41-BF20-63C5B64E2B44}" presName="compNode" presStyleCnt="0"/>
      <dgm:spPr/>
    </dgm:pt>
    <dgm:pt modelId="{D698BF75-74A4-4645-8E40-4A889D97BB8A}" type="pres">
      <dgm:prSet presAssocID="{2792A0FF-1C43-4C41-BF20-63C5B64E2B44}" presName="childRect" presStyleLbl="bgAcc1" presStyleIdx="1" presStyleCnt="3">
        <dgm:presLayoutVars>
          <dgm:bulletEnabled val="1"/>
        </dgm:presLayoutVars>
      </dgm:prSet>
      <dgm:spPr/>
      <dgm:t>
        <a:bodyPr/>
        <a:lstStyle/>
        <a:p>
          <a:pPr rtl="1"/>
          <a:endParaRPr lang="ar-EG"/>
        </a:p>
      </dgm:t>
    </dgm:pt>
    <dgm:pt modelId="{06117297-FB8B-49F0-A417-51BDB0EC34A3}" type="pres">
      <dgm:prSet presAssocID="{2792A0FF-1C43-4C41-BF20-63C5B64E2B44}" presName="parentText" presStyleLbl="node1" presStyleIdx="0" presStyleCnt="0">
        <dgm:presLayoutVars>
          <dgm:chMax val="0"/>
          <dgm:bulletEnabled val="1"/>
        </dgm:presLayoutVars>
      </dgm:prSet>
      <dgm:spPr/>
      <dgm:t>
        <a:bodyPr/>
        <a:lstStyle/>
        <a:p>
          <a:pPr rtl="1"/>
          <a:endParaRPr lang="ar-EG"/>
        </a:p>
      </dgm:t>
    </dgm:pt>
    <dgm:pt modelId="{0FFE88DE-958D-4BDB-B8AC-D72CCC699A6C}" type="pres">
      <dgm:prSet presAssocID="{2792A0FF-1C43-4C41-BF20-63C5B64E2B44}" presName="parentRect" presStyleLbl="alignNode1" presStyleIdx="1" presStyleCnt="3"/>
      <dgm:spPr/>
      <dgm:t>
        <a:bodyPr/>
        <a:lstStyle/>
        <a:p>
          <a:pPr rtl="1"/>
          <a:endParaRPr lang="ar-EG"/>
        </a:p>
      </dgm:t>
    </dgm:pt>
    <dgm:pt modelId="{F73C1170-F67E-4CB6-82A3-E8A5461C1B48}" type="pres">
      <dgm:prSet presAssocID="{2792A0FF-1C43-4C41-BF20-63C5B64E2B44}" presName="adorn" presStyleLbl="fgAccFollowNode1" presStyleIdx="1" presStyleCnt="3" custLinFactNeighborX="771" custLinFactNeighborY="-11469"/>
      <dgm:spPr>
        <a:blipFill rotWithShape="0">
          <a:blip xmlns:r="http://schemas.openxmlformats.org/officeDocument/2006/relationships" r:embed="rId2"/>
          <a:stretch>
            <a:fillRect/>
          </a:stretch>
        </a:blipFill>
      </dgm:spPr>
    </dgm:pt>
    <dgm:pt modelId="{7C55FE18-0F9A-4EA6-A91A-7EE460E18338}" type="pres">
      <dgm:prSet presAssocID="{29A77395-FD32-440B-920B-79D96ABE9CA7}" presName="sibTrans" presStyleLbl="sibTrans2D1" presStyleIdx="0" presStyleCnt="0"/>
      <dgm:spPr/>
      <dgm:t>
        <a:bodyPr/>
        <a:lstStyle/>
        <a:p>
          <a:pPr rtl="1"/>
          <a:endParaRPr lang="ar-EG"/>
        </a:p>
      </dgm:t>
    </dgm:pt>
    <dgm:pt modelId="{098FB330-5991-42BC-8662-2276AA93B2BE}" type="pres">
      <dgm:prSet presAssocID="{D384DF11-33CC-4356-8538-00EDC449658F}" presName="compNode" presStyleCnt="0"/>
      <dgm:spPr/>
    </dgm:pt>
    <dgm:pt modelId="{A37CAA96-7173-4F57-8494-82D14CD3E09C}" type="pres">
      <dgm:prSet presAssocID="{D384DF11-33CC-4356-8538-00EDC449658F}" presName="childRect" presStyleLbl="bgAcc1" presStyleIdx="2" presStyleCnt="3">
        <dgm:presLayoutVars>
          <dgm:bulletEnabled val="1"/>
        </dgm:presLayoutVars>
      </dgm:prSet>
      <dgm:spPr/>
      <dgm:t>
        <a:bodyPr/>
        <a:lstStyle/>
        <a:p>
          <a:pPr rtl="1"/>
          <a:endParaRPr lang="ar-EG"/>
        </a:p>
      </dgm:t>
    </dgm:pt>
    <dgm:pt modelId="{6B8452AF-3723-43B3-AAF5-1FAD4A0E175F}" type="pres">
      <dgm:prSet presAssocID="{D384DF11-33CC-4356-8538-00EDC449658F}" presName="parentText" presStyleLbl="node1" presStyleIdx="0" presStyleCnt="0">
        <dgm:presLayoutVars>
          <dgm:chMax val="0"/>
          <dgm:bulletEnabled val="1"/>
        </dgm:presLayoutVars>
      </dgm:prSet>
      <dgm:spPr/>
      <dgm:t>
        <a:bodyPr/>
        <a:lstStyle/>
        <a:p>
          <a:pPr rtl="1"/>
          <a:endParaRPr lang="ar-EG"/>
        </a:p>
      </dgm:t>
    </dgm:pt>
    <dgm:pt modelId="{2A35553F-CC15-4E64-920B-EE397F5A7E8B}" type="pres">
      <dgm:prSet presAssocID="{D384DF11-33CC-4356-8538-00EDC449658F}" presName="parentRect" presStyleLbl="alignNode1" presStyleIdx="2" presStyleCnt="3" custLinFactNeighborX="506" custLinFactNeighborY="-896"/>
      <dgm:spPr/>
      <dgm:t>
        <a:bodyPr/>
        <a:lstStyle/>
        <a:p>
          <a:pPr rtl="1"/>
          <a:endParaRPr lang="ar-EG"/>
        </a:p>
      </dgm:t>
    </dgm:pt>
    <dgm:pt modelId="{BE41B016-A6DD-415B-BEE6-DDB5AE3C1101}" type="pres">
      <dgm:prSet presAssocID="{D384DF11-33CC-4356-8538-00EDC449658F}" presName="adorn" presStyleLbl="fgAccFollowNode1" presStyleIdx="2" presStyleCnt="3" custScaleX="133490" custLinFactNeighborX="-49968" custLinFactNeighborY="-19309"/>
      <dgm:spPr>
        <a:blipFill rotWithShape="0">
          <a:blip xmlns:r="http://schemas.openxmlformats.org/officeDocument/2006/relationships" r:embed="rId3"/>
          <a:stretch>
            <a:fillRect/>
          </a:stretch>
        </a:blipFill>
      </dgm:spPr>
    </dgm:pt>
  </dgm:ptLst>
  <dgm:cxnLst>
    <dgm:cxn modelId="{A6DECBF5-DAD4-4906-8001-43F2923862CD}" type="presOf" srcId="{11E6821D-873F-4B6C-8C7E-D6DBA5194324}" destId="{668E5940-A70F-4270-B559-4ADF87236760}" srcOrd="0" destOrd="0" presId="urn:microsoft.com/office/officeart/2005/8/layout/bList2#1"/>
    <dgm:cxn modelId="{5BA1185B-15F6-4AB4-A1A5-1B58A3177977}" type="presOf" srcId="{D384DF11-33CC-4356-8538-00EDC449658F}" destId="{6B8452AF-3723-43B3-AAF5-1FAD4A0E175F}" srcOrd="0" destOrd="0" presId="urn:microsoft.com/office/officeart/2005/8/layout/bList2#1"/>
    <dgm:cxn modelId="{816C5786-1D17-4393-8D13-5B925599FBDC}" type="presOf" srcId="{1A67FA64-01DA-42CA-88D6-2BB696097F14}" destId="{94F8A76C-BCFD-4C7A-B445-3E510A7E4BAD}" srcOrd="0" destOrd="0" presId="urn:microsoft.com/office/officeart/2005/8/layout/bList2#1"/>
    <dgm:cxn modelId="{9269D369-D2AD-4A6C-854E-F26DD93E58AB}" type="presOf" srcId="{7D754F62-E82E-41F4-B383-FE195F8C9CBA}" destId="{24C81630-1DC3-42BE-89B0-E71CE357B630}" srcOrd="0" destOrd="0" presId="urn:microsoft.com/office/officeart/2005/8/layout/bList2#1"/>
    <dgm:cxn modelId="{422F771D-681D-402F-B95C-E117B72956B0}" type="presOf" srcId="{29A77395-FD32-440B-920B-79D96ABE9CA7}" destId="{7C55FE18-0F9A-4EA6-A91A-7EE460E18338}" srcOrd="0" destOrd="0" presId="urn:microsoft.com/office/officeart/2005/8/layout/bList2#1"/>
    <dgm:cxn modelId="{4AB9EE51-4055-4C23-ACDB-A27C7A456D65}" type="presOf" srcId="{D7A39BD8-676D-4B24-B440-1AD084381835}" destId="{404B381C-44B8-4754-B324-977FEA6BCFED}" srcOrd="0" destOrd="0" presId="urn:microsoft.com/office/officeart/2005/8/layout/bList2#1"/>
    <dgm:cxn modelId="{797957C4-BBB9-4B8C-8C7F-8F73134D2E74}" srcId="{7D754F62-E82E-41F4-B383-FE195F8C9CBA}" destId="{2792A0FF-1C43-4C41-BF20-63C5B64E2B44}" srcOrd="1" destOrd="0" parTransId="{1C4829B6-14B9-4E57-A966-B587DA560A45}" sibTransId="{29A77395-FD32-440B-920B-79D96ABE9CA7}"/>
    <dgm:cxn modelId="{EB87500D-B97E-4F13-8647-F8BBF4F037AA}" type="presOf" srcId="{11E6821D-873F-4B6C-8C7E-D6DBA5194324}" destId="{FA006B62-D670-4BC0-9757-F9B208AD322E}" srcOrd="1" destOrd="0" presId="urn:microsoft.com/office/officeart/2005/8/layout/bList2#1"/>
    <dgm:cxn modelId="{8652BA68-B6F8-43CF-B738-30DE83A4879F}" srcId="{7D754F62-E82E-41F4-B383-FE195F8C9CBA}" destId="{11E6821D-873F-4B6C-8C7E-D6DBA5194324}" srcOrd="0" destOrd="0" parTransId="{0DD1A545-48F8-46F1-AD31-4684FB7A05DD}" sibTransId="{D7A39BD8-676D-4B24-B440-1AD084381835}"/>
    <dgm:cxn modelId="{A3E32642-0AED-40DA-8610-4DB01C9E06E3}" srcId="{D384DF11-33CC-4356-8538-00EDC449658F}" destId="{A63BB180-E80A-48CF-BE0B-EAC7FEFC736B}" srcOrd="0" destOrd="0" parTransId="{BDAC6378-FE3A-4360-BD6A-33A881E1F41A}" sibTransId="{901E8BD7-BFC8-43D6-8EB3-D061F2B61460}"/>
    <dgm:cxn modelId="{CC6EE37C-087C-4954-A705-0C4CDA324924}" type="presOf" srcId="{D384DF11-33CC-4356-8538-00EDC449658F}" destId="{2A35553F-CC15-4E64-920B-EE397F5A7E8B}" srcOrd="1" destOrd="0" presId="urn:microsoft.com/office/officeart/2005/8/layout/bList2#1"/>
    <dgm:cxn modelId="{386ABA7C-7A88-4F36-9DA9-334ADA4DF126}" type="presOf" srcId="{A63BB180-E80A-48CF-BE0B-EAC7FEFC736B}" destId="{A37CAA96-7173-4F57-8494-82D14CD3E09C}" srcOrd="0" destOrd="0" presId="urn:microsoft.com/office/officeart/2005/8/layout/bList2#1"/>
    <dgm:cxn modelId="{C854333E-B008-4A67-A902-7EA7639CE172}" type="presOf" srcId="{2792A0FF-1C43-4C41-BF20-63C5B64E2B44}" destId="{0FFE88DE-958D-4BDB-B8AC-D72CCC699A6C}" srcOrd="1" destOrd="0" presId="urn:microsoft.com/office/officeart/2005/8/layout/bList2#1"/>
    <dgm:cxn modelId="{C0C957A2-ACAF-4A58-A798-C923A25AE8B1}" srcId="{2792A0FF-1C43-4C41-BF20-63C5B64E2B44}" destId="{CBC40BDF-A0A0-458F-9919-D6DC36AB3A3F}" srcOrd="0" destOrd="0" parTransId="{5972AB28-3056-4AA5-8E6B-D042BA4ADCB7}" sibTransId="{505C6C71-A813-4674-A3B1-E21F37C35AE6}"/>
    <dgm:cxn modelId="{B57A4FA2-FE42-4E89-9DFB-D0DD95E04087}" srcId="{11E6821D-873F-4B6C-8C7E-D6DBA5194324}" destId="{1A67FA64-01DA-42CA-88D6-2BB696097F14}" srcOrd="0" destOrd="0" parTransId="{1A0EBA3E-5EBF-4CC8-86CD-B06E6CA8CAEC}" sibTransId="{2E75DB89-506A-4EAA-91E0-A3C8EA427842}"/>
    <dgm:cxn modelId="{7DE897EC-4841-455D-A9DD-5215B349FC79}" type="presOf" srcId="{CBC40BDF-A0A0-458F-9919-D6DC36AB3A3F}" destId="{D698BF75-74A4-4645-8E40-4A889D97BB8A}" srcOrd="0" destOrd="0" presId="urn:microsoft.com/office/officeart/2005/8/layout/bList2#1"/>
    <dgm:cxn modelId="{D74FB8AE-A784-482F-85BB-4D9A65E6793D}" srcId="{7D754F62-E82E-41F4-B383-FE195F8C9CBA}" destId="{D384DF11-33CC-4356-8538-00EDC449658F}" srcOrd="2" destOrd="0" parTransId="{632BE10E-A526-47CE-9FF2-672879422E0C}" sibTransId="{D8DBD92C-E07F-422A-B1B1-6C040F1A22F6}"/>
    <dgm:cxn modelId="{8161F3B4-7336-4B6C-9B7F-122067E1AAF5}" type="presOf" srcId="{2792A0FF-1C43-4C41-BF20-63C5B64E2B44}" destId="{06117297-FB8B-49F0-A417-51BDB0EC34A3}" srcOrd="0" destOrd="0" presId="urn:microsoft.com/office/officeart/2005/8/layout/bList2#1"/>
    <dgm:cxn modelId="{D2F2DEDD-64E2-4CDD-A51B-5219AB66D7E8}" type="presParOf" srcId="{24C81630-1DC3-42BE-89B0-E71CE357B630}" destId="{BC1460AA-95E4-45E7-BDF4-BB61A469890C}" srcOrd="0" destOrd="0" presId="urn:microsoft.com/office/officeart/2005/8/layout/bList2#1"/>
    <dgm:cxn modelId="{0BBBA6F5-15F3-4F80-9466-8695F0C281C8}" type="presParOf" srcId="{BC1460AA-95E4-45E7-BDF4-BB61A469890C}" destId="{94F8A76C-BCFD-4C7A-B445-3E510A7E4BAD}" srcOrd="0" destOrd="0" presId="urn:microsoft.com/office/officeart/2005/8/layout/bList2#1"/>
    <dgm:cxn modelId="{1968821B-CF8D-4B2A-8089-FD29DE494440}" type="presParOf" srcId="{BC1460AA-95E4-45E7-BDF4-BB61A469890C}" destId="{668E5940-A70F-4270-B559-4ADF87236760}" srcOrd="1" destOrd="0" presId="urn:microsoft.com/office/officeart/2005/8/layout/bList2#1"/>
    <dgm:cxn modelId="{37DDF997-D238-4781-887D-1FBEBA8563A6}" type="presParOf" srcId="{BC1460AA-95E4-45E7-BDF4-BB61A469890C}" destId="{FA006B62-D670-4BC0-9757-F9B208AD322E}" srcOrd="2" destOrd="0" presId="urn:microsoft.com/office/officeart/2005/8/layout/bList2#1"/>
    <dgm:cxn modelId="{BDF1C2CC-1722-43E8-AC9F-56BA1505F32D}" type="presParOf" srcId="{BC1460AA-95E4-45E7-BDF4-BB61A469890C}" destId="{8ACA0237-172F-43E8-8EE4-EA55DFF07F83}" srcOrd="3" destOrd="0" presId="urn:microsoft.com/office/officeart/2005/8/layout/bList2#1"/>
    <dgm:cxn modelId="{DC8EC1BD-6FEA-4823-B03D-92A7A3FFC426}" type="presParOf" srcId="{24C81630-1DC3-42BE-89B0-E71CE357B630}" destId="{404B381C-44B8-4754-B324-977FEA6BCFED}" srcOrd="1" destOrd="0" presId="urn:microsoft.com/office/officeart/2005/8/layout/bList2#1"/>
    <dgm:cxn modelId="{B20021C3-DE61-4BB1-9F8F-46D0DB370804}" type="presParOf" srcId="{24C81630-1DC3-42BE-89B0-E71CE357B630}" destId="{1421536F-CC99-4B00-8217-09BC7D847C37}" srcOrd="2" destOrd="0" presId="urn:microsoft.com/office/officeart/2005/8/layout/bList2#1"/>
    <dgm:cxn modelId="{EF784A4C-D488-435F-AF67-34ED0CFD6B81}" type="presParOf" srcId="{1421536F-CC99-4B00-8217-09BC7D847C37}" destId="{D698BF75-74A4-4645-8E40-4A889D97BB8A}" srcOrd="0" destOrd="0" presId="urn:microsoft.com/office/officeart/2005/8/layout/bList2#1"/>
    <dgm:cxn modelId="{A7C95825-E242-4138-9531-13CC26730CA5}" type="presParOf" srcId="{1421536F-CC99-4B00-8217-09BC7D847C37}" destId="{06117297-FB8B-49F0-A417-51BDB0EC34A3}" srcOrd="1" destOrd="0" presId="urn:microsoft.com/office/officeart/2005/8/layout/bList2#1"/>
    <dgm:cxn modelId="{83C5BCF1-ACF9-4E19-A373-3DBE54BD9DF3}" type="presParOf" srcId="{1421536F-CC99-4B00-8217-09BC7D847C37}" destId="{0FFE88DE-958D-4BDB-B8AC-D72CCC699A6C}" srcOrd="2" destOrd="0" presId="urn:microsoft.com/office/officeart/2005/8/layout/bList2#1"/>
    <dgm:cxn modelId="{EE930E05-43A2-4089-B21C-75162B3647BD}" type="presParOf" srcId="{1421536F-CC99-4B00-8217-09BC7D847C37}" destId="{F73C1170-F67E-4CB6-82A3-E8A5461C1B48}" srcOrd="3" destOrd="0" presId="urn:microsoft.com/office/officeart/2005/8/layout/bList2#1"/>
    <dgm:cxn modelId="{E1451F20-4CF0-4A73-9FDD-0147FCCBE37F}" type="presParOf" srcId="{24C81630-1DC3-42BE-89B0-E71CE357B630}" destId="{7C55FE18-0F9A-4EA6-A91A-7EE460E18338}" srcOrd="3" destOrd="0" presId="urn:microsoft.com/office/officeart/2005/8/layout/bList2#1"/>
    <dgm:cxn modelId="{EBD7F0BA-2AC9-4DA5-9960-AE9AD781F691}" type="presParOf" srcId="{24C81630-1DC3-42BE-89B0-E71CE357B630}" destId="{098FB330-5991-42BC-8662-2276AA93B2BE}" srcOrd="4" destOrd="0" presId="urn:microsoft.com/office/officeart/2005/8/layout/bList2#1"/>
    <dgm:cxn modelId="{ED666F00-7708-41B0-B273-3FF98D238297}" type="presParOf" srcId="{098FB330-5991-42BC-8662-2276AA93B2BE}" destId="{A37CAA96-7173-4F57-8494-82D14CD3E09C}" srcOrd="0" destOrd="0" presId="urn:microsoft.com/office/officeart/2005/8/layout/bList2#1"/>
    <dgm:cxn modelId="{B1C8DCA5-3F46-499D-9778-D1B7B32D73BC}" type="presParOf" srcId="{098FB330-5991-42BC-8662-2276AA93B2BE}" destId="{6B8452AF-3723-43B3-AAF5-1FAD4A0E175F}" srcOrd="1" destOrd="0" presId="urn:microsoft.com/office/officeart/2005/8/layout/bList2#1"/>
    <dgm:cxn modelId="{BADAE9AE-B68F-43A5-B010-37920A96F2B5}" type="presParOf" srcId="{098FB330-5991-42BC-8662-2276AA93B2BE}" destId="{2A35553F-CC15-4E64-920B-EE397F5A7E8B}" srcOrd="2" destOrd="0" presId="urn:microsoft.com/office/officeart/2005/8/layout/bList2#1"/>
    <dgm:cxn modelId="{E8609FC9-B362-48AA-A714-ABC6948427CD}" type="presParOf" srcId="{098FB330-5991-42BC-8662-2276AA93B2BE}" destId="{BE41B016-A6DD-415B-BEE6-DDB5AE3C1101}"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4B64C5-194D-4E17-BC46-31452B3120B7}" type="doc">
      <dgm:prSet loTypeId="urn:microsoft.com/office/officeart/2005/8/layout/vList2" loCatId="list" qsTypeId="urn:microsoft.com/office/officeart/2005/8/quickstyle/3d3" qsCatId="3D" csTypeId="urn:microsoft.com/office/officeart/2005/8/colors/colorful1#1" csCatId="colorful" phldr="1"/>
      <dgm:spPr/>
      <dgm:t>
        <a:bodyPr/>
        <a:lstStyle/>
        <a:p>
          <a:pPr rtl="1"/>
          <a:endParaRPr lang="ar-EG"/>
        </a:p>
      </dgm:t>
    </dgm:pt>
    <dgm:pt modelId="{7961FA09-A214-4D49-8C6F-2DB35802E450}">
      <dgm:prSet custT="1"/>
      <dgm:spPr/>
      <dgm:t>
        <a:bodyPr/>
        <a:lstStyle/>
        <a:p>
          <a:pPr algn="ctr" rtl="1"/>
          <a:r>
            <a:rPr lang="ar-EG" sz="3200" b="1" dirty="0" smtClean="0"/>
            <a:t>“الوسائل التكنولوجية و علاقة الأطفال بها ” </a:t>
          </a:r>
          <a:endParaRPr lang="ar-EG" sz="3200" dirty="0"/>
        </a:p>
      </dgm:t>
    </dgm:pt>
    <dgm:pt modelId="{40F7C919-FE8E-4493-BA13-6CC81A8937E6}" type="parTrans" cxnId="{3639637A-4DA6-422A-819D-0C34F734364D}">
      <dgm:prSet/>
      <dgm:spPr/>
      <dgm:t>
        <a:bodyPr/>
        <a:lstStyle/>
        <a:p>
          <a:pPr rtl="1"/>
          <a:endParaRPr lang="ar-EG"/>
        </a:p>
      </dgm:t>
    </dgm:pt>
    <dgm:pt modelId="{90D27AE9-604A-41AF-81C9-9CC0EAEF79CC}" type="sibTrans" cxnId="{3639637A-4DA6-422A-819D-0C34F734364D}">
      <dgm:prSet/>
      <dgm:spPr/>
      <dgm:t>
        <a:bodyPr/>
        <a:lstStyle/>
        <a:p>
          <a:pPr rtl="1"/>
          <a:endParaRPr lang="ar-EG"/>
        </a:p>
      </dgm:t>
    </dgm:pt>
    <dgm:pt modelId="{A1BBCA1A-0607-4132-BD10-44821FE3CBEA}">
      <dgm:prSet custT="1"/>
      <dgm:spPr/>
      <dgm:t>
        <a:bodyPr/>
        <a:lstStyle/>
        <a:p>
          <a:pPr algn="ctr" rtl="1"/>
          <a:r>
            <a:rPr lang="ar-EG" sz="2800" b="1" dirty="0" smtClean="0">
              <a:solidFill>
                <a:schemeClr val="tx1"/>
              </a:solidFill>
            </a:rPr>
            <a:t>1- يشاهد الطفل م</a:t>
          </a:r>
          <a:r>
            <a:rPr lang="ar-SA" sz="2800" b="1" dirty="0" smtClean="0">
              <a:solidFill>
                <a:schemeClr val="tx1"/>
              </a:solidFill>
            </a:rPr>
            <a:t>ج</a:t>
          </a:r>
          <a:r>
            <a:rPr lang="ar-EG" sz="2800" b="1" dirty="0" err="1" smtClean="0">
              <a:solidFill>
                <a:schemeClr val="tx1"/>
              </a:solidFill>
            </a:rPr>
            <a:t>موعة</a:t>
          </a:r>
          <a:r>
            <a:rPr lang="ar-EG" sz="2800" b="1" dirty="0" smtClean="0">
              <a:solidFill>
                <a:schemeClr val="tx1"/>
              </a:solidFill>
            </a:rPr>
            <a:t> من الوسائل التكنولوجية في البيئة من حول</a:t>
          </a:r>
          <a:r>
            <a:rPr lang="ar-SA" sz="2800" b="1" dirty="0" smtClean="0">
              <a:solidFill>
                <a:schemeClr val="tx1"/>
              </a:solidFill>
            </a:rPr>
            <a:t>ه</a:t>
          </a:r>
          <a:r>
            <a:rPr lang="ar-EG" sz="2800" b="1" dirty="0" smtClean="0">
              <a:solidFill>
                <a:schemeClr val="tx1"/>
              </a:solidFill>
            </a:rPr>
            <a:t> مثل ا</a:t>
          </a:r>
          <a:r>
            <a:rPr lang="ar-SA" sz="2800" b="1" dirty="0" smtClean="0">
              <a:solidFill>
                <a:schemeClr val="tx1"/>
              </a:solidFill>
            </a:rPr>
            <a:t>لعجلة، السيارة، الخلاط، أدوات التسجيل، القطار، فيحاول </a:t>
          </a:r>
          <a:r>
            <a:rPr lang="ar-EG" sz="2800" b="1" dirty="0" smtClean="0">
              <a:solidFill>
                <a:schemeClr val="tx1"/>
              </a:solidFill>
            </a:rPr>
            <a:t>الطفل </a:t>
          </a:r>
          <a:r>
            <a:rPr lang="ar-SA" sz="2800" b="1" dirty="0" smtClean="0">
              <a:solidFill>
                <a:schemeClr val="tx1"/>
              </a:solidFill>
            </a:rPr>
            <a:t>أن يجربها مقلداً </a:t>
          </a:r>
          <a:r>
            <a:rPr lang="ar-SA" sz="2800" b="1" dirty="0" smtClean="0">
              <a:solidFill>
                <a:schemeClr val="tx1"/>
              </a:solidFill>
            </a:rPr>
            <a:t>بذلك البالغين المحيطين به، </a:t>
          </a:r>
          <a:r>
            <a:rPr lang="ar-EG" sz="2800" b="1" dirty="0" smtClean="0">
              <a:solidFill>
                <a:schemeClr val="tx1"/>
              </a:solidFill>
            </a:rPr>
            <a:t> ومن هنا </a:t>
          </a:r>
          <a:r>
            <a:rPr lang="ar-SA" sz="2800" b="1" dirty="0" smtClean="0">
              <a:solidFill>
                <a:schemeClr val="tx1"/>
              </a:solidFill>
            </a:rPr>
            <a:t>ت</a:t>
          </a:r>
          <a:r>
            <a:rPr lang="ar-EG" sz="2800" b="1" dirty="0" smtClean="0">
              <a:solidFill>
                <a:schemeClr val="tx1"/>
              </a:solidFill>
            </a:rPr>
            <a:t>حدث </a:t>
          </a:r>
          <a:r>
            <a:rPr lang="ar-EG" sz="2800" b="1" dirty="0" smtClean="0">
              <a:solidFill>
                <a:srgbClr val="FFFF00"/>
              </a:solidFill>
            </a:rPr>
            <a:t>تنمية </a:t>
          </a:r>
          <a:r>
            <a:rPr lang="ar-SA" sz="2800" b="1" dirty="0" smtClean="0">
              <a:solidFill>
                <a:srgbClr val="FFFF00"/>
              </a:solidFill>
            </a:rPr>
            <a:t>معرفة الطفل التكنولوجية </a:t>
          </a:r>
          <a:r>
            <a:rPr lang="ar-SA" sz="2800" b="1" dirty="0" smtClean="0">
              <a:solidFill>
                <a:srgbClr val="FFFF00"/>
              </a:solidFill>
            </a:rPr>
            <a:t>ب</a:t>
          </a:r>
          <a:r>
            <a:rPr lang="ar-EG" sz="2800" b="1" dirty="0" smtClean="0">
              <a:solidFill>
                <a:srgbClr val="FFFF00"/>
              </a:solidFill>
            </a:rPr>
            <a:t>طريقة </a:t>
          </a:r>
          <a:r>
            <a:rPr lang="ar-SA" sz="2800" b="1" dirty="0" smtClean="0">
              <a:solidFill>
                <a:srgbClr val="FFFF00"/>
              </a:solidFill>
            </a:rPr>
            <a:t>تطبيقية بمعنى </a:t>
          </a:r>
          <a:r>
            <a:rPr lang="ar-SA" sz="2800" b="1" dirty="0" smtClean="0">
              <a:solidFill>
                <a:srgbClr val="FFFF00"/>
              </a:solidFill>
            </a:rPr>
            <a:t>أنه يستخدم </a:t>
          </a:r>
          <a:r>
            <a:rPr lang="ar-SA" sz="2800" b="1" dirty="0" smtClean="0">
              <a:solidFill>
                <a:srgbClr val="FFFF00"/>
              </a:solidFill>
            </a:rPr>
            <a:t>الأداة قبل أن يتعرف عليها</a:t>
          </a:r>
          <a:endParaRPr lang="en-US" sz="2800" b="1" dirty="0">
            <a:solidFill>
              <a:srgbClr val="FFFF00"/>
            </a:solidFill>
          </a:endParaRPr>
        </a:p>
      </dgm:t>
    </dgm:pt>
    <dgm:pt modelId="{1239C49B-81B9-4292-847F-A0500CCA4066}" type="parTrans" cxnId="{47FB9624-AD69-4DA3-B241-E6DCBBEB971E}">
      <dgm:prSet/>
      <dgm:spPr/>
      <dgm:t>
        <a:bodyPr/>
        <a:lstStyle/>
        <a:p>
          <a:pPr rtl="1"/>
          <a:endParaRPr lang="ar-EG"/>
        </a:p>
      </dgm:t>
    </dgm:pt>
    <dgm:pt modelId="{33384903-A865-4157-911E-9E868EFADED9}" type="sibTrans" cxnId="{47FB9624-AD69-4DA3-B241-E6DCBBEB971E}">
      <dgm:prSet/>
      <dgm:spPr/>
      <dgm:t>
        <a:bodyPr/>
        <a:lstStyle/>
        <a:p>
          <a:pPr rtl="1"/>
          <a:endParaRPr lang="ar-EG"/>
        </a:p>
      </dgm:t>
    </dgm:pt>
    <dgm:pt modelId="{D330313F-8C1A-4A74-84BD-239B9715C543}">
      <dgm:prSet custT="1"/>
      <dgm:spPr/>
      <dgm:t>
        <a:bodyPr/>
        <a:lstStyle/>
        <a:p>
          <a:pPr algn="ctr" rtl="1"/>
          <a:r>
            <a:rPr lang="ar-EG" sz="2400" b="1" dirty="0" smtClean="0"/>
            <a:t>2- فى </a:t>
          </a:r>
          <a:r>
            <a:rPr lang="ar-SA" sz="2400" b="1" dirty="0" smtClean="0"/>
            <a:t>مرحلة ما قبل المفاهيم التي </a:t>
          </a:r>
          <a:r>
            <a:rPr lang="ar-SA" sz="2400" b="1" dirty="0" smtClean="0"/>
            <a:t>تمتد </a:t>
          </a:r>
          <a:r>
            <a:rPr lang="ar-SA" sz="2400" b="1" dirty="0" smtClean="0"/>
            <a:t>بين سنتين وأربع سنوات، تتميز </a:t>
          </a:r>
          <a:r>
            <a:rPr lang="ar-SA" sz="2400" b="1" dirty="0" smtClean="0"/>
            <a:t>بأن الطفل </a:t>
          </a:r>
          <a:r>
            <a:rPr lang="ar-SA" sz="2400" b="1" dirty="0" smtClean="0"/>
            <a:t>يخلط فيها </a:t>
          </a:r>
          <a:r>
            <a:rPr lang="ar-SA" sz="2400" b="1" dirty="0" smtClean="0"/>
            <a:t>بين </a:t>
          </a:r>
          <a:r>
            <a:rPr lang="ar-SA" sz="2400" b="1" dirty="0" smtClean="0"/>
            <a:t>ذاته وبين الأداة التي يستخدمها، وبهذا فإن كل الأدوات التكنولوجية التي يغمر بها البالغون حياة الصغير، </a:t>
          </a:r>
          <a:r>
            <a:rPr lang="ar-SA" sz="2400" b="1" dirty="0" smtClean="0">
              <a:solidFill>
                <a:schemeClr val="tx1"/>
              </a:solidFill>
              <a:effectLst>
                <a:outerShdw blurRad="38100" dist="38100" dir="2700000" algn="tl">
                  <a:srgbClr val="000000">
                    <a:alpha val="43137"/>
                  </a:srgbClr>
                </a:outerShdw>
              </a:effectLst>
            </a:rPr>
            <a:t>هي من وجهة نظره أدوات لا يمكن الحياة بدونها.</a:t>
          </a:r>
          <a:endParaRPr lang="ar-EG" sz="2400" b="1" dirty="0">
            <a:solidFill>
              <a:schemeClr val="tx1"/>
            </a:solidFill>
            <a:effectLst>
              <a:outerShdw blurRad="38100" dist="38100" dir="2700000" algn="tl">
                <a:srgbClr val="000000">
                  <a:alpha val="43137"/>
                </a:srgbClr>
              </a:outerShdw>
            </a:effectLst>
          </a:endParaRPr>
        </a:p>
      </dgm:t>
    </dgm:pt>
    <dgm:pt modelId="{86E641BD-A433-481B-B4D6-FCC563F3D127}" type="parTrans" cxnId="{9005C24A-AEB1-464E-A105-A32D51FF2869}">
      <dgm:prSet/>
      <dgm:spPr/>
      <dgm:t>
        <a:bodyPr/>
        <a:lstStyle/>
        <a:p>
          <a:pPr rtl="1"/>
          <a:endParaRPr lang="ar-EG"/>
        </a:p>
      </dgm:t>
    </dgm:pt>
    <dgm:pt modelId="{76096C6A-621F-49B0-A3EA-80A01F04C660}" type="sibTrans" cxnId="{9005C24A-AEB1-464E-A105-A32D51FF2869}">
      <dgm:prSet/>
      <dgm:spPr/>
      <dgm:t>
        <a:bodyPr/>
        <a:lstStyle/>
        <a:p>
          <a:pPr rtl="1"/>
          <a:endParaRPr lang="ar-EG"/>
        </a:p>
      </dgm:t>
    </dgm:pt>
    <dgm:pt modelId="{87AEA14E-2300-4030-B09B-B341DAF35351}">
      <dgm:prSet custT="1"/>
      <dgm:spPr/>
      <dgm:t>
        <a:bodyPr/>
        <a:lstStyle/>
        <a:p>
          <a:pPr rtl="1"/>
          <a:r>
            <a:rPr lang="ar-EG" sz="2800" b="1" dirty="0" smtClean="0"/>
            <a:t>3- عندما </a:t>
          </a:r>
          <a:r>
            <a:rPr lang="ar-SA" sz="2800" b="1" dirty="0" smtClean="0"/>
            <a:t>يبلغ الطفل الرابعة أو الخامسة فهو يصف ميكانيزم السيارة. أي يستطيع </a:t>
          </a:r>
          <a:r>
            <a:rPr lang="ar-SA" sz="2800" b="1" dirty="0" smtClean="0">
              <a:solidFill>
                <a:srgbClr val="C00000"/>
              </a:solidFill>
              <a:effectLst>
                <a:outerShdw blurRad="38100" dist="38100" dir="2700000" algn="tl">
                  <a:srgbClr val="000000">
                    <a:alpha val="43137"/>
                  </a:srgbClr>
                </a:outerShdw>
              </a:effectLst>
            </a:rPr>
            <a:t>وصف الأفعال التي ينبغي على الشخص أدائها لإدارة السيارة بعد أن يكون قد شاهد والده وهو يقوم بذلك عدة مرات</a:t>
          </a:r>
          <a:endParaRPr lang="ar-EG" sz="2800" b="1" dirty="0">
            <a:solidFill>
              <a:srgbClr val="C00000"/>
            </a:solidFill>
            <a:effectLst>
              <a:outerShdw blurRad="38100" dist="38100" dir="2700000" algn="tl">
                <a:srgbClr val="000000">
                  <a:alpha val="43137"/>
                </a:srgbClr>
              </a:outerShdw>
            </a:effectLst>
          </a:endParaRPr>
        </a:p>
      </dgm:t>
    </dgm:pt>
    <dgm:pt modelId="{B4DF3782-CBF5-4E78-BBB9-4F0D2E008B81}" type="parTrans" cxnId="{5514FDA1-717D-4D79-B7B8-5E18AF70AEF0}">
      <dgm:prSet/>
      <dgm:spPr/>
      <dgm:t>
        <a:bodyPr/>
        <a:lstStyle/>
        <a:p>
          <a:pPr rtl="1"/>
          <a:endParaRPr lang="ar-EG"/>
        </a:p>
      </dgm:t>
    </dgm:pt>
    <dgm:pt modelId="{C2BFF506-E975-422A-A17B-536F35D14C50}" type="sibTrans" cxnId="{5514FDA1-717D-4D79-B7B8-5E18AF70AEF0}">
      <dgm:prSet/>
      <dgm:spPr/>
      <dgm:t>
        <a:bodyPr/>
        <a:lstStyle/>
        <a:p>
          <a:pPr rtl="1"/>
          <a:endParaRPr lang="ar-EG"/>
        </a:p>
      </dgm:t>
    </dgm:pt>
    <dgm:pt modelId="{EB81B358-B345-485E-97F7-B4C6B8C87084}" type="pres">
      <dgm:prSet presAssocID="{2B4B64C5-194D-4E17-BC46-31452B3120B7}" presName="linear" presStyleCnt="0">
        <dgm:presLayoutVars>
          <dgm:animLvl val="lvl"/>
          <dgm:resizeHandles val="exact"/>
        </dgm:presLayoutVars>
      </dgm:prSet>
      <dgm:spPr/>
      <dgm:t>
        <a:bodyPr/>
        <a:lstStyle/>
        <a:p>
          <a:pPr rtl="1"/>
          <a:endParaRPr lang="ar-EG"/>
        </a:p>
      </dgm:t>
    </dgm:pt>
    <dgm:pt modelId="{4F5229AA-8C8F-4597-B0CF-681BD7698C0F}" type="pres">
      <dgm:prSet presAssocID="{7961FA09-A214-4D49-8C6F-2DB35802E450}" presName="parentText" presStyleLbl="node1" presStyleIdx="0" presStyleCnt="4" custLinFactY="-26270" custLinFactNeighborY="-100000">
        <dgm:presLayoutVars>
          <dgm:chMax val="0"/>
          <dgm:bulletEnabled val="1"/>
        </dgm:presLayoutVars>
      </dgm:prSet>
      <dgm:spPr/>
      <dgm:t>
        <a:bodyPr/>
        <a:lstStyle/>
        <a:p>
          <a:pPr rtl="1"/>
          <a:endParaRPr lang="ar-EG"/>
        </a:p>
      </dgm:t>
    </dgm:pt>
    <dgm:pt modelId="{9E0DA642-E68B-4808-A184-F1B4AFC8F4BC}" type="pres">
      <dgm:prSet presAssocID="{90D27AE9-604A-41AF-81C9-9CC0EAEF79CC}" presName="spacer" presStyleCnt="0"/>
      <dgm:spPr/>
    </dgm:pt>
    <dgm:pt modelId="{6928134F-7015-4D5D-B757-667206C2E40F}" type="pres">
      <dgm:prSet presAssocID="{A1BBCA1A-0607-4132-BD10-44821FE3CBEA}" presName="parentText" presStyleLbl="node1" presStyleIdx="1" presStyleCnt="4" custLinFactY="-4506" custLinFactNeighborY="-100000">
        <dgm:presLayoutVars>
          <dgm:chMax val="0"/>
          <dgm:bulletEnabled val="1"/>
        </dgm:presLayoutVars>
      </dgm:prSet>
      <dgm:spPr/>
      <dgm:t>
        <a:bodyPr/>
        <a:lstStyle/>
        <a:p>
          <a:pPr rtl="1"/>
          <a:endParaRPr lang="ar-EG"/>
        </a:p>
      </dgm:t>
    </dgm:pt>
    <dgm:pt modelId="{96B72436-9230-4083-A99A-5CD97933D6D4}" type="pres">
      <dgm:prSet presAssocID="{33384903-A865-4157-911E-9E868EFADED9}" presName="spacer" presStyleCnt="0"/>
      <dgm:spPr/>
    </dgm:pt>
    <dgm:pt modelId="{C08555F7-A99F-4A19-864A-908C12F67CF0}" type="pres">
      <dgm:prSet presAssocID="{D330313F-8C1A-4A74-84BD-239B9715C543}" presName="parentText" presStyleLbl="node1" presStyleIdx="2" presStyleCnt="4" custLinFactNeighborY="-49999">
        <dgm:presLayoutVars>
          <dgm:chMax val="0"/>
          <dgm:bulletEnabled val="1"/>
        </dgm:presLayoutVars>
      </dgm:prSet>
      <dgm:spPr/>
      <dgm:t>
        <a:bodyPr/>
        <a:lstStyle/>
        <a:p>
          <a:pPr rtl="1"/>
          <a:endParaRPr lang="ar-EG"/>
        </a:p>
      </dgm:t>
    </dgm:pt>
    <dgm:pt modelId="{F862E821-060E-48D1-9D09-AA9804A03E62}" type="pres">
      <dgm:prSet presAssocID="{76096C6A-621F-49B0-A3EA-80A01F04C660}" presName="spacer" presStyleCnt="0"/>
      <dgm:spPr/>
    </dgm:pt>
    <dgm:pt modelId="{D3EB8E0A-CA7F-4620-A852-2F467CA8DD8A}" type="pres">
      <dgm:prSet presAssocID="{87AEA14E-2300-4030-B09B-B341DAF35351}" presName="parentText" presStyleLbl="node1" presStyleIdx="3" presStyleCnt="4" custLinFactY="26270" custLinFactNeighborY="100000">
        <dgm:presLayoutVars>
          <dgm:chMax val="0"/>
          <dgm:bulletEnabled val="1"/>
        </dgm:presLayoutVars>
      </dgm:prSet>
      <dgm:spPr/>
      <dgm:t>
        <a:bodyPr/>
        <a:lstStyle/>
        <a:p>
          <a:pPr rtl="1"/>
          <a:endParaRPr lang="ar-EG"/>
        </a:p>
      </dgm:t>
    </dgm:pt>
  </dgm:ptLst>
  <dgm:cxnLst>
    <dgm:cxn modelId="{2041CAE4-A19F-4FD8-8150-46C9ABA32CCC}" type="presOf" srcId="{A1BBCA1A-0607-4132-BD10-44821FE3CBEA}" destId="{6928134F-7015-4D5D-B757-667206C2E40F}" srcOrd="0" destOrd="0" presId="urn:microsoft.com/office/officeart/2005/8/layout/vList2"/>
    <dgm:cxn modelId="{FEE881D3-B8E2-475E-91EA-075F89294B67}" type="presOf" srcId="{7961FA09-A214-4D49-8C6F-2DB35802E450}" destId="{4F5229AA-8C8F-4597-B0CF-681BD7698C0F}" srcOrd="0" destOrd="0" presId="urn:microsoft.com/office/officeart/2005/8/layout/vList2"/>
    <dgm:cxn modelId="{1EB14245-2457-430D-87FB-AA080A04F8EB}" type="presOf" srcId="{2B4B64C5-194D-4E17-BC46-31452B3120B7}" destId="{EB81B358-B345-485E-97F7-B4C6B8C87084}" srcOrd="0" destOrd="0" presId="urn:microsoft.com/office/officeart/2005/8/layout/vList2"/>
    <dgm:cxn modelId="{0F9CB8F3-1103-41D2-A19E-904257BB8E60}" type="presOf" srcId="{D330313F-8C1A-4A74-84BD-239B9715C543}" destId="{C08555F7-A99F-4A19-864A-908C12F67CF0}" srcOrd="0" destOrd="0" presId="urn:microsoft.com/office/officeart/2005/8/layout/vList2"/>
    <dgm:cxn modelId="{3639637A-4DA6-422A-819D-0C34F734364D}" srcId="{2B4B64C5-194D-4E17-BC46-31452B3120B7}" destId="{7961FA09-A214-4D49-8C6F-2DB35802E450}" srcOrd="0" destOrd="0" parTransId="{40F7C919-FE8E-4493-BA13-6CC81A8937E6}" sibTransId="{90D27AE9-604A-41AF-81C9-9CC0EAEF79CC}"/>
    <dgm:cxn modelId="{FBCD74C3-8182-4FFC-9E09-C4961C95F794}" type="presOf" srcId="{87AEA14E-2300-4030-B09B-B341DAF35351}" destId="{D3EB8E0A-CA7F-4620-A852-2F467CA8DD8A}" srcOrd="0" destOrd="0" presId="urn:microsoft.com/office/officeart/2005/8/layout/vList2"/>
    <dgm:cxn modelId="{9005C24A-AEB1-464E-A105-A32D51FF2869}" srcId="{2B4B64C5-194D-4E17-BC46-31452B3120B7}" destId="{D330313F-8C1A-4A74-84BD-239B9715C543}" srcOrd="2" destOrd="0" parTransId="{86E641BD-A433-481B-B4D6-FCC563F3D127}" sibTransId="{76096C6A-621F-49B0-A3EA-80A01F04C660}"/>
    <dgm:cxn modelId="{47FB9624-AD69-4DA3-B241-E6DCBBEB971E}" srcId="{2B4B64C5-194D-4E17-BC46-31452B3120B7}" destId="{A1BBCA1A-0607-4132-BD10-44821FE3CBEA}" srcOrd="1" destOrd="0" parTransId="{1239C49B-81B9-4292-847F-A0500CCA4066}" sibTransId="{33384903-A865-4157-911E-9E868EFADED9}"/>
    <dgm:cxn modelId="{5514FDA1-717D-4D79-B7B8-5E18AF70AEF0}" srcId="{2B4B64C5-194D-4E17-BC46-31452B3120B7}" destId="{87AEA14E-2300-4030-B09B-B341DAF35351}" srcOrd="3" destOrd="0" parTransId="{B4DF3782-CBF5-4E78-BBB9-4F0D2E008B81}" sibTransId="{C2BFF506-E975-422A-A17B-536F35D14C50}"/>
    <dgm:cxn modelId="{CCB28838-C83B-4301-95F7-8A1931E49000}" type="presParOf" srcId="{EB81B358-B345-485E-97F7-B4C6B8C87084}" destId="{4F5229AA-8C8F-4597-B0CF-681BD7698C0F}" srcOrd="0" destOrd="0" presId="urn:microsoft.com/office/officeart/2005/8/layout/vList2"/>
    <dgm:cxn modelId="{5495B7F2-403F-461E-A820-CACAA2CEBFBB}" type="presParOf" srcId="{EB81B358-B345-485E-97F7-B4C6B8C87084}" destId="{9E0DA642-E68B-4808-A184-F1B4AFC8F4BC}" srcOrd="1" destOrd="0" presId="urn:microsoft.com/office/officeart/2005/8/layout/vList2"/>
    <dgm:cxn modelId="{E5A25E52-2B92-4F6E-BB55-BFA1544248E7}" type="presParOf" srcId="{EB81B358-B345-485E-97F7-B4C6B8C87084}" destId="{6928134F-7015-4D5D-B757-667206C2E40F}" srcOrd="2" destOrd="0" presId="urn:microsoft.com/office/officeart/2005/8/layout/vList2"/>
    <dgm:cxn modelId="{63857E6C-C564-4414-AD8B-58C369D69503}" type="presParOf" srcId="{EB81B358-B345-485E-97F7-B4C6B8C87084}" destId="{96B72436-9230-4083-A99A-5CD97933D6D4}" srcOrd="3" destOrd="0" presId="urn:microsoft.com/office/officeart/2005/8/layout/vList2"/>
    <dgm:cxn modelId="{11BFBE76-6DFD-4352-BE8F-75389FA2EF80}" type="presParOf" srcId="{EB81B358-B345-485E-97F7-B4C6B8C87084}" destId="{C08555F7-A99F-4A19-864A-908C12F67CF0}" srcOrd="4" destOrd="0" presId="urn:microsoft.com/office/officeart/2005/8/layout/vList2"/>
    <dgm:cxn modelId="{073AB524-10DA-4894-97B9-AACA3A34E34F}" type="presParOf" srcId="{EB81B358-B345-485E-97F7-B4C6B8C87084}" destId="{F862E821-060E-48D1-9D09-AA9804A03E62}" srcOrd="5" destOrd="0" presId="urn:microsoft.com/office/officeart/2005/8/layout/vList2"/>
    <dgm:cxn modelId="{58DDEDB4-0D23-4A84-831B-D193CA698ADE}" type="presParOf" srcId="{EB81B358-B345-485E-97F7-B4C6B8C87084}" destId="{D3EB8E0A-CA7F-4620-A852-2F467CA8DD8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59CE3C-EDEF-4E42-A7F4-9379E07D3904}" type="doc">
      <dgm:prSet loTypeId="urn:microsoft.com/office/officeart/2005/8/layout/target3" loCatId="relationship" qsTypeId="urn:microsoft.com/office/officeart/2005/8/quickstyle/simple1" qsCatId="simple" csTypeId="urn:microsoft.com/office/officeart/2005/8/colors/accent1_4" csCatId="accent1" phldr="1"/>
      <dgm:spPr/>
      <dgm:t>
        <a:bodyPr/>
        <a:lstStyle/>
        <a:p>
          <a:pPr rtl="1"/>
          <a:endParaRPr lang="ar-EG"/>
        </a:p>
      </dgm:t>
    </dgm:pt>
    <dgm:pt modelId="{DD1DE3D2-422F-42F9-8B87-598B42250D08}">
      <dgm:prSet custT="1"/>
      <dgm:spPr/>
      <dgm:t>
        <a:bodyPr/>
        <a:lstStyle/>
        <a:p>
          <a:pPr rtl="1"/>
          <a:r>
            <a:rPr lang="ar-EG" sz="4800" b="1" dirty="0" smtClean="0">
              <a:solidFill>
                <a:srgbClr val="C00000"/>
              </a:solidFill>
            </a:rPr>
            <a:t>ما هى السلوكيات التى يتبعها </a:t>
          </a:r>
          <a:r>
            <a:rPr lang="ar-SA" sz="4800" b="1" dirty="0" smtClean="0">
              <a:solidFill>
                <a:srgbClr val="C00000"/>
              </a:solidFill>
            </a:rPr>
            <a:t>ا</a:t>
          </a:r>
          <a:r>
            <a:rPr lang="ar-EG" sz="4800" b="1" dirty="0" smtClean="0">
              <a:solidFill>
                <a:srgbClr val="C00000"/>
              </a:solidFill>
            </a:rPr>
            <a:t>ل</a:t>
          </a:r>
          <a:r>
            <a:rPr lang="ar-SA" sz="4800" b="1" dirty="0" smtClean="0">
              <a:solidFill>
                <a:srgbClr val="C00000"/>
              </a:solidFill>
            </a:rPr>
            <a:t>أ</a:t>
          </a:r>
          <a:r>
            <a:rPr lang="ar-EG" sz="4800" b="1" dirty="0" smtClean="0">
              <a:solidFill>
                <a:srgbClr val="C00000"/>
              </a:solidFill>
            </a:rPr>
            <a:t>طفال </a:t>
          </a:r>
          <a:r>
            <a:rPr lang="ar-EG" sz="4800" b="1" dirty="0" smtClean="0">
              <a:solidFill>
                <a:srgbClr val="C00000"/>
              </a:solidFill>
            </a:rPr>
            <a:t>مع </a:t>
          </a:r>
          <a:r>
            <a:rPr lang="ar-SA" sz="4800" b="1" dirty="0" smtClean="0">
              <a:solidFill>
                <a:srgbClr val="C00000"/>
              </a:solidFill>
            </a:rPr>
            <a:t>الأجهزة والأدوات التكنولوجية </a:t>
          </a:r>
          <a:r>
            <a:rPr lang="ar-EG" sz="4800" b="1" dirty="0" smtClean="0">
              <a:solidFill>
                <a:srgbClr val="C00000"/>
              </a:solidFill>
            </a:rPr>
            <a:t>التى من حول</a:t>
          </a:r>
          <a:r>
            <a:rPr lang="ar-SA" sz="4800" b="1" dirty="0" smtClean="0">
              <a:solidFill>
                <a:srgbClr val="C00000"/>
              </a:solidFill>
            </a:rPr>
            <a:t>ه</a:t>
          </a:r>
          <a:r>
            <a:rPr lang="ar-EG" sz="4800" b="1" dirty="0" smtClean="0">
              <a:solidFill>
                <a:srgbClr val="C00000"/>
              </a:solidFill>
            </a:rPr>
            <a:t> </a:t>
          </a:r>
          <a:r>
            <a:rPr lang="ar-EG" sz="4800" b="1" dirty="0" smtClean="0"/>
            <a:t>؟</a:t>
          </a:r>
          <a:endParaRPr lang="en-US" sz="4800" b="1" dirty="0"/>
        </a:p>
      </dgm:t>
    </dgm:pt>
    <dgm:pt modelId="{72858A54-03A8-40F1-9857-CED6A0F472E5}" type="parTrans" cxnId="{589A941C-F8D7-4323-BD85-A1717919EB54}">
      <dgm:prSet/>
      <dgm:spPr/>
      <dgm:t>
        <a:bodyPr/>
        <a:lstStyle/>
        <a:p>
          <a:pPr rtl="1"/>
          <a:endParaRPr lang="ar-EG"/>
        </a:p>
      </dgm:t>
    </dgm:pt>
    <dgm:pt modelId="{FCBC55B7-C3BA-4C3A-909C-DF9BC5FD7800}" type="sibTrans" cxnId="{589A941C-F8D7-4323-BD85-A1717919EB54}">
      <dgm:prSet/>
      <dgm:spPr/>
      <dgm:t>
        <a:bodyPr/>
        <a:lstStyle/>
        <a:p>
          <a:pPr rtl="1"/>
          <a:endParaRPr lang="ar-EG"/>
        </a:p>
      </dgm:t>
    </dgm:pt>
    <dgm:pt modelId="{069971EA-0FD6-4442-85F1-283C759CAC8F}">
      <dgm:prSet/>
      <dgm:spPr/>
      <dgm:t>
        <a:bodyPr/>
        <a:lstStyle/>
        <a:p>
          <a:pPr algn="ctr" rtl="1"/>
          <a:r>
            <a:rPr lang="ar-SA" b="0" dirty="0" smtClean="0">
              <a:solidFill>
                <a:srgbClr val="C00000"/>
              </a:solidFill>
            </a:rPr>
            <a:t>الخوف من إدارتها نتيجة تعليمات الآباء وتحذيرهم من خطورتها على حياته</a:t>
          </a:r>
          <a:r>
            <a:rPr lang="ar-SA" b="0" dirty="0" smtClean="0"/>
            <a:t>.</a:t>
          </a:r>
          <a:endParaRPr lang="en-US" b="0" dirty="0"/>
        </a:p>
      </dgm:t>
    </dgm:pt>
    <dgm:pt modelId="{B0C05C9F-3A04-4C66-AC55-5080B78A6E68}" type="parTrans" cxnId="{FED79239-ED17-4371-8371-DF3D631EEAF5}">
      <dgm:prSet/>
      <dgm:spPr/>
      <dgm:t>
        <a:bodyPr/>
        <a:lstStyle/>
        <a:p>
          <a:pPr rtl="1"/>
          <a:endParaRPr lang="ar-EG"/>
        </a:p>
      </dgm:t>
    </dgm:pt>
    <dgm:pt modelId="{D7255A30-7786-40C2-9DE7-30FAE950160F}" type="sibTrans" cxnId="{FED79239-ED17-4371-8371-DF3D631EEAF5}">
      <dgm:prSet/>
      <dgm:spPr/>
      <dgm:t>
        <a:bodyPr/>
        <a:lstStyle/>
        <a:p>
          <a:pPr rtl="1"/>
          <a:endParaRPr lang="ar-EG"/>
        </a:p>
      </dgm:t>
    </dgm:pt>
    <dgm:pt modelId="{A817B643-F018-4A6C-8AE1-6EA89CDADB16}">
      <dgm:prSet/>
      <dgm:spPr/>
      <dgm:t>
        <a:bodyPr/>
        <a:lstStyle/>
        <a:p>
          <a:pPr algn="ctr" rtl="1"/>
          <a:r>
            <a:rPr lang="ar-SA" b="1" dirty="0" smtClean="0"/>
            <a:t>إحساس الطفل بامتلاكها ولهذا فهو يتحسسها بيديه، ويقلبها ويتداولها بين يديه محاولا استكشافها ومعرفة أجزائها.</a:t>
          </a:r>
          <a:endParaRPr lang="en-US" b="1" dirty="0"/>
        </a:p>
      </dgm:t>
    </dgm:pt>
    <dgm:pt modelId="{69E360EE-AAF3-4531-8D23-D3AF847811DE}" type="parTrans" cxnId="{964CE9FC-EC57-44BC-BCF8-738B6A46DF1D}">
      <dgm:prSet/>
      <dgm:spPr/>
      <dgm:t>
        <a:bodyPr/>
        <a:lstStyle/>
        <a:p>
          <a:pPr rtl="1"/>
          <a:endParaRPr lang="ar-EG"/>
        </a:p>
      </dgm:t>
    </dgm:pt>
    <dgm:pt modelId="{259A03D1-3CEC-4826-A188-39DC545F39BE}" type="sibTrans" cxnId="{964CE9FC-EC57-44BC-BCF8-738B6A46DF1D}">
      <dgm:prSet/>
      <dgm:spPr/>
      <dgm:t>
        <a:bodyPr/>
        <a:lstStyle/>
        <a:p>
          <a:pPr rtl="1"/>
          <a:endParaRPr lang="ar-EG"/>
        </a:p>
      </dgm:t>
    </dgm:pt>
    <dgm:pt modelId="{00D19593-6E39-442F-AF5F-B81E383B1109}">
      <dgm:prSet/>
      <dgm:spPr/>
      <dgm:t>
        <a:bodyPr/>
        <a:lstStyle/>
        <a:p>
          <a:pPr algn="ctr" rtl="1"/>
          <a:r>
            <a:rPr lang="ar-EG" b="1" dirty="0" smtClean="0">
              <a:solidFill>
                <a:srgbClr val="0070C0"/>
              </a:solidFill>
            </a:rPr>
            <a:t>خلال  </a:t>
          </a:r>
          <a:r>
            <a:rPr lang="ar-SA" b="1" dirty="0" smtClean="0">
              <a:solidFill>
                <a:srgbClr val="0070C0"/>
              </a:solidFill>
            </a:rPr>
            <a:t>سرعة دوران الأجهزة يتعلم الطفل منها كيف أن الأفعال المنتظمة تتابع وما هي الأسباب وما هي النتائج.</a:t>
          </a:r>
          <a:endParaRPr lang="en-US" b="1" dirty="0">
            <a:solidFill>
              <a:srgbClr val="0070C0"/>
            </a:solidFill>
          </a:endParaRPr>
        </a:p>
      </dgm:t>
    </dgm:pt>
    <dgm:pt modelId="{91C47398-9E4A-404E-B339-0C9A52901287}" type="parTrans" cxnId="{99002438-07DA-4D6D-A3E4-362A064F5D61}">
      <dgm:prSet/>
      <dgm:spPr/>
      <dgm:t>
        <a:bodyPr/>
        <a:lstStyle/>
        <a:p>
          <a:pPr rtl="1"/>
          <a:endParaRPr lang="ar-EG"/>
        </a:p>
      </dgm:t>
    </dgm:pt>
    <dgm:pt modelId="{10DE6BE7-7482-4BA6-9E18-612DFA005DA7}" type="sibTrans" cxnId="{99002438-07DA-4D6D-A3E4-362A064F5D61}">
      <dgm:prSet/>
      <dgm:spPr/>
      <dgm:t>
        <a:bodyPr/>
        <a:lstStyle/>
        <a:p>
          <a:pPr rtl="1"/>
          <a:endParaRPr lang="ar-EG"/>
        </a:p>
      </dgm:t>
    </dgm:pt>
    <dgm:pt modelId="{2414A708-A6EC-4BD7-B9E7-BF15E3EF0605}">
      <dgm:prSet/>
      <dgm:spPr/>
      <dgm:t>
        <a:bodyPr/>
        <a:lstStyle/>
        <a:p>
          <a:pPr algn="r" rtl="1"/>
          <a:endParaRPr lang="en-US" dirty="0"/>
        </a:p>
      </dgm:t>
    </dgm:pt>
    <dgm:pt modelId="{7906F5BD-0C3A-47EA-9406-62B960B26F23}" type="parTrans" cxnId="{10EC11AF-0D6F-47FF-B15E-212CF856CD51}">
      <dgm:prSet/>
      <dgm:spPr/>
      <dgm:t>
        <a:bodyPr/>
        <a:lstStyle/>
        <a:p>
          <a:pPr rtl="1"/>
          <a:endParaRPr lang="ar-EG"/>
        </a:p>
      </dgm:t>
    </dgm:pt>
    <dgm:pt modelId="{99FFE199-6214-403B-B1C9-4181A582AE82}" type="sibTrans" cxnId="{10EC11AF-0D6F-47FF-B15E-212CF856CD51}">
      <dgm:prSet/>
      <dgm:spPr/>
      <dgm:t>
        <a:bodyPr/>
        <a:lstStyle/>
        <a:p>
          <a:pPr rtl="1"/>
          <a:endParaRPr lang="ar-EG"/>
        </a:p>
      </dgm:t>
    </dgm:pt>
    <dgm:pt modelId="{7E386782-8AD8-41A4-9F83-7D73F8036CF6}">
      <dgm:prSet/>
      <dgm:spPr/>
      <dgm:t>
        <a:bodyPr/>
        <a:lstStyle/>
        <a:p>
          <a:pPr algn="r" rtl="1"/>
          <a:endParaRPr lang="en-US" b="0" dirty="0"/>
        </a:p>
      </dgm:t>
    </dgm:pt>
    <dgm:pt modelId="{886D5687-9406-4550-A9D3-F769257FE6A3}" type="parTrans" cxnId="{6A1F8889-FEDA-4182-831D-77BB8CC74AE6}">
      <dgm:prSet/>
      <dgm:spPr/>
    </dgm:pt>
    <dgm:pt modelId="{D964E6D5-A0D6-47B9-8324-1465D9B21E87}" type="sibTrans" cxnId="{6A1F8889-FEDA-4182-831D-77BB8CC74AE6}">
      <dgm:prSet/>
      <dgm:spPr/>
    </dgm:pt>
    <dgm:pt modelId="{81D125D7-E05E-4EE3-8024-B4851626755C}">
      <dgm:prSet/>
      <dgm:spPr/>
      <dgm:t>
        <a:bodyPr/>
        <a:lstStyle/>
        <a:p>
          <a:pPr algn="r" rtl="1"/>
          <a:endParaRPr lang="en-US" b="1" dirty="0"/>
        </a:p>
      </dgm:t>
    </dgm:pt>
    <dgm:pt modelId="{BEBB34D3-9466-441F-94F0-AA67121D7C46}" type="parTrans" cxnId="{F4758D4D-DFF4-4E2E-9383-4D66B7AD78F6}">
      <dgm:prSet/>
      <dgm:spPr/>
    </dgm:pt>
    <dgm:pt modelId="{67F11E32-B6B9-444E-A833-9F15CFED6605}" type="sibTrans" cxnId="{F4758D4D-DFF4-4E2E-9383-4D66B7AD78F6}">
      <dgm:prSet/>
      <dgm:spPr/>
    </dgm:pt>
    <dgm:pt modelId="{A7341E90-E0CA-4BB8-A3FC-CEBBC7259B56}" type="pres">
      <dgm:prSet presAssocID="{B159CE3C-EDEF-4E42-A7F4-9379E07D3904}" presName="Name0" presStyleCnt="0">
        <dgm:presLayoutVars>
          <dgm:chMax val="7"/>
          <dgm:dir/>
          <dgm:animLvl val="lvl"/>
          <dgm:resizeHandles val="exact"/>
        </dgm:presLayoutVars>
      </dgm:prSet>
      <dgm:spPr/>
      <dgm:t>
        <a:bodyPr/>
        <a:lstStyle/>
        <a:p>
          <a:pPr rtl="1"/>
          <a:endParaRPr lang="ar-EG"/>
        </a:p>
      </dgm:t>
    </dgm:pt>
    <dgm:pt modelId="{9E01F09A-CC8A-4767-BBA8-AEC5A0EF178E}" type="pres">
      <dgm:prSet presAssocID="{DD1DE3D2-422F-42F9-8B87-598B42250D08}" presName="circle1" presStyleLbl="node1" presStyleIdx="0" presStyleCnt="1" custScaleX="83531" custScaleY="125000" custLinFactNeighborX="980" custLinFactNeighborY="4117"/>
      <dgm:spPr/>
    </dgm:pt>
    <dgm:pt modelId="{49DC850E-D9D4-4B4C-A168-9E28F68D0BCC}" type="pres">
      <dgm:prSet presAssocID="{DD1DE3D2-422F-42F9-8B87-598B42250D08}" presName="space" presStyleCnt="0"/>
      <dgm:spPr/>
    </dgm:pt>
    <dgm:pt modelId="{C2570F5D-CFA2-456F-B7AD-EDF50E3D324C}" type="pres">
      <dgm:prSet presAssocID="{DD1DE3D2-422F-42F9-8B87-598B42250D08}" presName="rect1" presStyleLbl="alignAcc1" presStyleIdx="0" presStyleCnt="1" custScaleX="119141" custScaleY="125000" custLinFactNeighborX="-4785" custLinFactNeighborY="-4117"/>
      <dgm:spPr/>
      <dgm:t>
        <a:bodyPr/>
        <a:lstStyle/>
        <a:p>
          <a:pPr rtl="1"/>
          <a:endParaRPr lang="ar-EG"/>
        </a:p>
      </dgm:t>
    </dgm:pt>
    <dgm:pt modelId="{C9531EC0-0876-4ABB-BEE5-F3415DA44C22}" type="pres">
      <dgm:prSet presAssocID="{DD1DE3D2-422F-42F9-8B87-598B42250D08}" presName="rect1ParTx" presStyleLbl="alignAcc1" presStyleIdx="0" presStyleCnt="1">
        <dgm:presLayoutVars>
          <dgm:chMax val="1"/>
          <dgm:bulletEnabled val="1"/>
        </dgm:presLayoutVars>
      </dgm:prSet>
      <dgm:spPr/>
      <dgm:t>
        <a:bodyPr/>
        <a:lstStyle/>
        <a:p>
          <a:pPr rtl="1"/>
          <a:endParaRPr lang="ar-EG"/>
        </a:p>
      </dgm:t>
    </dgm:pt>
    <dgm:pt modelId="{8445C6A2-4C62-4888-B2A9-70E3CD1CCA01}" type="pres">
      <dgm:prSet presAssocID="{DD1DE3D2-422F-42F9-8B87-598B42250D08}" presName="rect1ChTx" presStyleLbl="alignAcc1" presStyleIdx="0" presStyleCnt="1" custScaleX="123131" custScaleY="125000">
        <dgm:presLayoutVars>
          <dgm:bulletEnabled val="1"/>
        </dgm:presLayoutVars>
      </dgm:prSet>
      <dgm:spPr/>
      <dgm:t>
        <a:bodyPr/>
        <a:lstStyle/>
        <a:p>
          <a:pPr rtl="1"/>
          <a:endParaRPr lang="ar-EG"/>
        </a:p>
      </dgm:t>
    </dgm:pt>
  </dgm:ptLst>
  <dgm:cxnLst>
    <dgm:cxn modelId="{6A1F8889-FEDA-4182-831D-77BB8CC74AE6}" srcId="{DD1DE3D2-422F-42F9-8B87-598B42250D08}" destId="{7E386782-8AD8-41A4-9F83-7D73F8036CF6}" srcOrd="1" destOrd="0" parTransId="{886D5687-9406-4550-A9D3-F769257FE6A3}" sibTransId="{D964E6D5-A0D6-47B9-8324-1465D9B21E87}"/>
    <dgm:cxn modelId="{DF9D6BD3-038C-4CDD-A1D8-95ABF13E1B42}" type="presOf" srcId="{B159CE3C-EDEF-4E42-A7F4-9379E07D3904}" destId="{A7341E90-E0CA-4BB8-A3FC-CEBBC7259B56}" srcOrd="0" destOrd="0" presId="urn:microsoft.com/office/officeart/2005/8/layout/target3"/>
    <dgm:cxn modelId="{99002438-07DA-4D6D-A3E4-362A064F5D61}" srcId="{DD1DE3D2-422F-42F9-8B87-598B42250D08}" destId="{00D19593-6E39-442F-AF5F-B81E383B1109}" srcOrd="4" destOrd="0" parTransId="{91C47398-9E4A-404E-B339-0C9A52901287}" sibTransId="{10DE6BE7-7482-4BA6-9E18-612DFA005DA7}"/>
    <dgm:cxn modelId="{964CE9FC-EC57-44BC-BCF8-738B6A46DF1D}" srcId="{DD1DE3D2-422F-42F9-8B87-598B42250D08}" destId="{A817B643-F018-4A6C-8AE1-6EA89CDADB16}" srcOrd="2" destOrd="0" parTransId="{69E360EE-AAF3-4531-8D23-D3AF847811DE}" sibTransId="{259A03D1-3CEC-4826-A188-39DC545F39BE}"/>
    <dgm:cxn modelId="{B5E4FAB9-41DC-4E91-A791-214D6BA3B95F}" type="presOf" srcId="{A817B643-F018-4A6C-8AE1-6EA89CDADB16}" destId="{8445C6A2-4C62-4888-B2A9-70E3CD1CCA01}" srcOrd="0" destOrd="2" presId="urn:microsoft.com/office/officeart/2005/8/layout/target3"/>
    <dgm:cxn modelId="{C14456CF-6FCA-4A1F-9C97-00751B13757B}" type="presOf" srcId="{7E386782-8AD8-41A4-9F83-7D73F8036CF6}" destId="{8445C6A2-4C62-4888-B2A9-70E3CD1CCA01}" srcOrd="0" destOrd="1" presId="urn:microsoft.com/office/officeart/2005/8/layout/target3"/>
    <dgm:cxn modelId="{10EC11AF-0D6F-47FF-B15E-212CF856CD51}" srcId="{DD1DE3D2-422F-42F9-8B87-598B42250D08}" destId="{2414A708-A6EC-4BD7-B9E7-BF15E3EF0605}" srcOrd="5" destOrd="0" parTransId="{7906F5BD-0C3A-47EA-9406-62B960B26F23}" sibTransId="{99FFE199-6214-403B-B1C9-4181A582AE82}"/>
    <dgm:cxn modelId="{2AD7C536-CB60-4DD9-984E-094D67AC060D}" type="presOf" srcId="{069971EA-0FD6-4442-85F1-283C759CAC8F}" destId="{8445C6A2-4C62-4888-B2A9-70E3CD1CCA01}" srcOrd="0" destOrd="0" presId="urn:microsoft.com/office/officeart/2005/8/layout/target3"/>
    <dgm:cxn modelId="{FED79239-ED17-4371-8371-DF3D631EEAF5}" srcId="{DD1DE3D2-422F-42F9-8B87-598B42250D08}" destId="{069971EA-0FD6-4442-85F1-283C759CAC8F}" srcOrd="0" destOrd="0" parTransId="{B0C05C9F-3A04-4C66-AC55-5080B78A6E68}" sibTransId="{D7255A30-7786-40C2-9DE7-30FAE950160F}"/>
    <dgm:cxn modelId="{C907BBAA-0B46-4FC2-B0D8-694958F244E6}" type="presOf" srcId="{DD1DE3D2-422F-42F9-8B87-598B42250D08}" destId="{C2570F5D-CFA2-456F-B7AD-EDF50E3D324C}" srcOrd="0" destOrd="0" presId="urn:microsoft.com/office/officeart/2005/8/layout/target3"/>
    <dgm:cxn modelId="{FE181E53-741F-46F0-8311-07CD8B8C099B}" type="presOf" srcId="{DD1DE3D2-422F-42F9-8B87-598B42250D08}" destId="{C9531EC0-0876-4ABB-BEE5-F3415DA44C22}" srcOrd="1" destOrd="0" presId="urn:microsoft.com/office/officeart/2005/8/layout/target3"/>
    <dgm:cxn modelId="{C0CB35A5-85A9-4DC4-A8F1-ED16041F2491}" type="presOf" srcId="{81D125D7-E05E-4EE3-8024-B4851626755C}" destId="{8445C6A2-4C62-4888-B2A9-70E3CD1CCA01}" srcOrd="0" destOrd="3" presId="urn:microsoft.com/office/officeart/2005/8/layout/target3"/>
    <dgm:cxn modelId="{5F9DD672-ED68-4422-97D3-6AA971E1C5BA}" type="presOf" srcId="{00D19593-6E39-442F-AF5F-B81E383B1109}" destId="{8445C6A2-4C62-4888-B2A9-70E3CD1CCA01}" srcOrd="0" destOrd="4" presId="urn:microsoft.com/office/officeart/2005/8/layout/target3"/>
    <dgm:cxn modelId="{83DB936D-FE20-4A29-9F09-C6334096CCA5}" type="presOf" srcId="{2414A708-A6EC-4BD7-B9E7-BF15E3EF0605}" destId="{8445C6A2-4C62-4888-B2A9-70E3CD1CCA01}" srcOrd="0" destOrd="5" presId="urn:microsoft.com/office/officeart/2005/8/layout/target3"/>
    <dgm:cxn modelId="{589A941C-F8D7-4323-BD85-A1717919EB54}" srcId="{B159CE3C-EDEF-4E42-A7F4-9379E07D3904}" destId="{DD1DE3D2-422F-42F9-8B87-598B42250D08}" srcOrd="0" destOrd="0" parTransId="{72858A54-03A8-40F1-9857-CED6A0F472E5}" sibTransId="{FCBC55B7-C3BA-4C3A-909C-DF9BC5FD7800}"/>
    <dgm:cxn modelId="{F4758D4D-DFF4-4E2E-9383-4D66B7AD78F6}" srcId="{DD1DE3D2-422F-42F9-8B87-598B42250D08}" destId="{81D125D7-E05E-4EE3-8024-B4851626755C}" srcOrd="3" destOrd="0" parTransId="{BEBB34D3-9466-441F-94F0-AA67121D7C46}" sibTransId="{67F11E32-B6B9-444E-A833-9F15CFED6605}"/>
    <dgm:cxn modelId="{CF80B6FD-1DAD-42E5-8D9B-B06C60F88EB0}" type="presParOf" srcId="{A7341E90-E0CA-4BB8-A3FC-CEBBC7259B56}" destId="{9E01F09A-CC8A-4767-BBA8-AEC5A0EF178E}" srcOrd="0" destOrd="0" presId="urn:microsoft.com/office/officeart/2005/8/layout/target3"/>
    <dgm:cxn modelId="{0A97FB1F-F644-4862-A252-640992137172}" type="presParOf" srcId="{A7341E90-E0CA-4BB8-A3FC-CEBBC7259B56}" destId="{49DC850E-D9D4-4B4C-A168-9E28F68D0BCC}" srcOrd="1" destOrd="0" presId="urn:microsoft.com/office/officeart/2005/8/layout/target3"/>
    <dgm:cxn modelId="{69F986F6-6E78-410C-A782-74C6BA76C4D6}" type="presParOf" srcId="{A7341E90-E0CA-4BB8-A3FC-CEBBC7259B56}" destId="{C2570F5D-CFA2-456F-B7AD-EDF50E3D324C}" srcOrd="2" destOrd="0" presId="urn:microsoft.com/office/officeart/2005/8/layout/target3"/>
    <dgm:cxn modelId="{FEC3FEE3-54FB-419F-BD9D-EC275F67CC6A}" type="presParOf" srcId="{A7341E90-E0CA-4BB8-A3FC-CEBBC7259B56}" destId="{C9531EC0-0876-4ABB-BEE5-F3415DA44C22}" srcOrd="3" destOrd="0" presId="urn:microsoft.com/office/officeart/2005/8/layout/target3"/>
    <dgm:cxn modelId="{29CAD033-6ABC-4FE1-A3F4-377FC23481EF}" type="presParOf" srcId="{A7341E90-E0CA-4BB8-A3FC-CEBBC7259B56}" destId="{8445C6A2-4C62-4888-B2A9-70E3CD1CCA01}"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3AA251-1853-408F-800C-AA46C444A50E}" type="doc">
      <dgm:prSet loTypeId="urn:microsoft.com/office/officeart/2005/8/layout/vProcess5" loCatId="process" qsTypeId="urn:microsoft.com/office/officeart/2005/8/quickstyle/3d3" qsCatId="3D" csTypeId="urn:microsoft.com/office/officeart/2005/8/colors/colorful1#2" csCatId="colorful" phldr="1"/>
      <dgm:spPr/>
      <dgm:t>
        <a:bodyPr/>
        <a:lstStyle/>
        <a:p>
          <a:pPr rtl="1"/>
          <a:endParaRPr lang="ar-EG"/>
        </a:p>
      </dgm:t>
    </dgm:pt>
    <dgm:pt modelId="{797E71E6-73BB-4BA3-9F7C-AD5DDF25CF02}">
      <dgm:prSet custT="1"/>
      <dgm:spPr/>
      <dgm:t>
        <a:bodyPr/>
        <a:lstStyle/>
        <a:p>
          <a:pPr rtl="1"/>
          <a:r>
            <a:rPr lang="ar-EG" sz="2400" b="1" dirty="0" smtClean="0"/>
            <a:t>كيف تنمو المفاهيم العلمية لدى الأطفال من خلال المفاهيم التكنولوجية ؟ </a:t>
          </a:r>
          <a:endParaRPr lang="ar-EG" sz="2400" b="1" dirty="0"/>
        </a:p>
      </dgm:t>
    </dgm:pt>
    <dgm:pt modelId="{C79D7A24-FA84-46BD-B7E6-4B069582458D}" type="parTrans" cxnId="{BE82E523-AF89-4260-AB45-23067E70ACED}">
      <dgm:prSet/>
      <dgm:spPr/>
      <dgm:t>
        <a:bodyPr/>
        <a:lstStyle/>
        <a:p>
          <a:pPr rtl="1"/>
          <a:endParaRPr lang="ar-EG"/>
        </a:p>
      </dgm:t>
    </dgm:pt>
    <dgm:pt modelId="{8690C2CF-B7D2-47BA-A0B1-B725C207C40E}" type="sibTrans" cxnId="{BE82E523-AF89-4260-AB45-23067E70ACED}">
      <dgm:prSet/>
      <dgm:spPr/>
      <dgm:t>
        <a:bodyPr/>
        <a:lstStyle/>
        <a:p>
          <a:pPr rtl="1"/>
          <a:endParaRPr lang="ar-EG"/>
        </a:p>
      </dgm:t>
    </dgm:pt>
    <dgm:pt modelId="{EFF7881E-D85E-41D5-A700-498D70194561}">
      <dgm:prSet custT="1"/>
      <dgm:spPr/>
      <dgm:t>
        <a:bodyPr/>
        <a:lstStyle/>
        <a:p>
          <a:pPr rtl="1"/>
          <a:r>
            <a:rPr lang="ar-EG" sz="2000" b="1" dirty="0" smtClean="0"/>
            <a:t>1- </a:t>
          </a:r>
          <a:r>
            <a:rPr lang="ar-SA" sz="2000" b="1" dirty="0" smtClean="0"/>
            <a:t>أن يتعرف الطفل على مختلف أجزاء الأداة وعلى أسمائها ، كما يميز مختلف الأجزاء عن بعضها البعض ويتعلم طريقة إدارتها.</a:t>
          </a:r>
          <a:endParaRPr lang="ar-EG" sz="2000" b="1" dirty="0"/>
        </a:p>
      </dgm:t>
    </dgm:pt>
    <dgm:pt modelId="{914C414A-17AC-404F-8772-D8E67BEA0A99}" type="parTrans" cxnId="{8E4DA906-261A-4D61-94CD-7229713C407B}">
      <dgm:prSet/>
      <dgm:spPr/>
      <dgm:t>
        <a:bodyPr/>
        <a:lstStyle/>
        <a:p>
          <a:pPr rtl="1"/>
          <a:endParaRPr lang="ar-EG"/>
        </a:p>
      </dgm:t>
    </dgm:pt>
    <dgm:pt modelId="{3F54D8F6-9C17-407D-98AC-F9752DE62FC1}" type="sibTrans" cxnId="{8E4DA906-261A-4D61-94CD-7229713C407B}">
      <dgm:prSet/>
      <dgm:spPr/>
      <dgm:t>
        <a:bodyPr/>
        <a:lstStyle/>
        <a:p>
          <a:pPr rtl="1"/>
          <a:endParaRPr lang="ar-EG"/>
        </a:p>
      </dgm:t>
    </dgm:pt>
    <dgm:pt modelId="{97E67FD0-0C0B-4535-9010-0B419E0314CD}">
      <dgm:prSet custT="1"/>
      <dgm:spPr/>
      <dgm:t>
        <a:bodyPr/>
        <a:lstStyle/>
        <a:p>
          <a:pPr rtl="1"/>
          <a:r>
            <a:rPr lang="ar-EG" sz="1800" b="1" dirty="0" smtClean="0"/>
            <a:t>2- </a:t>
          </a:r>
          <a:r>
            <a:rPr lang="ar-SA" sz="1800" b="1" dirty="0" smtClean="0"/>
            <a:t>إ</a:t>
          </a:r>
          <a:r>
            <a:rPr lang="ar-SA" sz="2000" b="1" dirty="0" smtClean="0"/>
            <a:t>ن </a:t>
          </a:r>
          <a:r>
            <a:rPr lang="ar-SA" sz="2000" b="1" dirty="0" smtClean="0"/>
            <a:t>تكوين الأداة يدفع الطفل إلى تحليليها أي فكها فاللعبة أو الأداة التكنولوجية لا تمثل كلاً موحداً عند الطفل، بل تمثل تجميعا لأجزاء متضامنة مع بعضها البعض أثناء التشغيل فإن كل جزء منها له وظيفة خاصة به.</a:t>
          </a:r>
          <a:endParaRPr lang="en-US" sz="2000" b="1" dirty="0"/>
        </a:p>
      </dgm:t>
    </dgm:pt>
    <dgm:pt modelId="{664B9260-E856-446A-9C4C-8C804A0EF603}" type="parTrans" cxnId="{593EF986-C6EE-43C2-88DA-8264B65BF939}">
      <dgm:prSet/>
      <dgm:spPr/>
      <dgm:t>
        <a:bodyPr/>
        <a:lstStyle/>
        <a:p>
          <a:pPr rtl="1"/>
          <a:endParaRPr lang="ar-EG"/>
        </a:p>
      </dgm:t>
    </dgm:pt>
    <dgm:pt modelId="{B9F8FCAA-0A1C-4D4F-B396-7998EC7EAF12}" type="sibTrans" cxnId="{593EF986-C6EE-43C2-88DA-8264B65BF939}">
      <dgm:prSet/>
      <dgm:spPr/>
      <dgm:t>
        <a:bodyPr/>
        <a:lstStyle/>
        <a:p>
          <a:pPr rtl="1"/>
          <a:endParaRPr lang="ar-EG"/>
        </a:p>
      </dgm:t>
    </dgm:pt>
    <dgm:pt modelId="{8286C98C-1A9B-4057-9E27-F90FA7679829}">
      <dgm:prSet custT="1"/>
      <dgm:spPr/>
      <dgm:t>
        <a:bodyPr/>
        <a:lstStyle/>
        <a:p>
          <a:pPr rtl="1"/>
          <a:r>
            <a:rPr lang="ar-EG" sz="2000" b="1" dirty="0" smtClean="0"/>
            <a:t>3- </a:t>
          </a:r>
          <a:r>
            <a:rPr lang="ar-SA" sz="2000" b="1" dirty="0" smtClean="0"/>
            <a:t>يستطيع الطفل بالتدريب فك الأداة وتركيبها وقد يصل أحياناً إلى تصنيع بعض الأدوات سواء بنسخ أو ابتكار شيئا يشبهها من الورق أو الخشب</a:t>
          </a:r>
          <a:endParaRPr lang="en-US" sz="2000" b="1" dirty="0"/>
        </a:p>
      </dgm:t>
    </dgm:pt>
    <dgm:pt modelId="{4799C9B9-864A-4859-83A6-C0070A84A041}" type="parTrans" cxnId="{8D85EA4C-9591-4DA6-BDD3-438D9678C11D}">
      <dgm:prSet/>
      <dgm:spPr/>
      <dgm:t>
        <a:bodyPr/>
        <a:lstStyle/>
        <a:p>
          <a:pPr rtl="1"/>
          <a:endParaRPr lang="ar-EG"/>
        </a:p>
      </dgm:t>
    </dgm:pt>
    <dgm:pt modelId="{95084A2C-0C9A-4EC1-A2F3-745866837447}" type="sibTrans" cxnId="{8D85EA4C-9591-4DA6-BDD3-438D9678C11D}">
      <dgm:prSet/>
      <dgm:spPr/>
      <dgm:t>
        <a:bodyPr/>
        <a:lstStyle/>
        <a:p>
          <a:pPr rtl="1"/>
          <a:endParaRPr lang="ar-EG"/>
        </a:p>
      </dgm:t>
    </dgm:pt>
    <dgm:pt modelId="{1070AA04-E5D0-4D4E-82CB-35EA829D5FCB}">
      <dgm:prSet custT="1"/>
      <dgm:spPr/>
      <dgm:t>
        <a:bodyPr/>
        <a:lstStyle/>
        <a:p>
          <a:pPr rtl="1"/>
          <a:r>
            <a:rPr lang="ar-EG" sz="2000" b="1" dirty="0" smtClean="0">
              <a:solidFill>
                <a:srgbClr val="FF0000"/>
              </a:solidFill>
              <a:effectLst>
                <a:outerShdw blurRad="38100" dist="38100" dir="2700000" algn="tl">
                  <a:srgbClr val="000000">
                    <a:alpha val="43137"/>
                  </a:srgbClr>
                </a:outerShdw>
              </a:effectLst>
            </a:rPr>
            <a:t>4- </a:t>
          </a:r>
          <a:r>
            <a:rPr lang="ar-SA" sz="2000" b="1" dirty="0" smtClean="0">
              <a:solidFill>
                <a:srgbClr val="FF0000"/>
              </a:solidFill>
              <a:effectLst>
                <a:outerShdw blurRad="38100" dist="38100" dir="2700000" algn="tl">
                  <a:srgbClr val="000000">
                    <a:alpha val="43137"/>
                  </a:srgbClr>
                </a:outerShdw>
              </a:effectLst>
            </a:rPr>
            <a:t>أن التفسير اللفظي يكفي لإشباع حب استطلاع الطفل: فالمحرك والوقود والمراوح وهي كلمات لها سر الأداة التكنولوجية و</a:t>
          </a:r>
          <a:r>
            <a:rPr lang="ar-EG" sz="2000" b="1" dirty="0" err="1" smtClean="0">
              <a:solidFill>
                <a:srgbClr val="FFFF00"/>
              </a:solidFill>
              <a:effectLst>
                <a:outerShdw blurRad="38100" dist="38100" dir="2700000" algn="tl">
                  <a:srgbClr val="000000">
                    <a:alpha val="43137"/>
                  </a:srgbClr>
                </a:outerShdw>
              </a:effectLst>
            </a:rPr>
            <a:t>فى</a:t>
          </a:r>
          <a:r>
            <a:rPr lang="ar-EG" sz="2000" b="1" dirty="0" smtClean="0">
              <a:solidFill>
                <a:srgbClr val="FFFF00"/>
              </a:solidFill>
              <a:effectLst>
                <a:outerShdw blurRad="38100" dist="38100" dir="2700000" algn="tl">
                  <a:srgbClr val="000000">
                    <a:alpha val="43137"/>
                  </a:srgbClr>
                </a:outerShdw>
              </a:effectLst>
            </a:rPr>
            <a:t> النهاية </a:t>
          </a:r>
          <a:r>
            <a:rPr lang="ar-SA" sz="2000" b="1" dirty="0" smtClean="0">
              <a:solidFill>
                <a:srgbClr val="FFFF00"/>
              </a:solidFill>
              <a:effectLst>
                <a:outerShdw blurRad="38100" dist="38100" dir="2700000" algn="tl">
                  <a:srgbClr val="000000">
                    <a:alpha val="43137"/>
                  </a:srgbClr>
                </a:outerShdw>
              </a:effectLst>
            </a:rPr>
            <a:t>تتكون عند الطفل النظرة التحليلية الموضوعية للأشياء بدلا من النظرة الكلية الذاتية</a:t>
          </a:r>
          <a:r>
            <a:rPr lang="ar-EG" sz="2000" b="1" dirty="0" smtClean="0">
              <a:solidFill>
                <a:srgbClr val="FFFF00"/>
              </a:solidFill>
              <a:effectLst>
                <a:outerShdw blurRad="38100" dist="38100" dir="2700000" algn="tl">
                  <a:srgbClr val="000000">
                    <a:alpha val="43137"/>
                  </a:srgbClr>
                </a:outerShdw>
              </a:effectLst>
            </a:rPr>
            <a:t> و تنمو لديه المفاهيم العلمية من تلك الظواهر </a:t>
          </a:r>
          <a:endParaRPr lang="en-US" sz="2000" b="1" dirty="0">
            <a:solidFill>
              <a:srgbClr val="FFFF00"/>
            </a:solidFill>
            <a:effectLst>
              <a:outerShdw blurRad="38100" dist="38100" dir="2700000" algn="tl">
                <a:srgbClr val="000000">
                  <a:alpha val="43137"/>
                </a:srgbClr>
              </a:outerShdw>
            </a:effectLst>
          </a:endParaRPr>
        </a:p>
      </dgm:t>
    </dgm:pt>
    <dgm:pt modelId="{FDE67E31-DCEA-49A2-951B-372CFBAC6CAA}" type="sibTrans" cxnId="{1C33CDE2-1B70-43B3-9AF3-EA9824D93FDD}">
      <dgm:prSet/>
      <dgm:spPr/>
      <dgm:t>
        <a:bodyPr/>
        <a:lstStyle/>
        <a:p>
          <a:pPr rtl="1"/>
          <a:endParaRPr lang="ar-EG"/>
        </a:p>
      </dgm:t>
    </dgm:pt>
    <dgm:pt modelId="{4B587B25-52A1-4F48-98D8-52D2A63F6D0A}" type="parTrans" cxnId="{1C33CDE2-1B70-43B3-9AF3-EA9824D93FDD}">
      <dgm:prSet/>
      <dgm:spPr/>
      <dgm:t>
        <a:bodyPr/>
        <a:lstStyle/>
        <a:p>
          <a:pPr rtl="1"/>
          <a:endParaRPr lang="ar-EG"/>
        </a:p>
      </dgm:t>
    </dgm:pt>
    <dgm:pt modelId="{F2143CF9-9394-4951-B7BD-0FB5AE1CC52E}" type="pres">
      <dgm:prSet presAssocID="{2E3AA251-1853-408F-800C-AA46C444A50E}" presName="outerComposite" presStyleCnt="0">
        <dgm:presLayoutVars>
          <dgm:chMax val="5"/>
          <dgm:dir/>
          <dgm:resizeHandles val="exact"/>
        </dgm:presLayoutVars>
      </dgm:prSet>
      <dgm:spPr/>
      <dgm:t>
        <a:bodyPr/>
        <a:lstStyle/>
        <a:p>
          <a:pPr rtl="1"/>
          <a:endParaRPr lang="ar-EG"/>
        </a:p>
      </dgm:t>
    </dgm:pt>
    <dgm:pt modelId="{92A5F31E-96CF-43F6-9499-ADA073ABB0B2}" type="pres">
      <dgm:prSet presAssocID="{2E3AA251-1853-408F-800C-AA46C444A50E}" presName="dummyMaxCanvas" presStyleCnt="0">
        <dgm:presLayoutVars/>
      </dgm:prSet>
      <dgm:spPr/>
      <dgm:t>
        <a:bodyPr/>
        <a:lstStyle/>
        <a:p>
          <a:pPr rtl="1"/>
          <a:endParaRPr lang="ar-EG"/>
        </a:p>
      </dgm:t>
    </dgm:pt>
    <dgm:pt modelId="{8442C01A-4080-4F34-96CD-D2095C92D6F6}" type="pres">
      <dgm:prSet presAssocID="{2E3AA251-1853-408F-800C-AA46C444A50E}" presName="FiveNodes_1" presStyleLbl="node1" presStyleIdx="0" presStyleCnt="5" custScaleX="100001" custScaleY="82227">
        <dgm:presLayoutVars>
          <dgm:bulletEnabled val="1"/>
        </dgm:presLayoutVars>
      </dgm:prSet>
      <dgm:spPr/>
      <dgm:t>
        <a:bodyPr/>
        <a:lstStyle/>
        <a:p>
          <a:pPr rtl="1"/>
          <a:endParaRPr lang="ar-EG"/>
        </a:p>
      </dgm:t>
    </dgm:pt>
    <dgm:pt modelId="{03895964-6E80-43D9-8D36-0F5370384717}" type="pres">
      <dgm:prSet presAssocID="{2E3AA251-1853-408F-800C-AA46C444A50E}" presName="FiveNodes_2" presStyleLbl="node1" presStyleIdx="1" presStyleCnt="5" custScaleX="100001" custScaleY="82227">
        <dgm:presLayoutVars>
          <dgm:bulletEnabled val="1"/>
        </dgm:presLayoutVars>
      </dgm:prSet>
      <dgm:spPr/>
      <dgm:t>
        <a:bodyPr/>
        <a:lstStyle/>
        <a:p>
          <a:pPr rtl="1"/>
          <a:endParaRPr lang="ar-EG"/>
        </a:p>
      </dgm:t>
    </dgm:pt>
    <dgm:pt modelId="{C102163C-62F1-4647-9546-0538C8E22741}" type="pres">
      <dgm:prSet presAssocID="{2E3AA251-1853-408F-800C-AA46C444A50E}" presName="FiveNodes_3" presStyleLbl="node1" presStyleIdx="2" presStyleCnt="5" custScaleX="111183" custScaleY="82227" custLinFactNeighborX="1023">
        <dgm:presLayoutVars>
          <dgm:bulletEnabled val="1"/>
        </dgm:presLayoutVars>
      </dgm:prSet>
      <dgm:spPr/>
      <dgm:t>
        <a:bodyPr/>
        <a:lstStyle/>
        <a:p>
          <a:pPr rtl="1"/>
          <a:endParaRPr lang="ar-EG"/>
        </a:p>
      </dgm:t>
    </dgm:pt>
    <dgm:pt modelId="{24C7A0B5-E9C1-400B-ADA0-4A9BE3F2F173}" type="pres">
      <dgm:prSet presAssocID="{2E3AA251-1853-408F-800C-AA46C444A50E}" presName="FiveNodes_4" presStyleLbl="node1" presStyleIdx="3" presStyleCnt="5" custScaleX="110566" custScaleY="82227">
        <dgm:presLayoutVars>
          <dgm:bulletEnabled val="1"/>
        </dgm:presLayoutVars>
      </dgm:prSet>
      <dgm:spPr/>
      <dgm:t>
        <a:bodyPr/>
        <a:lstStyle/>
        <a:p>
          <a:pPr rtl="1"/>
          <a:endParaRPr lang="ar-EG"/>
        </a:p>
      </dgm:t>
    </dgm:pt>
    <dgm:pt modelId="{8EC74108-E739-4B99-B6C1-C4C7837C16EA}" type="pres">
      <dgm:prSet presAssocID="{2E3AA251-1853-408F-800C-AA46C444A50E}" presName="FiveNodes_5" presStyleLbl="node1" presStyleIdx="4" presStyleCnt="5" custScaleX="105551" custScaleY="82227" custLinFactNeighborX="-1892" custLinFactNeighborY="-5833">
        <dgm:presLayoutVars>
          <dgm:bulletEnabled val="1"/>
        </dgm:presLayoutVars>
      </dgm:prSet>
      <dgm:spPr/>
      <dgm:t>
        <a:bodyPr/>
        <a:lstStyle/>
        <a:p>
          <a:pPr rtl="1"/>
          <a:endParaRPr lang="ar-EG"/>
        </a:p>
      </dgm:t>
    </dgm:pt>
    <dgm:pt modelId="{956605E4-95C9-4CC4-B794-526098FE6EF9}" type="pres">
      <dgm:prSet presAssocID="{2E3AA251-1853-408F-800C-AA46C444A50E}" presName="FiveConn_1-2" presStyleLbl="fgAccFollowNode1" presStyleIdx="0" presStyleCnt="4">
        <dgm:presLayoutVars>
          <dgm:bulletEnabled val="1"/>
        </dgm:presLayoutVars>
      </dgm:prSet>
      <dgm:spPr/>
      <dgm:t>
        <a:bodyPr/>
        <a:lstStyle/>
        <a:p>
          <a:pPr rtl="1"/>
          <a:endParaRPr lang="ar-EG"/>
        </a:p>
      </dgm:t>
    </dgm:pt>
    <dgm:pt modelId="{7D3A0EDC-12A8-47FA-925F-8B8AE1541ADE}" type="pres">
      <dgm:prSet presAssocID="{2E3AA251-1853-408F-800C-AA46C444A50E}" presName="FiveConn_2-3" presStyleLbl="fgAccFollowNode1" presStyleIdx="1" presStyleCnt="4">
        <dgm:presLayoutVars>
          <dgm:bulletEnabled val="1"/>
        </dgm:presLayoutVars>
      </dgm:prSet>
      <dgm:spPr/>
      <dgm:t>
        <a:bodyPr/>
        <a:lstStyle/>
        <a:p>
          <a:pPr rtl="1"/>
          <a:endParaRPr lang="ar-EG"/>
        </a:p>
      </dgm:t>
    </dgm:pt>
    <dgm:pt modelId="{A464F3EB-9297-4906-AF84-2E499BB65E48}" type="pres">
      <dgm:prSet presAssocID="{2E3AA251-1853-408F-800C-AA46C444A50E}" presName="FiveConn_3-4" presStyleLbl="fgAccFollowNode1" presStyleIdx="2" presStyleCnt="4">
        <dgm:presLayoutVars>
          <dgm:bulletEnabled val="1"/>
        </dgm:presLayoutVars>
      </dgm:prSet>
      <dgm:spPr/>
      <dgm:t>
        <a:bodyPr/>
        <a:lstStyle/>
        <a:p>
          <a:pPr rtl="1"/>
          <a:endParaRPr lang="ar-EG"/>
        </a:p>
      </dgm:t>
    </dgm:pt>
    <dgm:pt modelId="{F9AB4A1E-301D-435A-905B-6DDF001AE159}" type="pres">
      <dgm:prSet presAssocID="{2E3AA251-1853-408F-800C-AA46C444A50E}" presName="FiveConn_4-5" presStyleLbl="fgAccFollowNode1" presStyleIdx="3" presStyleCnt="4" custScaleY="100000">
        <dgm:presLayoutVars>
          <dgm:bulletEnabled val="1"/>
        </dgm:presLayoutVars>
      </dgm:prSet>
      <dgm:spPr/>
      <dgm:t>
        <a:bodyPr/>
        <a:lstStyle/>
        <a:p>
          <a:pPr rtl="1"/>
          <a:endParaRPr lang="ar-EG"/>
        </a:p>
      </dgm:t>
    </dgm:pt>
    <dgm:pt modelId="{F0B9835D-E116-4CEA-9CC9-FBA34D443423}" type="pres">
      <dgm:prSet presAssocID="{2E3AA251-1853-408F-800C-AA46C444A50E}" presName="FiveNodes_1_text" presStyleLbl="node1" presStyleIdx="4" presStyleCnt="5">
        <dgm:presLayoutVars>
          <dgm:bulletEnabled val="1"/>
        </dgm:presLayoutVars>
      </dgm:prSet>
      <dgm:spPr/>
      <dgm:t>
        <a:bodyPr/>
        <a:lstStyle/>
        <a:p>
          <a:pPr rtl="1"/>
          <a:endParaRPr lang="ar-EG"/>
        </a:p>
      </dgm:t>
    </dgm:pt>
    <dgm:pt modelId="{322DB5F4-EF04-4A2F-9814-110717D4D722}" type="pres">
      <dgm:prSet presAssocID="{2E3AA251-1853-408F-800C-AA46C444A50E}" presName="FiveNodes_2_text" presStyleLbl="node1" presStyleIdx="4" presStyleCnt="5">
        <dgm:presLayoutVars>
          <dgm:bulletEnabled val="1"/>
        </dgm:presLayoutVars>
      </dgm:prSet>
      <dgm:spPr/>
      <dgm:t>
        <a:bodyPr/>
        <a:lstStyle/>
        <a:p>
          <a:pPr rtl="1"/>
          <a:endParaRPr lang="ar-EG"/>
        </a:p>
      </dgm:t>
    </dgm:pt>
    <dgm:pt modelId="{EB3D8DEB-E70D-4AC3-B156-AC5FCC3A0A17}" type="pres">
      <dgm:prSet presAssocID="{2E3AA251-1853-408F-800C-AA46C444A50E}" presName="FiveNodes_3_text" presStyleLbl="node1" presStyleIdx="4" presStyleCnt="5">
        <dgm:presLayoutVars>
          <dgm:bulletEnabled val="1"/>
        </dgm:presLayoutVars>
      </dgm:prSet>
      <dgm:spPr/>
      <dgm:t>
        <a:bodyPr/>
        <a:lstStyle/>
        <a:p>
          <a:pPr rtl="1"/>
          <a:endParaRPr lang="ar-EG"/>
        </a:p>
      </dgm:t>
    </dgm:pt>
    <dgm:pt modelId="{181A5963-A3DB-4A6C-B26C-606C9FCE5C48}" type="pres">
      <dgm:prSet presAssocID="{2E3AA251-1853-408F-800C-AA46C444A50E}" presName="FiveNodes_4_text" presStyleLbl="node1" presStyleIdx="4" presStyleCnt="5">
        <dgm:presLayoutVars>
          <dgm:bulletEnabled val="1"/>
        </dgm:presLayoutVars>
      </dgm:prSet>
      <dgm:spPr/>
      <dgm:t>
        <a:bodyPr/>
        <a:lstStyle/>
        <a:p>
          <a:pPr rtl="1"/>
          <a:endParaRPr lang="ar-EG"/>
        </a:p>
      </dgm:t>
    </dgm:pt>
    <dgm:pt modelId="{8CC7C507-8F8F-4CE8-9CB4-DD8500C0CC70}" type="pres">
      <dgm:prSet presAssocID="{2E3AA251-1853-408F-800C-AA46C444A50E}" presName="FiveNodes_5_text" presStyleLbl="node1" presStyleIdx="4" presStyleCnt="5">
        <dgm:presLayoutVars>
          <dgm:bulletEnabled val="1"/>
        </dgm:presLayoutVars>
      </dgm:prSet>
      <dgm:spPr/>
      <dgm:t>
        <a:bodyPr/>
        <a:lstStyle/>
        <a:p>
          <a:pPr rtl="1"/>
          <a:endParaRPr lang="ar-EG"/>
        </a:p>
      </dgm:t>
    </dgm:pt>
  </dgm:ptLst>
  <dgm:cxnLst>
    <dgm:cxn modelId="{02F68D02-4EA8-41C9-8D83-2E8F217AC6F8}" type="presOf" srcId="{95084A2C-0C9A-4EC1-A2F3-745866837447}" destId="{F9AB4A1E-301D-435A-905B-6DDF001AE159}" srcOrd="0" destOrd="0" presId="urn:microsoft.com/office/officeart/2005/8/layout/vProcess5"/>
    <dgm:cxn modelId="{8D85EA4C-9591-4DA6-BDD3-438D9678C11D}" srcId="{2E3AA251-1853-408F-800C-AA46C444A50E}" destId="{8286C98C-1A9B-4057-9E27-F90FA7679829}" srcOrd="3" destOrd="0" parTransId="{4799C9B9-864A-4859-83A6-C0070A84A041}" sibTransId="{95084A2C-0C9A-4EC1-A2F3-745866837447}"/>
    <dgm:cxn modelId="{8E4DA906-261A-4D61-94CD-7229713C407B}" srcId="{2E3AA251-1853-408F-800C-AA46C444A50E}" destId="{EFF7881E-D85E-41D5-A700-498D70194561}" srcOrd="1" destOrd="0" parTransId="{914C414A-17AC-404F-8772-D8E67BEA0A99}" sibTransId="{3F54D8F6-9C17-407D-98AC-F9752DE62FC1}"/>
    <dgm:cxn modelId="{4666DA20-03CE-430D-8625-12ECA09133EA}" type="presOf" srcId="{EFF7881E-D85E-41D5-A700-498D70194561}" destId="{322DB5F4-EF04-4A2F-9814-110717D4D722}" srcOrd="1" destOrd="0" presId="urn:microsoft.com/office/officeart/2005/8/layout/vProcess5"/>
    <dgm:cxn modelId="{B19DD940-4FEF-4E02-89B7-D0D28E38C359}" type="presOf" srcId="{EFF7881E-D85E-41D5-A700-498D70194561}" destId="{03895964-6E80-43D9-8D36-0F5370384717}" srcOrd="0" destOrd="0" presId="urn:microsoft.com/office/officeart/2005/8/layout/vProcess5"/>
    <dgm:cxn modelId="{A830B4BB-51DB-40C2-9C4A-A37DF7E32E7C}" type="presOf" srcId="{1070AA04-E5D0-4D4E-82CB-35EA829D5FCB}" destId="{8CC7C507-8F8F-4CE8-9CB4-DD8500C0CC70}" srcOrd="1" destOrd="0" presId="urn:microsoft.com/office/officeart/2005/8/layout/vProcess5"/>
    <dgm:cxn modelId="{1C33CDE2-1B70-43B3-9AF3-EA9824D93FDD}" srcId="{2E3AA251-1853-408F-800C-AA46C444A50E}" destId="{1070AA04-E5D0-4D4E-82CB-35EA829D5FCB}" srcOrd="4" destOrd="0" parTransId="{4B587B25-52A1-4F48-98D8-52D2A63F6D0A}" sibTransId="{FDE67E31-DCEA-49A2-951B-372CFBAC6CAA}"/>
    <dgm:cxn modelId="{E9EB7661-8C48-43B7-A847-D6F823C878E2}" type="presOf" srcId="{97E67FD0-0C0B-4535-9010-0B419E0314CD}" destId="{EB3D8DEB-E70D-4AC3-B156-AC5FCC3A0A17}" srcOrd="1" destOrd="0" presId="urn:microsoft.com/office/officeart/2005/8/layout/vProcess5"/>
    <dgm:cxn modelId="{8E967AEB-DBC7-4F29-8C63-221B50E9AC0E}" type="presOf" srcId="{97E67FD0-0C0B-4535-9010-0B419E0314CD}" destId="{C102163C-62F1-4647-9546-0538C8E22741}" srcOrd="0" destOrd="0" presId="urn:microsoft.com/office/officeart/2005/8/layout/vProcess5"/>
    <dgm:cxn modelId="{3EC6518B-C3A1-4D74-A9B6-376998136981}" type="presOf" srcId="{B9F8FCAA-0A1C-4D4F-B396-7998EC7EAF12}" destId="{A464F3EB-9297-4906-AF84-2E499BB65E48}" srcOrd="0" destOrd="0" presId="urn:microsoft.com/office/officeart/2005/8/layout/vProcess5"/>
    <dgm:cxn modelId="{4C8E69B3-0D0F-48CC-9DA4-1AE7DC4A3FE8}" type="presOf" srcId="{8690C2CF-B7D2-47BA-A0B1-B725C207C40E}" destId="{956605E4-95C9-4CC4-B794-526098FE6EF9}" srcOrd="0" destOrd="0" presId="urn:microsoft.com/office/officeart/2005/8/layout/vProcess5"/>
    <dgm:cxn modelId="{0C1CE67A-4E9C-4480-BCDD-99979F76165C}" type="presOf" srcId="{2E3AA251-1853-408F-800C-AA46C444A50E}" destId="{F2143CF9-9394-4951-B7BD-0FB5AE1CC52E}" srcOrd="0" destOrd="0" presId="urn:microsoft.com/office/officeart/2005/8/layout/vProcess5"/>
    <dgm:cxn modelId="{8729EA1F-1D14-4C81-BE27-9B59C5481366}" type="presOf" srcId="{1070AA04-E5D0-4D4E-82CB-35EA829D5FCB}" destId="{8EC74108-E739-4B99-B6C1-C4C7837C16EA}" srcOrd="0" destOrd="0" presId="urn:microsoft.com/office/officeart/2005/8/layout/vProcess5"/>
    <dgm:cxn modelId="{46E446C9-CA9D-466F-9187-BEE7F5C7469D}" type="presOf" srcId="{797E71E6-73BB-4BA3-9F7C-AD5DDF25CF02}" destId="{8442C01A-4080-4F34-96CD-D2095C92D6F6}" srcOrd="0" destOrd="0" presId="urn:microsoft.com/office/officeart/2005/8/layout/vProcess5"/>
    <dgm:cxn modelId="{98304E58-ADA8-4EE1-99D8-1D0AF435676D}" type="presOf" srcId="{8286C98C-1A9B-4057-9E27-F90FA7679829}" destId="{181A5963-A3DB-4A6C-B26C-606C9FCE5C48}" srcOrd="1" destOrd="0" presId="urn:microsoft.com/office/officeart/2005/8/layout/vProcess5"/>
    <dgm:cxn modelId="{593EF986-C6EE-43C2-88DA-8264B65BF939}" srcId="{2E3AA251-1853-408F-800C-AA46C444A50E}" destId="{97E67FD0-0C0B-4535-9010-0B419E0314CD}" srcOrd="2" destOrd="0" parTransId="{664B9260-E856-446A-9C4C-8C804A0EF603}" sibTransId="{B9F8FCAA-0A1C-4D4F-B396-7998EC7EAF12}"/>
    <dgm:cxn modelId="{F735E38F-DC5F-4C02-A416-81A276477872}" type="presOf" srcId="{797E71E6-73BB-4BA3-9F7C-AD5DDF25CF02}" destId="{F0B9835D-E116-4CEA-9CC9-FBA34D443423}" srcOrd="1" destOrd="0" presId="urn:microsoft.com/office/officeart/2005/8/layout/vProcess5"/>
    <dgm:cxn modelId="{9EEA9692-D377-44C4-8CFB-37F3A6DE81DF}" type="presOf" srcId="{3F54D8F6-9C17-407D-98AC-F9752DE62FC1}" destId="{7D3A0EDC-12A8-47FA-925F-8B8AE1541ADE}" srcOrd="0" destOrd="0" presId="urn:microsoft.com/office/officeart/2005/8/layout/vProcess5"/>
    <dgm:cxn modelId="{BE82E523-AF89-4260-AB45-23067E70ACED}" srcId="{2E3AA251-1853-408F-800C-AA46C444A50E}" destId="{797E71E6-73BB-4BA3-9F7C-AD5DDF25CF02}" srcOrd="0" destOrd="0" parTransId="{C79D7A24-FA84-46BD-B7E6-4B069582458D}" sibTransId="{8690C2CF-B7D2-47BA-A0B1-B725C207C40E}"/>
    <dgm:cxn modelId="{2F1AF344-31E8-4811-91A1-8B6EC1CC3C42}" type="presOf" srcId="{8286C98C-1A9B-4057-9E27-F90FA7679829}" destId="{24C7A0B5-E9C1-400B-ADA0-4A9BE3F2F173}" srcOrd="0" destOrd="0" presId="urn:microsoft.com/office/officeart/2005/8/layout/vProcess5"/>
    <dgm:cxn modelId="{95907797-51F0-4CDD-BE95-A295236A8179}" type="presParOf" srcId="{F2143CF9-9394-4951-B7BD-0FB5AE1CC52E}" destId="{92A5F31E-96CF-43F6-9499-ADA073ABB0B2}" srcOrd="0" destOrd="0" presId="urn:microsoft.com/office/officeart/2005/8/layout/vProcess5"/>
    <dgm:cxn modelId="{6DD6CD05-D791-4B6A-B1A8-1DCD1AAB62BA}" type="presParOf" srcId="{F2143CF9-9394-4951-B7BD-0FB5AE1CC52E}" destId="{8442C01A-4080-4F34-96CD-D2095C92D6F6}" srcOrd="1" destOrd="0" presId="urn:microsoft.com/office/officeart/2005/8/layout/vProcess5"/>
    <dgm:cxn modelId="{F7868A90-2F21-44C1-8A90-80F2DADC50EF}" type="presParOf" srcId="{F2143CF9-9394-4951-B7BD-0FB5AE1CC52E}" destId="{03895964-6E80-43D9-8D36-0F5370384717}" srcOrd="2" destOrd="0" presId="urn:microsoft.com/office/officeart/2005/8/layout/vProcess5"/>
    <dgm:cxn modelId="{8C91E9BC-4BFE-4ADD-B67B-16B367A17982}" type="presParOf" srcId="{F2143CF9-9394-4951-B7BD-0FB5AE1CC52E}" destId="{C102163C-62F1-4647-9546-0538C8E22741}" srcOrd="3" destOrd="0" presId="urn:microsoft.com/office/officeart/2005/8/layout/vProcess5"/>
    <dgm:cxn modelId="{7ABDE0B7-54F5-4EF7-85DE-B5B2BD10CC20}" type="presParOf" srcId="{F2143CF9-9394-4951-B7BD-0FB5AE1CC52E}" destId="{24C7A0B5-E9C1-400B-ADA0-4A9BE3F2F173}" srcOrd="4" destOrd="0" presId="urn:microsoft.com/office/officeart/2005/8/layout/vProcess5"/>
    <dgm:cxn modelId="{0579771F-E79D-45C1-B62A-90C7410FBFAE}" type="presParOf" srcId="{F2143CF9-9394-4951-B7BD-0FB5AE1CC52E}" destId="{8EC74108-E739-4B99-B6C1-C4C7837C16EA}" srcOrd="5" destOrd="0" presId="urn:microsoft.com/office/officeart/2005/8/layout/vProcess5"/>
    <dgm:cxn modelId="{4217F651-8A66-445D-9737-D12C57C50707}" type="presParOf" srcId="{F2143CF9-9394-4951-B7BD-0FB5AE1CC52E}" destId="{956605E4-95C9-4CC4-B794-526098FE6EF9}" srcOrd="6" destOrd="0" presId="urn:microsoft.com/office/officeart/2005/8/layout/vProcess5"/>
    <dgm:cxn modelId="{50A7FB38-CAC0-4B9A-AAB9-FFF6675D6A8D}" type="presParOf" srcId="{F2143CF9-9394-4951-B7BD-0FB5AE1CC52E}" destId="{7D3A0EDC-12A8-47FA-925F-8B8AE1541ADE}" srcOrd="7" destOrd="0" presId="urn:microsoft.com/office/officeart/2005/8/layout/vProcess5"/>
    <dgm:cxn modelId="{0F74BA96-F014-4D14-8BF8-7B535A99A2A9}" type="presParOf" srcId="{F2143CF9-9394-4951-B7BD-0FB5AE1CC52E}" destId="{A464F3EB-9297-4906-AF84-2E499BB65E48}" srcOrd="8" destOrd="0" presId="urn:microsoft.com/office/officeart/2005/8/layout/vProcess5"/>
    <dgm:cxn modelId="{D42136C4-4772-4A2C-A22C-70CD46A36D8F}" type="presParOf" srcId="{F2143CF9-9394-4951-B7BD-0FB5AE1CC52E}" destId="{F9AB4A1E-301D-435A-905B-6DDF001AE159}" srcOrd="9" destOrd="0" presId="urn:microsoft.com/office/officeart/2005/8/layout/vProcess5"/>
    <dgm:cxn modelId="{38A96B96-FEBA-491E-A371-19F5496D107B}" type="presParOf" srcId="{F2143CF9-9394-4951-B7BD-0FB5AE1CC52E}" destId="{F0B9835D-E116-4CEA-9CC9-FBA34D443423}" srcOrd="10" destOrd="0" presId="urn:microsoft.com/office/officeart/2005/8/layout/vProcess5"/>
    <dgm:cxn modelId="{8967FFEA-97B4-43F9-88FA-C7D64236BF36}" type="presParOf" srcId="{F2143CF9-9394-4951-B7BD-0FB5AE1CC52E}" destId="{322DB5F4-EF04-4A2F-9814-110717D4D722}" srcOrd="11" destOrd="0" presId="urn:microsoft.com/office/officeart/2005/8/layout/vProcess5"/>
    <dgm:cxn modelId="{C96BFC83-E90B-4CF1-9FA2-D1ACBA60E5C9}" type="presParOf" srcId="{F2143CF9-9394-4951-B7BD-0FB5AE1CC52E}" destId="{EB3D8DEB-E70D-4AC3-B156-AC5FCC3A0A17}" srcOrd="12" destOrd="0" presId="urn:microsoft.com/office/officeart/2005/8/layout/vProcess5"/>
    <dgm:cxn modelId="{F24A1EA4-9EB5-4CBF-8D15-C106AB940BEA}" type="presParOf" srcId="{F2143CF9-9394-4951-B7BD-0FB5AE1CC52E}" destId="{181A5963-A3DB-4A6C-B26C-606C9FCE5C48}" srcOrd="13" destOrd="0" presId="urn:microsoft.com/office/officeart/2005/8/layout/vProcess5"/>
    <dgm:cxn modelId="{AAC678B5-19B6-4E31-84E1-6C68DDFDC82A}" type="presParOf" srcId="{F2143CF9-9394-4951-B7BD-0FB5AE1CC52E}" destId="{8CC7C507-8F8F-4CE8-9CB4-DD8500C0CC70}" srcOrd="14" destOrd="0" presId="urn:microsoft.com/office/officeart/2005/8/layout/vProcess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7B8F4D-0CCA-45C4-9972-91655279432A}" type="doc">
      <dgm:prSet loTypeId="urn:microsoft.com/office/officeart/2005/8/layout/hProcess9" loCatId="process" qsTypeId="urn:microsoft.com/office/officeart/2005/8/quickstyle/simple1" qsCatId="simple" csTypeId="urn:microsoft.com/office/officeart/2005/8/colors/colorful1#3" csCatId="colorful" phldr="1"/>
      <dgm:spPr/>
      <dgm:t>
        <a:bodyPr/>
        <a:lstStyle/>
        <a:p>
          <a:pPr rtl="1"/>
          <a:endParaRPr lang="ar-EG"/>
        </a:p>
      </dgm:t>
    </dgm:pt>
    <dgm:pt modelId="{BE08B596-FEAF-4F36-A853-E173A80B873A}">
      <dgm:prSet custT="1">
        <dgm:style>
          <a:lnRef idx="3">
            <a:schemeClr val="lt1"/>
          </a:lnRef>
          <a:fillRef idx="1">
            <a:schemeClr val="dk1"/>
          </a:fillRef>
          <a:effectRef idx="1">
            <a:schemeClr val="dk1"/>
          </a:effectRef>
          <a:fontRef idx="minor">
            <a:schemeClr val="lt1"/>
          </a:fontRef>
        </dgm:style>
      </dgm:prSet>
      <dgm:spPr/>
      <dgm:t>
        <a:bodyPr/>
        <a:lstStyle/>
        <a:p>
          <a:pPr rtl="1"/>
          <a:r>
            <a:rPr lang="ar-SA" sz="2800" b="1" u="none" dirty="0" smtClean="0"/>
            <a:t>ما هي </a:t>
          </a:r>
          <a:r>
            <a:rPr lang="ar-EG" sz="2800" b="1" u="none" dirty="0" smtClean="0"/>
            <a:t>الألعاب </a:t>
          </a:r>
          <a:r>
            <a:rPr lang="ar-SA" sz="2800" b="1" u="none" dirty="0" smtClean="0"/>
            <a:t>التكنولوجية التي تصلح لأطفال </a:t>
          </a:r>
          <a:r>
            <a:rPr lang="ar-EG" sz="2800" b="1" u="none" dirty="0" smtClean="0"/>
            <a:t>ما قبل المدرسة ؟</a:t>
          </a:r>
          <a:endParaRPr lang="en-US" sz="2800" b="1" u="none" dirty="0"/>
        </a:p>
      </dgm:t>
    </dgm:pt>
    <dgm:pt modelId="{C19714F6-F085-4C9C-B2D6-ABF01BF3B321}" type="parTrans" cxnId="{06DA098D-3E7C-4C2E-9528-92149D965C81}">
      <dgm:prSet/>
      <dgm:spPr/>
      <dgm:t>
        <a:bodyPr/>
        <a:lstStyle/>
        <a:p>
          <a:pPr rtl="1"/>
          <a:endParaRPr lang="ar-EG"/>
        </a:p>
      </dgm:t>
    </dgm:pt>
    <dgm:pt modelId="{95535634-5A53-4C3B-9EC7-8C0837E8919C}" type="sibTrans" cxnId="{06DA098D-3E7C-4C2E-9528-92149D965C81}">
      <dgm:prSet/>
      <dgm:spPr/>
      <dgm:t>
        <a:bodyPr/>
        <a:lstStyle/>
        <a:p>
          <a:pPr rtl="1"/>
          <a:endParaRPr lang="ar-EG"/>
        </a:p>
      </dgm:t>
    </dgm:pt>
    <dgm:pt modelId="{473FD4D2-AFEF-4A56-BF7F-AB18B76DDB87}">
      <dgm:prSet custT="1"/>
      <dgm:spPr/>
      <dgm:t>
        <a:bodyPr/>
        <a:lstStyle/>
        <a:p>
          <a:pPr rtl="1"/>
          <a:r>
            <a:rPr lang="ar-SA" sz="2400" b="1" dirty="0" smtClean="0"/>
            <a:t>1- يبدأ لعب الطفل بتقليده للنشاط </a:t>
          </a:r>
          <a:r>
            <a:rPr lang="ar-SA" sz="2400" b="1" dirty="0" smtClean="0"/>
            <a:t>البشري الذي يقوم به الكبار </a:t>
          </a:r>
          <a:r>
            <a:rPr lang="ar-SA" sz="2400" b="1" dirty="0" smtClean="0"/>
            <a:t>2- ثم تصبح (الأدوات </a:t>
          </a:r>
          <a:r>
            <a:rPr lang="ar-SA" sz="2400" b="1" dirty="0" smtClean="0"/>
            <a:t>التكنولوجية التي تستخدمها الأم في المطبخ</a:t>
          </a:r>
          <a:r>
            <a:rPr lang="ar-EG" sz="2400" b="1" dirty="0" smtClean="0"/>
            <a:t> </a:t>
          </a:r>
          <a:r>
            <a:rPr lang="ar-SA" sz="2400" b="1" dirty="0" smtClean="0"/>
            <a:t>وأدوات التدفئة وأدوات التبريد، وأدوات الإضاءة (البطاريات</a:t>
          </a:r>
          <a:r>
            <a:rPr lang="ar-SA" sz="2400" b="1" dirty="0" smtClean="0"/>
            <a:t>)</a:t>
          </a:r>
        </a:p>
      </dgm:t>
    </dgm:pt>
    <dgm:pt modelId="{A84F4D29-4347-4048-A998-D324B799C821}" type="parTrans" cxnId="{28C74F19-5122-4313-B4F9-F02B9A71F18D}">
      <dgm:prSet/>
      <dgm:spPr/>
      <dgm:t>
        <a:bodyPr/>
        <a:lstStyle/>
        <a:p>
          <a:pPr rtl="1"/>
          <a:endParaRPr lang="ar-EG"/>
        </a:p>
      </dgm:t>
    </dgm:pt>
    <dgm:pt modelId="{1FD22BFD-1FEE-439E-B411-6A87E04F7530}" type="sibTrans" cxnId="{28C74F19-5122-4313-B4F9-F02B9A71F18D}">
      <dgm:prSet/>
      <dgm:spPr/>
      <dgm:t>
        <a:bodyPr/>
        <a:lstStyle/>
        <a:p>
          <a:pPr rtl="1"/>
          <a:endParaRPr lang="ar-EG"/>
        </a:p>
      </dgm:t>
    </dgm:pt>
    <dgm:pt modelId="{974DF553-BDEA-4F20-A224-F9F37B1805DE}">
      <dgm:prSet custT="1"/>
      <dgm:spPr/>
      <dgm:t>
        <a:bodyPr/>
        <a:lstStyle/>
        <a:p>
          <a:pPr rtl="1"/>
          <a:r>
            <a:rPr lang="ar-SA" sz="2800" b="1" dirty="0" smtClean="0"/>
            <a:t>3- الأدوات </a:t>
          </a:r>
          <a:r>
            <a:rPr lang="ar-EG" sz="2800" b="1" dirty="0" smtClean="0"/>
            <a:t>التكنولوجية </a:t>
          </a:r>
          <a:r>
            <a:rPr lang="ar-SA" sz="2800" b="1" dirty="0" smtClean="0"/>
            <a:t>الغير خطرة التي </a:t>
          </a:r>
          <a:r>
            <a:rPr lang="ar-SA" sz="2800" b="1" dirty="0" smtClean="0"/>
            <a:t>يستعملها الزراع والعمال والتجار والصناع الذين يألفهم الطفل في بيئته.</a:t>
          </a:r>
          <a:endParaRPr lang="ar-EG" sz="2800" b="1" dirty="0"/>
        </a:p>
      </dgm:t>
    </dgm:pt>
    <dgm:pt modelId="{ADCFC8B7-27ED-4177-921B-BB6596BDD75C}" type="parTrans" cxnId="{EB16C60E-22F6-4AB5-9D5F-7F7871CBB052}">
      <dgm:prSet/>
      <dgm:spPr/>
      <dgm:t>
        <a:bodyPr/>
        <a:lstStyle/>
        <a:p>
          <a:pPr rtl="1"/>
          <a:endParaRPr lang="ar-EG"/>
        </a:p>
      </dgm:t>
    </dgm:pt>
    <dgm:pt modelId="{845E0020-7B67-4637-A9E3-A72CE3A8196B}" type="sibTrans" cxnId="{EB16C60E-22F6-4AB5-9D5F-7F7871CBB052}">
      <dgm:prSet/>
      <dgm:spPr/>
      <dgm:t>
        <a:bodyPr/>
        <a:lstStyle/>
        <a:p>
          <a:pPr rtl="1"/>
          <a:endParaRPr lang="ar-EG"/>
        </a:p>
      </dgm:t>
    </dgm:pt>
    <dgm:pt modelId="{C592F5C5-D7D4-4BE3-A726-DD89FF3CA18D}">
      <dgm:prSet custT="1"/>
      <dgm:spPr/>
      <dgm:t>
        <a:bodyPr/>
        <a:lstStyle/>
        <a:p>
          <a:pPr rtl="1"/>
          <a:r>
            <a:rPr lang="ar-SA" sz="2400" b="1" dirty="0" smtClean="0"/>
            <a:t>4- </a:t>
          </a:r>
          <a:r>
            <a:rPr lang="ar-EG" sz="2400" b="1" dirty="0" smtClean="0"/>
            <a:t>الألعاب </a:t>
          </a:r>
          <a:r>
            <a:rPr lang="ar-EG" sz="2400" b="1" dirty="0" smtClean="0"/>
            <a:t>الحقيقية التى يستعملها الكبار و </a:t>
          </a:r>
          <a:r>
            <a:rPr lang="ar-SA" sz="2400" b="1" dirty="0" smtClean="0"/>
            <a:t>الأدوات المستخدمة في الصيد (شبك، سنارة) والأدوات الفنية كالآلات الموسيقية، وجهاز التسجيل، والتليفونات، وآلة التصوير، والبوصلة، والترمومتر المغناطيسي.</a:t>
          </a:r>
          <a:endParaRPr lang="ar-EG" sz="2400" b="1" dirty="0"/>
        </a:p>
      </dgm:t>
    </dgm:pt>
    <dgm:pt modelId="{BEFBF871-889A-4D77-B021-2F9442989B6E}" type="parTrans" cxnId="{4BBFD2E7-D2D6-4D71-9CA1-ED1996E4D79D}">
      <dgm:prSet/>
      <dgm:spPr/>
      <dgm:t>
        <a:bodyPr/>
        <a:lstStyle/>
        <a:p>
          <a:pPr rtl="1"/>
          <a:endParaRPr lang="ar-EG"/>
        </a:p>
      </dgm:t>
    </dgm:pt>
    <dgm:pt modelId="{E2E34466-F9BD-4877-A52E-15C719AB97E6}" type="sibTrans" cxnId="{4BBFD2E7-D2D6-4D71-9CA1-ED1996E4D79D}">
      <dgm:prSet/>
      <dgm:spPr/>
      <dgm:t>
        <a:bodyPr/>
        <a:lstStyle/>
        <a:p>
          <a:pPr rtl="1"/>
          <a:endParaRPr lang="ar-EG"/>
        </a:p>
      </dgm:t>
    </dgm:pt>
    <dgm:pt modelId="{3B74239C-26B6-4797-8961-5612E6F6F6EE}">
      <dgm:prSet/>
      <dgm:spPr/>
      <dgm:t>
        <a:bodyPr/>
        <a:lstStyle/>
        <a:p>
          <a:pPr rtl="1"/>
          <a:r>
            <a:rPr lang="ar-SA" b="1" dirty="0" smtClean="0"/>
            <a:t>،</a:t>
          </a:r>
          <a:r>
            <a:rPr lang="ar-EG" b="1" dirty="0" err="1" smtClean="0"/>
            <a:t>ملاحظت</a:t>
          </a:r>
          <a:r>
            <a:rPr lang="ar-SA" b="1" dirty="0" smtClean="0"/>
            <a:t>ه</a:t>
          </a:r>
          <a:r>
            <a:rPr lang="ar-EG" b="1" dirty="0" smtClean="0"/>
            <a:t> </a:t>
          </a:r>
          <a:r>
            <a:rPr lang="ar-EG" b="1" dirty="0" smtClean="0"/>
            <a:t>ل</a:t>
          </a:r>
          <a:r>
            <a:rPr lang="ar-SA" b="1" dirty="0" smtClean="0"/>
            <a:t>وسائل النقل </a:t>
          </a:r>
          <a:r>
            <a:rPr lang="ar-SA" b="1" dirty="0" smtClean="0"/>
            <a:t>(العجلة</a:t>
          </a:r>
          <a:r>
            <a:rPr lang="ar-SA" b="1" dirty="0" smtClean="0"/>
            <a:t>، المركب) ووسائل نقل الأمتعة والأشخاص في الأرض </a:t>
          </a:r>
          <a:r>
            <a:rPr lang="ar-SA" b="1" dirty="0" smtClean="0"/>
            <a:t>والسماء </a:t>
          </a:r>
          <a:r>
            <a:rPr lang="ar-SA" b="1" dirty="0" smtClean="0"/>
            <a:t>والماء </a:t>
          </a:r>
          <a:r>
            <a:rPr lang="ar-SA" b="1" dirty="0" smtClean="0"/>
            <a:t>)</a:t>
          </a:r>
        </a:p>
        <a:p>
          <a:pPr rtl="1"/>
          <a:r>
            <a:rPr lang="ar-SA" b="1" dirty="0" smtClean="0"/>
            <a:t>ذات </a:t>
          </a:r>
          <a:r>
            <a:rPr lang="ar-SA" b="1" dirty="0" smtClean="0"/>
            <a:t>أولوية </a:t>
          </a:r>
          <a:r>
            <a:rPr lang="ar-SA" b="1" dirty="0" smtClean="0"/>
            <a:t>خاصة عنده</a:t>
          </a:r>
          <a:endParaRPr lang="ar-EG" b="1" dirty="0"/>
        </a:p>
      </dgm:t>
    </dgm:pt>
    <dgm:pt modelId="{67EF809C-2848-48C7-BEA9-30D75D79A6A3}" type="parTrans" cxnId="{DB42E2DF-6A1B-404B-ACBB-BA1E8068CD1D}">
      <dgm:prSet/>
      <dgm:spPr/>
    </dgm:pt>
    <dgm:pt modelId="{AEB14257-09B1-46F0-B8AD-F065DB1C467B}" type="sibTrans" cxnId="{DB42E2DF-6A1B-404B-ACBB-BA1E8068CD1D}">
      <dgm:prSet/>
      <dgm:spPr/>
    </dgm:pt>
    <dgm:pt modelId="{3A2C2A47-9D37-4C2E-A00D-77781F87D985}" type="pres">
      <dgm:prSet presAssocID="{2F7B8F4D-0CCA-45C4-9972-91655279432A}" presName="CompostProcess" presStyleCnt="0">
        <dgm:presLayoutVars>
          <dgm:dir/>
          <dgm:resizeHandles val="exact"/>
        </dgm:presLayoutVars>
      </dgm:prSet>
      <dgm:spPr/>
      <dgm:t>
        <a:bodyPr/>
        <a:lstStyle/>
        <a:p>
          <a:pPr rtl="1"/>
          <a:endParaRPr lang="ar-EG"/>
        </a:p>
      </dgm:t>
    </dgm:pt>
    <dgm:pt modelId="{1547E427-2AAD-4811-8F94-5EF08DAAF874}" type="pres">
      <dgm:prSet presAssocID="{2F7B8F4D-0CCA-45C4-9972-91655279432A}" presName="arrow" presStyleLbl="bgShp" presStyleIdx="0" presStyleCnt="1"/>
      <dgm:spPr/>
    </dgm:pt>
    <dgm:pt modelId="{5748A000-290A-4A39-B3B4-CCDB951C82D0}" type="pres">
      <dgm:prSet presAssocID="{2F7B8F4D-0CCA-45C4-9972-91655279432A}" presName="linearProcess" presStyleCnt="0"/>
      <dgm:spPr/>
    </dgm:pt>
    <dgm:pt modelId="{D8530A03-9916-4596-B334-E7BA85F45F54}" type="pres">
      <dgm:prSet presAssocID="{BE08B596-FEAF-4F36-A853-E173A80B873A}" presName="textNode" presStyleLbl="node1" presStyleIdx="0" presStyleCnt="5" custScaleY="199497">
        <dgm:presLayoutVars>
          <dgm:bulletEnabled val="1"/>
        </dgm:presLayoutVars>
      </dgm:prSet>
      <dgm:spPr/>
      <dgm:t>
        <a:bodyPr/>
        <a:lstStyle/>
        <a:p>
          <a:pPr rtl="1"/>
          <a:endParaRPr lang="ar-EG"/>
        </a:p>
      </dgm:t>
    </dgm:pt>
    <dgm:pt modelId="{E2522030-501C-4CFA-960D-A33A54579C66}" type="pres">
      <dgm:prSet presAssocID="{95535634-5A53-4C3B-9EC7-8C0837E8919C}" presName="sibTrans" presStyleCnt="0"/>
      <dgm:spPr/>
    </dgm:pt>
    <dgm:pt modelId="{295B503E-3BB1-4E93-9B85-79AEF1C10B59}" type="pres">
      <dgm:prSet presAssocID="{473FD4D2-AFEF-4A56-BF7F-AB18B76DDB87}" presName="textNode" presStyleLbl="node1" presStyleIdx="1" presStyleCnt="5" custScaleY="250000">
        <dgm:presLayoutVars>
          <dgm:bulletEnabled val="1"/>
        </dgm:presLayoutVars>
      </dgm:prSet>
      <dgm:spPr/>
      <dgm:t>
        <a:bodyPr/>
        <a:lstStyle/>
        <a:p>
          <a:pPr rtl="1"/>
          <a:endParaRPr lang="ar-EG"/>
        </a:p>
      </dgm:t>
    </dgm:pt>
    <dgm:pt modelId="{AEB8450B-4091-4CA7-A13D-20534D330B48}" type="pres">
      <dgm:prSet presAssocID="{1FD22BFD-1FEE-439E-B411-6A87E04F7530}" presName="sibTrans" presStyleCnt="0"/>
      <dgm:spPr/>
    </dgm:pt>
    <dgm:pt modelId="{F607BE9F-B6A6-409E-8ED5-DDB9DB2B1B49}" type="pres">
      <dgm:prSet presAssocID="{3B74239C-26B6-4797-8961-5612E6F6F6EE}" presName="textNode" presStyleLbl="node1" presStyleIdx="2" presStyleCnt="5" custScaleY="250000">
        <dgm:presLayoutVars>
          <dgm:bulletEnabled val="1"/>
        </dgm:presLayoutVars>
      </dgm:prSet>
      <dgm:spPr/>
      <dgm:t>
        <a:bodyPr/>
        <a:lstStyle/>
        <a:p>
          <a:pPr rtl="1"/>
          <a:endParaRPr lang="ar-EG"/>
        </a:p>
      </dgm:t>
    </dgm:pt>
    <dgm:pt modelId="{1583C5B9-5AD9-4F64-B890-EBC51C42E841}" type="pres">
      <dgm:prSet presAssocID="{AEB14257-09B1-46F0-B8AD-F065DB1C467B}" presName="sibTrans" presStyleCnt="0"/>
      <dgm:spPr/>
    </dgm:pt>
    <dgm:pt modelId="{96A5A251-C1AD-4673-9FB7-8837A3413942}" type="pres">
      <dgm:prSet presAssocID="{974DF553-BDEA-4F20-A224-F9F37B1805DE}" presName="textNode" presStyleLbl="node1" presStyleIdx="3" presStyleCnt="5" custScaleY="250000">
        <dgm:presLayoutVars>
          <dgm:bulletEnabled val="1"/>
        </dgm:presLayoutVars>
      </dgm:prSet>
      <dgm:spPr/>
      <dgm:t>
        <a:bodyPr/>
        <a:lstStyle/>
        <a:p>
          <a:pPr rtl="1"/>
          <a:endParaRPr lang="ar-EG"/>
        </a:p>
      </dgm:t>
    </dgm:pt>
    <dgm:pt modelId="{819BD76B-B6ED-4CEC-A95C-348EDA3955C4}" type="pres">
      <dgm:prSet presAssocID="{845E0020-7B67-4637-A9E3-A72CE3A8196B}" presName="sibTrans" presStyleCnt="0"/>
      <dgm:spPr/>
    </dgm:pt>
    <dgm:pt modelId="{F115DFB4-6D7E-47F2-8CA2-BEF8E2DA05FC}" type="pres">
      <dgm:prSet presAssocID="{C592F5C5-D7D4-4BE3-A726-DD89FF3CA18D}" presName="textNode" presStyleLbl="node1" presStyleIdx="4" presStyleCnt="5" custScaleY="250000">
        <dgm:presLayoutVars>
          <dgm:bulletEnabled val="1"/>
        </dgm:presLayoutVars>
      </dgm:prSet>
      <dgm:spPr/>
      <dgm:t>
        <a:bodyPr/>
        <a:lstStyle/>
        <a:p>
          <a:pPr rtl="1"/>
          <a:endParaRPr lang="ar-EG"/>
        </a:p>
      </dgm:t>
    </dgm:pt>
  </dgm:ptLst>
  <dgm:cxnLst>
    <dgm:cxn modelId="{4BBFD2E7-D2D6-4D71-9CA1-ED1996E4D79D}" srcId="{2F7B8F4D-0CCA-45C4-9972-91655279432A}" destId="{C592F5C5-D7D4-4BE3-A726-DD89FF3CA18D}" srcOrd="4" destOrd="0" parTransId="{BEFBF871-889A-4D77-B021-2F9442989B6E}" sibTransId="{E2E34466-F9BD-4877-A52E-15C719AB97E6}"/>
    <dgm:cxn modelId="{E355064C-5F88-403F-B604-B9240A466BA5}" type="presOf" srcId="{BE08B596-FEAF-4F36-A853-E173A80B873A}" destId="{D8530A03-9916-4596-B334-E7BA85F45F54}" srcOrd="0" destOrd="0" presId="urn:microsoft.com/office/officeart/2005/8/layout/hProcess9"/>
    <dgm:cxn modelId="{28C74F19-5122-4313-B4F9-F02B9A71F18D}" srcId="{2F7B8F4D-0CCA-45C4-9972-91655279432A}" destId="{473FD4D2-AFEF-4A56-BF7F-AB18B76DDB87}" srcOrd="1" destOrd="0" parTransId="{A84F4D29-4347-4048-A998-D324B799C821}" sibTransId="{1FD22BFD-1FEE-439E-B411-6A87E04F7530}"/>
    <dgm:cxn modelId="{E2BAFC17-2308-4BA5-BA33-7BA6EEA811C9}" type="presOf" srcId="{974DF553-BDEA-4F20-A224-F9F37B1805DE}" destId="{96A5A251-C1AD-4673-9FB7-8837A3413942}" srcOrd="0" destOrd="0" presId="urn:microsoft.com/office/officeart/2005/8/layout/hProcess9"/>
    <dgm:cxn modelId="{8D04E3E0-3A3E-4DCD-A2C4-4ADF9E0D7C33}" type="presOf" srcId="{473FD4D2-AFEF-4A56-BF7F-AB18B76DDB87}" destId="{295B503E-3BB1-4E93-9B85-79AEF1C10B59}" srcOrd="0" destOrd="0" presId="urn:microsoft.com/office/officeart/2005/8/layout/hProcess9"/>
    <dgm:cxn modelId="{B93F4444-D90E-4917-A00C-6D2B126874E7}" type="presOf" srcId="{C592F5C5-D7D4-4BE3-A726-DD89FF3CA18D}" destId="{F115DFB4-6D7E-47F2-8CA2-BEF8E2DA05FC}" srcOrd="0" destOrd="0" presId="urn:microsoft.com/office/officeart/2005/8/layout/hProcess9"/>
    <dgm:cxn modelId="{DB42E2DF-6A1B-404B-ACBB-BA1E8068CD1D}" srcId="{2F7B8F4D-0CCA-45C4-9972-91655279432A}" destId="{3B74239C-26B6-4797-8961-5612E6F6F6EE}" srcOrd="2" destOrd="0" parTransId="{67EF809C-2848-48C7-BEA9-30D75D79A6A3}" sibTransId="{AEB14257-09B1-46F0-B8AD-F065DB1C467B}"/>
    <dgm:cxn modelId="{BE8054BC-1BE9-48AF-8A4A-7665B44A7558}" type="presOf" srcId="{2F7B8F4D-0CCA-45C4-9972-91655279432A}" destId="{3A2C2A47-9D37-4C2E-A00D-77781F87D985}" srcOrd="0" destOrd="0" presId="urn:microsoft.com/office/officeart/2005/8/layout/hProcess9"/>
    <dgm:cxn modelId="{06DA098D-3E7C-4C2E-9528-92149D965C81}" srcId="{2F7B8F4D-0CCA-45C4-9972-91655279432A}" destId="{BE08B596-FEAF-4F36-A853-E173A80B873A}" srcOrd="0" destOrd="0" parTransId="{C19714F6-F085-4C9C-B2D6-ABF01BF3B321}" sibTransId="{95535634-5A53-4C3B-9EC7-8C0837E8919C}"/>
    <dgm:cxn modelId="{696FAD2B-2D62-4896-AA26-952288A9099F}" type="presOf" srcId="{3B74239C-26B6-4797-8961-5612E6F6F6EE}" destId="{F607BE9F-B6A6-409E-8ED5-DDB9DB2B1B49}" srcOrd="0" destOrd="0" presId="urn:microsoft.com/office/officeart/2005/8/layout/hProcess9"/>
    <dgm:cxn modelId="{EB16C60E-22F6-4AB5-9D5F-7F7871CBB052}" srcId="{2F7B8F4D-0CCA-45C4-9972-91655279432A}" destId="{974DF553-BDEA-4F20-A224-F9F37B1805DE}" srcOrd="3" destOrd="0" parTransId="{ADCFC8B7-27ED-4177-921B-BB6596BDD75C}" sibTransId="{845E0020-7B67-4637-A9E3-A72CE3A8196B}"/>
    <dgm:cxn modelId="{87EA31ED-1ADC-4DEF-A39C-DE231408DDD3}" type="presParOf" srcId="{3A2C2A47-9D37-4C2E-A00D-77781F87D985}" destId="{1547E427-2AAD-4811-8F94-5EF08DAAF874}" srcOrd="0" destOrd="0" presId="urn:microsoft.com/office/officeart/2005/8/layout/hProcess9"/>
    <dgm:cxn modelId="{B6931A50-254B-4A5F-9A39-4C7015746134}" type="presParOf" srcId="{3A2C2A47-9D37-4C2E-A00D-77781F87D985}" destId="{5748A000-290A-4A39-B3B4-CCDB951C82D0}" srcOrd="1" destOrd="0" presId="urn:microsoft.com/office/officeart/2005/8/layout/hProcess9"/>
    <dgm:cxn modelId="{3D57412C-7ECF-41A3-8834-80A8663C611E}" type="presParOf" srcId="{5748A000-290A-4A39-B3B4-CCDB951C82D0}" destId="{D8530A03-9916-4596-B334-E7BA85F45F54}" srcOrd="0" destOrd="0" presId="urn:microsoft.com/office/officeart/2005/8/layout/hProcess9"/>
    <dgm:cxn modelId="{045C3CCA-913F-42FA-B7D0-AE02DF72D150}" type="presParOf" srcId="{5748A000-290A-4A39-B3B4-CCDB951C82D0}" destId="{E2522030-501C-4CFA-960D-A33A54579C66}" srcOrd="1" destOrd="0" presId="urn:microsoft.com/office/officeart/2005/8/layout/hProcess9"/>
    <dgm:cxn modelId="{69257E19-FD43-4563-8963-9E79A6A61E1B}" type="presParOf" srcId="{5748A000-290A-4A39-B3B4-CCDB951C82D0}" destId="{295B503E-3BB1-4E93-9B85-79AEF1C10B59}" srcOrd="2" destOrd="0" presId="urn:microsoft.com/office/officeart/2005/8/layout/hProcess9"/>
    <dgm:cxn modelId="{8C3CF2E1-91DE-4BD1-9DAA-2C0C6BA4EF6E}" type="presParOf" srcId="{5748A000-290A-4A39-B3B4-CCDB951C82D0}" destId="{AEB8450B-4091-4CA7-A13D-20534D330B48}" srcOrd="3" destOrd="0" presId="urn:microsoft.com/office/officeart/2005/8/layout/hProcess9"/>
    <dgm:cxn modelId="{D7C04D95-8381-47D9-8DE0-9B6E83371D08}" type="presParOf" srcId="{5748A000-290A-4A39-B3B4-CCDB951C82D0}" destId="{F607BE9F-B6A6-409E-8ED5-DDB9DB2B1B49}" srcOrd="4" destOrd="0" presId="urn:microsoft.com/office/officeart/2005/8/layout/hProcess9"/>
    <dgm:cxn modelId="{A9B74433-51F0-45F3-981E-B22DCD07DF3D}" type="presParOf" srcId="{5748A000-290A-4A39-B3B4-CCDB951C82D0}" destId="{1583C5B9-5AD9-4F64-B890-EBC51C42E841}" srcOrd="5" destOrd="0" presId="urn:microsoft.com/office/officeart/2005/8/layout/hProcess9"/>
    <dgm:cxn modelId="{3808DC20-3237-4D21-AA1B-D8727033D259}" type="presParOf" srcId="{5748A000-290A-4A39-B3B4-CCDB951C82D0}" destId="{96A5A251-C1AD-4673-9FB7-8837A3413942}" srcOrd="6" destOrd="0" presId="urn:microsoft.com/office/officeart/2005/8/layout/hProcess9"/>
    <dgm:cxn modelId="{22044B19-9FCF-479E-8FD3-2CBB9A29CD43}" type="presParOf" srcId="{5748A000-290A-4A39-B3B4-CCDB951C82D0}" destId="{819BD76B-B6ED-4CEC-A95C-348EDA3955C4}" srcOrd="7" destOrd="0" presId="urn:microsoft.com/office/officeart/2005/8/layout/hProcess9"/>
    <dgm:cxn modelId="{D761EE91-D3F6-4726-AE27-AA7B2DA51CD5}" type="presParOf" srcId="{5748A000-290A-4A39-B3B4-CCDB951C82D0}" destId="{F115DFB4-6D7E-47F2-8CA2-BEF8E2DA05FC}"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682347-A306-4A90-B7C8-5AD2D3EAA832}" type="doc">
      <dgm:prSet loTypeId="urn:microsoft.com/office/officeart/2005/8/layout/process4" loCatId="list" qsTypeId="urn:microsoft.com/office/officeart/2005/8/quickstyle/3d1" qsCatId="3D" csTypeId="urn:microsoft.com/office/officeart/2005/8/colors/colorful1#4" csCatId="colorful" phldr="1"/>
      <dgm:spPr/>
      <dgm:t>
        <a:bodyPr/>
        <a:lstStyle/>
        <a:p>
          <a:pPr rtl="1"/>
          <a:endParaRPr lang="ar-EG"/>
        </a:p>
      </dgm:t>
    </dgm:pt>
    <dgm:pt modelId="{279FFABF-5304-4FF0-AAB9-ABE54FFEB45D}">
      <dgm:prSet custT="1">
        <dgm:style>
          <a:lnRef idx="0">
            <a:schemeClr val="dk1"/>
          </a:lnRef>
          <a:fillRef idx="3">
            <a:schemeClr val="dk1"/>
          </a:fillRef>
          <a:effectRef idx="3">
            <a:schemeClr val="dk1"/>
          </a:effectRef>
          <a:fontRef idx="minor">
            <a:schemeClr val="lt1"/>
          </a:fontRef>
        </dgm:style>
      </dgm:prSet>
      <dgm:spPr/>
      <dgm:t>
        <a:bodyPr/>
        <a:lstStyle/>
        <a:p>
          <a:pPr rtl="1"/>
          <a:r>
            <a:rPr lang="ar-EG" sz="2800" b="1" dirty="0" smtClean="0">
              <a:effectLst>
                <a:outerShdw blurRad="38100" dist="38100" dir="2700000" algn="tl">
                  <a:srgbClr val="000000">
                    <a:alpha val="43137"/>
                  </a:srgbClr>
                </a:outerShdw>
              </a:effectLst>
            </a:rPr>
            <a:t>ما هى </a:t>
          </a:r>
          <a:r>
            <a:rPr lang="ar-SA" sz="2800" b="1" dirty="0" smtClean="0">
              <a:effectLst>
                <a:outerShdw blurRad="38100" dist="38100" dir="2700000" algn="tl">
                  <a:srgbClr val="000000">
                    <a:alpha val="43137"/>
                  </a:srgbClr>
                </a:outerShdw>
              </a:effectLst>
            </a:rPr>
            <a:t> </a:t>
          </a:r>
          <a:r>
            <a:rPr lang="ar-EG" sz="2800" b="1" dirty="0" smtClean="0">
              <a:effectLst>
                <a:outerShdw blurRad="38100" dist="38100" dir="2700000" algn="tl">
                  <a:srgbClr val="000000">
                    <a:alpha val="43137"/>
                  </a:srgbClr>
                </a:outerShdw>
              </a:effectLst>
            </a:rPr>
            <a:t>ال</a:t>
          </a:r>
          <a:r>
            <a:rPr lang="ar-SA" sz="2800" b="1" dirty="0" smtClean="0">
              <a:effectLst>
                <a:outerShdw blurRad="38100" dist="38100" dir="2700000" algn="tl">
                  <a:srgbClr val="000000">
                    <a:alpha val="43137"/>
                  </a:srgbClr>
                </a:outerShdw>
              </a:effectLst>
            </a:rPr>
            <a:t>خطوات </a:t>
          </a:r>
          <a:r>
            <a:rPr lang="ar-EG" sz="2800" b="1" dirty="0" smtClean="0">
              <a:effectLst>
                <a:outerShdw blurRad="38100" dist="38100" dir="2700000" algn="tl">
                  <a:srgbClr val="000000">
                    <a:alpha val="43137"/>
                  </a:srgbClr>
                </a:outerShdw>
              </a:effectLst>
            </a:rPr>
            <a:t>الواجب </a:t>
          </a:r>
          <a:r>
            <a:rPr lang="ar-SA" sz="2800" b="1" dirty="0" smtClean="0">
              <a:effectLst>
                <a:outerShdw blurRad="38100" dist="38100" dir="2700000" algn="tl">
                  <a:srgbClr val="000000">
                    <a:alpha val="43137"/>
                  </a:srgbClr>
                </a:outerShdw>
              </a:effectLst>
            </a:rPr>
            <a:t>مراعاتها عند دراسة الظواهر التكنولوجية</a:t>
          </a:r>
          <a:r>
            <a:rPr lang="ar-EG" sz="2800" b="1" dirty="0" smtClean="0">
              <a:effectLst>
                <a:outerShdw blurRad="38100" dist="38100" dir="2700000" algn="tl">
                  <a:srgbClr val="000000">
                    <a:alpha val="43137"/>
                  </a:srgbClr>
                </a:outerShdw>
              </a:effectLst>
            </a:rPr>
            <a:t>؟</a:t>
          </a:r>
          <a:endParaRPr lang="en-US" sz="2800" b="1" dirty="0">
            <a:effectLst>
              <a:outerShdw blurRad="38100" dist="38100" dir="2700000" algn="tl">
                <a:srgbClr val="000000">
                  <a:alpha val="43137"/>
                </a:srgbClr>
              </a:outerShdw>
            </a:effectLst>
          </a:endParaRPr>
        </a:p>
      </dgm:t>
    </dgm:pt>
    <dgm:pt modelId="{F9BAD7A4-4291-461D-ADF2-869BBC2C589E}" type="parTrans" cxnId="{7F947F5D-14F3-4623-A141-170149594B84}">
      <dgm:prSet/>
      <dgm:spPr/>
      <dgm:t>
        <a:bodyPr/>
        <a:lstStyle/>
        <a:p>
          <a:pPr rtl="1"/>
          <a:endParaRPr lang="ar-EG"/>
        </a:p>
      </dgm:t>
    </dgm:pt>
    <dgm:pt modelId="{E2C626B0-493D-48DD-990F-112A18D269CD}" type="sibTrans" cxnId="{7F947F5D-14F3-4623-A141-170149594B84}">
      <dgm:prSet/>
      <dgm:spPr/>
      <dgm:t>
        <a:bodyPr/>
        <a:lstStyle/>
        <a:p>
          <a:pPr rtl="1"/>
          <a:endParaRPr lang="ar-EG"/>
        </a:p>
      </dgm:t>
    </dgm:pt>
    <dgm:pt modelId="{102B8E15-6B8E-466D-8957-D61A7A12C269}">
      <dgm:prSet custT="1"/>
      <dgm:spPr/>
      <dgm:t>
        <a:bodyPr/>
        <a:lstStyle/>
        <a:p>
          <a:pPr rtl="1"/>
          <a:r>
            <a:rPr lang="ar-EG" sz="2400" b="1" dirty="0" smtClean="0"/>
            <a:t>1- </a:t>
          </a:r>
          <a:r>
            <a:rPr lang="ar-SA" sz="2400" b="1" dirty="0" smtClean="0"/>
            <a:t>استخدام الأدوات التكنولوجية المألوفة للطفل التي تثير اهتماماته: مضرب البيض، عجلة، آلة التسجيل.</a:t>
          </a:r>
          <a:endParaRPr lang="en-US" sz="2400" b="1" dirty="0"/>
        </a:p>
      </dgm:t>
    </dgm:pt>
    <dgm:pt modelId="{63744B34-3E33-43BE-9835-DFCD9B20E84C}" type="parTrans" cxnId="{B35C6737-6F98-4CDA-84ED-A56E1D9373A4}">
      <dgm:prSet/>
      <dgm:spPr/>
      <dgm:t>
        <a:bodyPr/>
        <a:lstStyle/>
        <a:p>
          <a:pPr rtl="1"/>
          <a:endParaRPr lang="ar-EG"/>
        </a:p>
      </dgm:t>
    </dgm:pt>
    <dgm:pt modelId="{CD1FCA65-9AA6-46A3-B290-A79E377B02EC}" type="sibTrans" cxnId="{B35C6737-6F98-4CDA-84ED-A56E1D9373A4}">
      <dgm:prSet/>
      <dgm:spPr/>
      <dgm:t>
        <a:bodyPr/>
        <a:lstStyle/>
        <a:p>
          <a:pPr rtl="1"/>
          <a:endParaRPr lang="ar-EG"/>
        </a:p>
      </dgm:t>
    </dgm:pt>
    <dgm:pt modelId="{B01C5A5A-F173-426E-BDC3-13EE1A47DC56}">
      <dgm:prSet custT="1"/>
      <dgm:spPr/>
      <dgm:t>
        <a:bodyPr/>
        <a:lstStyle/>
        <a:p>
          <a:pPr rtl="1"/>
          <a:r>
            <a:rPr lang="ar-EG" sz="2800" b="1" dirty="0" smtClean="0"/>
            <a:t>2- ا</a:t>
          </a:r>
          <a:r>
            <a:rPr lang="ar-SA" sz="2800" b="1" dirty="0" smtClean="0"/>
            <a:t>لتأكيد على التكوين العام للأداة المستخدمة.</a:t>
          </a:r>
          <a:endParaRPr lang="en-US" sz="2800" b="1" dirty="0"/>
        </a:p>
      </dgm:t>
    </dgm:pt>
    <dgm:pt modelId="{62D78C96-88EC-4FBA-8C42-E7139E3CD10B}" type="parTrans" cxnId="{B3A6561A-EBA9-4565-A255-22823D553001}">
      <dgm:prSet/>
      <dgm:spPr/>
      <dgm:t>
        <a:bodyPr/>
        <a:lstStyle/>
        <a:p>
          <a:pPr rtl="1"/>
          <a:endParaRPr lang="ar-EG"/>
        </a:p>
      </dgm:t>
    </dgm:pt>
    <dgm:pt modelId="{0287A37D-AC3A-4B83-90AB-4D91CB9BB213}" type="sibTrans" cxnId="{B3A6561A-EBA9-4565-A255-22823D553001}">
      <dgm:prSet/>
      <dgm:spPr/>
      <dgm:t>
        <a:bodyPr/>
        <a:lstStyle/>
        <a:p>
          <a:pPr rtl="1"/>
          <a:endParaRPr lang="ar-EG"/>
        </a:p>
      </dgm:t>
    </dgm:pt>
    <dgm:pt modelId="{C3D702B5-C251-4525-B385-94471784F74C}">
      <dgm:prSet custT="1"/>
      <dgm:spPr/>
      <dgm:t>
        <a:bodyPr/>
        <a:lstStyle/>
        <a:p>
          <a:pPr rtl="1"/>
          <a:r>
            <a:rPr lang="ar-EG" sz="2400" b="1" dirty="0" smtClean="0"/>
            <a:t>3- </a:t>
          </a:r>
          <a:r>
            <a:rPr lang="ar-SA" sz="2400" b="1" dirty="0" smtClean="0"/>
            <a:t>كيفية تشغيل الأداة وكيفية انتقال الطاقة من المحرك إلى الأجزاء.</a:t>
          </a:r>
          <a:endParaRPr lang="en-US" sz="2400" b="1" dirty="0"/>
        </a:p>
      </dgm:t>
    </dgm:pt>
    <dgm:pt modelId="{D3A5776D-E4B4-4E12-8123-C89692950E5C}" type="parTrans" cxnId="{D716BF11-945D-49CB-B0A7-BECC7EE766E8}">
      <dgm:prSet/>
      <dgm:spPr/>
      <dgm:t>
        <a:bodyPr/>
        <a:lstStyle/>
        <a:p>
          <a:pPr rtl="1"/>
          <a:endParaRPr lang="ar-EG"/>
        </a:p>
      </dgm:t>
    </dgm:pt>
    <dgm:pt modelId="{408578F2-06ED-4412-BB4F-BC0F3C12EC21}" type="sibTrans" cxnId="{D716BF11-945D-49CB-B0A7-BECC7EE766E8}">
      <dgm:prSet/>
      <dgm:spPr/>
      <dgm:t>
        <a:bodyPr/>
        <a:lstStyle/>
        <a:p>
          <a:pPr rtl="1"/>
          <a:endParaRPr lang="ar-EG"/>
        </a:p>
      </dgm:t>
    </dgm:pt>
    <dgm:pt modelId="{FEB3AB0B-05BD-490B-8984-24CF1546E441}">
      <dgm:prSet custT="1"/>
      <dgm:spPr/>
      <dgm:t>
        <a:bodyPr/>
        <a:lstStyle/>
        <a:p>
          <a:pPr rtl="1"/>
          <a:r>
            <a:rPr lang="ar-EG" sz="2000" b="1" dirty="0" smtClean="0"/>
            <a:t>4- </a:t>
          </a:r>
          <a:r>
            <a:rPr lang="ar-SA" sz="2000" b="1" dirty="0" smtClean="0"/>
            <a:t>توضيح نوعية الطاقة المستخدمة في تشغيل الأداة هذه مع التأكيد على أن طريقة استثمار الأدوات التكنولوجية مع الأطفال تتغير تبعاً لمستوى قدرات الطفل العقلية ولا تتجاوزها بحال.</a:t>
          </a:r>
          <a:endParaRPr lang="ar-EG" sz="2000" b="1" dirty="0"/>
        </a:p>
      </dgm:t>
    </dgm:pt>
    <dgm:pt modelId="{E15A04FD-E8A0-4BFB-A519-70CBBE1CEA24}" type="parTrans" cxnId="{217FB11C-AAE7-46B3-B1E7-098C8CC585FB}">
      <dgm:prSet/>
      <dgm:spPr/>
      <dgm:t>
        <a:bodyPr/>
        <a:lstStyle/>
        <a:p>
          <a:pPr rtl="1"/>
          <a:endParaRPr lang="ar-EG"/>
        </a:p>
      </dgm:t>
    </dgm:pt>
    <dgm:pt modelId="{DE264221-6BE5-4E39-B96D-735472C94CC5}" type="sibTrans" cxnId="{217FB11C-AAE7-46B3-B1E7-098C8CC585FB}">
      <dgm:prSet/>
      <dgm:spPr/>
      <dgm:t>
        <a:bodyPr/>
        <a:lstStyle/>
        <a:p>
          <a:pPr rtl="1"/>
          <a:endParaRPr lang="ar-EG"/>
        </a:p>
      </dgm:t>
    </dgm:pt>
    <dgm:pt modelId="{E65A737C-93F2-4A0D-8635-832C3D02CC4D}">
      <dgm:prSet custT="1"/>
      <dgm:spPr/>
      <dgm:t>
        <a:bodyPr/>
        <a:lstStyle/>
        <a:p>
          <a:pPr rtl="1"/>
          <a:r>
            <a:rPr lang="ar-SA" sz="2400" b="1" dirty="0" smtClean="0"/>
            <a:t>5 - تنظيم أشغال يدوية يحاول الطفل خلالها ابتكار وتصنيع أدوات </a:t>
          </a:r>
          <a:r>
            <a:rPr lang="ar-EG" sz="2400" b="1" dirty="0" smtClean="0"/>
            <a:t>في </a:t>
          </a:r>
          <a:r>
            <a:rPr lang="ar-SA" sz="2400" b="1" dirty="0" smtClean="0"/>
            <a:t>خدمة البيئة.</a:t>
          </a:r>
          <a:endParaRPr lang="en-US" sz="2400" b="1" dirty="0"/>
        </a:p>
      </dgm:t>
    </dgm:pt>
    <dgm:pt modelId="{03AA7F75-4D09-44E4-8D70-FA535BBFAB35}" type="parTrans" cxnId="{E6E2B36F-623B-432C-B555-7BB49DFD866A}">
      <dgm:prSet/>
      <dgm:spPr/>
      <dgm:t>
        <a:bodyPr/>
        <a:lstStyle/>
        <a:p>
          <a:pPr rtl="1"/>
          <a:endParaRPr lang="ar-EG"/>
        </a:p>
      </dgm:t>
    </dgm:pt>
    <dgm:pt modelId="{95CFD62F-6C0C-4930-9E23-E2ECCCD275C7}" type="sibTrans" cxnId="{E6E2B36F-623B-432C-B555-7BB49DFD866A}">
      <dgm:prSet/>
      <dgm:spPr/>
      <dgm:t>
        <a:bodyPr/>
        <a:lstStyle/>
        <a:p>
          <a:pPr rtl="1"/>
          <a:endParaRPr lang="ar-EG"/>
        </a:p>
      </dgm:t>
    </dgm:pt>
    <dgm:pt modelId="{372F2162-C4F4-47D3-9ACB-0C6F6013F418}">
      <dgm:prSet custT="1"/>
      <dgm:spPr/>
      <dgm:t>
        <a:bodyPr/>
        <a:lstStyle/>
        <a:p>
          <a:pPr rtl="1"/>
          <a:r>
            <a:rPr lang="ar-SA" sz="2400" b="1" smtClean="0"/>
            <a:t>6 - إعطاء الطفل حرية التعبير بالرسم عن اللعب والأدوات التكنولوجية كمدخل لإدراك مفهوم الوظيفة.</a:t>
          </a:r>
          <a:endParaRPr lang="ar-EG" sz="2400" b="1" dirty="0"/>
        </a:p>
      </dgm:t>
    </dgm:pt>
    <dgm:pt modelId="{86CD2CB7-E15E-4307-837A-2DF8BCEB60CE}" type="parTrans" cxnId="{1EA1990B-B89A-463C-B6B9-02CB51CC1F5E}">
      <dgm:prSet/>
      <dgm:spPr/>
      <dgm:t>
        <a:bodyPr/>
        <a:lstStyle/>
        <a:p>
          <a:pPr rtl="1"/>
          <a:endParaRPr lang="ar-EG"/>
        </a:p>
      </dgm:t>
    </dgm:pt>
    <dgm:pt modelId="{E0BB6BF0-116C-4874-B804-BCD316F94089}" type="sibTrans" cxnId="{1EA1990B-B89A-463C-B6B9-02CB51CC1F5E}">
      <dgm:prSet/>
      <dgm:spPr/>
      <dgm:t>
        <a:bodyPr/>
        <a:lstStyle/>
        <a:p>
          <a:pPr rtl="1"/>
          <a:endParaRPr lang="ar-EG"/>
        </a:p>
      </dgm:t>
    </dgm:pt>
    <dgm:pt modelId="{AB07EEFF-2A6C-4785-9D53-B5DE3913B492}" type="pres">
      <dgm:prSet presAssocID="{58682347-A306-4A90-B7C8-5AD2D3EAA832}" presName="Name0" presStyleCnt="0">
        <dgm:presLayoutVars>
          <dgm:dir/>
          <dgm:animLvl val="lvl"/>
          <dgm:resizeHandles val="exact"/>
        </dgm:presLayoutVars>
      </dgm:prSet>
      <dgm:spPr/>
      <dgm:t>
        <a:bodyPr/>
        <a:lstStyle/>
        <a:p>
          <a:pPr rtl="1"/>
          <a:endParaRPr lang="ar-EG"/>
        </a:p>
      </dgm:t>
    </dgm:pt>
    <dgm:pt modelId="{28E17903-DE84-440C-A18B-0EF02C17ACD0}" type="pres">
      <dgm:prSet presAssocID="{372F2162-C4F4-47D3-9ACB-0C6F6013F418}" presName="boxAndChildren" presStyleCnt="0"/>
      <dgm:spPr/>
      <dgm:t>
        <a:bodyPr/>
        <a:lstStyle/>
        <a:p>
          <a:pPr rtl="1"/>
          <a:endParaRPr lang="ar-EG"/>
        </a:p>
      </dgm:t>
    </dgm:pt>
    <dgm:pt modelId="{A6E59B7E-67B1-4D1A-94F7-62B89DAFD7BC}" type="pres">
      <dgm:prSet presAssocID="{372F2162-C4F4-47D3-9ACB-0C6F6013F418}" presName="parentTextBox" presStyleLbl="node1" presStyleIdx="0" presStyleCnt="7"/>
      <dgm:spPr/>
      <dgm:t>
        <a:bodyPr/>
        <a:lstStyle/>
        <a:p>
          <a:pPr rtl="1"/>
          <a:endParaRPr lang="ar-EG"/>
        </a:p>
      </dgm:t>
    </dgm:pt>
    <dgm:pt modelId="{A6DB1987-6845-484C-94D2-8DD67A8CC25B}" type="pres">
      <dgm:prSet presAssocID="{95CFD62F-6C0C-4930-9E23-E2ECCCD275C7}" presName="sp" presStyleCnt="0"/>
      <dgm:spPr/>
      <dgm:t>
        <a:bodyPr/>
        <a:lstStyle/>
        <a:p>
          <a:pPr rtl="1"/>
          <a:endParaRPr lang="ar-EG"/>
        </a:p>
      </dgm:t>
    </dgm:pt>
    <dgm:pt modelId="{B25C2B3B-753B-49EB-8B19-E0A35C4C235B}" type="pres">
      <dgm:prSet presAssocID="{E65A737C-93F2-4A0D-8635-832C3D02CC4D}" presName="arrowAndChildren" presStyleCnt="0"/>
      <dgm:spPr/>
      <dgm:t>
        <a:bodyPr/>
        <a:lstStyle/>
        <a:p>
          <a:pPr rtl="1"/>
          <a:endParaRPr lang="ar-EG"/>
        </a:p>
      </dgm:t>
    </dgm:pt>
    <dgm:pt modelId="{312C0D2B-CBCC-4D86-AC09-2F5F4217337B}" type="pres">
      <dgm:prSet presAssocID="{E65A737C-93F2-4A0D-8635-832C3D02CC4D}" presName="parentTextArrow" presStyleLbl="node1" presStyleIdx="1" presStyleCnt="7"/>
      <dgm:spPr/>
      <dgm:t>
        <a:bodyPr/>
        <a:lstStyle/>
        <a:p>
          <a:pPr rtl="1"/>
          <a:endParaRPr lang="ar-EG"/>
        </a:p>
      </dgm:t>
    </dgm:pt>
    <dgm:pt modelId="{8AD35DB1-8FA2-46D7-973A-E8952FAA9304}" type="pres">
      <dgm:prSet presAssocID="{DE264221-6BE5-4E39-B96D-735472C94CC5}" presName="sp" presStyleCnt="0"/>
      <dgm:spPr/>
      <dgm:t>
        <a:bodyPr/>
        <a:lstStyle/>
        <a:p>
          <a:pPr rtl="1"/>
          <a:endParaRPr lang="ar-EG"/>
        </a:p>
      </dgm:t>
    </dgm:pt>
    <dgm:pt modelId="{5D912DEB-4EF6-49F9-9899-33AC4514C4A3}" type="pres">
      <dgm:prSet presAssocID="{FEB3AB0B-05BD-490B-8984-24CF1546E441}" presName="arrowAndChildren" presStyleCnt="0"/>
      <dgm:spPr/>
      <dgm:t>
        <a:bodyPr/>
        <a:lstStyle/>
        <a:p>
          <a:pPr rtl="1"/>
          <a:endParaRPr lang="ar-EG"/>
        </a:p>
      </dgm:t>
    </dgm:pt>
    <dgm:pt modelId="{AE842ED8-7BA0-4E5D-A06F-117F10D445D8}" type="pres">
      <dgm:prSet presAssocID="{FEB3AB0B-05BD-490B-8984-24CF1546E441}" presName="parentTextArrow" presStyleLbl="node1" presStyleIdx="2" presStyleCnt="7"/>
      <dgm:spPr/>
      <dgm:t>
        <a:bodyPr/>
        <a:lstStyle/>
        <a:p>
          <a:pPr rtl="1"/>
          <a:endParaRPr lang="ar-EG"/>
        </a:p>
      </dgm:t>
    </dgm:pt>
    <dgm:pt modelId="{05BE9025-305F-4B60-83AF-CD72C0C61173}" type="pres">
      <dgm:prSet presAssocID="{408578F2-06ED-4412-BB4F-BC0F3C12EC21}" presName="sp" presStyleCnt="0"/>
      <dgm:spPr/>
      <dgm:t>
        <a:bodyPr/>
        <a:lstStyle/>
        <a:p>
          <a:pPr rtl="1"/>
          <a:endParaRPr lang="ar-EG"/>
        </a:p>
      </dgm:t>
    </dgm:pt>
    <dgm:pt modelId="{2D97E29D-FD16-41C5-92A3-CB2D4F56DB62}" type="pres">
      <dgm:prSet presAssocID="{C3D702B5-C251-4525-B385-94471784F74C}" presName="arrowAndChildren" presStyleCnt="0"/>
      <dgm:spPr/>
      <dgm:t>
        <a:bodyPr/>
        <a:lstStyle/>
        <a:p>
          <a:pPr rtl="1"/>
          <a:endParaRPr lang="ar-EG"/>
        </a:p>
      </dgm:t>
    </dgm:pt>
    <dgm:pt modelId="{8126EC4A-2D1E-4036-84A9-2D5C19DF926A}" type="pres">
      <dgm:prSet presAssocID="{C3D702B5-C251-4525-B385-94471784F74C}" presName="parentTextArrow" presStyleLbl="node1" presStyleIdx="3" presStyleCnt="7"/>
      <dgm:spPr/>
      <dgm:t>
        <a:bodyPr/>
        <a:lstStyle/>
        <a:p>
          <a:pPr rtl="1"/>
          <a:endParaRPr lang="ar-EG"/>
        </a:p>
      </dgm:t>
    </dgm:pt>
    <dgm:pt modelId="{04C3FF32-D925-47E2-8F1E-340FA9CA9CA1}" type="pres">
      <dgm:prSet presAssocID="{0287A37D-AC3A-4B83-90AB-4D91CB9BB213}" presName="sp" presStyleCnt="0"/>
      <dgm:spPr/>
      <dgm:t>
        <a:bodyPr/>
        <a:lstStyle/>
        <a:p>
          <a:pPr rtl="1"/>
          <a:endParaRPr lang="ar-EG"/>
        </a:p>
      </dgm:t>
    </dgm:pt>
    <dgm:pt modelId="{B858E5C6-BE50-42FB-B5CC-0B957601852D}" type="pres">
      <dgm:prSet presAssocID="{B01C5A5A-F173-426E-BDC3-13EE1A47DC56}" presName="arrowAndChildren" presStyleCnt="0"/>
      <dgm:spPr/>
      <dgm:t>
        <a:bodyPr/>
        <a:lstStyle/>
        <a:p>
          <a:pPr rtl="1"/>
          <a:endParaRPr lang="ar-EG"/>
        </a:p>
      </dgm:t>
    </dgm:pt>
    <dgm:pt modelId="{D029059E-B223-4206-AFD6-F4706D6042F6}" type="pres">
      <dgm:prSet presAssocID="{B01C5A5A-F173-426E-BDC3-13EE1A47DC56}" presName="parentTextArrow" presStyleLbl="node1" presStyleIdx="4" presStyleCnt="7"/>
      <dgm:spPr/>
      <dgm:t>
        <a:bodyPr/>
        <a:lstStyle/>
        <a:p>
          <a:pPr rtl="1"/>
          <a:endParaRPr lang="ar-EG"/>
        </a:p>
      </dgm:t>
    </dgm:pt>
    <dgm:pt modelId="{838397B9-0813-4E3B-80C9-7784E41F4ED9}" type="pres">
      <dgm:prSet presAssocID="{CD1FCA65-9AA6-46A3-B290-A79E377B02EC}" presName="sp" presStyleCnt="0"/>
      <dgm:spPr/>
      <dgm:t>
        <a:bodyPr/>
        <a:lstStyle/>
        <a:p>
          <a:pPr rtl="1"/>
          <a:endParaRPr lang="ar-EG"/>
        </a:p>
      </dgm:t>
    </dgm:pt>
    <dgm:pt modelId="{753F0C34-A6F5-43BC-927A-74F0FA7718C5}" type="pres">
      <dgm:prSet presAssocID="{102B8E15-6B8E-466D-8957-D61A7A12C269}" presName="arrowAndChildren" presStyleCnt="0"/>
      <dgm:spPr/>
      <dgm:t>
        <a:bodyPr/>
        <a:lstStyle/>
        <a:p>
          <a:pPr rtl="1"/>
          <a:endParaRPr lang="ar-EG"/>
        </a:p>
      </dgm:t>
    </dgm:pt>
    <dgm:pt modelId="{54A2CAAA-10CC-46E3-815A-A66EEF69F96D}" type="pres">
      <dgm:prSet presAssocID="{102B8E15-6B8E-466D-8957-D61A7A12C269}" presName="parentTextArrow" presStyleLbl="node1" presStyleIdx="5" presStyleCnt="7"/>
      <dgm:spPr/>
      <dgm:t>
        <a:bodyPr/>
        <a:lstStyle/>
        <a:p>
          <a:pPr rtl="1"/>
          <a:endParaRPr lang="ar-EG"/>
        </a:p>
      </dgm:t>
    </dgm:pt>
    <dgm:pt modelId="{7C8E9012-5282-4087-9CD4-79E1AC5812E8}" type="pres">
      <dgm:prSet presAssocID="{E2C626B0-493D-48DD-990F-112A18D269CD}" presName="sp" presStyleCnt="0"/>
      <dgm:spPr/>
      <dgm:t>
        <a:bodyPr/>
        <a:lstStyle/>
        <a:p>
          <a:pPr rtl="1"/>
          <a:endParaRPr lang="ar-EG"/>
        </a:p>
      </dgm:t>
    </dgm:pt>
    <dgm:pt modelId="{90E25671-5E1B-40AC-8386-967EA9AE36AE}" type="pres">
      <dgm:prSet presAssocID="{279FFABF-5304-4FF0-AAB9-ABE54FFEB45D}" presName="arrowAndChildren" presStyleCnt="0"/>
      <dgm:spPr/>
      <dgm:t>
        <a:bodyPr/>
        <a:lstStyle/>
        <a:p>
          <a:pPr rtl="1"/>
          <a:endParaRPr lang="ar-EG"/>
        </a:p>
      </dgm:t>
    </dgm:pt>
    <dgm:pt modelId="{4B45765A-66E7-4920-864F-FB81E236F869}" type="pres">
      <dgm:prSet presAssocID="{279FFABF-5304-4FF0-AAB9-ABE54FFEB45D}" presName="parentTextArrow" presStyleLbl="node1" presStyleIdx="6" presStyleCnt="7"/>
      <dgm:spPr/>
      <dgm:t>
        <a:bodyPr/>
        <a:lstStyle/>
        <a:p>
          <a:pPr rtl="1"/>
          <a:endParaRPr lang="ar-EG"/>
        </a:p>
      </dgm:t>
    </dgm:pt>
  </dgm:ptLst>
  <dgm:cxnLst>
    <dgm:cxn modelId="{217FB11C-AAE7-46B3-B1E7-098C8CC585FB}" srcId="{58682347-A306-4A90-B7C8-5AD2D3EAA832}" destId="{FEB3AB0B-05BD-490B-8984-24CF1546E441}" srcOrd="4" destOrd="0" parTransId="{E15A04FD-E8A0-4BFB-A519-70CBBE1CEA24}" sibTransId="{DE264221-6BE5-4E39-B96D-735472C94CC5}"/>
    <dgm:cxn modelId="{5F659FD0-8C57-4A21-994D-164CD5594563}" type="presOf" srcId="{102B8E15-6B8E-466D-8957-D61A7A12C269}" destId="{54A2CAAA-10CC-46E3-815A-A66EEF69F96D}" srcOrd="0" destOrd="0" presId="urn:microsoft.com/office/officeart/2005/8/layout/process4"/>
    <dgm:cxn modelId="{346D17A7-AA79-4961-8181-8B16BC018556}" type="presOf" srcId="{FEB3AB0B-05BD-490B-8984-24CF1546E441}" destId="{AE842ED8-7BA0-4E5D-A06F-117F10D445D8}" srcOrd="0" destOrd="0" presId="urn:microsoft.com/office/officeart/2005/8/layout/process4"/>
    <dgm:cxn modelId="{5B2AC6C3-38DF-4001-91D0-A2D07C821900}" type="presOf" srcId="{C3D702B5-C251-4525-B385-94471784F74C}" destId="{8126EC4A-2D1E-4036-84A9-2D5C19DF926A}" srcOrd="0" destOrd="0" presId="urn:microsoft.com/office/officeart/2005/8/layout/process4"/>
    <dgm:cxn modelId="{55AC0260-E8DE-42FF-B1EE-FB1AA9BEACE0}" type="presOf" srcId="{E65A737C-93F2-4A0D-8635-832C3D02CC4D}" destId="{312C0D2B-CBCC-4D86-AC09-2F5F4217337B}" srcOrd="0" destOrd="0" presId="urn:microsoft.com/office/officeart/2005/8/layout/process4"/>
    <dgm:cxn modelId="{FE3B57DF-F805-4694-A265-57C7A5F56EDB}" type="presOf" srcId="{58682347-A306-4A90-B7C8-5AD2D3EAA832}" destId="{AB07EEFF-2A6C-4785-9D53-B5DE3913B492}" srcOrd="0" destOrd="0" presId="urn:microsoft.com/office/officeart/2005/8/layout/process4"/>
    <dgm:cxn modelId="{7F947F5D-14F3-4623-A141-170149594B84}" srcId="{58682347-A306-4A90-B7C8-5AD2D3EAA832}" destId="{279FFABF-5304-4FF0-AAB9-ABE54FFEB45D}" srcOrd="0" destOrd="0" parTransId="{F9BAD7A4-4291-461D-ADF2-869BBC2C589E}" sibTransId="{E2C626B0-493D-48DD-990F-112A18D269CD}"/>
    <dgm:cxn modelId="{E6E2B36F-623B-432C-B555-7BB49DFD866A}" srcId="{58682347-A306-4A90-B7C8-5AD2D3EAA832}" destId="{E65A737C-93F2-4A0D-8635-832C3D02CC4D}" srcOrd="5" destOrd="0" parTransId="{03AA7F75-4D09-44E4-8D70-FA535BBFAB35}" sibTransId="{95CFD62F-6C0C-4930-9E23-E2ECCCD275C7}"/>
    <dgm:cxn modelId="{80538B2D-F10D-41EA-A747-D79F795DAC52}" type="presOf" srcId="{372F2162-C4F4-47D3-9ACB-0C6F6013F418}" destId="{A6E59B7E-67B1-4D1A-94F7-62B89DAFD7BC}" srcOrd="0" destOrd="0" presId="urn:microsoft.com/office/officeart/2005/8/layout/process4"/>
    <dgm:cxn modelId="{1EA1990B-B89A-463C-B6B9-02CB51CC1F5E}" srcId="{58682347-A306-4A90-B7C8-5AD2D3EAA832}" destId="{372F2162-C4F4-47D3-9ACB-0C6F6013F418}" srcOrd="6" destOrd="0" parTransId="{86CD2CB7-E15E-4307-837A-2DF8BCEB60CE}" sibTransId="{E0BB6BF0-116C-4874-B804-BCD316F94089}"/>
    <dgm:cxn modelId="{0B107A22-47F2-471B-97CE-0A729A592A31}" type="presOf" srcId="{B01C5A5A-F173-426E-BDC3-13EE1A47DC56}" destId="{D029059E-B223-4206-AFD6-F4706D6042F6}" srcOrd="0" destOrd="0" presId="urn:microsoft.com/office/officeart/2005/8/layout/process4"/>
    <dgm:cxn modelId="{D716BF11-945D-49CB-B0A7-BECC7EE766E8}" srcId="{58682347-A306-4A90-B7C8-5AD2D3EAA832}" destId="{C3D702B5-C251-4525-B385-94471784F74C}" srcOrd="3" destOrd="0" parTransId="{D3A5776D-E4B4-4E12-8123-C89692950E5C}" sibTransId="{408578F2-06ED-4412-BB4F-BC0F3C12EC21}"/>
    <dgm:cxn modelId="{FF9880A8-C3B1-45A8-8F1E-FFF1E4CC2C9D}" type="presOf" srcId="{279FFABF-5304-4FF0-AAB9-ABE54FFEB45D}" destId="{4B45765A-66E7-4920-864F-FB81E236F869}" srcOrd="0" destOrd="0" presId="urn:microsoft.com/office/officeart/2005/8/layout/process4"/>
    <dgm:cxn modelId="{B3A6561A-EBA9-4565-A255-22823D553001}" srcId="{58682347-A306-4A90-B7C8-5AD2D3EAA832}" destId="{B01C5A5A-F173-426E-BDC3-13EE1A47DC56}" srcOrd="2" destOrd="0" parTransId="{62D78C96-88EC-4FBA-8C42-E7139E3CD10B}" sibTransId="{0287A37D-AC3A-4B83-90AB-4D91CB9BB213}"/>
    <dgm:cxn modelId="{B35C6737-6F98-4CDA-84ED-A56E1D9373A4}" srcId="{58682347-A306-4A90-B7C8-5AD2D3EAA832}" destId="{102B8E15-6B8E-466D-8957-D61A7A12C269}" srcOrd="1" destOrd="0" parTransId="{63744B34-3E33-43BE-9835-DFCD9B20E84C}" sibTransId="{CD1FCA65-9AA6-46A3-B290-A79E377B02EC}"/>
    <dgm:cxn modelId="{D62C57E5-6143-494A-8E9D-40C96E70B2B0}" type="presParOf" srcId="{AB07EEFF-2A6C-4785-9D53-B5DE3913B492}" destId="{28E17903-DE84-440C-A18B-0EF02C17ACD0}" srcOrd="0" destOrd="0" presId="urn:microsoft.com/office/officeart/2005/8/layout/process4"/>
    <dgm:cxn modelId="{FBAFA60D-D34E-412F-84C8-91EC3F4E3AFC}" type="presParOf" srcId="{28E17903-DE84-440C-A18B-0EF02C17ACD0}" destId="{A6E59B7E-67B1-4D1A-94F7-62B89DAFD7BC}" srcOrd="0" destOrd="0" presId="urn:microsoft.com/office/officeart/2005/8/layout/process4"/>
    <dgm:cxn modelId="{F6C6566A-EE14-4B48-AE76-B43593CD4E3B}" type="presParOf" srcId="{AB07EEFF-2A6C-4785-9D53-B5DE3913B492}" destId="{A6DB1987-6845-484C-94D2-8DD67A8CC25B}" srcOrd="1" destOrd="0" presId="urn:microsoft.com/office/officeart/2005/8/layout/process4"/>
    <dgm:cxn modelId="{A2E3A305-CB84-42C4-9C8F-0E71A4676C94}" type="presParOf" srcId="{AB07EEFF-2A6C-4785-9D53-B5DE3913B492}" destId="{B25C2B3B-753B-49EB-8B19-E0A35C4C235B}" srcOrd="2" destOrd="0" presId="urn:microsoft.com/office/officeart/2005/8/layout/process4"/>
    <dgm:cxn modelId="{B6674E75-D510-455F-8C96-71ADB61F025C}" type="presParOf" srcId="{B25C2B3B-753B-49EB-8B19-E0A35C4C235B}" destId="{312C0D2B-CBCC-4D86-AC09-2F5F4217337B}" srcOrd="0" destOrd="0" presId="urn:microsoft.com/office/officeart/2005/8/layout/process4"/>
    <dgm:cxn modelId="{5F04F0AB-9289-41EF-AAB9-45045B8E9D7D}" type="presParOf" srcId="{AB07EEFF-2A6C-4785-9D53-B5DE3913B492}" destId="{8AD35DB1-8FA2-46D7-973A-E8952FAA9304}" srcOrd="3" destOrd="0" presId="urn:microsoft.com/office/officeart/2005/8/layout/process4"/>
    <dgm:cxn modelId="{93CEB8EB-77EC-4370-9C23-FF0EAE128D7C}" type="presParOf" srcId="{AB07EEFF-2A6C-4785-9D53-B5DE3913B492}" destId="{5D912DEB-4EF6-49F9-9899-33AC4514C4A3}" srcOrd="4" destOrd="0" presId="urn:microsoft.com/office/officeart/2005/8/layout/process4"/>
    <dgm:cxn modelId="{E10E8326-B064-4BBD-824F-DAB6B2469372}" type="presParOf" srcId="{5D912DEB-4EF6-49F9-9899-33AC4514C4A3}" destId="{AE842ED8-7BA0-4E5D-A06F-117F10D445D8}" srcOrd="0" destOrd="0" presId="urn:microsoft.com/office/officeart/2005/8/layout/process4"/>
    <dgm:cxn modelId="{A9E9A850-4EAF-44AD-BDD9-5A132984F0DA}" type="presParOf" srcId="{AB07EEFF-2A6C-4785-9D53-B5DE3913B492}" destId="{05BE9025-305F-4B60-83AF-CD72C0C61173}" srcOrd="5" destOrd="0" presId="urn:microsoft.com/office/officeart/2005/8/layout/process4"/>
    <dgm:cxn modelId="{FE32BB3E-03BC-4076-B391-6A2A8ECC2CD7}" type="presParOf" srcId="{AB07EEFF-2A6C-4785-9D53-B5DE3913B492}" destId="{2D97E29D-FD16-41C5-92A3-CB2D4F56DB62}" srcOrd="6" destOrd="0" presId="urn:microsoft.com/office/officeart/2005/8/layout/process4"/>
    <dgm:cxn modelId="{F3F21B22-46BD-42BA-9B8D-05AF2157CD8F}" type="presParOf" srcId="{2D97E29D-FD16-41C5-92A3-CB2D4F56DB62}" destId="{8126EC4A-2D1E-4036-84A9-2D5C19DF926A}" srcOrd="0" destOrd="0" presId="urn:microsoft.com/office/officeart/2005/8/layout/process4"/>
    <dgm:cxn modelId="{22044F71-3675-4F9F-867D-892006BE2E40}" type="presParOf" srcId="{AB07EEFF-2A6C-4785-9D53-B5DE3913B492}" destId="{04C3FF32-D925-47E2-8F1E-340FA9CA9CA1}" srcOrd="7" destOrd="0" presId="urn:microsoft.com/office/officeart/2005/8/layout/process4"/>
    <dgm:cxn modelId="{89BC8391-F481-4D21-9579-EBC78F8DF8BD}" type="presParOf" srcId="{AB07EEFF-2A6C-4785-9D53-B5DE3913B492}" destId="{B858E5C6-BE50-42FB-B5CC-0B957601852D}" srcOrd="8" destOrd="0" presId="urn:microsoft.com/office/officeart/2005/8/layout/process4"/>
    <dgm:cxn modelId="{86A76A50-DDE0-403A-B12C-05CB0A33180F}" type="presParOf" srcId="{B858E5C6-BE50-42FB-B5CC-0B957601852D}" destId="{D029059E-B223-4206-AFD6-F4706D6042F6}" srcOrd="0" destOrd="0" presId="urn:microsoft.com/office/officeart/2005/8/layout/process4"/>
    <dgm:cxn modelId="{39A17E21-84AA-4DF3-ADF2-3C1C4D6F2128}" type="presParOf" srcId="{AB07EEFF-2A6C-4785-9D53-B5DE3913B492}" destId="{838397B9-0813-4E3B-80C9-7784E41F4ED9}" srcOrd="9" destOrd="0" presId="urn:microsoft.com/office/officeart/2005/8/layout/process4"/>
    <dgm:cxn modelId="{83A5EA16-AA1C-4B76-ACB5-7013FD507B8C}" type="presParOf" srcId="{AB07EEFF-2A6C-4785-9D53-B5DE3913B492}" destId="{753F0C34-A6F5-43BC-927A-74F0FA7718C5}" srcOrd="10" destOrd="0" presId="urn:microsoft.com/office/officeart/2005/8/layout/process4"/>
    <dgm:cxn modelId="{A0DE6CD3-A4A3-4801-A39B-503AFDBFC55A}" type="presParOf" srcId="{753F0C34-A6F5-43BC-927A-74F0FA7718C5}" destId="{54A2CAAA-10CC-46E3-815A-A66EEF69F96D}" srcOrd="0" destOrd="0" presId="urn:microsoft.com/office/officeart/2005/8/layout/process4"/>
    <dgm:cxn modelId="{0CF3732C-AA1E-46B9-B9F4-931D5306F995}" type="presParOf" srcId="{AB07EEFF-2A6C-4785-9D53-B5DE3913B492}" destId="{7C8E9012-5282-4087-9CD4-79E1AC5812E8}" srcOrd="11" destOrd="0" presId="urn:microsoft.com/office/officeart/2005/8/layout/process4"/>
    <dgm:cxn modelId="{7DDF9EBB-E7A8-4496-91C3-103F521CADAE}" type="presParOf" srcId="{AB07EEFF-2A6C-4785-9D53-B5DE3913B492}" destId="{90E25671-5E1B-40AC-8386-967EA9AE36AE}" srcOrd="12" destOrd="0" presId="urn:microsoft.com/office/officeart/2005/8/layout/process4"/>
    <dgm:cxn modelId="{AA38AFFA-47B4-4423-8B0A-DDA82FEEC805}" type="presParOf" srcId="{90E25671-5E1B-40AC-8386-967EA9AE36AE}" destId="{4B45765A-66E7-4920-864F-FB81E236F86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08F2AC3-0CBF-4444-967C-12BD92A88F96}" type="doc">
      <dgm:prSet loTypeId="urn:microsoft.com/office/officeart/2005/8/layout/vList2" loCatId="list" qsTypeId="urn:microsoft.com/office/officeart/2005/8/quickstyle/simple1" qsCatId="simple" csTypeId="urn:microsoft.com/office/officeart/2005/8/colors/colorful1#5" csCatId="colorful" phldr="1"/>
      <dgm:spPr/>
      <dgm:t>
        <a:bodyPr/>
        <a:lstStyle/>
        <a:p>
          <a:pPr rtl="1"/>
          <a:endParaRPr lang="ar-EG"/>
        </a:p>
      </dgm:t>
    </dgm:pt>
    <dgm:pt modelId="{656F3359-EEC2-47A3-91E4-EC9750B8E722}">
      <dgm:prSet/>
      <dgm:spPr/>
      <dgm:t>
        <a:bodyPr/>
        <a:lstStyle/>
        <a:p>
          <a:pPr rtl="1"/>
          <a:r>
            <a:rPr lang="ar-SA" b="1" dirty="0" smtClean="0"/>
            <a:t>فهم الأفكار العامة للرياضيات.</a:t>
          </a:r>
          <a:endParaRPr lang="en-US" b="1" dirty="0"/>
        </a:p>
      </dgm:t>
    </dgm:pt>
    <dgm:pt modelId="{355863AE-3513-4EDD-BD6C-3B4DFB7899B9}" type="parTrans" cxnId="{3516094A-29A3-4A1B-A5AE-C22980B28BB4}">
      <dgm:prSet/>
      <dgm:spPr/>
      <dgm:t>
        <a:bodyPr/>
        <a:lstStyle/>
        <a:p>
          <a:pPr rtl="1"/>
          <a:endParaRPr lang="ar-EG"/>
        </a:p>
      </dgm:t>
    </dgm:pt>
    <dgm:pt modelId="{3171DD31-877B-415F-B32D-CA107BA8BB1D}" type="sibTrans" cxnId="{3516094A-29A3-4A1B-A5AE-C22980B28BB4}">
      <dgm:prSet/>
      <dgm:spPr/>
      <dgm:t>
        <a:bodyPr/>
        <a:lstStyle/>
        <a:p>
          <a:pPr rtl="1"/>
          <a:endParaRPr lang="ar-EG"/>
        </a:p>
      </dgm:t>
    </dgm:pt>
    <dgm:pt modelId="{59C03D08-FFE9-4924-A6A2-B2AACF5461E7}">
      <dgm:prSet/>
      <dgm:spPr/>
      <dgm:t>
        <a:bodyPr/>
        <a:lstStyle/>
        <a:p>
          <a:pPr rtl="1"/>
          <a:r>
            <a:rPr lang="ar-SA" b="1" dirty="0" smtClean="0"/>
            <a:t>القدرة على حل المشكلات البسيطة.</a:t>
          </a:r>
          <a:endParaRPr lang="en-US" b="1" dirty="0"/>
        </a:p>
      </dgm:t>
    </dgm:pt>
    <dgm:pt modelId="{9C35112A-7CBB-4EA8-959A-71C764139797}" type="parTrans" cxnId="{4C76DD11-207B-4457-876A-EA41D8FE6D8D}">
      <dgm:prSet/>
      <dgm:spPr/>
      <dgm:t>
        <a:bodyPr/>
        <a:lstStyle/>
        <a:p>
          <a:pPr rtl="1"/>
          <a:endParaRPr lang="ar-EG"/>
        </a:p>
      </dgm:t>
    </dgm:pt>
    <dgm:pt modelId="{DF7CC005-2851-49BC-ACD5-5EC3CAFA7AE4}" type="sibTrans" cxnId="{4C76DD11-207B-4457-876A-EA41D8FE6D8D}">
      <dgm:prSet/>
      <dgm:spPr/>
      <dgm:t>
        <a:bodyPr/>
        <a:lstStyle/>
        <a:p>
          <a:pPr rtl="1"/>
          <a:endParaRPr lang="ar-EG"/>
        </a:p>
      </dgm:t>
    </dgm:pt>
    <dgm:pt modelId="{301B0193-0180-4BFA-8065-821DB511B8E3}">
      <dgm:prSet/>
      <dgm:spPr/>
      <dgm:t>
        <a:bodyPr/>
        <a:lstStyle/>
        <a:p>
          <a:pPr rtl="1"/>
          <a:r>
            <a:rPr lang="ar-SA" b="1" dirty="0" smtClean="0"/>
            <a:t>تعلم مهارات وأساليب الحساب البسيطة.</a:t>
          </a:r>
          <a:endParaRPr lang="en-US" b="1" dirty="0"/>
        </a:p>
      </dgm:t>
    </dgm:pt>
    <dgm:pt modelId="{9C5F3F4F-202F-408B-A8E3-B347B662353E}" type="parTrans" cxnId="{3509833B-F48A-4845-8AE1-DC779B284884}">
      <dgm:prSet/>
      <dgm:spPr/>
      <dgm:t>
        <a:bodyPr/>
        <a:lstStyle/>
        <a:p>
          <a:pPr rtl="1"/>
          <a:endParaRPr lang="ar-EG"/>
        </a:p>
      </dgm:t>
    </dgm:pt>
    <dgm:pt modelId="{755A8962-E2B3-4A5A-BE72-CA4298F57DB7}" type="sibTrans" cxnId="{3509833B-F48A-4845-8AE1-DC779B284884}">
      <dgm:prSet/>
      <dgm:spPr/>
      <dgm:t>
        <a:bodyPr/>
        <a:lstStyle/>
        <a:p>
          <a:pPr rtl="1"/>
          <a:endParaRPr lang="ar-EG"/>
        </a:p>
      </dgm:t>
    </dgm:pt>
    <dgm:pt modelId="{DC834166-3C32-451C-ABC7-E0A108AB4D23}">
      <dgm:prSet/>
      <dgm:spPr/>
      <dgm:t>
        <a:bodyPr/>
        <a:lstStyle/>
        <a:p>
          <a:pPr rtl="1"/>
          <a:r>
            <a:rPr lang="ar-SA" b="1" dirty="0" smtClean="0"/>
            <a:t>إتاحة الفرص للتفكير الإبداعي بما يسمح بإظهار القدرات الفردية.</a:t>
          </a:r>
          <a:endParaRPr lang="en-US" b="1" dirty="0"/>
        </a:p>
      </dgm:t>
    </dgm:pt>
    <dgm:pt modelId="{3EB6774C-2D6E-4611-B016-598AD9FFA643}" type="parTrans" cxnId="{D5454331-AAC3-4339-9CB7-262C77D9E617}">
      <dgm:prSet/>
      <dgm:spPr/>
      <dgm:t>
        <a:bodyPr/>
        <a:lstStyle/>
        <a:p>
          <a:pPr rtl="1"/>
          <a:endParaRPr lang="ar-EG"/>
        </a:p>
      </dgm:t>
    </dgm:pt>
    <dgm:pt modelId="{50634349-2BFB-46DF-A0F7-1A811947DCB6}" type="sibTrans" cxnId="{D5454331-AAC3-4339-9CB7-262C77D9E617}">
      <dgm:prSet/>
      <dgm:spPr/>
      <dgm:t>
        <a:bodyPr/>
        <a:lstStyle/>
        <a:p>
          <a:pPr rtl="1"/>
          <a:endParaRPr lang="ar-EG"/>
        </a:p>
      </dgm:t>
    </dgm:pt>
    <dgm:pt modelId="{1124120F-DFFE-4C21-99E9-58130B20D22D}">
      <dgm:prSet/>
      <dgm:spPr/>
      <dgm:t>
        <a:bodyPr/>
        <a:lstStyle/>
        <a:p>
          <a:pPr rtl="1"/>
          <a:r>
            <a:rPr lang="ar-SA" b="1" dirty="0" smtClean="0"/>
            <a:t>التعرف </a:t>
          </a:r>
          <a:r>
            <a:rPr lang="ar-SA" b="1" dirty="0" smtClean="0"/>
            <a:t>على الأعداد </a:t>
          </a:r>
          <a:r>
            <a:rPr lang="ar-SA" b="1" dirty="0" smtClean="0"/>
            <a:t>والمعاملات الحسابية ذات العلاقة بالحياة اليومية، أي تهيئة عقل الطفل لمبادئ الرياضيات الأولية ومفاهيمها البسيطة.</a:t>
          </a:r>
          <a:endParaRPr lang="en-US" b="1" dirty="0"/>
        </a:p>
      </dgm:t>
    </dgm:pt>
    <dgm:pt modelId="{C47DB8C3-4C1D-492A-84E8-8B5343B58AE4}" type="parTrans" cxnId="{3B111C0E-7139-49AF-A0A0-28904E99F341}">
      <dgm:prSet/>
      <dgm:spPr/>
      <dgm:t>
        <a:bodyPr/>
        <a:lstStyle/>
        <a:p>
          <a:pPr rtl="1"/>
          <a:endParaRPr lang="ar-EG"/>
        </a:p>
      </dgm:t>
    </dgm:pt>
    <dgm:pt modelId="{FA76D604-00B6-4850-8A31-D3355DDA32E8}" type="sibTrans" cxnId="{3B111C0E-7139-49AF-A0A0-28904E99F341}">
      <dgm:prSet/>
      <dgm:spPr/>
      <dgm:t>
        <a:bodyPr/>
        <a:lstStyle/>
        <a:p>
          <a:pPr rtl="1"/>
          <a:endParaRPr lang="ar-EG"/>
        </a:p>
      </dgm:t>
    </dgm:pt>
    <dgm:pt modelId="{2D816EB6-202D-4848-8795-08EC28D7F71F}" type="pres">
      <dgm:prSet presAssocID="{208F2AC3-0CBF-4444-967C-12BD92A88F96}" presName="linear" presStyleCnt="0">
        <dgm:presLayoutVars>
          <dgm:animLvl val="lvl"/>
          <dgm:resizeHandles val="exact"/>
        </dgm:presLayoutVars>
      </dgm:prSet>
      <dgm:spPr/>
      <dgm:t>
        <a:bodyPr/>
        <a:lstStyle/>
        <a:p>
          <a:pPr rtl="1"/>
          <a:endParaRPr lang="ar-EG"/>
        </a:p>
      </dgm:t>
    </dgm:pt>
    <dgm:pt modelId="{31E595BD-5A18-43A6-8E53-A64BDDC4AC46}" type="pres">
      <dgm:prSet presAssocID="{656F3359-EEC2-47A3-91E4-EC9750B8E722}" presName="parentText" presStyleLbl="node1" presStyleIdx="0" presStyleCnt="5">
        <dgm:presLayoutVars>
          <dgm:chMax val="0"/>
          <dgm:bulletEnabled val="1"/>
        </dgm:presLayoutVars>
      </dgm:prSet>
      <dgm:spPr/>
      <dgm:t>
        <a:bodyPr/>
        <a:lstStyle/>
        <a:p>
          <a:pPr rtl="1"/>
          <a:endParaRPr lang="ar-EG"/>
        </a:p>
      </dgm:t>
    </dgm:pt>
    <dgm:pt modelId="{5DB680F4-82C3-4E05-A98E-6C1E9276AF34}" type="pres">
      <dgm:prSet presAssocID="{3171DD31-877B-415F-B32D-CA107BA8BB1D}" presName="spacer" presStyleCnt="0"/>
      <dgm:spPr/>
    </dgm:pt>
    <dgm:pt modelId="{7CE5D033-0595-42DF-8A4B-650CB76637DE}" type="pres">
      <dgm:prSet presAssocID="{59C03D08-FFE9-4924-A6A2-B2AACF5461E7}" presName="parentText" presStyleLbl="node1" presStyleIdx="1" presStyleCnt="5">
        <dgm:presLayoutVars>
          <dgm:chMax val="0"/>
          <dgm:bulletEnabled val="1"/>
        </dgm:presLayoutVars>
      </dgm:prSet>
      <dgm:spPr/>
      <dgm:t>
        <a:bodyPr/>
        <a:lstStyle/>
        <a:p>
          <a:pPr rtl="1"/>
          <a:endParaRPr lang="ar-EG"/>
        </a:p>
      </dgm:t>
    </dgm:pt>
    <dgm:pt modelId="{F77892ED-554E-4FD0-83F6-4535F630092E}" type="pres">
      <dgm:prSet presAssocID="{DF7CC005-2851-49BC-ACD5-5EC3CAFA7AE4}" presName="spacer" presStyleCnt="0"/>
      <dgm:spPr/>
    </dgm:pt>
    <dgm:pt modelId="{5017AC2C-02F1-45C2-8D85-0FADE23932A6}" type="pres">
      <dgm:prSet presAssocID="{301B0193-0180-4BFA-8065-821DB511B8E3}" presName="parentText" presStyleLbl="node1" presStyleIdx="2" presStyleCnt="5">
        <dgm:presLayoutVars>
          <dgm:chMax val="0"/>
          <dgm:bulletEnabled val="1"/>
        </dgm:presLayoutVars>
      </dgm:prSet>
      <dgm:spPr/>
      <dgm:t>
        <a:bodyPr/>
        <a:lstStyle/>
        <a:p>
          <a:pPr rtl="1"/>
          <a:endParaRPr lang="ar-EG"/>
        </a:p>
      </dgm:t>
    </dgm:pt>
    <dgm:pt modelId="{5A840F6D-CF3F-435A-906E-1B1C5A8D10D4}" type="pres">
      <dgm:prSet presAssocID="{755A8962-E2B3-4A5A-BE72-CA4298F57DB7}" presName="spacer" presStyleCnt="0"/>
      <dgm:spPr/>
    </dgm:pt>
    <dgm:pt modelId="{D1750FA3-FE69-45C3-A24C-0463DAC4EB82}" type="pres">
      <dgm:prSet presAssocID="{DC834166-3C32-451C-ABC7-E0A108AB4D23}" presName="parentText" presStyleLbl="node1" presStyleIdx="3" presStyleCnt="5">
        <dgm:presLayoutVars>
          <dgm:chMax val="0"/>
          <dgm:bulletEnabled val="1"/>
        </dgm:presLayoutVars>
      </dgm:prSet>
      <dgm:spPr/>
      <dgm:t>
        <a:bodyPr/>
        <a:lstStyle/>
        <a:p>
          <a:pPr rtl="1"/>
          <a:endParaRPr lang="ar-EG"/>
        </a:p>
      </dgm:t>
    </dgm:pt>
    <dgm:pt modelId="{BACF4A67-1031-47C2-B85D-79937A12002A}" type="pres">
      <dgm:prSet presAssocID="{50634349-2BFB-46DF-A0F7-1A811947DCB6}" presName="spacer" presStyleCnt="0"/>
      <dgm:spPr/>
    </dgm:pt>
    <dgm:pt modelId="{FBA8CC32-6384-468D-BDD8-FF3A4DD2E543}" type="pres">
      <dgm:prSet presAssocID="{1124120F-DFFE-4C21-99E9-58130B20D22D}" presName="parentText" presStyleLbl="node1" presStyleIdx="4" presStyleCnt="5">
        <dgm:presLayoutVars>
          <dgm:chMax val="0"/>
          <dgm:bulletEnabled val="1"/>
        </dgm:presLayoutVars>
      </dgm:prSet>
      <dgm:spPr/>
      <dgm:t>
        <a:bodyPr/>
        <a:lstStyle/>
        <a:p>
          <a:pPr rtl="1"/>
          <a:endParaRPr lang="ar-EG"/>
        </a:p>
      </dgm:t>
    </dgm:pt>
  </dgm:ptLst>
  <dgm:cxnLst>
    <dgm:cxn modelId="{3509833B-F48A-4845-8AE1-DC779B284884}" srcId="{208F2AC3-0CBF-4444-967C-12BD92A88F96}" destId="{301B0193-0180-4BFA-8065-821DB511B8E3}" srcOrd="2" destOrd="0" parTransId="{9C5F3F4F-202F-408B-A8E3-B347B662353E}" sibTransId="{755A8962-E2B3-4A5A-BE72-CA4298F57DB7}"/>
    <dgm:cxn modelId="{72C87A48-A632-4F84-A39E-1881BA687F9C}" type="presOf" srcId="{59C03D08-FFE9-4924-A6A2-B2AACF5461E7}" destId="{7CE5D033-0595-42DF-8A4B-650CB76637DE}" srcOrd="0" destOrd="0" presId="urn:microsoft.com/office/officeart/2005/8/layout/vList2"/>
    <dgm:cxn modelId="{D83FCF92-9FC3-48DC-BBFC-ABDB030D6157}" type="presOf" srcId="{1124120F-DFFE-4C21-99E9-58130B20D22D}" destId="{FBA8CC32-6384-468D-BDD8-FF3A4DD2E543}" srcOrd="0" destOrd="0" presId="urn:microsoft.com/office/officeart/2005/8/layout/vList2"/>
    <dgm:cxn modelId="{26351315-8EED-41BE-A5A5-51EAAFA72598}" type="presOf" srcId="{208F2AC3-0CBF-4444-967C-12BD92A88F96}" destId="{2D816EB6-202D-4848-8795-08EC28D7F71F}" srcOrd="0" destOrd="0" presId="urn:microsoft.com/office/officeart/2005/8/layout/vList2"/>
    <dgm:cxn modelId="{3516094A-29A3-4A1B-A5AE-C22980B28BB4}" srcId="{208F2AC3-0CBF-4444-967C-12BD92A88F96}" destId="{656F3359-EEC2-47A3-91E4-EC9750B8E722}" srcOrd="0" destOrd="0" parTransId="{355863AE-3513-4EDD-BD6C-3B4DFB7899B9}" sibTransId="{3171DD31-877B-415F-B32D-CA107BA8BB1D}"/>
    <dgm:cxn modelId="{D71A107A-6F38-4517-BF20-D520771DB9CB}" type="presOf" srcId="{301B0193-0180-4BFA-8065-821DB511B8E3}" destId="{5017AC2C-02F1-45C2-8D85-0FADE23932A6}" srcOrd="0" destOrd="0" presId="urn:microsoft.com/office/officeart/2005/8/layout/vList2"/>
    <dgm:cxn modelId="{3B111C0E-7139-49AF-A0A0-28904E99F341}" srcId="{208F2AC3-0CBF-4444-967C-12BD92A88F96}" destId="{1124120F-DFFE-4C21-99E9-58130B20D22D}" srcOrd="4" destOrd="0" parTransId="{C47DB8C3-4C1D-492A-84E8-8B5343B58AE4}" sibTransId="{FA76D604-00B6-4850-8A31-D3355DDA32E8}"/>
    <dgm:cxn modelId="{D5454331-AAC3-4339-9CB7-262C77D9E617}" srcId="{208F2AC3-0CBF-4444-967C-12BD92A88F96}" destId="{DC834166-3C32-451C-ABC7-E0A108AB4D23}" srcOrd="3" destOrd="0" parTransId="{3EB6774C-2D6E-4611-B016-598AD9FFA643}" sibTransId="{50634349-2BFB-46DF-A0F7-1A811947DCB6}"/>
    <dgm:cxn modelId="{E95AC706-A0EC-49A9-ACD6-8BD887F26922}" type="presOf" srcId="{DC834166-3C32-451C-ABC7-E0A108AB4D23}" destId="{D1750FA3-FE69-45C3-A24C-0463DAC4EB82}" srcOrd="0" destOrd="0" presId="urn:microsoft.com/office/officeart/2005/8/layout/vList2"/>
    <dgm:cxn modelId="{F19E048C-C7EA-49A3-9C5D-FAF2C0D27200}" type="presOf" srcId="{656F3359-EEC2-47A3-91E4-EC9750B8E722}" destId="{31E595BD-5A18-43A6-8E53-A64BDDC4AC46}" srcOrd="0" destOrd="0" presId="urn:microsoft.com/office/officeart/2005/8/layout/vList2"/>
    <dgm:cxn modelId="{4C76DD11-207B-4457-876A-EA41D8FE6D8D}" srcId="{208F2AC3-0CBF-4444-967C-12BD92A88F96}" destId="{59C03D08-FFE9-4924-A6A2-B2AACF5461E7}" srcOrd="1" destOrd="0" parTransId="{9C35112A-7CBB-4EA8-959A-71C764139797}" sibTransId="{DF7CC005-2851-49BC-ACD5-5EC3CAFA7AE4}"/>
    <dgm:cxn modelId="{A9E29D28-269C-4DDB-8156-437977BD548F}" type="presParOf" srcId="{2D816EB6-202D-4848-8795-08EC28D7F71F}" destId="{31E595BD-5A18-43A6-8E53-A64BDDC4AC46}" srcOrd="0" destOrd="0" presId="urn:microsoft.com/office/officeart/2005/8/layout/vList2"/>
    <dgm:cxn modelId="{FF3408BD-5AF5-40E7-8B6B-474EBED5B865}" type="presParOf" srcId="{2D816EB6-202D-4848-8795-08EC28D7F71F}" destId="{5DB680F4-82C3-4E05-A98E-6C1E9276AF34}" srcOrd="1" destOrd="0" presId="urn:microsoft.com/office/officeart/2005/8/layout/vList2"/>
    <dgm:cxn modelId="{243EE2A6-0865-44DA-BA3D-914653CD8F84}" type="presParOf" srcId="{2D816EB6-202D-4848-8795-08EC28D7F71F}" destId="{7CE5D033-0595-42DF-8A4B-650CB76637DE}" srcOrd="2" destOrd="0" presId="urn:microsoft.com/office/officeart/2005/8/layout/vList2"/>
    <dgm:cxn modelId="{42946F5B-4254-415B-8A4D-C66EA83045EC}" type="presParOf" srcId="{2D816EB6-202D-4848-8795-08EC28D7F71F}" destId="{F77892ED-554E-4FD0-83F6-4535F630092E}" srcOrd="3" destOrd="0" presId="urn:microsoft.com/office/officeart/2005/8/layout/vList2"/>
    <dgm:cxn modelId="{42E3A070-63F5-4F8B-A10C-143893080A52}" type="presParOf" srcId="{2D816EB6-202D-4848-8795-08EC28D7F71F}" destId="{5017AC2C-02F1-45C2-8D85-0FADE23932A6}" srcOrd="4" destOrd="0" presId="urn:microsoft.com/office/officeart/2005/8/layout/vList2"/>
    <dgm:cxn modelId="{9DB319C7-AA84-4455-A54E-FBB8619EC600}" type="presParOf" srcId="{2D816EB6-202D-4848-8795-08EC28D7F71F}" destId="{5A840F6D-CF3F-435A-906E-1B1C5A8D10D4}" srcOrd="5" destOrd="0" presId="urn:microsoft.com/office/officeart/2005/8/layout/vList2"/>
    <dgm:cxn modelId="{231D61CB-6882-4F39-B4DF-97B17E8FAC24}" type="presParOf" srcId="{2D816EB6-202D-4848-8795-08EC28D7F71F}" destId="{D1750FA3-FE69-45C3-A24C-0463DAC4EB82}" srcOrd="6" destOrd="0" presId="urn:microsoft.com/office/officeart/2005/8/layout/vList2"/>
    <dgm:cxn modelId="{2112D8E5-6663-4368-8175-25F7783BA1A3}" type="presParOf" srcId="{2D816EB6-202D-4848-8795-08EC28D7F71F}" destId="{BACF4A67-1031-47C2-B85D-79937A12002A}" srcOrd="7" destOrd="0" presId="urn:microsoft.com/office/officeart/2005/8/layout/vList2"/>
    <dgm:cxn modelId="{847B4E9C-366E-46ED-A82E-CBA07AC7ABEA}" type="presParOf" srcId="{2D816EB6-202D-4848-8795-08EC28D7F71F}" destId="{FBA8CC32-6384-468D-BDD8-FF3A4DD2E54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63259E-BA1F-4103-A496-F2FFEA0094AF}" type="doc">
      <dgm:prSet loTypeId="urn:microsoft.com/office/officeart/2005/8/layout/vList2" loCatId="list" qsTypeId="urn:microsoft.com/office/officeart/2005/8/quickstyle/simple1" qsCatId="simple" csTypeId="urn:microsoft.com/office/officeart/2005/8/colors/colorful1#6" csCatId="colorful" phldr="1"/>
      <dgm:spPr/>
      <dgm:t>
        <a:bodyPr/>
        <a:lstStyle/>
        <a:p>
          <a:pPr rtl="1"/>
          <a:endParaRPr lang="ar-EG"/>
        </a:p>
      </dgm:t>
    </dgm:pt>
    <dgm:pt modelId="{79844338-CB83-432C-BCE1-020FC995C192}">
      <dgm:prSet custT="1"/>
      <dgm:spPr/>
      <dgm:t>
        <a:bodyPr/>
        <a:lstStyle/>
        <a:p>
          <a:pPr algn="ctr" rtl="1"/>
          <a:r>
            <a:rPr lang="ar-EG" sz="3600" b="1" dirty="0" smtClean="0"/>
            <a:t>كيف يمكن لمعلمة الروضة </a:t>
          </a:r>
          <a:r>
            <a:rPr lang="ar-SA" sz="3600" b="1" dirty="0" smtClean="0"/>
            <a:t> </a:t>
          </a:r>
          <a:r>
            <a:rPr lang="ar-EG" sz="3600" b="1" dirty="0" smtClean="0"/>
            <a:t>تنمية المفاهيم الرياضية بشكل عام  لدى الأطفال  من خلال </a:t>
          </a:r>
          <a:r>
            <a:rPr lang="ar-SA" sz="3600" b="1" dirty="0" smtClean="0"/>
            <a:t>الألفاظ</a:t>
          </a:r>
          <a:r>
            <a:rPr lang="ar-EG" sz="3600" b="1" dirty="0" smtClean="0"/>
            <a:t> ؟</a:t>
          </a:r>
          <a:endParaRPr lang="en-US" sz="3600" b="1" dirty="0"/>
        </a:p>
      </dgm:t>
    </dgm:pt>
    <dgm:pt modelId="{43D967D4-FD6D-4F11-BA9F-04841EF115A2}" type="parTrans" cxnId="{9D064167-DBE7-4A2B-885A-300191711357}">
      <dgm:prSet/>
      <dgm:spPr/>
      <dgm:t>
        <a:bodyPr/>
        <a:lstStyle/>
        <a:p>
          <a:pPr rtl="1"/>
          <a:endParaRPr lang="ar-EG"/>
        </a:p>
      </dgm:t>
    </dgm:pt>
    <dgm:pt modelId="{4EE09E88-FFE8-4099-8EBA-E066B3D86F99}" type="sibTrans" cxnId="{9D064167-DBE7-4A2B-885A-300191711357}">
      <dgm:prSet/>
      <dgm:spPr/>
      <dgm:t>
        <a:bodyPr/>
        <a:lstStyle/>
        <a:p>
          <a:pPr rtl="1"/>
          <a:endParaRPr lang="ar-EG"/>
        </a:p>
      </dgm:t>
    </dgm:pt>
    <dgm:pt modelId="{FCCEB0CE-6106-40DB-849A-FF7788780608}">
      <dgm:prSet custT="1"/>
      <dgm:spPr/>
      <dgm:t>
        <a:bodyPr/>
        <a:lstStyle/>
        <a:p>
          <a:pPr algn="ctr" rtl="1"/>
          <a:r>
            <a:rPr lang="ar-SA" sz="3600" b="1" dirty="0" smtClean="0">
              <a:solidFill>
                <a:srgbClr val="FFFF00"/>
              </a:solidFill>
            </a:rPr>
            <a:t>(أ) </a:t>
          </a:r>
          <a:r>
            <a:rPr lang="ar-EG" sz="3600" b="1" dirty="0" smtClean="0">
              <a:solidFill>
                <a:srgbClr val="FFFF00"/>
              </a:solidFill>
            </a:rPr>
            <a:t>المفاهيم </a:t>
          </a:r>
          <a:endParaRPr lang="en-US" sz="4000" b="1" dirty="0">
            <a:solidFill>
              <a:srgbClr val="FFFF00"/>
            </a:solidFill>
          </a:endParaRPr>
        </a:p>
      </dgm:t>
    </dgm:pt>
    <dgm:pt modelId="{9E62271C-A890-4284-91AA-F6580EC710DD}" type="parTrans" cxnId="{2C549AAD-E7D8-420B-92B9-495AF991B25F}">
      <dgm:prSet/>
      <dgm:spPr/>
      <dgm:t>
        <a:bodyPr/>
        <a:lstStyle/>
        <a:p>
          <a:pPr rtl="1"/>
          <a:endParaRPr lang="ar-EG"/>
        </a:p>
      </dgm:t>
    </dgm:pt>
    <dgm:pt modelId="{72034F54-F264-4454-A0B6-F53B53C28DC8}" type="sibTrans" cxnId="{2C549AAD-E7D8-420B-92B9-495AF991B25F}">
      <dgm:prSet/>
      <dgm:spPr/>
      <dgm:t>
        <a:bodyPr/>
        <a:lstStyle/>
        <a:p>
          <a:pPr rtl="1"/>
          <a:endParaRPr lang="ar-EG"/>
        </a:p>
      </dgm:t>
    </dgm:pt>
    <dgm:pt modelId="{2E1AE410-C06A-4E6A-A9C6-B49C00645F84}">
      <dgm:prSet/>
      <dgm:spPr/>
      <dgm:t>
        <a:bodyPr/>
        <a:lstStyle/>
        <a:p>
          <a:pPr algn="ctr" rtl="1"/>
          <a:r>
            <a:rPr lang="ar-SA" b="1" dirty="0" smtClean="0"/>
            <a:t>فهم واستعمال معاني الألفاظ بالرجوع إلى الأرقام.</a:t>
          </a:r>
          <a:endParaRPr lang="en-US" b="1" dirty="0"/>
        </a:p>
      </dgm:t>
    </dgm:pt>
    <dgm:pt modelId="{A6F52161-7967-468E-80D2-4C53C0638D02}" type="parTrans" cxnId="{EB65D10F-F726-4406-A727-208D02EA35E7}">
      <dgm:prSet/>
      <dgm:spPr/>
      <dgm:t>
        <a:bodyPr/>
        <a:lstStyle/>
        <a:p>
          <a:pPr rtl="1"/>
          <a:endParaRPr lang="ar-EG"/>
        </a:p>
      </dgm:t>
    </dgm:pt>
    <dgm:pt modelId="{F5870AFD-8F35-4516-95E6-8139B3F62147}" type="sibTrans" cxnId="{EB65D10F-F726-4406-A727-208D02EA35E7}">
      <dgm:prSet/>
      <dgm:spPr/>
      <dgm:t>
        <a:bodyPr/>
        <a:lstStyle/>
        <a:p>
          <a:pPr rtl="1"/>
          <a:endParaRPr lang="ar-EG"/>
        </a:p>
      </dgm:t>
    </dgm:pt>
    <dgm:pt modelId="{57EEDF9B-C950-4219-B21B-0DBB0B09CB13}">
      <dgm:prSet/>
      <dgm:spPr/>
      <dgm:t>
        <a:bodyPr/>
        <a:lstStyle/>
        <a:p>
          <a:pPr algn="ctr" rtl="1"/>
          <a:r>
            <a:rPr lang="ar-SA" b="1" dirty="0" smtClean="0"/>
            <a:t>فهم الكلمات التي يوجد لها معاني </a:t>
          </a:r>
          <a:r>
            <a:rPr lang="ar-SA" b="1" dirty="0" smtClean="0"/>
            <a:t>عددية.</a:t>
          </a:r>
          <a:endParaRPr lang="en-US" b="1" dirty="0"/>
        </a:p>
      </dgm:t>
    </dgm:pt>
    <dgm:pt modelId="{BFD1EF69-F082-4525-8E71-2FF9AE02F8AB}" type="parTrans" cxnId="{5B7D0B1F-2FB2-4E99-B8B7-AC20E465D2E7}">
      <dgm:prSet/>
      <dgm:spPr/>
      <dgm:t>
        <a:bodyPr/>
        <a:lstStyle/>
        <a:p>
          <a:pPr rtl="1"/>
          <a:endParaRPr lang="ar-EG"/>
        </a:p>
      </dgm:t>
    </dgm:pt>
    <dgm:pt modelId="{0C73F2D4-1FF8-4DFC-85DA-D58057F1E866}" type="sibTrans" cxnId="{5B7D0B1F-2FB2-4E99-B8B7-AC20E465D2E7}">
      <dgm:prSet/>
      <dgm:spPr/>
      <dgm:t>
        <a:bodyPr/>
        <a:lstStyle/>
        <a:p>
          <a:pPr rtl="1"/>
          <a:endParaRPr lang="ar-EG"/>
        </a:p>
      </dgm:t>
    </dgm:pt>
    <dgm:pt modelId="{E5BAFFAD-34B8-4465-A50F-7C742535106C}">
      <dgm:prSet/>
      <dgm:spPr/>
      <dgm:t>
        <a:bodyPr/>
        <a:lstStyle/>
        <a:p>
          <a:pPr algn="ctr" rtl="1"/>
          <a:r>
            <a:rPr lang="ar-SA" b="1" dirty="0" smtClean="0"/>
            <a:t>اكتساب ألفاظ أسماء العدد وفهم واستعمال الكلمات الكمية مثل: كل ، كبير، </a:t>
          </a:r>
          <a:r>
            <a:rPr lang="ar-SA" b="1" dirty="0" smtClean="0"/>
            <a:t>أكثر، </a:t>
          </a:r>
          <a:r>
            <a:rPr lang="ar-SA" b="1" dirty="0" smtClean="0"/>
            <a:t>صغير، قليل، طويل، كثير.</a:t>
          </a:r>
          <a:endParaRPr lang="en-US" b="1" dirty="0"/>
        </a:p>
      </dgm:t>
    </dgm:pt>
    <dgm:pt modelId="{BF26054F-22FA-4011-8663-DE30F68772AE}" type="parTrans" cxnId="{735E1132-A615-4B5E-9A2C-76734F846F1A}">
      <dgm:prSet/>
      <dgm:spPr/>
      <dgm:t>
        <a:bodyPr/>
        <a:lstStyle/>
        <a:p>
          <a:pPr rtl="1"/>
          <a:endParaRPr lang="ar-EG"/>
        </a:p>
      </dgm:t>
    </dgm:pt>
    <dgm:pt modelId="{AA679F99-8CE1-415A-AFBD-1AD2170880B1}" type="sibTrans" cxnId="{735E1132-A615-4B5E-9A2C-76734F846F1A}">
      <dgm:prSet/>
      <dgm:spPr/>
      <dgm:t>
        <a:bodyPr/>
        <a:lstStyle/>
        <a:p>
          <a:pPr rtl="1"/>
          <a:endParaRPr lang="ar-EG"/>
        </a:p>
      </dgm:t>
    </dgm:pt>
    <dgm:pt modelId="{F41FB9DE-800C-4274-AF5D-363125D5DD1B}">
      <dgm:prSet/>
      <dgm:spPr/>
      <dgm:t>
        <a:bodyPr/>
        <a:lstStyle/>
        <a:p>
          <a:pPr algn="ctr" rtl="1"/>
          <a:r>
            <a:rPr lang="ar-SA" b="1" dirty="0" smtClean="0"/>
            <a:t>(ب) الموقف</a:t>
          </a:r>
          <a:r>
            <a:rPr lang="ar-EG" b="1" dirty="0" smtClean="0"/>
            <a:t> الذي تقوم به المعلمة مع الأطفال  داخل غرفة النشاط لتنمية المفاهيم الرياضية من خلال الألفاظ ؟</a:t>
          </a:r>
          <a:r>
            <a:rPr lang="ar-SA" dirty="0" smtClean="0"/>
            <a:t>	</a:t>
          </a:r>
          <a:endParaRPr lang="en-US" dirty="0"/>
        </a:p>
      </dgm:t>
    </dgm:pt>
    <dgm:pt modelId="{7C2BDF83-358B-4456-9A4B-4E37AD147C86}" type="parTrans" cxnId="{4D012272-9287-423F-A385-710A77DA3507}">
      <dgm:prSet/>
      <dgm:spPr/>
      <dgm:t>
        <a:bodyPr/>
        <a:lstStyle/>
        <a:p>
          <a:pPr rtl="1"/>
          <a:endParaRPr lang="ar-EG"/>
        </a:p>
      </dgm:t>
    </dgm:pt>
    <dgm:pt modelId="{E3E9C9B7-8991-4D55-9C88-3BFC5ACBA042}" type="sibTrans" cxnId="{4D012272-9287-423F-A385-710A77DA3507}">
      <dgm:prSet/>
      <dgm:spPr/>
      <dgm:t>
        <a:bodyPr/>
        <a:lstStyle/>
        <a:p>
          <a:pPr rtl="1"/>
          <a:endParaRPr lang="ar-EG"/>
        </a:p>
      </dgm:t>
    </dgm:pt>
    <dgm:pt modelId="{B7A94985-A1CC-49A0-8D55-FE3F726248B6}">
      <dgm:prSet/>
      <dgm:spPr/>
      <dgm:t>
        <a:bodyPr/>
        <a:lstStyle/>
        <a:p>
          <a:pPr rtl="1"/>
          <a:r>
            <a:rPr lang="ar-SA" b="1" dirty="0" smtClean="0"/>
            <a:t>التركيز على الخبرات التي تتطلب أحكام عددية في طريقة محددة </a:t>
          </a:r>
          <a:r>
            <a:rPr lang="ar-SA" b="1" dirty="0" smtClean="0"/>
            <a:t>أثناء وقت </a:t>
          </a:r>
          <a:r>
            <a:rPr lang="ar-SA" b="1" dirty="0" smtClean="0"/>
            <a:t>الراحة، الانشغال في اللعب الدرامي، أو بناء القوالب، وقياس أطوال وأوزان الأطفال وبعض الأجهزة والأدوات وتوضيح الفروق فيما بينها.</a:t>
          </a:r>
          <a:endParaRPr lang="en-US" b="1" dirty="0"/>
        </a:p>
      </dgm:t>
    </dgm:pt>
    <dgm:pt modelId="{363564D0-7A28-4679-94DE-897CFC6F975F}" type="parTrans" cxnId="{46A20F2E-911A-4A23-B95A-426AD8AB5C79}">
      <dgm:prSet/>
      <dgm:spPr/>
      <dgm:t>
        <a:bodyPr/>
        <a:lstStyle/>
        <a:p>
          <a:pPr rtl="1"/>
          <a:endParaRPr lang="ar-EG"/>
        </a:p>
      </dgm:t>
    </dgm:pt>
    <dgm:pt modelId="{D6C35917-0712-4543-9DF7-A022AA39747A}" type="sibTrans" cxnId="{46A20F2E-911A-4A23-B95A-426AD8AB5C79}">
      <dgm:prSet/>
      <dgm:spPr/>
      <dgm:t>
        <a:bodyPr/>
        <a:lstStyle/>
        <a:p>
          <a:pPr rtl="1"/>
          <a:endParaRPr lang="ar-EG"/>
        </a:p>
      </dgm:t>
    </dgm:pt>
    <dgm:pt modelId="{21C8B3D5-500B-416F-A341-2681B7F34AC9}" type="pres">
      <dgm:prSet presAssocID="{DD63259E-BA1F-4103-A496-F2FFEA0094AF}" presName="linear" presStyleCnt="0">
        <dgm:presLayoutVars>
          <dgm:animLvl val="lvl"/>
          <dgm:resizeHandles val="exact"/>
        </dgm:presLayoutVars>
      </dgm:prSet>
      <dgm:spPr/>
      <dgm:t>
        <a:bodyPr/>
        <a:lstStyle/>
        <a:p>
          <a:pPr rtl="1"/>
          <a:endParaRPr lang="ar-EG"/>
        </a:p>
      </dgm:t>
    </dgm:pt>
    <dgm:pt modelId="{B028D717-E412-4C2C-8F10-BBFFD3A4592F}" type="pres">
      <dgm:prSet presAssocID="{79844338-CB83-432C-BCE1-020FC995C192}" presName="parentText" presStyleLbl="node1" presStyleIdx="0" presStyleCnt="3">
        <dgm:presLayoutVars>
          <dgm:chMax val="0"/>
          <dgm:bulletEnabled val="1"/>
        </dgm:presLayoutVars>
      </dgm:prSet>
      <dgm:spPr/>
      <dgm:t>
        <a:bodyPr/>
        <a:lstStyle/>
        <a:p>
          <a:pPr rtl="1"/>
          <a:endParaRPr lang="ar-EG"/>
        </a:p>
      </dgm:t>
    </dgm:pt>
    <dgm:pt modelId="{7079C4B1-F5D8-4FDE-8744-FA5714644806}" type="pres">
      <dgm:prSet presAssocID="{4EE09E88-FFE8-4099-8EBA-E066B3D86F99}" presName="spacer" presStyleCnt="0"/>
      <dgm:spPr/>
    </dgm:pt>
    <dgm:pt modelId="{90407C7C-A3F5-4D5A-A28E-418C0709F96B}" type="pres">
      <dgm:prSet presAssocID="{FCCEB0CE-6106-40DB-849A-FF7788780608}" presName="parentText" presStyleLbl="node1" presStyleIdx="1" presStyleCnt="3" custScaleY="59388">
        <dgm:presLayoutVars>
          <dgm:chMax val="0"/>
          <dgm:bulletEnabled val="1"/>
        </dgm:presLayoutVars>
      </dgm:prSet>
      <dgm:spPr/>
      <dgm:t>
        <a:bodyPr/>
        <a:lstStyle/>
        <a:p>
          <a:pPr rtl="1"/>
          <a:endParaRPr lang="ar-EG"/>
        </a:p>
      </dgm:t>
    </dgm:pt>
    <dgm:pt modelId="{ECB29006-1A64-48FF-BA50-EDE4D8D88164}" type="pres">
      <dgm:prSet presAssocID="{FCCEB0CE-6106-40DB-849A-FF7788780608}" presName="childText" presStyleLbl="revTx" presStyleIdx="0" presStyleCnt="2">
        <dgm:presLayoutVars>
          <dgm:bulletEnabled val="1"/>
        </dgm:presLayoutVars>
      </dgm:prSet>
      <dgm:spPr/>
      <dgm:t>
        <a:bodyPr/>
        <a:lstStyle/>
        <a:p>
          <a:pPr rtl="1"/>
          <a:endParaRPr lang="ar-EG"/>
        </a:p>
      </dgm:t>
    </dgm:pt>
    <dgm:pt modelId="{9DF37480-D71E-401A-A689-91304C28433F}" type="pres">
      <dgm:prSet presAssocID="{F41FB9DE-800C-4274-AF5D-363125D5DD1B}" presName="parentText" presStyleLbl="node1" presStyleIdx="2" presStyleCnt="3">
        <dgm:presLayoutVars>
          <dgm:chMax val="0"/>
          <dgm:bulletEnabled val="1"/>
        </dgm:presLayoutVars>
      </dgm:prSet>
      <dgm:spPr/>
      <dgm:t>
        <a:bodyPr/>
        <a:lstStyle/>
        <a:p>
          <a:pPr rtl="1"/>
          <a:endParaRPr lang="ar-EG"/>
        </a:p>
      </dgm:t>
    </dgm:pt>
    <dgm:pt modelId="{652ADCB0-9151-42FA-B5C2-FE06A9F9C46E}" type="pres">
      <dgm:prSet presAssocID="{F41FB9DE-800C-4274-AF5D-363125D5DD1B}" presName="childText" presStyleLbl="revTx" presStyleIdx="1" presStyleCnt="2">
        <dgm:presLayoutVars>
          <dgm:bulletEnabled val="1"/>
        </dgm:presLayoutVars>
      </dgm:prSet>
      <dgm:spPr/>
      <dgm:t>
        <a:bodyPr/>
        <a:lstStyle/>
        <a:p>
          <a:pPr rtl="1"/>
          <a:endParaRPr lang="ar-EG"/>
        </a:p>
      </dgm:t>
    </dgm:pt>
  </dgm:ptLst>
  <dgm:cxnLst>
    <dgm:cxn modelId="{B424B472-15AF-4C08-B937-7FA190AF63C5}" type="presOf" srcId="{E5BAFFAD-34B8-4465-A50F-7C742535106C}" destId="{ECB29006-1A64-48FF-BA50-EDE4D8D88164}" srcOrd="0" destOrd="2" presId="urn:microsoft.com/office/officeart/2005/8/layout/vList2"/>
    <dgm:cxn modelId="{BCD9BD24-08F8-4EC2-9085-193D6B47E429}" type="presOf" srcId="{57EEDF9B-C950-4219-B21B-0DBB0B09CB13}" destId="{ECB29006-1A64-48FF-BA50-EDE4D8D88164}" srcOrd="0" destOrd="1" presId="urn:microsoft.com/office/officeart/2005/8/layout/vList2"/>
    <dgm:cxn modelId="{337F5C8B-52B0-445E-978A-4BA8343293FA}" type="presOf" srcId="{2E1AE410-C06A-4E6A-A9C6-B49C00645F84}" destId="{ECB29006-1A64-48FF-BA50-EDE4D8D88164}" srcOrd="0" destOrd="0" presId="urn:microsoft.com/office/officeart/2005/8/layout/vList2"/>
    <dgm:cxn modelId="{EB65D10F-F726-4406-A727-208D02EA35E7}" srcId="{FCCEB0CE-6106-40DB-849A-FF7788780608}" destId="{2E1AE410-C06A-4E6A-A9C6-B49C00645F84}" srcOrd="0" destOrd="0" parTransId="{A6F52161-7967-468E-80D2-4C53C0638D02}" sibTransId="{F5870AFD-8F35-4516-95E6-8139B3F62147}"/>
    <dgm:cxn modelId="{46A20F2E-911A-4A23-B95A-426AD8AB5C79}" srcId="{F41FB9DE-800C-4274-AF5D-363125D5DD1B}" destId="{B7A94985-A1CC-49A0-8D55-FE3F726248B6}" srcOrd="0" destOrd="0" parTransId="{363564D0-7A28-4679-94DE-897CFC6F975F}" sibTransId="{D6C35917-0712-4543-9DF7-A022AA39747A}"/>
    <dgm:cxn modelId="{2C549AAD-E7D8-420B-92B9-495AF991B25F}" srcId="{DD63259E-BA1F-4103-A496-F2FFEA0094AF}" destId="{FCCEB0CE-6106-40DB-849A-FF7788780608}" srcOrd="1" destOrd="0" parTransId="{9E62271C-A890-4284-91AA-F6580EC710DD}" sibTransId="{72034F54-F264-4454-A0B6-F53B53C28DC8}"/>
    <dgm:cxn modelId="{5A54ED6A-2D0E-4989-90F8-65042DCFF893}" type="presOf" srcId="{F41FB9DE-800C-4274-AF5D-363125D5DD1B}" destId="{9DF37480-D71E-401A-A689-91304C28433F}" srcOrd="0" destOrd="0" presId="urn:microsoft.com/office/officeart/2005/8/layout/vList2"/>
    <dgm:cxn modelId="{64D6C717-B2D4-4AD5-A5F8-4124A3BB1CA5}" type="presOf" srcId="{B7A94985-A1CC-49A0-8D55-FE3F726248B6}" destId="{652ADCB0-9151-42FA-B5C2-FE06A9F9C46E}" srcOrd="0" destOrd="0" presId="urn:microsoft.com/office/officeart/2005/8/layout/vList2"/>
    <dgm:cxn modelId="{12ABE26F-769B-49F6-9E0D-BD76D53F0AE2}" type="presOf" srcId="{FCCEB0CE-6106-40DB-849A-FF7788780608}" destId="{90407C7C-A3F5-4D5A-A28E-418C0709F96B}" srcOrd="0" destOrd="0" presId="urn:microsoft.com/office/officeart/2005/8/layout/vList2"/>
    <dgm:cxn modelId="{0C8C2166-7534-4BDF-A7F5-B3A3651514B4}" type="presOf" srcId="{DD63259E-BA1F-4103-A496-F2FFEA0094AF}" destId="{21C8B3D5-500B-416F-A341-2681B7F34AC9}" srcOrd="0" destOrd="0" presId="urn:microsoft.com/office/officeart/2005/8/layout/vList2"/>
    <dgm:cxn modelId="{735E1132-A615-4B5E-9A2C-76734F846F1A}" srcId="{FCCEB0CE-6106-40DB-849A-FF7788780608}" destId="{E5BAFFAD-34B8-4465-A50F-7C742535106C}" srcOrd="2" destOrd="0" parTransId="{BF26054F-22FA-4011-8663-DE30F68772AE}" sibTransId="{AA679F99-8CE1-415A-AFBD-1AD2170880B1}"/>
    <dgm:cxn modelId="{9D064167-DBE7-4A2B-885A-300191711357}" srcId="{DD63259E-BA1F-4103-A496-F2FFEA0094AF}" destId="{79844338-CB83-432C-BCE1-020FC995C192}" srcOrd="0" destOrd="0" parTransId="{43D967D4-FD6D-4F11-BA9F-04841EF115A2}" sibTransId="{4EE09E88-FFE8-4099-8EBA-E066B3D86F99}"/>
    <dgm:cxn modelId="{26C4B808-C16C-409A-86EA-EA73469659F2}" type="presOf" srcId="{79844338-CB83-432C-BCE1-020FC995C192}" destId="{B028D717-E412-4C2C-8F10-BBFFD3A4592F}" srcOrd="0" destOrd="0" presId="urn:microsoft.com/office/officeart/2005/8/layout/vList2"/>
    <dgm:cxn modelId="{4D012272-9287-423F-A385-710A77DA3507}" srcId="{DD63259E-BA1F-4103-A496-F2FFEA0094AF}" destId="{F41FB9DE-800C-4274-AF5D-363125D5DD1B}" srcOrd="2" destOrd="0" parTransId="{7C2BDF83-358B-4456-9A4B-4E37AD147C86}" sibTransId="{E3E9C9B7-8991-4D55-9C88-3BFC5ACBA042}"/>
    <dgm:cxn modelId="{5B7D0B1F-2FB2-4E99-B8B7-AC20E465D2E7}" srcId="{FCCEB0CE-6106-40DB-849A-FF7788780608}" destId="{57EEDF9B-C950-4219-B21B-0DBB0B09CB13}" srcOrd="1" destOrd="0" parTransId="{BFD1EF69-F082-4525-8E71-2FF9AE02F8AB}" sibTransId="{0C73F2D4-1FF8-4DFC-85DA-D58057F1E866}"/>
    <dgm:cxn modelId="{4AD8F170-46E1-4124-B982-996C4099F14C}" type="presParOf" srcId="{21C8B3D5-500B-416F-A341-2681B7F34AC9}" destId="{B028D717-E412-4C2C-8F10-BBFFD3A4592F}" srcOrd="0" destOrd="0" presId="urn:microsoft.com/office/officeart/2005/8/layout/vList2"/>
    <dgm:cxn modelId="{AD7BDB45-48AC-42A3-9728-D92A81B929D5}" type="presParOf" srcId="{21C8B3D5-500B-416F-A341-2681B7F34AC9}" destId="{7079C4B1-F5D8-4FDE-8744-FA5714644806}" srcOrd="1" destOrd="0" presId="urn:microsoft.com/office/officeart/2005/8/layout/vList2"/>
    <dgm:cxn modelId="{7752021C-4245-4968-AD94-68CA741ECD1D}" type="presParOf" srcId="{21C8B3D5-500B-416F-A341-2681B7F34AC9}" destId="{90407C7C-A3F5-4D5A-A28E-418C0709F96B}" srcOrd="2" destOrd="0" presId="urn:microsoft.com/office/officeart/2005/8/layout/vList2"/>
    <dgm:cxn modelId="{426CABB3-8744-4205-BC12-8B714B6613E1}" type="presParOf" srcId="{21C8B3D5-500B-416F-A341-2681B7F34AC9}" destId="{ECB29006-1A64-48FF-BA50-EDE4D8D88164}" srcOrd="3" destOrd="0" presId="urn:microsoft.com/office/officeart/2005/8/layout/vList2"/>
    <dgm:cxn modelId="{B52A84B6-31F1-4CA8-85F0-1C9D034ADE8C}" type="presParOf" srcId="{21C8B3D5-500B-416F-A341-2681B7F34AC9}" destId="{9DF37480-D71E-401A-A689-91304C28433F}" srcOrd="4" destOrd="0" presId="urn:microsoft.com/office/officeart/2005/8/layout/vList2"/>
    <dgm:cxn modelId="{B325455C-C300-4EDC-AF55-17765F736773}" type="presParOf" srcId="{21C8B3D5-500B-416F-A341-2681B7F34AC9}" destId="{652ADCB0-9151-42FA-B5C2-FE06A9F9C46E}"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990A073-E36F-4F04-B7AF-B65EDA7A34CD}" type="doc">
      <dgm:prSet loTypeId="urn:microsoft.com/office/officeart/2005/8/layout/hList7#1" loCatId="relationship" qsTypeId="urn:microsoft.com/office/officeart/2005/8/quickstyle/3d3" qsCatId="3D" csTypeId="urn:microsoft.com/office/officeart/2005/8/colors/colorful1#7" csCatId="colorful" phldr="1"/>
      <dgm:spPr/>
      <dgm:t>
        <a:bodyPr/>
        <a:lstStyle/>
        <a:p>
          <a:pPr rtl="1"/>
          <a:endParaRPr lang="ar-EG"/>
        </a:p>
      </dgm:t>
    </dgm:pt>
    <dgm:pt modelId="{75FCED64-D7C6-4893-9FAF-F8470EF7C26E}">
      <dgm:prSet custT="1"/>
      <dgm:spPr/>
      <dgm:t>
        <a:bodyPr/>
        <a:lstStyle/>
        <a:p>
          <a:pPr algn="ctr" rtl="1"/>
          <a:r>
            <a:rPr lang="ar-EG" sz="2000" b="1" dirty="0" smtClean="0">
              <a:effectLst>
                <a:outerShdw blurRad="38100" dist="38100" dir="2700000" algn="tl">
                  <a:srgbClr val="000000">
                    <a:alpha val="43137"/>
                  </a:srgbClr>
                </a:outerShdw>
              </a:effectLst>
            </a:rPr>
            <a:t>المفاهيم </a:t>
          </a:r>
          <a:r>
            <a:rPr lang="ar-EG" sz="2000" b="1" dirty="0" smtClean="0">
              <a:effectLst>
                <a:outerShdw blurRad="38100" dist="38100" dir="2700000" algn="tl">
                  <a:srgbClr val="000000">
                    <a:alpha val="43137"/>
                  </a:srgbClr>
                </a:outerShdw>
              </a:effectLst>
            </a:rPr>
            <a:t>الرياض</a:t>
          </a:r>
          <a:r>
            <a:rPr lang="ar-SA" sz="2000" b="1" dirty="0" smtClean="0">
              <a:effectLst>
                <a:outerShdw blurRad="38100" dist="38100" dir="2700000" algn="tl">
                  <a:srgbClr val="000000">
                    <a:alpha val="43137"/>
                  </a:srgbClr>
                </a:outerShdw>
              </a:effectLst>
            </a:rPr>
            <a:t>ي</a:t>
          </a:r>
          <a:r>
            <a:rPr lang="ar-EG" sz="2000" b="1" dirty="0" smtClean="0">
              <a:effectLst>
                <a:outerShdw blurRad="38100" dist="38100" dir="2700000" algn="tl">
                  <a:srgbClr val="000000">
                    <a:alpha val="43137"/>
                  </a:srgbClr>
                </a:outerShdw>
              </a:effectLst>
            </a:rPr>
            <a:t>ة </a:t>
          </a:r>
          <a:r>
            <a:rPr lang="ar-EG" sz="2000" b="1" dirty="0" smtClean="0">
              <a:effectLst>
                <a:outerShdw blurRad="38100" dist="38100" dir="2700000" algn="tl">
                  <a:srgbClr val="000000">
                    <a:alpha val="43137"/>
                  </a:srgbClr>
                </a:outerShdw>
              </a:effectLst>
            </a:rPr>
            <a:t>التى يمكن لمعلمة الروضة تنميتها للأطفال</a:t>
          </a:r>
          <a:endParaRPr lang="ar-EG" sz="2000" b="1" dirty="0">
            <a:effectLst>
              <a:outerShdw blurRad="38100" dist="38100" dir="2700000" algn="tl">
                <a:srgbClr val="000000">
                  <a:alpha val="43137"/>
                </a:srgbClr>
              </a:outerShdw>
            </a:effectLst>
          </a:endParaRPr>
        </a:p>
      </dgm:t>
    </dgm:pt>
    <dgm:pt modelId="{B3F7BDB8-0CF7-4AAE-AEC9-764C36948385}" type="parTrans" cxnId="{8CB395AB-3CFD-4A59-9CE6-29CAB26602B7}">
      <dgm:prSet/>
      <dgm:spPr/>
      <dgm:t>
        <a:bodyPr/>
        <a:lstStyle/>
        <a:p>
          <a:pPr rtl="1"/>
          <a:endParaRPr lang="ar-EG"/>
        </a:p>
      </dgm:t>
    </dgm:pt>
    <dgm:pt modelId="{FCB11409-3175-4841-A3E8-FC28D0F7462B}" type="sibTrans" cxnId="{8CB395AB-3CFD-4A59-9CE6-29CAB26602B7}">
      <dgm:prSet/>
      <dgm:spPr/>
      <dgm:t>
        <a:bodyPr/>
        <a:lstStyle/>
        <a:p>
          <a:pPr rtl="1"/>
          <a:endParaRPr lang="ar-EG"/>
        </a:p>
      </dgm:t>
    </dgm:pt>
    <dgm:pt modelId="{12974D16-16FD-4B18-B71F-468DBC51B20B}">
      <dgm:prSet custT="1"/>
      <dgm:spPr/>
      <dgm:t>
        <a:bodyPr/>
        <a:lstStyle/>
        <a:p>
          <a:pPr algn="ctr" rtl="1"/>
          <a:r>
            <a:rPr lang="ar-EG" sz="2000" b="1" dirty="0" smtClean="0">
              <a:effectLst>
                <a:outerShdw blurRad="38100" dist="38100" dir="2700000" algn="tl">
                  <a:srgbClr val="000000">
                    <a:alpha val="43137"/>
                  </a:srgbClr>
                </a:outerShdw>
              </a:effectLst>
            </a:rPr>
            <a:t>مفاهية الأعداد</a:t>
          </a:r>
          <a:endParaRPr lang="ar-EG" sz="2000" b="1" dirty="0">
            <a:effectLst>
              <a:outerShdw blurRad="38100" dist="38100" dir="2700000" algn="tl">
                <a:srgbClr val="000000">
                  <a:alpha val="43137"/>
                </a:srgbClr>
              </a:outerShdw>
            </a:effectLst>
          </a:endParaRPr>
        </a:p>
      </dgm:t>
    </dgm:pt>
    <dgm:pt modelId="{D23FD4E0-71EF-4A95-8B7E-442020AE8846}" type="parTrans" cxnId="{579C4497-F6FB-4694-83BB-729CB4503FF1}">
      <dgm:prSet/>
      <dgm:spPr/>
      <dgm:t>
        <a:bodyPr/>
        <a:lstStyle/>
        <a:p>
          <a:pPr rtl="1"/>
          <a:endParaRPr lang="ar-EG"/>
        </a:p>
      </dgm:t>
    </dgm:pt>
    <dgm:pt modelId="{1BC7E058-0EBF-46FF-8B54-6F796787AD6D}" type="sibTrans" cxnId="{579C4497-F6FB-4694-83BB-729CB4503FF1}">
      <dgm:prSet/>
      <dgm:spPr/>
      <dgm:t>
        <a:bodyPr/>
        <a:lstStyle/>
        <a:p>
          <a:pPr rtl="1"/>
          <a:endParaRPr lang="ar-EG"/>
        </a:p>
      </dgm:t>
    </dgm:pt>
    <dgm:pt modelId="{46C93A83-CB59-42A3-8CD3-AEF5214B5127}">
      <dgm:prSet custT="1"/>
      <dgm:spPr/>
      <dgm:t>
        <a:bodyPr/>
        <a:lstStyle/>
        <a:p>
          <a:pPr algn="ctr" rtl="1"/>
          <a:r>
            <a:rPr lang="ar-EG" sz="2000" b="1" dirty="0" smtClean="0">
              <a:effectLst>
                <a:outerShdw blurRad="38100" dist="38100" dir="2700000" algn="tl">
                  <a:srgbClr val="000000">
                    <a:alpha val="43137"/>
                  </a:srgbClr>
                </a:outerShdw>
              </a:effectLst>
            </a:rPr>
            <a:t>مفاهيم </a:t>
          </a:r>
          <a:r>
            <a:rPr lang="ar-EG" sz="2000" b="1" dirty="0" smtClean="0">
              <a:effectLst>
                <a:outerShdw blurRad="38100" dist="38100" dir="2700000" algn="tl">
                  <a:srgbClr val="000000">
                    <a:alpha val="43137"/>
                  </a:srgbClr>
                </a:outerShdw>
              </a:effectLst>
            </a:rPr>
            <a:t>الجزء </a:t>
          </a:r>
          <a:r>
            <a:rPr lang="ar-EG" sz="2000" b="1" dirty="0" smtClean="0">
              <a:effectLst>
                <a:outerShdw blurRad="38100" dist="38100" dir="2700000" algn="tl">
                  <a:srgbClr val="000000">
                    <a:alpha val="43137"/>
                  </a:srgbClr>
                </a:outerShdw>
              </a:effectLst>
            </a:rPr>
            <a:t>و الكل </a:t>
          </a:r>
          <a:endParaRPr lang="ar-EG" sz="2000" b="1" dirty="0">
            <a:effectLst>
              <a:outerShdw blurRad="38100" dist="38100" dir="2700000" algn="tl">
                <a:srgbClr val="000000">
                  <a:alpha val="43137"/>
                </a:srgbClr>
              </a:outerShdw>
            </a:effectLst>
          </a:endParaRPr>
        </a:p>
      </dgm:t>
    </dgm:pt>
    <dgm:pt modelId="{14EBFDD2-EB74-48A0-8815-55226AA5B8A5}" type="parTrans" cxnId="{33485294-75D6-44F6-9E21-6822A3D31849}">
      <dgm:prSet/>
      <dgm:spPr/>
      <dgm:t>
        <a:bodyPr/>
        <a:lstStyle/>
        <a:p>
          <a:pPr rtl="1"/>
          <a:endParaRPr lang="ar-EG"/>
        </a:p>
      </dgm:t>
    </dgm:pt>
    <dgm:pt modelId="{5BC1839E-25F0-4D08-9D10-E547562E82F2}" type="sibTrans" cxnId="{33485294-75D6-44F6-9E21-6822A3D31849}">
      <dgm:prSet/>
      <dgm:spPr/>
      <dgm:t>
        <a:bodyPr/>
        <a:lstStyle/>
        <a:p>
          <a:pPr rtl="1"/>
          <a:endParaRPr lang="ar-EG"/>
        </a:p>
      </dgm:t>
    </dgm:pt>
    <dgm:pt modelId="{5CD1B750-FF9D-4C1E-94D1-208B08D65AA7}">
      <dgm:prSet custT="1"/>
      <dgm:spPr/>
      <dgm:t>
        <a:bodyPr/>
        <a:lstStyle/>
        <a:p>
          <a:pPr algn="ctr" rtl="1"/>
          <a:r>
            <a:rPr lang="ar-EG" sz="2000" b="1" dirty="0" smtClean="0">
              <a:effectLst>
                <a:outerShdw blurRad="38100" dist="38100" dir="2700000" algn="tl">
                  <a:srgbClr val="000000">
                    <a:alpha val="43137"/>
                  </a:srgbClr>
                </a:outerShdw>
              </a:effectLst>
            </a:rPr>
            <a:t>مفاهيم الأشكال الهندسية</a:t>
          </a:r>
          <a:endParaRPr lang="ar-EG" sz="2000" b="1" dirty="0">
            <a:effectLst>
              <a:outerShdw blurRad="38100" dist="38100" dir="2700000" algn="tl">
                <a:srgbClr val="000000">
                  <a:alpha val="43137"/>
                </a:srgbClr>
              </a:outerShdw>
            </a:effectLst>
          </a:endParaRPr>
        </a:p>
      </dgm:t>
    </dgm:pt>
    <dgm:pt modelId="{3110F0BF-5A6F-4CA5-9036-A8BF22462896}" type="parTrans" cxnId="{F84CB34E-32C5-4C8D-9FD8-DD2F14819E12}">
      <dgm:prSet/>
      <dgm:spPr/>
      <dgm:t>
        <a:bodyPr/>
        <a:lstStyle/>
        <a:p>
          <a:pPr rtl="1"/>
          <a:endParaRPr lang="ar-EG"/>
        </a:p>
      </dgm:t>
    </dgm:pt>
    <dgm:pt modelId="{E94E6FA8-896B-4429-ABC0-F0C058C082E3}" type="sibTrans" cxnId="{F84CB34E-32C5-4C8D-9FD8-DD2F14819E12}">
      <dgm:prSet/>
      <dgm:spPr/>
      <dgm:t>
        <a:bodyPr/>
        <a:lstStyle/>
        <a:p>
          <a:pPr rtl="1"/>
          <a:endParaRPr lang="ar-EG"/>
        </a:p>
      </dgm:t>
    </dgm:pt>
    <dgm:pt modelId="{9A39C557-67AD-461D-99A1-01310668F353}">
      <dgm:prSet custT="1"/>
      <dgm:spPr/>
      <dgm:t>
        <a:bodyPr/>
        <a:lstStyle/>
        <a:p>
          <a:pPr algn="ctr" rtl="1"/>
          <a:r>
            <a:rPr lang="ar-EG" sz="2000" b="1" dirty="0" smtClean="0">
              <a:effectLst>
                <a:outerShdw blurRad="38100" dist="38100" dir="2700000" algn="tl">
                  <a:srgbClr val="000000">
                    <a:alpha val="43137"/>
                  </a:srgbClr>
                </a:outerShdw>
              </a:effectLst>
            </a:rPr>
            <a:t>مفاهيم المقاييس </a:t>
          </a:r>
          <a:endParaRPr lang="ar-EG" sz="2000" b="1" dirty="0">
            <a:effectLst>
              <a:outerShdw blurRad="38100" dist="38100" dir="2700000" algn="tl">
                <a:srgbClr val="000000">
                  <a:alpha val="43137"/>
                </a:srgbClr>
              </a:outerShdw>
            </a:effectLst>
          </a:endParaRPr>
        </a:p>
      </dgm:t>
    </dgm:pt>
    <dgm:pt modelId="{15A70CAE-424E-40B0-A421-061D7BC5B6C6}" type="parTrans" cxnId="{464BBAAB-4421-44B7-8644-615079EAA579}">
      <dgm:prSet/>
      <dgm:spPr/>
      <dgm:t>
        <a:bodyPr/>
        <a:lstStyle/>
        <a:p>
          <a:pPr rtl="1"/>
          <a:endParaRPr lang="ar-EG"/>
        </a:p>
      </dgm:t>
    </dgm:pt>
    <dgm:pt modelId="{FECCF961-1BA3-4914-A72B-5A3433F47B7F}" type="sibTrans" cxnId="{464BBAAB-4421-44B7-8644-615079EAA579}">
      <dgm:prSet/>
      <dgm:spPr/>
      <dgm:t>
        <a:bodyPr/>
        <a:lstStyle/>
        <a:p>
          <a:pPr rtl="1"/>
          <a:endParaRPr lang="ar-EG"/>
        </a:p>
      </dgm:t>
    </dgm:pt>
    <dgm:pt modelId="{94D8ECD2-A313-493E-ADE2-9F618A06E596}">
      <dgm:prSet custT="1"/>
      <dgm:spPr/>
      <dgm:t>
        <a:bodyPr/>
        <a:lstStyle/>
        <a:p>
          <a:pPr algn="ctr" rtl="1"/>
          <a:r>
            <a:rPr lang="ar-EG" sz="2000" b="1" dirty="0" smtClean="0">
              <a:effectLst>
                <a:outerShdw blurRad="38100" dist="38100" dir="2700000" algn="tl">
                  <a:srgbClr val="000000">
                    <a:alpha val="43137"/>
                  </a:srgbClr>
                </a:outerShdw>
              </a:effectLst>
            </a:rPr>
            <a:t>مفاهيم </a:t>
          </a:r>
          <a:r>
            <a:rPr lang="ar-SA" sz="2000" b="1" dirty="0" smtClean="0">
              <a:effectLst>
                <a:outerShdw blurRad="38100" dist="38100" dir="2700000" algn="tl">
                  <a:srgbClr val="000000">
                    <a:alpha val="43137"/>
                  </a:srgbClr>
                </a:outerShdw>
              </a:effectLst>
            </a:rPr>
            <a:t>تغيرات </a:t>
          </a:r>
          <a:r>
            <a:rPr lang="ar-EG" sz="2000" b="1" dirty="0" smtClean="0">
              <a:effectLst>
                <a:outerShdw blurRad="38100" dist="38100" dir="2700000" algn="tl">
                  <a:srgbClr val="000000">
                    <a:alpha val="43137"/>
                  </a:srgbClr>
                </a:outerShdw>
              </a:effectLst>
            </a:rPr>
            <a:t>الحرارة </a:t>
          </a:r>
          <a:endParaRPr lang="ar-EG" sz="2000" b="1" dirty="0">
            <a:effectLst>
              <a:outerShdw blurRad="38100" dist="38100" dir="2700000" algn="tl">
                <a:srgbClr val="000000">
                  <a:alpha val="43137"/>
                </a:srgbClr>
              </a:outerShdw>
            </a:effectLst>
          </a:endParaRPr>
        </a:p>
      </dgm:t>
    </dgm:pt>
    <dgm:pt modelId="{D8BC6169-AA29-4C66-B4A1-2464C9AE1487}" type="parTrans" cxnId="{F862DE28-41D7-4E51-BBFA-47118F769BF0}">
      <dgm:prSet/>
      <dgm:spPr/>
      <dgm:t>
        <a:bodyPr/>
        <a:lstStyle/>
        <a:p>
          <a:pPr rtl="1"/>
          <a:endParaRPr lang="ar-EG"/>
        </a:p>
      </dgm:t>
    </dgm:pt>
    <dgm:pt modelId="{F0BDFE51-7FBA-49EA-8048-AEED3056FB08}" type="sibTrans" cxnId="{F862DE28-41D7-4E51-BBFA-47118F769BF0}">
      <dgm:prSet/>
      <dgm:spPr/>
      <dgm:t>
        <a:bodyPr/>
        <a:lstStyle/>
        <a:p>
          <a:pPr rtl="1"/>
          <a:endParaRPr lang="ar-EG"/>
        </a:p>
      </dgm:t>
    </dgm:pt>
    <dgm:pt modelId="{9B92F893-0792-4106-92C9-446176F95E40}">
      <dgm:prSet custT="1"/>
      <dgm:spPr/>
      <dgm:t>
        <a:bodyPr/>
        <a:lstStyle/>
        <a:p>
          <a:pPr algn="ctr" rtl="1"/>
          <a:r>
            <a:rPr lang="ar-EG" sz="2000" b="1" dirty="0" err="1" smtClean="0">
              <a:effectLst>
                <a:outerShdw blurRad="38100" dist="38100" dir="2700000" algn="tl">
                  <a:srgbClr val="000000">
                    <a:alpha val="43137"/>
                  </a:srgbClr>
                </a:outerShdw>
              </a:effectLst>
            </a:rPr>
            <a:t>مف</a:t>
          </a:r>
          <a:r>
            <a:rPr lang="ar-SA" sz="2000" b="1" dirty="0" smtClean="0">
              <a:effectLst>
                <a:outerShdw blurRad="38100" dist="38100" dir="2700000" algn="tl">
                  <a:srgbClr val="000000">
                    <a:alpha val="43137"/>
                  </a:srgbClr>
                </a:outerShdw>
              </a:effectLst>
            </a:rPr>
            <a:t>ا</a:t>
          </a:r>
          <a:r>
            <a:rPr lang="ar-EG" sz="2000" b="1" dirty="0" smtClean="0">
              <a:effectLst>
                <a:outerShdw blurRad="38100" dist="38100" dir="2700000" algn="tl">
                  <a:srgbClr val="000000">
                    <a:alpha val="43137"/>
                  </a:srgbClr>
                </a:outerShdw>
              </a:effectLst>
            </a:rPr>
            <a:t>هيم </a:t>
          </a:r>
          <a:r>
            <a:rPr lang="ar-EG" sz="2000" b="1" dirty="0" smtClean="0">
              <a:effectLst>
                <a:outerShdw blurRad="38100" dist="38100" dir="2700000" algn="tl">
                  <a:srgbClr val="000000">
                    <a:alpha val="43137"/>
                  </a:srgbClr>
                </a:outerShdw>
              </a:effectLst>
            </a:rPr>
            <a:t>الوزن</a:t>
          </a:r>
          <a:endParaRPr lang="ar-EG" sz="2000" b="1" dirty="0">
            <a:effectLst>
              <a:outerShdw blurRad="38100" dist="38100" dir="2700000" algn="tl">
                <a:srgbClr val="000000">
                  <a:alpha val="43137"/>
                </a:srgbClr>
              </a:outerShdw>
            </a:effectLst>
          </a:endParaRPr>
        </a:p>
      </dgm:t>
    </dgm:pt>
    <dgm:pt modelId="{48E31068-6A67-4CA5-A52A-CC8E23CD335D}" type="parTrans" cxnId="{7E71B89C-83C4-4018-89EC-0B24D1F24798}">
      <dgm:prSet/>
      <dgm:spPr/>
      <dgm:t>
        <a:bodyPr/>
        <a:lstStyle/>
        <a:p>
          <a:pPr rtl="1"/>
          <a:endParaRPr lang="ar-EG"/>
        </a:p>
      </dgm:t>
    </dgm:pt>
    <dgm:pt modelId="{373F2D7F-78F2-4864-970C-DDC840C60CBC}" type="sibTrans" cxnId="{7E71B89C-83C4-4018-89EC-0B24D1F24798}">
      <dgm:prSet/>
      <dgm:spPr/>
      <dgm:t>
        <a:bodyPr/>
        <a:lstStyle/>
        <a:p>
          <a:pPr rtl="1"/>
          <a:endParaRPr lang="ar-EG"/>
        </a:p>
      </dgm:t>
    </dgm:pt>
    <dgm:pt modelId="{B0C86D24-9737-43AC-ADFE-9E185529B9E7}">
      <dgm:prSet custT="1"/>
      <dgm:spPr/>
      <dgm:t>
        <a:bodyPr/>
        <a:lstStyle/>
        <a:p>
          <a:pPr algn="ctr" rtl="1"/>
          <a:r>
            <a:rPr lang="ar-EG" sz="2000" b="1" dirty="0" smtClean="0">
              <a:effectLst>
                <a:outerShdw blurRad="38100" dist="38100" dir="2700000" algn="tl">
                  <a:srgbClr val="000000">
                    <a:alpha val="43137"/>
                  </a:srgbClr>
                </a:outerShdw>
              </a:effectLst>
            </a:rPr>
            <a:t>مفاهيم النقود </a:t>
          </a:r>
          <a:endParaRPr lang="ar-EG" sz="2000" b="1" dirty="0">
            <a:effectLst>
              <a:outerShdw blurRad="38100" dist="38100" dir="2700000" algn="tl">
                <a:srgbClr val="000000">
                  <a:alpha val="43137"/>
                </a:srgbClr>
              </a:outerShdw>
            </a:effectLst>
          </a:endParaRPr>
        </a:p>
      </dgm:t>
    </dgm:pt>
    <dgm:pt modelId="{D8B57295-A3C0-43BF-B2AB-13672B3C7998}" type="parTrans" cxnId="{602E48CA-29B3-4CBE-80D0-23BFB9D9530F}">
      <dgm:prSet/>
      <dgm:spPr/>
      <dgm:t>
        <a:bodyPr/>
        <a:lstStyle/>
        <a:p>
          <a:pPr rtl="1"/>
          <a:endParaRPr lang="ar-EG"/>
        </a:p>
      </dgm:t>
    </dgm:pt>
    <dgm:pt modelId="{C460A8BD-A165-4CCD-8E38-1140F4F8840C}" type="sibTrans" cxnId="{602E48CA-29B3-4CBE-80D0-23BFB9D9530F}">
      <dgm:prSet/>
      <dgm:spPr/>
      <dgm:t>
        <a:bodyPr/>
        <a:lstStyle/>
        <a:p>
          <a:pPr rtl="1"/>
          <a:endParaRPr lang="ar-EG"/>
        </a:p>
      </dgm:t>
    </dgm:pt>
    <dgm:pt modelId="{304DC3A5-4279-4A28-8820-4C1F716499C7}" type="pres">
      <dgm:prSet presAssocID="{B990A073-E36F-4F04-B7AF-B65EDA7A34CD}" presName="Name0" presStyleCnt="0">
        <dgm:presLayoutVars>
          <dgm:dir/>
          <dgm:resizeHandles val="exact"/>
        </dgm:presLayoutVars>
      </dgm:prSet>
      <dgm:spPr/>
      <dgm:t>
        <a:bodyPr/>
        <a:lstStyle/>
        <a:p>
          <a:pPr rtl="1"/>
          <a:endParaRPr lang="ar-EG"/>
        </a:p>
      </dgm:t>
    </dgm:pt>
    <dgm:pt modelId="{420CD74E-0CB1-4E19-91F0-6863AAB2579E}" type="pres">
      <dgm:prSet presAssocID="{B990A073-E36F-4F04-B7AF-B65EDA7A34CD}" presName="fgShape" presStyleLbl="fgShp" presStyleIdx="0" presStyleCnt="1"/>
      <dgm:spPr/>
    </dgm:pt>
    <dgm:pt modelId="{FC164811-3A29-4E47-AAB8-DBA2D34FE403}" type="pres">
      <dgm:prSet presAssocID="{B990A073-E36F-4F04-B7AF-B65EDA7A34CD}" presName="linComp" presStyleCnt="0"/>
      <dgm:spPr/>
    </dgm:pt>
    <dgm:pt modelId="{31CC9AF2-9F5E-46E7-825F-700B7D336482}" type="pres">
      <dgm:prSet presAssocID="{75FCED64-D7C6-4893-9FAF-F8470EF7C26E}" presName="compNode" presStyleCnt="0"/>
      <dgm:spPr/>
    </dgm:pt>
    <dgm:pt modelId="{A00A9877-E636-45BA-8198-6FA110EBBC41}" type="pres">
      <dgm:prSet presAssocID="{75FCED64-D7C6-4893-9FAF-F8470EF7C26E}" presName="bkgdShape" presStyleLbl="node1" presStyleIdx="0" presStyleCnt="8"/>
      <dgm:spPr/>
      <dgm:t>
        <a:bodyPr/>
        <a:lstStyle/>
        <a:p>
          <a:pPr rtl="1"/>
          <a:endParaRPr lang="ar-EG"/>
        </a:p>
      </dgm:t>
    </dgm:pt>
    <dgm:pt modelId="{76B50D16-2EE4-492F-85D2-56F6FB756407}" type="pres">
      <dgm:prSet presAssocID="{75FCED64-D7C6-4893-9FAF-F8470EF7C26E}" presName="nodeTx" presStyleLbl="node1" presStyleIdx="0" presStyleCnt="8">
        <dgm:presLayoutVars>
          <dgm:bulletEnabled val="1"/>
        </dgm:presLayoutVars>
      </dgm:prSet>
      <dgm:spPr/>
      <dgm:t>
        <a:bodyPr/>
        <a:lstStyle/>
        <a:p>
          <a:pPr rtl="1"/>
          <a:endParaRPr lang="ar-EG"/>
        </a:p>
      </dgm:t>
    </dgm:pt>
    <dgm:pt modelId="{EE63520D-9BF8-4366-B923-B0F140816273}" type="pres">
      <dgm:prSet presAssocID="{75FCED64-D7C6-4893-9FAF-F8470EF7C26E}" presName="invisiNode" presStyleLbl="node1" presStyleIdx="0" presStyleCnt="8"/>
      <dgm:spPr/>
    </dgm:pt>
    <dgm:pt modelId="{86CEE5B2-C745-4B9E-9D90-750CF3FC1045}" type="pres">
      <dgm:prSet presAssocID="{75FCED64-D7C6-4893-9FAF-F8470EF7C26E}" presName="imagNode" presStyleLbl="fgImgPlace1" presStyleIdx="0" presStyleCnt="8"/>
      <dgm:spPr>
        <a:blipFill rotWithShape="0">
          <a:blip xmlns:r="http://schemas.openxmlformats.org/officeDocument/2006/relationships" r:embed="rId1"/>
          <a:stretch>
            <a:fillRect/>
          </a:stretch>
        </a:blipFill>
      </dgm:spPr>
    </dgm:pt>
    <dgm:pt modelId="{9C7B266F-E7F7-4640-BABD-12C35731AC4E}" type="pres">
      <dgm:prSet presAssocID="{FCB11409-3175-4841-A3E8-FC28D0F7462B}" presName="sibTrans" presStyleLbl="sibTrans2D1" presStyleIdx="0" presStyleCnt="0"/>
      <dgm:spPr/>
      <dgm:t>
        <a:bodyPr/>
        <a:lstStyle/>
        <a:p>
          <a:pPr rtl="1"/>
          <a:endParaRPr lang="ar-EG"/>
        </a:p>
      </dgm:t>
    </dgm:pt>
    <dgm:pt modelId="{B6C9EEEE-61CA-44DC-9CF6-F71C0D4CDDD4}" type="pres">
      <dgm:prSet presAssocID="{12974D16-16FD-4B18-B71F-468DBC51B20B}" presName="compNode" presStyleCnt="0"/>
      <dgm:spPr/>
    </dgm:pt>
    <dgm:pt modelId="{F0F062DA-F466-4882-8634-7A8EF359BD2B}" type="pres">
      <dgm:prSet presAssocID="{12974D16-16FD-4B18-B71F-468DBC51B20B}" presName="bkgdShape" presStyleLbl="node1" presStyleIdx="1" presStyleCnt="8"/>
      <dgm:spPr/>
      <dgm:t>
        <a:bodyPr/>
        <a:lstStyle/>
        <a:p>
          <a:pPr rtl="1"/>
          <a:endParaRPr lang="ar-EG"/>
        </a:p>
      </dgm:t>
    </dgm:pt>
    <dgm:pt modelId="{AAD4FC34-839A-4B43-BBC9-10F155E173EF}" type="pres">
      <dgm:prSet presAssocID="{12974D16-16FD-4B18-B71F-468DBC51B20B}" presName="nodeTx" presStyleLbl="node1" presStyleIdx="1" presStyleCnt="8">
        <dgm:presLayoutVars>
          <dgm:bulletEnabled val="1"/>
        </dgm:presLayoutVars>
      </dgm:prSet>
      <dgm:spPr/>
      <dgm:t>
        <a:bodyPr/>
        <a:lstStyle/>
        <a:p>
          <a:pPr rtl="1"/>
          <a:endParaRPr lang="ar-EG"/>
        </a:p>
      </dgm:t>
    </dgm:pt>
    <dgm:pt modelId="{5BF2ADCB-6ABE-4F0E-AC94-950C1E2AAF96}" type="pres">
      <dgm:prSet presAssocID="{12974D16-16FD-4B18-B71F-468DBC51B20B}" presName="invisiNode" presStyleLbl="node1" presStyleIdx="1" presStyleCnt="8"/>
      <dgm:spPr/>
    </dgm:pt>
    <dgm:pt modelId="{1772BEBC-754C-4B45-9B36-C95D7EBA90DF}" type="pres">
      <dgm:prSet presAssocID="{12974D16-16FD-4B18-B71F-468DBC51B20B}" presName="imagNode" presStyleLbl="fgImgPlace1" presStyleIdx="1" presStyleCnt="8"/>
      <dgm:spPr>
        <a:blipFill rotWithShape="0">
          <a:blip xmlns:r="http://schemas.openxmlformats.org/officeDocument/2006/relationships" r:embed="rId2"/>
          <a:stretch>
            <a:fillRect/>
          </a:stretch>
        </a:blipFill>
      </dgm:spPr>
    </dgm:pt>
    <dgm:pt modelId="{F807A90E-05E0-464C-A018-D5ABF15658CF}" type="pres">
      <dgm:prSet presAssocID="{1BC7E058-0EBF-46FF-8B54-6F796787AD6D}" presName="sibTrans" presStyleLbl="sibTrans2D1" presStyleIdx="0" presStyleCnt="0"/>
      <dgm:spPr/>
      <dgm:t>
        <a:bodyPr/>
        <a:lstStyle/>
        <a:p>
          <a:pPr rtl="1"/>
          <a:endParaRPr lang="ar-EG"/>
        </a:p>
      </dgm:t>
    </dgm:pt>
    <dgm:pt modelId="{49C4ADC6-DE9D-4C40-A82D-7611CE11E64F}" type="pres">
      <dgm:prSet presAssocID="{46C93A83-CB59-42A3-8CD3-AEF5214B5127}" presName="compNode" presStyleCnt="0"/>
      <dgm:spPr/>
    </dgm:pt>
    <dgm:pt modelId="{05C9E3AE-74E2-4310-A4B6-EED9E2722D6D}" type="pres">
      <dgm:prSet presAssocID="{46C93A83-CB59-42A3-8CD3-AEF5214B5127}" presName="bkgdShape" presStyleLbl="node1" presStyleIdx="2" presStyleCnt="8"/>
      <dgm:spPr/>
      <dgm:t>
        <a:bodyPr/>
        <a:lstStyle/>
        <a:p>
          <a:pPr rtl="1"/>
          <a:endParaRPr lang="ar-EG"/>
        </a:p>
      </dgm:t>
    </dgm:pt>
    <dgm:pt modelId="{06F22B30-87C6-4192-A9DA-EC5A6E15624B}" type="pres">
      <dgm:prSet presAssocID="{46C93A83-CB59-42A3-8CD3-AEF5214B5127}" presName="nodeTx" presStyleLbl="node1" presStyleIdx="2" presStyleCnt="8">
        <dgm:presLayoutVars>
          <dgm:bulletEnabled val="1"/>
        </dgm:presLayoutVars>
      </dgm:prSet>
      <dgm:spPr/>
      <dgm:t>
        <a:bodyPr/>
        <a:lstStyle/>
        <a:p>
          <a:pPr rtl="1"/>
          <a:endParaRPr lang="ar-EG"/>
        </a:p>
      </dgm:t>
    </dgm:pt>
    <dgm:pt modelId="{1A8C793A-CFE0-49AE-9150-21FC3B27912A}" type="pres">
      <dgm:prSet presAssocID="{46C93A83-CB59-42A3-8CD3-AEF5214B5127}" presName="invisiNode" presStyleLbl="node1" presStyleIdx="2" presStyleCnt="8"/>
      <dgm:spPr/>
    </dgm:pt>
    <dgm:pt modelId="{2E7466EE-A97C-449B-96F1-1BA6859D5FB3}" type="pres">
      <dgm:prSet presAssocID="{46C93A83-CB59-42A3-8CD3-AEF5214B5127}" presName="imagNode" presStyleLbl="fgImgPlace1" presStyleIdx="2" presStyleCnt="8"/>
      <dgm:spPr>
        <a:blipFill rotWithShape="0">
          <a:blip xmlns:r="http://schemas.openxmlformats.org/officeDocument/2006/relationships" r:embed="rId3"/>
          <a:stretch>
            <a:fillRect/>
          </a:stretch>
        </a:blipFill>
      </dgm:spPr>
    </dgm:pt>
    <dgm:pt modelId="{50BB654B-ABFD-40ED-B46C-EE7A5615E92E}" type="pres">
      <dgm:prSet presAssocID="{5BC1839E-25F0-4D08-9D10-E547562E82F2}" presName="sibTrans" presStyleLbl="sibTrans2D1" presStyleIdx="0" presStyleCnt="0"/>
      <dgm:spPr/>
      <dgm:t>
        <a:bodyPr/>
        <a:lstStyle/>
        <a:p>
          <a:pPr rtl="1"/>
          <a:endParaRPr lang="ar-EG"/>
        </a:p>
      </dgm:t>
    </dgm:pt>
    <dgm:pt modelId="{79D9977E-02B1-4585-8C5B-D49E3D25663B}" type="pres">
      <dgm:prSet presAssocID="{5CD1B750-FF9D-4C1E-94D1-208B08D65AA7}" presName="compNode" presStyleCnt="0"/>
      <dgm:spPr/>
    </dgm:pt>
    <dgm:pt modelId="{F7C8337C-0752-49DC-BE22-F45CDD5069F7}" type="pres">
      <dgm:prSet presAssocID="{5CD1B750-FF9D-4C1E-94D1-208B08D65AA7}" presName="bkgdShape" presStyleLbl="node1" presStyleIdx="3" presStyleCnt="8"/>
      <dgm:spPr/>
      <dgm:t>
        <a:bodyPr/>
        <a:lstStyle/>
        <a:p>
          <a:pPr rtl="1"/>
          <a:endParaRPr lang="ar-EG"/>
        </a:p>
      </dgm:t>
    </dgm:pt>
    <dgm:pt modelId="{6B8B0F3F-D397-4300-8F6B-35CC967B4216}" type="pres">
      <dgm:prSet presAssocID="{5CD1B750-FF9D-4C1E-94D1-208B08D65AA7}" presName="nodeTx" presStyleLbl="node1" presStyleIdx="3" presStyleCnt="8">
        <dgm:presLayoutVars>
          <dgm:bulletEnabled val="1"/>
        </dgm:presLayoutVars>
      </dgm:prSet>
      <dgm:spPr/>
      <dgm:t>
        <a:bodyPr/>
        <a:lstStyle/>
        <a:p>
          <a:pPr rtl="1"/>
          <a:endParaRPr lang="ar-EG"/>
        </a:p>
      </dgm:t>
    </dgm:pt>
    <dgm:pt modelId="{20551F31-15AC-4A7F-A274-CCD9BAF81444}" type="pres">
      <dgm:prSet presAssocID="{5CD1B750-FF9D-4C1E-94D1-208B08D65AA7}" presName="invisiNode" presStyleLbl="node1" presStyleIdx="3" presStyleCnt="8"/>
      <dgm:spPr/>
    </dgm:pt>
    <dgm:pt modelId="{17D04F3C-4CBE-412C-A4B7-9AFB58339394}" type="pres">
      <dgm:prSet presAssocID="{5CD1B750-FF9D-4C1E-94D1-208B08D65AA7}" presName="imagNode" presStyleLbl="fgImgPlace1" presStyleIdx="3" presStyleCnt="8"/>
      <dgm:spPr>
        <a:blipFill rotWithShape="0">
          <a:blip xmlns:r="http://schemas.openxmlformats.org/officeDocument/2006/relationships" r:embed="rId4"/>
          <a:stretch>
            <a:fillRect/>
          </a:stretch>
        </a:blipFill>
      </dgm:spPr>
    </dgm:pt>
    <dgm:pt modelId="{7F5504B8-81DF-4BCC-BE1E-86A33FC5C55A}" type="pres">
      <dgm:prSet presAssocID="{E94E6FA8-896B-4429-ABC0-F0C058C082E3}" presName="sibTrans" presStyleLbl="sibTrans2D1" presStyleIdx="0" presStyleCnt="0"/>
      <dgm:spPr/>
      <dgm:t>
        <a:bodyPr/>
        <a:lstStyle/>
        <a:p>
          <a:pPr rtl="1"/>
          <a:endParaRPr lang="ar-EG"/>
        </a:p>
      </dgm:t>
    </dgm:pt>
    <dgm:pt modelId="{51EE2620-5BD7-4BD2-8BA7-366912EA7CA6}" type="pres">
      <dgm:prSet presAssocID="{9A39C557-67AD-461D-99A1-01310668F353}" presName="compNode" presStyleCnt="0"/>
      <dgm:spPr/>
    </dgm:pt>
    <dgm:pt modelId="{7B34E677-E9BE-48F8-A6C3-4121D1867B7F}" type="pres">
      <dgm:prSet presAssocID="{9A39C557-67AD-461D-99A1-01310668F353}" presName="bkgdShape" presStyleLbl="node1" presStyleIdx="4" presStyleCnt="8"/>
      <dgm:spPr/>
      <dgm:t>
        <a:bodyPr/>
        <a:lstStyle/>
        <a:p>
          <a:pPr rtl="1"/>
          <a:endParaRPr lang="ar-EG"/>
        </a:p>
      </dgm:t>
    </dgm:pt>
    <dgm:pt modelId="{7CA273FC-06CA-4840-B6B3-9EAD150BB7F1}" type="pres">
      <dgm:prSet presAssocID="{9A39C557-67AD-461D-99A1-01310668F353}" presName="nodeTx" presStyleLbl="node1" presStyleIdx="4" presStyleCnt="8">
        <dgm:presLayoutVars>
          <dgm:bulletEnabled val="1"/>
        </dgm:presLayoutVars>
      </dgm:prSet>
      <dgm:spPr/>
      <dgm:t>
        <a:bodyPr/>
        <a:lstStyle/>
        <a:p>
          <a:pPr rtl="1"/>
          <a:endParaRPr lang="ar-EG"/>
        </a:p>
      </dgm:t>
    </dgm:pt>
    <dgm:pt modelId="{D80BD28F-67D7-48F0-9E2B-1F29147E56BC}" type="pres">
      <dgm:prSet presAssocID="{9A39C557-67AD-461D-99A1-01310668F353}" presName="invisiNode" presStyleLbl="node1" presStyleIdx="4" presStyleCnt="8"/>
      <dgm:spPr/>
    </dgm:pt>
    <dgm:pt modelId="{4828584E-20B3-4E39-BFEF-B240C24C5AFC}" type="pres">
      <dgm:prSet presAssocID="{9A39C557-67AD-461D-99A1-01310668F353}" presName="imagNode" presStyleLbl="fgImgPlace1" presStyleIdx="4" presStyleCnt="8"/>
      <dgm:spPr>
        <a:blipFill rotWithShape="0">
          <a:blip xmlns:r="http://schemas.openxmlformats.org/officeDocument/2006/relationships" r:embed="rId5"/>
          <a:stretch>
            <a:fillRect/>
          </a:stretch>
        </a:blipFill>
      </dgm:spPr>
    </dgm:pt>
    <dgm:pt modelId="{691492AA-A621-4ABB-82AA-7528B2467927}" type="pres">
      <dgm:prSet presAssocID="{FECCF961-1BA3-4914-A72B-5A3433F47B7F}" presName="sibTrans" presStyleLbl="sibTrans2D1" presStyleIdx="0" presStyleCnt="0"/>
      <dgm:spPr/>
      <dgm:t>
        <a:bodyPr/>
        <a:lstStyle/>
        <a:p>
          <a:pPr rtl="1"/>
          <a:endParaRPr lang="ar-EG"/>
        </a:p>
      </dgm:t>
    </dgm:pt>
    <dgm:pt modelId="{F74E3827-2778-4020-9323-FE9ADE98764E}" type="pres">
      <dgm:prSet presAssocID="{94D8ECD2-A313-493E-ADE2-9F618A06E596}" presName="compNode" presStyleCnt="0"/>
      <dgm:spPr/>
    </dgm:pt>
    <dgm:pt modelId="{78423D73-7532-43B1-9D44-BC8D6FA1692B}" type="pres">
      <dgm:prSet presAssocID="{94D8ECD2-A313-493E-ADE2-9F618A06E596}" presName="bkgdShape" presStyleLbl="node1" presStyleIdx="5" presStyleCnt="8"/>
      <dgm:spPr/>
      <dgm:t>
        <a:bodyPr/>
        <a:lstStyle/>
        <a:p>
          <a:pPr rtl="1"/>
          <a:endParaRPr lang="ar-EG"/>
        </a:p>
      </dgm:t>
    </dgm:pt>
    <dgm:pt modelId="{30885897-D976-4699-A415-0BDBC496A996}" type="pres">
      <dgm:prSet presAssocID="{94D8ECD2-A313-493E-ADE2-9F618A06E596}" presName="nodeTx" presStyleLbl="node1" presStyleIdx="5" presStyleCnt="8">
        <dgm:presLayoutVars>
          <dgm:bulletEnabled val="1"/>
        </dgm:presLayoutVars>
      </dgm:prSet>
      <dgm:spPr/>
      <dgm:t>
        <a:bodyPr/>
        <a:lstStyle/>
        <a:p>
          <a:pPr rtl="1"/>
          <a:endParaRPr lang="ar-EG"/>
        </a:p>
      </dgm:t>
    </dgm:pt>
    <dgm:pt modelId="{E330EB0E-EEDF-4A7C-B8FE-92A9824CA01A}" type="pres">
      <dgm:prSet presAssocID="{94D8ECD2-A313-493E-ADE2-9F618A06E596}" presName="invisiNode" presStyleLbl="node1" presStyleIdx="5" presStyleCnt="8"/>
      <dgm:spPr/>
    </dgm:pt>
    <dgm:pt modelId="{48FEEA5B-D2C2-4931-A4F0-1D104F8553BC}" type="pres">
      <dgm:prSet presAssocID="{94D8ECD2-A313-493E-ADE2-9F618A06E596}" presName="imagNode" presStyleLbl="fgImgPlace1" presStyleIdx="5" presStyleCnt="8"/>
      <dgm:spPr>
        <a:blipFill rotWithShape="0">
          <a:blip xmlns:r="http://schemas.openxmlformats.org/officeDocument/2006/relationships" r:embed="rId6"/>
          <a:stretch>
            <a:fillRect/>
          </a:stretch>
        </a:blipFill>
      </dgm:spPr>
    </dgm:pt>
    <dgm:pt modelId="{735D47F7-0D14-4F2F-93BE-98F6FEF2D6F5}" type="pres">
      <dgm:prSet presAssocID="{F0BDFE51-7FBA-49EA-8048-AEED3056FB08}" presName="sibTrans" presStyleLbl="sibTrans2D1" presStyleIdx="0" presStyleCnt="0"/>
      <dgm:spPr/>
      <dgm:t>
        <a:bodyPr/>
        <a:lstStyle/>
        <a:p>
          <a:pPr rtl="1"/>
          <a:endParaRPr lang="ar-EG"/>
        </a:p>
      </dgm:t>
    </dgm:pt>
    <dgm:pt modelId="{513DE65D-242D-4284-BFF4-ED4376F62282}" type="pres">
      <dgm:prSet presAssocID="{9B92F893-0792-4106-92C9-446176F95E40}" presName="compNode" presStyleCnt="0"/>
      <dgm:spPr/>
    </dgm:pt>
    <dgm:pt modelId="{E60E89E6-4EF1-48FD-958D-CA687AE0EA48}" type="pres">
      <dgm:prSet presAssocID="{9B92F893-0792-4106-92C9-446176F95E40}" presName="bkgdShape" presStyleLbl="node1" presStyleIdx="6" presStyleCnt="8"/>
      <dgm:spPr/>
      <dgm:t>
        <a:bodyPr/>
        <a:lstStyle/>
        <a:p>
          <a:pPr rtl="1"/>
          <a:endParaRPr lang="ar-EG"/>
        </a:p>
      </dgm:t>
    </dgm:pt>
    <dgm:pt modelId="{E93A07C4-6AAA-49FF-BF72-4ECDA31BB01F}" type="pres">
      <dgm:prSet presAssocID="{9B92F893-0792-4106-92C9-446176F95E40}" presName="nodeTx" presStyleLbl="node1" presStyleIdx="6" presStyleCnt="8">
        <dgm:presLayoutVars>
          <dgm:bulletEnabled val="1"/>
        </dgm:presLayoutVars>
      </dgm:prSet>
      <dgm:spPr/>
      <dgm:t>
        <a:bodyPr/>
        <a:lstStyle/>
        <a:p>
          <a:pPr rtl="1"/>
          <a:endParaRPr lang="ar-EG"/>
        </a:p>
      </dgm:t>
    </dgm:pt>
    <dgm:pt modelId="{99B70F7A-8EE4-43E4-93B7-87D5486FFECB}" type="pres">
      <dgm:prSet presAssocID="{9B92F893-0792-4106-92C9-446176F95E40}" presName="invisiNode" presStyleLbl="node1" presStyleIdx="6" presStyleCnt="8"/>
      <dgm:spPr/>
    </dgm:pt>
    <dgm:pt modelId="{C2709BDE-4F48-45CF-B0DE-A40B78B7A6D6}" type="pres">
      <dgm:prSet presAssocID="{9B92F893-0792-4106-92C9-446176F95E40}" presName="imagNode" presStyleLbl="fgImgPlace1" presStyleIdx="6" presStyleCnt="8"/>
      <dgm:spPr>
        <a:blipFill rotWithShape="0">
          <a:blip xmlns:r="http://schemas.openxmlformats.org/officeDocument/2006/relationships" r:embed="rId7"/>
          <a:stretch>
            <a:fillRect/>
          </a:stretch>
        </a:blipFill>
      </dgm:spPr>
    </dgm:pt>
    <dgm:pt modelId="{5F6B9BAD-63FD-47E1-9740-BEF7C068D866}" type="pres">
      <dgm:prSet presAssocID="{373F2D7F-78F2-4864-970C-DDC840C60CBC}" presName="sibTrans" presStyleLbl="sibTrans2D1" presStyleIdx="0" presStyleCnt="0"/>
      <dgm:spPr/>
      <dgm:t>
        <a:bodyPr/>
        <a:lstStyle/>
        <a:p>
          <a:pPr rtl="1"/>
          <a:endParaRPr lang="ar-EG"/>
        </a:p>
      </dgm:t>
    </dgm:pt>
    <dgm:pt modelId="{B410570E-24A0-440A-B244-5D53CC2A898F}" type="pres">
      <dgm:prSet presAssocID="{B0C86D24-9737-43AC-ADFE-9E185529B9E7}" presName="compNode" presStyleCnt="0"/>
      <dgm:spPr/>
    </dgm:pt>
    <dgm:pt modelId="{A638D03A-218C-4135-8373-52E36DFF1AB5}" type="pres">
      <dgm:prSet presAssocID="{B0C86D24-9737-43AC-ADFE-9E185529B9E7}" presName="bkgdShape" presStyleLbl="node1" presStyleIdx="7" presStyleCnt="8"/>
      <dgm:spPr/>
      <dgm:t>
        <a:bodyPr/>
        <a:lstStyle/>
        <a:p>
          <a:pPr rtl="1"/>
          <a:endParaRPr lang="ar-EG"/>
        </a:p>
      </dgm:t>
    </dgm:pt>
    <dgm:pt modelId="{5AFF083C-8C7E-483A-9419-A9705359E3DD}" type="pres">
      <dgm:prSet presAssocID="{B0C86D24-9737-43AC-ADFE-9E185529B9E7}" presName="nodeTx" presStyleLbl="node1" presStyleIdx="7" presStyleCnt="8">
        <dgm:presLayoutVars>
          <dgm:bulletEnabled val="1"/>
        </dgm:presLayoutVars>
      </dgm:prSet>
      <dgm:spPr/>
      <dgm:t>
        <a:bodyPr/>
        <a:lstStyle/>
        <a:p>
          <a:pPr rtl="1"/>
          <a:endParaRPr lang="ar-EG"/>
        </a:p>
      </dgm:t>
    </dgm:pt>
    <dgm:pt modelId="{F7FA3D5E-0BBE-4435-9368-D81A244F4B8D}" type="pres">
      <dgm:prSet presAssocID="{B0C86D24-9737-43AC-ADFE-9E185529B9E7}" presName="invisiNode" presStyleLbl="node1" presStyleIdx="7" presStyleCnt="8"/>
      <dgm:spPr/>
    </dgm:pt>
    <dgm:pt modelId="{42966F56-4F72-4F24-96EB-3ACB9CE19F41}" type="pres">
      <dgm:prSet presAssocID="{B0C86D24-9737-43AC-ADFE-9E185529B9E7}" presName="imagNode" presStyleLbl="fgImgPlace1" presStyleIdx="7" presStyleCnt="8"/>
      <dgm:spPr>
        <a:blipFill rotWithShape="0">
          <a:blip xmlns:r="http://schemas.openxmlformats.org/officeDocument/2006/relationships" r:embed="rId8"/>
          <a:stretch>
            <a:fillRect/>
          </a:stretch>
        </a:blipFill>
      </dgm:spPr>
    </dgm:pt>
  </dgm:ptLst>
  <dgm:cxnLst>
    <dgm:cxn modelId="{939AA2EF-8019-4E58-B03F-82F14E88627B}" type="presOf" srcId="{373F2D7F-78F2-4864-970C-DDC840C60CBC}" destId="{5F6B9BAD-63FD-47E1-9740-BEF7C068D866}" srcOrd="0" destOrd="0" presId="urn:microsoft.com/office/officeart/2005/8/layout/hList7#1"/>
    <dgm:cxn modelId="{F862DE28-41D7-4E51-BBFA-47118F769BF0}" srcId="{B990A073-E36F-4F04-B7AF-B65EDA7A34CD}" destId="{94D8ECD2-A313-493E-ADE2-9F618A06E596}" srcOrd="5" destOrd="0" parTransId="{D8BC6169-AA29-4C66-B4A1-2464C9AE1487}" sibTransId="{F0BDFE51-7FBA-49EA-8048-AEED3056FB08}"/>
    <dgm:cxn modelId="{F18B808D-A928-4155-9A2F-932C3E216DEB}" type="presOf" srcId="{5CD1B750-FF9D-4C1E-94D1-208B08D65AA7}" destId="{F7C8337C-0752-49DC-BE22-F45CDD5069F7}" srcOrd="0" destOrd="0" presId="urn:microsoft.com/office/officeart/2005/8/layout/hList7#1"/>
    <dgm:cxn modelId="{D778E909-83D5-449D-8EA3-0B1E491680F0}" type="presOf" srcId="{9A39C557-67AD-461D-99A1-01310668F353}" destId="{7CA273FC-06CA-4840-B6B3-9EAD150BB7F1}" srcOrd="1" destOrd="0" presId="urn:microsoft.com/office/officeart/2005/8/layout/hList7#1"/>
    <dgm:cxn modelId="{4DBB98E3-594A-45EB-8978-26732DE4B369}" type="presOf" srcId="{5CD1B750-FF9D-4C1E-94D1-208B08D65AA7}" destId="{6B8B0F3F-D397-4300-8F6B-35CC967B4216}" srcOrd="1" destOrd="0" presId="urn:microsoft.com/office/officeart/2005/8/layout/hList7#1"/>
    <dgm:cxn modelId="{B6434920-36D7-4240-8CE7-FDC5FD635EB8}" type="presOf" srcId="{FECCF961-1BA3-4914-A72B-5A3433F47B7F}" destId="{691492AA-A621-4ABB-82AA-7528B2467927}" srcOrd="0" destOrd="0" presId="urn:microsoft.com/office/officeart/2005/8/layout/hList7#1"/>
    <dgm:cxn modelId="{9520670B-20DD-41C1-8A83-2D5D61B1137B}" type="presOf" srcId="{94D8ECD2-A313-493E-ADE2-9F618A06E596}" destId="{30885897-D976-4699-A415-0BDBC496A996}" srcOrd="1" destOrd="0" presId="urn:microsoft.com/office/officeart/2005/8/layout/hList7#1"/>
    <dgm:cxn modelId="{000FBA07-2DC5-4E33-94E4-510373EB31A8}" type="presOf" srcId="{9B92F893-0792-4106-92C9-446176F95E40}" destId="{E60E89E6-4EF1-48FD-958D-CA687AE0EA48}" srcOrd="0" destOrd="0" presId="urn:microsoft.com/office/officeart/2005/8/layout/hList7#1"/>
    <dgm:cxn modelId="{155317FF-1104-4260-827E-FC4EA28C0A8D}" type="presOf" srcId="{46C93A83-CB59-42A3-8CD3-AEF5214B5127}" destId="{05C9E3AE-74E2-4310-A4B6-EED9E2722D6D}" srcOrd="0" destOrd="0" presId="urn:microsoft.com/office/officeart/2005/8/layout/hList7#1"/>
    <dgm:cxn modelId="{4E86DE05-A87A-44BA-A808-10EC4ABB5246}" type="presOf" srcId="{B0C86D24-9737-43AC-ADFE-9E185529B9E7}" destId="{5AFF083C-8C7E-483A-9419-A9705359E3DD}" srcOrd="1" destOrd="0" presId="urn:microsoft.com/office/officeart/2005/8/layout/hList7#1"/>
    <dgm:cxn modelId="{0DAA9137-BC1F-4757-B0E5-3F57796A2642}" type="presOf" srcId="{75FCED64-D7C6-4893-9FAF-F8470EF7C26E}" destId="{76B50D16-2EE4-492F-85D2-56F6FB756407}" srcOrd="1" destOrd="0" presId="urn:microsoft.com/office/officeart/2005/8/layout/hList7#1"/>
    <dgm:cxn modelId="{8A186D80-DA73-490D-A88F-3F7D7FCD04C4}" type="presOf" srcId="{12974D16-16FD-4B18-B71F-468DBC51B20B}" destId="{F0F062DA-F466-4882-8634-7A8EF359BD2B}" srcOrd="0" destOrd="0" presId="urn:microsoft.com/office/officeart/2005/8/layout/hList7#1"/>
    <dgm:cxn modelId="{C15FCD2B-6DE3-4E2C-AAA7-52EF5B091410}" type="presOf" srcId="{F0BDFE51-7FBA-49EA-8048-AEED3056FB08}" destId="{735D47F7-0D14-4F2F-93BE-98F6FEF2D6F5}" srcOrd="0" destOrd="0" presId="urn:microsoft.com/office/officeart/2005/8/layout/hList7#1"/>
    <dgm:cxn modelId="{7E71B89C-83C4-4018-89EC-0B24D1F24798}" srcId="{B990A073-E36F-4F04-B7AF-B65EDA7A34CD}" destId="{9B92F893-0792-4106-92C9-446176F95E40}" srcOrd="6" destOrd="0" parTransId="{48E31068-6A67-4CA5-A52A-CC8E23CD335D}" sibTransId="{373F2D7F-78F2-4864-970C-DDC840C60CBC}"/>
    <dgm:cxn modelId="{D63551D3-339C-45A3-B0E0-189D92C6C28D}" type="presOf" srcId="{B0C86D24-9737-43AC-ADFE-9E185529B9E7}" destId="{A638D03A-218C-4135-8373-52E36DFF1AB5}" srcOrd="0" destOrd="0" presId="urn:microsoft.com/office/officeart/2005/8/layout/hList7#1"/>
    <dgm:cxn modelId="{ABE631EB-7C0F-4A17-8971-FB19D25827D4}" type="presOf" srcId="{9A39C557-67AD-461D-99A1-01310668F353}" destId="{7B34E677-E9BE-48F8-A6C3-4121D1867B7F}" srcOrd="0" destOrd="0" presId="urn:microsoft.com/office/officeart/2005/8/layout/hList7#1"/>
    <dgm:cxn modelId="{33485294-75D6-44F6-9E21-6822A3D31849}" srcId="{B990A073-E36F-4F04-B7AF-B65EDA7A34CD}" destId="{46C93A83-CB59-42A3-8CD3-AEF5214B5127}" srcOrd="2" destOrd="0" parTransId="{14EBFDD2-EB74-48A0-8815-55226AA5B8A5}" sibTransId="{5BC1839E-25F0-4D08-9D10-E547562E82F2}"/>
    <dgm:cxn modelId="{B91D7609-4956-43F8-BC41-C9DB91F3413E}" type="presOf" srcId="{94D8ECD2-A313-493E-ADE2-9F618A06E596}" destId="{78423D73-7532-43B1-9D44-BC8D6FA1692B}" srcOrd="0" destOrd="0" presId="urn:microsoft.com/office/officeart/2005/8/layout/hList7#1"/>
    <dgm:cxn modelId="{F8338974-CD65-4D2E-A1B2-BF1956DEEB33}" type="presOf" srcId="{1BC7E058-0EBF-46FF-8B54-6F796787AD6D}" destId="{F807A90E-05E0-464C-A018-D5ABF15658CF}" srcOrd="0" destOrd="0" presId="urn:microsoft.com/office/officeart/2005/8/layout/hList7#1"/>
    <dgm:cxn modelId="{8CB395AB-3CFD-4A59-9CE6-29CAB26602B7}" srcId="{B990A073-E36F-4F04-B7AF-B65EDA7A34CD}" destId="{75FCED64-D7C6-4893-9FAF-F8470EF7C26E}" srcOrd="0" destOrd="0" parTransId="{B3F7BDB8-0CF7-4AAE-AEC9-764C36948385}" sibTransId="{FCB11409-3175-4841-A3E8-FC28D0F7462B}"/>
    <dgm:cxn modelId="{579C4497-F6FB-4694-83BB-729CB4503FF1}" srcId="{B990A073-E36F-4F04-B7AF-B65EDA7A34CD}" destId="{12974D16-16FD-4B18-B71F-468DBC51B20B}" srcOrd="1" destOrd="0" parTransId="{D23FD4E0-71EF-4A95-8B7E-442020AE8846}" sibTransId="{1BC7E058-0EBF-46FF-8B54-6F796787AD6D}"/>
    <dgm:cxn modelId="{9DC2C2B8-5CF6-4C8D-9F83-07C51DD067ED}" type="presOf" srcId="{E94E6FA8-896B-4429-ABC0-F0C058C082E3}" destId="{7F5504B8-81DF-4BCC-BE1E-86A33FC5C55A}" srcOrd="0" destOrd="0" presId="urn:microsoft.com/office/officeart/2005/8/layout/hList7#1"/>
    <dgm:cxn modelId="{65F77587-1FD6-4E98-9FFC-0E72498C8045}" type="presOf" srcId="{9B92F893-0792-4106-92C9-446176F95E40}" destId="{E93A07C4-6AAA-49FF-BF72-4ECDA31BB01F}" srcOrd="1" destOrd="0" presId="urn:microsoft.com/office/officeart/2005/8/layout/hList7#1"/>
    <dgm:cxn modelId="{ADDC05BC-125C-4A4C-B4E9-CFA81DCC25C7}" type="presOf" srcId="{12974D16-16FD-4B18-B71F-468DBC51B20B}" destId="{AAD4FC34-839A-4B43-BBC9-10F155E173EF}" srcOrd="1" destOrd="0" presId="urn:microsoft.com/office/officeart/2005/8/layout/hList7#1"/>
    <dgm:cxn modelId="{57FBA734-C89C-486E-814F-2D74E0489040}" type="presOf" srcId="{5BC1839E-25F0-4D08-9D10-E547562E82F2}" destId="{50BB654B-ABFD-40ED-B46C-EE7A5615E92E}" srcOrd="0" destOrd="0" presId="urn:microsoft.com/office/officeart/2005/8/layout/hList7#1"/>
    <dgm:cxn modelId="{464BBAAB-4421-44B7-8644-615079EAA579}" srcId="{B990A073-E36F-4F04-B7AF-B65EDA7A34CD}" destId="{9A39C557-67AD-461D-99A1-01310668F353}" srcOrd="4" destOrd="0" parTransId="{15A70CAE-424E-40B0-A421-061D7BC5B6C6}" sibTransId="{FECCF961-1BA3-4914-A72B-5A3433F47B7F}"/>
    <dgm:cxn modelId="{3FB6DDBE-1D08-4F0E-A093-648871BDEBFB}" type="presOf" srcId="{B990A073-E36F-4F04-B7AF-B65EDA7A34CD}" destId="{304DC3A5-4279-4A28-8820-4C1F716499C7}" srcOrd="0" destOrd="0" presId="urn:microsoft.com/office/officeart/2005/8/layout/hList7#1"/>
    <dgm:cxn modelId="{F84CB34E-32C5-4C8D-9FD8-DD2F14819E12}" srcId="{B990A073-E36F-4F04-B7AF-B65EDA7A34CD}" destId="{5CD1B750-FF9D-4C1E-94D1-208B08D65AA7}" srcOrd="3" destOrd="0" parTransId="{3110F0BF-5A6F-4CA5-9036-A8BF22462896}" sibTransId="{E94E6FA8-896B-4429-ABC0-F0C058C082E3}"/>
    <dgm:cxn modelId="{5AF56EB3-5652-4BFF-BDAC-BF2343A9D893}" type="presOf" srcId="{75FCED64-D7C6-4893-9FAF-F8470EF7C26E}" destId="{A00A9877-E636-45BA-8198-6FA110EBBC41}" srcOrd="0" destOrd="0" presId="urn:microsoft.com/office/officeart/2005/8/layout/hList7#1"/>
    <dgm:cxn modelId="{817F8E31-D7C3-436D-A923-4584B90ED4F1}" type="presOf" srcId="{FCB11409-3175-4841-A3E8-FC28D0F7462B}" destId="{9C7B266F-E7F7-4640-BABD-12C35731AC4E}" srcOrd="0" destOrd="0" presId="urn:microsoft.com/office/officeart/2005/8/layout/hList7#1"/>
    <dgm:cxn modelId="{A24976A7-4D57-4DA4-AA63-DA307C758608}" type="presOf" srcId="{46C93A83-CB59-42A3-8CD3-AEF5214B5127}" destId="{06F22B30-87C6-4192-A9DA-EC5A6E15624B}" srcOrd="1" destOrd="0" presId="urn:microsoft.com/office/officeart/2005/8/layout/hList7#1"/>
    <dgm:cxn modelId="{602E48CA-29B3-4CBE-80D0-23BFB9D9530F}" srcId="{B990A073-E36F-4F04-B7AF-B65EDA7A34CD}" destId="{B0C86D24-9737-43AC-ADFE-9E185529B9E7}" srcOrd="7" destOrd="0" parTransId="{D8B57295-A3C0-43BF-B2AB-13672B3C7998}" sibTransId="{C460A8BD-A165-4CCD-8E38-1140F4F8840C}"/>
    <dgm:cxn modelId="{B0BAD5F3-C867-427F-913F-384B3FEAB752}" type="presParOf" srcId="{304DC3A5-4279-4A28-8820-4C1F716499C7}" destId="{420CD74E-0CB1-4E19-91F0-6863AAB2579E}" srcOrd="0" destOrd="0" presId="urn:microsoft.com/office/officeart/2005/8/layout/hList7#1"/>
    <dgm:cxn modelId="{918A521F-B450-4FB3-B08E-59EFF3A8F932}" type="presParOf" srcId="{304DC3A5-4279-4A28-8820-4C1F716499C7}" destId="{FC164811-3A29-4E47-AAB8-DBA2D34FE403}" srcOrd="1" destOrd="0" presId="urn:microsoft.com/office/officeart/2005/8/layout/hList7#1"/>
    <dgm:cxn modelId="{5C36D0ED-AF35-4A4A-BE30-1C943744BE34}" type="presParOf" srcId="{FC164811-3A29-4E47-AAB8-DBA2D34FE403}" destId="{31CC9AF2-9F5E-46E7-825F-700B7D336482}" srcOrd="0" destOrd="0" presId="urn:microsoft.com/office/officeart/2005/8/layout/hList7#1"/>
    <dgm:cxn modelId="{D2B603C1-4D64-40CE-9125-52E5F3B708D1}" type="presParOf" srcId="{31CC9AF2-9F5E-46E7-825F-700B7D336482}" destId="{A00A9877-E636-45BA-8198-6FA110EBBC41}" srcOrd="0" destOrd="0" presId="urn:microsoft.com/office/officeart/2005/8/layout/hList7#1"/>
    <dgm:cxn modelId="{D6FDC956-B31E-491E-B021-3562028F8EE3}" type="presParOf" srcId="{31CC9AF2-9F5E-46E7-825F-700B7D336482}" destId="{76B50D16-2EE4-492F-85D2-56F6FB756407}" srcOrd="1" destOrd="0" presId="urn:microsoft.com/office/officeart/2005/8/layout/hList7#1"/>
    <dgm:cxn modelId="{C59DDDA7-28BD-44A0-92C1-C322E04FA24A}" type="presParOf" srcId="{31CC9AF2-9F5E-46E7-825F-700B7D336482}" destId="{EE63520D-9BF8-4366-B923-B0F140816273}" srcOrd="2" destOrd="0" presId="urn:microsoft.com/office/officeart/2005/8/layout/hList7#1"/>
    <dgm:cxn modelId="{01008B9D-CEB0-43A1-9E7C-991448E31A4A}" type="presParOf" srcId="{31CC9AF2-9F5E-46E7-825F-700B7D336482}" destId="{86CEE5B2-C745-4B9E-9D90-750CF3FC1045}" srcOrd="3" destOrd="0" presId="urn:microsoft.com/office/officeart/2005/8/layout/hList7#1"/>
    <dgm:cxn modelId="{7FFB76BB-B74F-4098-996A-1FB8F3FD3E41}" type="presParOf" srcId="{FC164811-3A29-4E47-AAB8-DBA2D34FE403}" destId="{9C7B266F-E7F7-4640-BABD-12C35731AC4E}" srcOrd="1" destOrd="0" presId="urn:microsoft.com/office/officeart/2005/8/layout/hList7#1"/>
    <dgm:cxn modelId="{072AAE2B-E5C5-4097-BE21-4FF45EFD45DF}" type="presParOf" srcId="{FC164811-3A29-4E47-AAB8-DBA2D34FE403}" destId="{B6C9EEEE-61CA-44DC-9CF6-F71C0D4CDDD4}" srcOrd="2" destOrd="0" presId="urn:microsoft.com/office/officeart/2005/8/layout/hList7#1"/>
    <dgm:cxn modelId="{E20E6969-8DA2-44F8-9A5A-045C085F97F5}" type="presParOf" srcId="{B6C9EEEE-61CA-44DC-9CF6-F71C0D4CDDD4}" destId="{F0F062DA-F466-4882-8634-7A8EF359BD2B}" srcOrd="0" destOrd="0" presId="urn:microsoft.com/office/officeart/2005/8/layout/hList7#1"/>
    <dgm:cxn modelId="{D3A0A78A-B285-4CA2-8D6E-073CB6BFF33A}" type="presParOf" srcId="{B6C9EEEE-61CA-44DC-9CF6-F71C0D4CDDD4}" destId="{AAD4FC34-839A-4B43-BBC9-10F155E173EF}" srcOrd="1" destOrd="0" presId="urn:microsoft.com/office/officeart/2005/8/layout/hList7#1"/>
    <dgm:cxn modelId="{076219C7-4040-4137-873E-B6511619732F}" type="presParOf" srcId="{B6C9EEEE-61CA-44DC-9CF6-F71C0D4CDDD4}" destId="{5BF2ADCB-6ABE-4F0E-AC94-950C1E2AAF96}" srcOrd="2" destOrd="0" presId="urn:microsoft.com/office/officeart/2005/8/layout/hList7#1"/>
    <dgm:cxn modelId="{A362783E-308B-4AAF-8FFA-5ECD4569996E}" type="presParOf" srcId="{B6C9EEEE-61CA-44DC-9CF6-F71C0D4CDDD4}" destId="{1772BEBC-754C-4B45-9B36-C95D7EBA90DF}" srcOrd="3" destOrd="0" presId="urn:microsoft.com/office/officeart/2005/8/layout/hList7#1"/>
    <dgm:cxn modelId="{F3035017-3A1B-41A5-842E-8A22ECE441D3}" type="presParOf" srcId="{FC164811-3A29-4E47-AAB8-DBA2D34FE403}" destId="{F807A90E-05E0-464C-A018-D5ABF15658CF}" srcOrd="3" destOrd="0" presId="urn:microsoft.com/office/officeart/2005/8/layout/hList7#1"/>
    <dgm:cxn modelId="{B58D307F-C939-4B80-A542-CE2C807B5581}" type="presParOf" srcId="{FC164811-3A29-4E47-AAB8-DBA2D34FE403}" destId="{49C4ADC6-DE9D-4C40-A82D-7611CE11E64F}" srcOrd="4" destOrd="0" presId="urn:microsoft.com/office/officeart/2005/8/layout/hList7#1"/>
    <dgm:cxn modelId="{9F9A916A-ECAA-4E42-850E-809396ADBEBC}" type="presParOf" srcId="{49C4ADC6-DE9D-4C40-A82D-7611CE11E64F}" destId="{05C9E3AE-74E2-4310-A4B6-EED9E2722D6D}" srcOrd="0" destOrd="0" presId="urn:microsoft.com/office/officeart/2005/8/layout/hList7#1"/>
    <dgm:cxn modelId="{E8816ACA-6214-47E4-ACB2-34A48ACD944E}" type="presParOf" srcId="{49C4ADC6-DE9D-4C40-A82D-7611CE11E64F}" destId="{06F22B30-87C6-4192-A9DA-EC5A6E15624B}" srcOrd="1" destOrd="0" presId="urn:microsoft.com/office/officeart/2005/8/layout/hList7#1"/>
    <dgm:cxn modelId="{2CEFFBA6-73E5-4DE8-A019-31FF495F384F}" type="presParOf" srcId="{49C4ADC6-DE9D-4C40-A82D-7611CE11E64F}" destId="{1A8C793A-CFE0-49AE-9150-21FC3B27912A}" srcOrd="2" destOrd="0" presId="urn:microsoft.com/office/officeart/2005/8/layout/hList7#1"/>
    <dgm:cxn modelId="{2E32F91E-AB47-4E7D-83AC-61081C804FB3}" type="presParOf" srcId="{49C4ADC6-DE9D-4C40-A82D-7611CE11E64F}" destId="{2E7466EE-A97C-449B-96F1-1BA6859D5FB3}" srcOrd="3" destOrd="0" presId="urn:microsoft.com/office/officeart/2005/8/layout/hList7#1"/>
    <dgm:cxn modelId="{1555FB29-9211-40EA-A991-008DB7C4E509}" type="presParOf" srcId="{FC164811-3A29-4E47-AAB8-DBA2D34FE403}" destId="{50BB654B-ABFD-40ED-B46C-EE7A5615E92E}" srcOrd="5" destOrd="0" presId="urn:microsoft.com/office/officeart/2005/8/layout/hList7#1"/>
    <dgm:cxn modelId="{57680082-330A-4AAB-A8B9-840385AA9779}" type="presParOf" srcId="{FC164811-3A29-4E47-AAB8-DBA2D34FE403}" destId="{79D9977E-02B1-4585-8C5B-D49E3D25663B}" srcOrd="6" destOrd="0" presId="urn:microsoft.com/office/officeart/2005/8/layout/hList7#1"/>
    <dgm:cxn modelId="{288D884C-5546-4504-968F-802E66696E87}" type="presParOf" srcId="{79D9977E-02B1-4585-8C5B-D49E3D25663B}" destId="{F7C8337C-0752-49DC-BE22-F45CDD5069F7}" srcOrd="0" destOrd="0" presId="urn:microsoft.com/office/officeart/2005/8/layout/hList7#1"/>
    <dgm:cxn modelId="{39481121-5C37-4D4F-8DE3-39B16C42D730}" type="presParOf" srcId="{79D9977E-02B1-4585-8C5B-D49E3D25663B}" destId="{6B8B0F3F-D397-4300-8F6B-35CC967B4216}" srcOrd="1" destOrd="0" presId="urn:microsoft.com/office/officeart/2005/8/layout/hList7#1"/>
    <dgm:cxn modelId="{E45E123B-796D-4CE0-8420-E066A0753753}" type="presParOf" srcId="{79D9977E-02B1-4585-8C5B-D49E3D25663B}" destId="{20551F31-15AC-4A7F-A274-CCD9BAF81444}" srcOrd="2" destOrd="0" presId="urn:microsoft.com/office/officeart/2005/8/layout/hList7#1"/>
    <dgm:cxn modelId="{DD3F7811-B580-419A-A106-7DBE6C939704}" type="presParOf" srcId="{79D9977E-02B1-4585-8C5B-D49E3D25663B}" destId="{17D04F3C-4CBE-412C-A4B7-9AFB58339394}" srcOrd="3" destOrd="0" presId="urn:microsoft.com/office/officeart/2005/8/layout/hList7#1"/>
    <dgm:cxn modelId="{D75D106C-4AE3-41F1-BCF8-8B1F48C85037}" type="presParOf" srcId="{FC164811-3A29-4E47-AAB8-DBA2D34FE403}" destId="{7F5504B8-81DF-4BCC-BE1E-86A33FC5C55A}" srcOrd="7" destOrd="0" presId="urn:microsoft.com/office/officeart/2005/8/layout/hList7#1"/>
    <dgm:cxn modelId="{748E9029-71CF-4DF1-8380-70339B48F1A9}" type="presParOf" srcId="{FC164811-3A29-4E47-AAB8-DBA2D34FE403}" destId="{51EE2620-5BD7-4BD2-8BA7-366912EA7CA6}" srcOrd="8" destOrd="0" presId="urn:microsoft.com/office/officeart/2005/8/layout/hList7#1"/>
    <dgm:cxn modelId="{8D1C0390-CCD2-4952-B17C-32AFFE55BB3C}" type="presParOf" srcId="{51EE2620-5BD7-4BD2-8BA7-366912EA7CA6}" destId="{7B34E677-E9BE-48F8-A6C3-4121D1867B7F}" srcOrd="0" destOrd="0" presId="urn:microsoft.com/office/officeart/2005/8/layout/hList7#1"/>
    <dgm:cxn modelId="{DD8CFB5F-FF00-4D09-8A00-513155E2B8C3}" type="presParOf" srcId="{51EE2620-5BD7-4BD2-8BA7-366912EA7CA6}" destId="{7CA273FC-06CA-4840-B6B3-9EAD150BB7F1}" srcOrd="1" destOrd="0" presId="urn:microsoft.com/office/officeart/2005/8/layout/hList7#1"/>
    <dgm:cxn modelId="{6A5C7B0A-2B4A-4D75-9EA0-21616DDC4FEF}" type="presParOf" srcId="{51EE2620-5BD7-4BD2-8BA7-366912EA7CA6}" destId="{D80BD28F-67D7-48F0-9E2B-1F29147E56BC}" srcOrd="2" destOrd="0" presId="urn:microsoft.com/office/officeart/2005/8/layout/hList7#1"/>
    <dgm:cxn modelId="{9AE5CF19-C4D4-4DDA-9B0C-D00D4AEB6146}" type="presParOf" srcId="{51EE2620-5BD7-4BD2-8BA7-366912EA7CA6}" destId="{4828584E-20B3-4E39-BFEF-B240C24C5AFC}" srcOrd="3" destOrd="0" presId="urn:microsoft.com/office/officeart/2005/8/layout/hList7#1"/>
    <dgm:cxn modelId="{80BA848E-8856-4A8C-94AE-9B4A8F490495}" type="presParOf" srcId="{FC164811-3A29-4E47-AAB8-DBA2D34FE403}" destId="{691492AA-A621-4ABB-82AA-7528B2467927}" srcOrd="9" destOrd="0" presId="urn:microsoft.com/office/officeart/2005/8/layout/hList7#1"/>
    <dgm:cxn modelId="{527D6D9A-4C0C-49DC-A45F-F9B28E415607}" type="presParOf" srcId="{FC164811-3A29-4E47-AAB8-DBA2D34FE403}" destId="{F74E3827-2778-4020-9323-FE9ADE98764E}" srcOrd="10" destOrd="0" presId="urn:microsoft.com/office/officeart/2005/8/layout/hList7#1"/>
    <dgm:cxn modelId="{87BEA06C-39DE-47BB-8287-7B8C506043B4}" type="presParOf" srcId="{F74E3827-2778-4020-9323-FE9ADE98764E}" destId="{78423D73-7532-43B1-9D44-BC8D6FA1692B}" srcOrd="0" destOrd="0" presId="urn:microsoft.com/office/officeart/2005/8/layout/hList7#1"/>
    <dgm:cxn modelId="{651D5B4F-53EC-4A98-A954-4BAB6A993A41}" type="presParOf" srcId="{F74E3827-2778-4020-9323-FE9ADE98764E}" destId="{30885897-D976-4699-A415-0BDBC496A996}" srcOrd="1" destOrd="0" presId="urn:microsoft.com/office/officeart/2005/8/layout/hList7#1"/>
    <dgm:cxn modelId="{2446509C-DD2E-47AF-8CA1-88874E447163}" type="presParOf" srcId="{F74E3827-2778-4020-9323-FE9ADE98764E}" destId="{E330EB0E-EEDF-4A7C-B8FE-92A9824CA01A}" srcOrd="2" destOrd="0" presId="urn:microsoft.com/office/officeart/2005/8/layout/hList7#1"/>
    <dgm:cxn modelId="{C0F71EDE-6EE8-401E-93E5-64A6135A8D4D}" type="presParOf" srcId="{F74E3827-2778-4020-9323-FE9ADE98764E}" destId="{48FEEA5B-D2C2-4931-A4F0-1D104F8553BC}" srcOrd="3" destOrd="0" presId="urn:microsoft.com/office/officeart/2005/8/layout/hList7#1"/>
    <dgm:cxn modelId="{7F27A7A2-BFB5-4A97-B843-FD2001E3C170}" type="presParOf" srcId="{FC164811-3A29-4E47-AAB8-DBA2D34FE403}" destId="{735D47F7-0D14-4F2F-93BE-98F6FEF2D6F5}" srcOrd="11" destOrd="0" presId="urn:microsoft.com/office/officeart/2005/8/layout/hList7#1"/>
    <dgm:cxn modelId="{60CEE691-3A4B-48D1-8BF7-F6BD72F6FB3B}" type="presParOf" srcId="{FC164811-3A29-4E47-AAB8-DBA2D34FE403}" destId="{513DE65D-242D-4284-BFF4-ED4376F62282}" srcOrd="12" destOrd="0" presId="urn:microsoft.com/office/officeart/2005/8/layout/hList7#1"/>
    <dgm:cxn modelId="{3C9E3F56-E83D-44EA-A925-4F82F6AE2830}" type="presParOf" srcId="{513DE65D-242D-4284-BFF4-ED4376F62282}" destId="{E60E89E6-4EF1-48FD-958D-CA687AE0EA48}" srcOrd="0" destOrd="0" presId="urn:microsoft.com/office/officeart/2005/8/layout/hList7#1"/>
    <dgm:cxn modelId="{D556A4A2-9E4B-4ED7-8B09-242CB937D45E}" type="presParOf" srcId="{513DE65D-242D-4284-BFF4-ED4376F62282}" destId="{E93A07C4-6AAA-49FF-BF72-4ECDA31BB01F}" srcOrd="1" destOrd="0" presId="urn:microsoft.com/office/officeart/2005/8/layout/hList7#1"/>
    <dgm:cxn modelId="{0F8CC9F8-D728-4F5B-863F-0C9B2A9F9117}" type="presParOf" srcId="{513DE65D-242D-4284-BFF4-ED4376F62282}" destId="{99B70F7A-8EE4-43E4-93B7-87D5486FFECB}" srcOrd="2" destOrd="0" presId="urn:microsoft.com/office/officeart/2005/8/layout/hList7#1"/>
    <dgm:cxn modelId="{D6B2CE5F-50AD-497E-9217-A7F774643661}" type="presParOf" srcId="{513DE65D-242D-4284-BFF4-ED4376F62282}" destId="{C2709BDE-4F48-45CF-B0DE-A40B78B7A6D6}" srcOrd="3" destOrd="0" presId="urn:microsoft.com/office/officeart/2005/8/layout/hList7#1"/>
    <dgm:cxn modelId="{39CD4261-C516-49B9-BDE6-A1A9FABE25A9}" type="presParOf" srcId="{FC164811-3A29-4E47-AAB8-DBA2D34FE403}" destId="{5F6B9BAD-63FD-47E1-9740-BEF7C068D866}" srcOrd="13" destOrd="0" presId="urn:microsoft.com/office/officeart/2005/8/layout/hList7#1"/>
    <dgm:cxn modelId="{0ACEA660-299D-48E8-A3D5-47B9B045B3F8}" type="presParOf" srcId="{FC164811-3A29-4E47-AAB8-DBA2D34FE403}" destId="{B410570E-24A0-440A-B244-5D53CC2A898F}" srcOrd="14" destOrd="0" presId="urn:microsoft.com/office/officeart/2005/8/layout/hList7#1"/>
    <dgm:cxn modelId="{927E80B2-1070-40B0-85D9-9C56973A6574}" type="presParOf" srcId="{B410570E-24A0-440A-B244-5D53CC2A898F}" destId="{A638D03A-218C-4135-8373-52E36DFF1AB5}" srcOrd="0" destOrd="0" presId="urn:microsoft.com/office/officeart/2005/8/layout/hList7#1"/>
    <dgm:cxn modelId="{15527D83-FEB0-4A5B-956E-2BB69E6E34E7}" type="presParOf" srcId="{B410570E-24A0-440A-B244-5D53CC2A898F}" destId="{5AFF083C-8C7E-483A-9419-A9705359E3DD}" srcOrd="1" destOrd="0" presId="urn:microsoft.com/office/officeart/2005/8/layout/hList7#1"/>
    <dgm:cxn modelId="{8F24FC44-57A1-414D-9946-D58D81852886}" type="presParOf" srcId="{B410570E-24A0-440A-B244-5D53CC2A898F}" destId="{F7FA3D5E-0BBE-4435-9368-D81A244F4B8D}" srcOrd="2" destOrd="0" presId="urn:microsoft.com/office/officeart/2005/8/layout/hList7#1"/>
    <dgm:cxn modelId="{8084EDFA-CD7D-425C-A8D2-15C4F98319EA}" type="presParOf" srcId="{B410570E-24A0-440A-B244-5D53CC2A898F}" destId="{42966F56-4F72-4F24-96EB-3ACB9CE19F41}" srcOrd="3" destOrd="0" presId="urn:microsoft.com/office/officeart/2005/8/layout/hList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F01ABB8-A967-4BFC-BB78-36DB6DCCFBBE}" type="doc">
      <dgm:prSet loTypeId="urn:microsoft.com/office/officeart/2005/8/layout/vList2" loCatId="list" qsTypeId="urn:microsoft.com/office/officeart/2005/8/quickstyle/simple1" qsCatId="simple" csTypeId="urn:microsoft.com/office/officeart/2005/8/colors/colorful1#8" csCatId="colorful" phldr="1"/>
      <dgm:spPr/>
      <dgm:t>
        <a:bodyPr/>
        <a:lstStyle/>
        <a:p>
          <a:pPr rtl="1"/>
          <a:endParaRPr lang="ar-EG"/>
        </a:p>
      </dgm:t>
    </dgm:pt>
    <dgm:pt modelId="{624FC122-1A1E-470A-B687-C4FA19F91877}">
      <dgm:prSet custT="1"/>
      <dgm:spPr/>
      <dgm:t>
        <a:bodyPr/>
        <a:lstStyle/>
        <a:p>
          <a:pPr algn="ctr" rtl="1"/>
          <a:r>
            <a:rPr lang="ar-EG" sz="3600" b="1" dirty="0" smtClean="0"/>
            <a:t>1- يمكن </a:t>
          </a:r>
          <a:r>
            <a:rPr lang="ar-EG" sz="2800" b="1" dirty="0" smtClean="0"/>
            <a:t>لمعلمة </a:t>
          </a:r>
          <a:r>
            <a:rPr lang="ar-EG" sz="3600" b="1" dirty="0" smtClean="0"/>
            <a:t>الروضة تنمية مفهوم </a:t>
          </a:r>
          <a:r>
            <a:rPr lang="ar-SA" sz="3600" b="1" dirty="0" smtClean="0"/>
            <a:t>العدد</a:t>
          </a:r>
          <a:r>
            <a:rPr lang="ar-EG" sz="3600" b="1" dirty="0" smtClean="0"/>
            <a:t>؟</a:t>
          </a:r>
          <a:endParaRPr lang="en-US" sz="3600" b="1" dirty="0"/>
        </a:p>
      </dgm:t>
    </dgm:pt>
    <dgm:pt modelId="{3E86DE14-6CF8-4A1C-98C6-311C168B3B9C}" type="parTrans" cxnId="{62E973B1-AC59-4AB7-9A76-8106E58053A0}">
      <dgm:prSet/>
      <dgm:spPr/>
      <dgm:t>
        <a:bodyPr/>
        <a:lstStyle/>
        <a:p>
          <a:pPr rtl="1"/>
          <a:endParaRPr lang="ar-EG"/>
        </a:p>
      </dgm:t>
    </dgm:pt>
    <dgm:pt modelId="{48825DF9-4BD2-44E9-B81D-C5ABBBB71754}" type="sibTrans" cxnId="{62E973B1-AC59-4AB7-9A76-8106E58053A0}">
      <dgm:prSet/>
      <dgm:spPr/>
      <dgm:t>
        <a:bodyPr/>
        <a:lstStyle/>
        <a:p>
          <a:pPr rtl="1"/>
          <a:endParaRPr lang="ar-EG"/>
        </a:p>
      </dgm:t>
    </dgm:pt>
    <dgm:pt modelId="{553BDF72-FD6F-42E9-8D5A-3F81FF099078}">
      <dgm:prSet custT="1"/>
      <dgm:spPr/>
      <dgm:t>
        <a:bodyPr/>
        <a:lstStyle/>
        <a:p>
          <a:pPr algn="ctr" rtl="1"/>
          <a:r>
            <a:rPr lang="ar-EG" sz="2000" b="1" dirty="0" smtClean="0"/>
            <a:t>المفاهيم </a:t>
          </a:r>
          <a:endParaRPr lang="en-US" sz="2000" b="1" dirty="0"/>
        </a:p>
      </dgm:t>
    </dgm:pt>
    <dgm:pt modelId="{0721A5C8-B42D-42E2-ACB0-854912B834B0}" type="parTrans" cxnId="{20E6AF88-396E-4FF9-9113-D76895E1403D}">
      <dgm:prSet/>
      <dgm:spPr/>
      <dgm:t>
        <a:bodyPr/>
        <a:lstStyle/>
        <a:p>
          <a:pPr rtl="1"/>
          <a:endParaRPr lang="ar-EG"/>
        </a:p>
      </dgm:t>
    </dgm:pt>
    <dgm:pt modelId="{4F899A1B-7573-429B-B00B-E2C65FE92299}" type="sibTrans" cxnId="{20E6AF88-396E-4FF9-9113-D76895E1403D}">
      <dgm:prSet/>
      <dgm:spPr/>
      <dgm:t>
        <a:bodyPr/>
        <a:lstStyle/>
        <a:p>
          <a:pPr rtl="1"/>
          <a:endParaRPr lang="ar-EG"/>
        </a:p>
      </dgm:t>
    </dgm:pt>
    <dgm:pt modelId="{DEFF8917-2DAD-43DB-BC0A-6B99E746A098}">
      <dgm:prSet custT="1"/>
      <dgm:spPr/>
      <dgm:t>
        <a:bodyPr/>
        <a:lstStyle/>
        <a:p>
          <a:pPr algn="ctr" rtl="1"/>
          <a:r>
            <a:rPr lang="ar-SA" sz="2400" b="1" dirty="0" smtClean="0">
              <a:solidFill>
                <a:schemeClr val="bg1"/>
              </a:solidFill>
            </a:rPr>
            <a:t>علاقة واحد لواحد </a:t>
          </a:r>
          <a:endParaRPr lang="en-US" sz="2400" b="1" dirty="0">
            <a:solidFill>
              <a:schemeClr val="bg1"/>
            </a:solidFill>
          </a:endParaRPr>
        </a:p>
      </dgm:t>
    </dgm:pt>
    <dgm:pt modelId="{04B24041-11B0-4F90-9DC2-0A2FE3F2AD5F}" type="parTrans" cxnId="{2E97E130-7810-4927-AD76-F0A801DF9AB9}">
      <dgm:prSet/>
      <dgm:spPr/>
      <dgm:t>
        <a:bodyPr/>
        <a:lstStyle/>
        <a:p>
          <a:pPr rtl="1"/>
          <a:endParaRPr lang="ar-EG"/>
        </a:p>
      </dgm:t>
    </dgm:pt>
    <dgm:pt modelId="{7BF17DFC-3641-4DFE-8DA7-AC4FCB44B038}" type="sibTrans" cxnId="{2E97E130-7810-4927-AD76-F0A801DF9AB9}">
      <dgm:prSet/>
      <dgm:spPr/>
      <dgm:t>
        <a:bodyPr/>
        <a:lstStyle/>
        <a:p>
          <a:pPr rtl="1"/>
          <a:endParaRPr lang="ar-EG"/>
        </a:p>
      </dgm:t>
    </dgm:pt>
    <dgm:pt modelId="{0740382A-6EE6-4D51-B89F-57988649A5F2}">
      <dgm:prSet custT="1"/>
      <dgm:spPr/>
      <dgm:t>
        <a:bodyPr/>
        <a:lstStyle/>
        <a:p>
          <a:pPr algn="ctr" rtl="1"/>
          <a:r>
            <a:rPr lang="ar-SA" sz="2800" b="1" dirty="0" smtClean="0">
              <a:solidFill>
                <a:schemeClr val="bg1"/>
              </a:solidFill>
            </a:rPr>
            <a:t>إدراك المجموعة الصغيرة بدون عدد: مجموعة اثنان، مجموعة ثلاثة، مجموعة أربعة، ولتنمية مشاعر التفرد، الثنائية، الثلاثية.</a:t>
          </a:r>
          <a:endParaRPr lang="en-US" sz="2800" b="1" dirty="0">
            <a:solidFill>
              <a:schemeClr val="bg1"/>
            </a:solidFill>
          </a:endParaRPr>
        </a:p>
      </dgm:t>
    </dgm:pt>
    <dgm:pt modelId="{BA6291B6-1FF6-4D1B-8231-1834D543CF10}" type="parTrans" cxnId="{133F7A65-B5DC-4DA1-982F-89745FC21EDE}">
      <dgm:prSet/>
      <dgm:spPr/>
      <dgm:t>
        <a:bodyPr/>
        <a:lstStyle/>
        <a:p>
          <a:pPr rtl="1"/>
          <a:endParaRPr lang="ar-EG"/>
        </a:p>
      </dgm:t>
    </dgm:pt>
    <dgm:pt modelId="{6AE76259-A6AD-4E09-A807-38A72B801D3D}" type="sibTrans" cxnId="{133F7A65-B5DC-4DA1-982F-89745FC21EDE}">
      <dgm:prSet/>
      <dgm:spPr/>
      <dgm:t>
        <a:bodyPr/>
        <a:lstStyle/>
        <a:p>
          <a:pPr rtl="1"/>
          <a:endParaRPr lang="ar-EG"/>
        </a:p>
      </dgm:t>
    </dgm:pt>
    <dgm:pt modelId="{79F7B69C-DC06-42F3-9D17-0E89670F4E11}">
      <dgm:prSet custT="1"/>
      <dgm:spPr/>
      <dgm:t>
        <a:bodyPr/>
        <a:lstStyle/>
        <a:p>
          <a:pPr algn="ctr" rtl="1"/>
          <a:r>
            <a:rPr lang="ar-SA" sz="2800" b="1" dirty="0" smtClean="0">
              <a:solidFill>
                <a:schemeClr val="bg1"/>
              </a:solidFill>
            </a:rPr>
            <a:t>المقارنة خلال ملاحظات التغيرات في الحجم والشكل.</a:t>
          </a:r>
          <a:endParaRPr lang="en-US" sz="2800" b="1" dirty="0">
            <a:solidFill>
              <a:schemeClr val="bg1"/>
            </a:solidFill>
          </a:endParaRPr>
        </a:p>
      </dgm:t>
    </dgm:pt>
    <dgm:pt modelId="{C2E22DB2-066A-4B36-8B74-8AB866FF2665}" type="parTrans" cxnId="{F539F08F-FCEE-4C02-915F-C25352763404}">
      <dgm:prSet/>
      <dgm:spPr/>
      <dgm:t>
        <a:bodyPr/>
        <a:lstStyle/>
        <a:p>
          <a:pPr rtl="1"/>
          <a:endParaRPr lang="ar-EG"/>
        </a:p>
      </dgm:t>
    </dgm:pt>
    <dgm:pt modelId="{A3D2B3CA-DA24-4A5C-9C33-04E97E3455DB}" type="sibTrans" cxnId="{F539F08F-FCEE-4C02-915F-C25352763404}">
      <dgm:prSet/>
      <dgm:spPr/>
      <dgm:t>
        <a:bodyPr/>
        <a:lstStyle/>
        <a:p>
          <a:pPr rtl="1"/>
          <a:endParaRPr lang="ar-EG"/>
        </a:p>
      </dgm:t>
    </dgm:pt>
    <dgm:pt modelId="{8C4BECFA-45D6-4741-95FC-A89EFD96067D}">
      <dgm:prSet custT="1"/>
      <dgm:spPr/>
      <dgm:t>
        <a:bodyPr/>
        <a:lstStyle/>
        <a:p>
          <a:pPr algn="ctr" rtl="1"/>
          <a:r>
            <a:rPr lang="ar-SA" sz="2800" b="1" dirty="0" smtClean="0">
              <a:solidFill>
                <a:schemeClr val="bg1"/>
              </a:solidFill>
            </a:rPr>
            <a:t>توسيع مفهوم العدد كم كم هو أكثر.</a:t>
          </a:r>
          <a:endParaRPr lang="en-US" sz="2800" b="1" dirty="0">
            <a:solidFill>
              <a:schemeClr val="bg1"/>
            </a:solidFill>
          </a:endParaRPr>
        </a:p>
      </dgm:t>
    </dgm:pt>
    <dgm:pt modelId="{25D861AF-1A9C-43A4-8BFF-48623D587AEF}" type="parTrans" cxnId="{AAAA4C57-3C89-421B-B847-33754BAF39EE}">
      <dgm:prSet/>
      <dgm:spPr/>
      <dgm:t>
        <a:bodyPr/>
        <a:lstStyle/>
        <a:p>
          <a:pPr rtl="1"/>
          <a:endParaRPr lang="ar-EG"/>
        </a:p>
      </dgm:t>
    </dgm:pt>
    <dgm:pt modelId="{924C51FE-A677-43E7-B6DC-026F17A42C83}" type="sibTrans" cxnId="{AAAA4C57-3C89-421B-B847-33754BAF39EE}">
      <dgm:prSet/>
      <dgm:spPr/>
      <dgm:t>
        <a:bodyPr/>
        <a:lstStyle/>
        <a:p>
          <a:pPr rtl="1"/>
          <a:endParaRPr lang="ar-EG"/>
        </a:p>
      </dgm:t>
    </dgm:pt>
    <dgm:pt modelId="{E657DD43-E316-4988-A122-9310D7217E5C}">
      <dgm:prSet custT="1"/>
      <dgm:spPr/>
      <dgm:t>
        <a:bodyPr/>
        <a:lstStyle/>
        <a:p>
          <a:pPr algn="ctr" rtl="1"/>
          <a:r>
            <a:rPr lang="ar-SA" sz="2800" b="1" smtClean="0">
              <a:solidFill>
                <a:schemeClr val="bg1"/>
              </a:solidFill>
            </a:rPr>
            <a:t>توسيع العدد خلال استعمال ألفاظ: الأول، الثاني، الذي بعده، الأخير.</a:t>
          </a:r>
          <a:endParaRPr lang="en-US" sz="2800" b="1" dirty="0">
            <a:solidFill>
              <a:schemeClr val="bg1"/>
            </a:solidFill>
          </a:endParaRPr>
        </a:p>
      </dgm:t>
    </dgm:pt>
    <dgm:pt modelId="{926E028A-72DC-4339-BE4F-4BD333EB201F}" type="parTrans" cxnId="{A652DAFF-1666-493F-A473-8D71CDDEF465}">
      <dgm:prSet/>
      <dgm:spPr/>
      <dgm:t>
        <a:bodyPr/>
        <a:lstStyle/>
        <a:p>
          <a:pPr rtl="1"/>
          <a:endParaRPr lang="ar-EG"/>
        </a:p>
      </dgm:t>
    </dgm:pt>
    <dgm:pt modelId="{DADFFC19-79E9-4B86-B535-7CE8093BBD2D}" type="sibTrans" cxnId="{A652DAFF-1666-493F-A473-8D71CDDEF465}">
      <dgm:prSet/>
      <dgm:spPr/>
      <dgm:t>
        <a:bodyPr/>
        <a:lstStyle/>
        <a:p>
          <a:pPr rtl="1"/>
          <a:endParaRPr lang="ar-EG"/>
        </a:p>
      </dgm:t>
    </dgm:pt>
    <dgm:pt modelId="{04625B54-2088-4F1B-A9B2-6AF300E61BFE}">
      <dgm:prSet custT="1"/>
      <dgm:spPr/>
      <dgm:t>
        <a:bodyPr/>
        <a:lstStyle/>
        <a:p>
          <a:pPr algn="ctr" rtl="1"/>
          <a:r>
            <a:rPr lang="ar-SA" sz="2800" b="1" dirty="0" smtClean="0">
              <a:solidFill>
                <a:schemeClr val="bg1"/>
              </a:solidFill>
            </a:rPr>
            <a:t>إدراك الرموز المطبوعة للأرقام والتي تثير الطفل الأكثر نضجاً ويسر بها.</a:t>
          </a:r>
          <a:endParaRPr lang="en-US" sz="2800" b="1" dirty="0">
            <a:solidFill>
              <a:schemeClr val="bg1"/>
            </a:solidFill>
          </a:endParaRPr>
        </a:p>
      </dgm:t>
    </dgm:pt>
    <dgm:pt modelId="{353F6FA3-949D-4758-A13C-8667A385FCB5}" type="parTrans" cxnId="{28BB4E87-866C-4B7D-9DDD-7701B9A0AA9A}">
      <dgm:prSet/>
      <dgm:spPr/>
      <dgm:t>
        <a:bodyPr/>
        <a:lstStyle/>
        <a:p>
          <a:pPr rtl="1"/>
          <a:endParaRPr lang="ar-EG"/>
        </a:p>
      </dgm:t>
    </dgm:pt>
    <dgm:pt modelId="{066243E4-CFAE-4526-9790-273F468BF4C3}" type="sibTrans" cxnId="{28BB4E87-866C-4B7D-9DDD-7701B9A0AA9A}">
      <dgm:prSet/>
      <dgm:spPr/>
      <dgm:t>
        <a:bodyPr/>
        <a:lstStyle/>
        <a:p>
          <a:pPr rtl="1"/>
          <a:endParaRPr lang="ar-EG"/>
        </a:p>
      </dgm:t>
    </dgm:pt>
    <dgm:pt modelId="{2EF43CF8-0ABE-45B1-A31F-6547CA26DCCA}">
      <dgm:prSet custT="1"/>
      <dgm:spPr/>
      <dgm:t>
        <a:bodyPr/>
        <a:lstStyle/>
        <a:p>
          <a:pPr algn="ctr" rtl="1"/>
          <a:r>
            <a:rPr lang="ar-SA" sz="2800" b="1" dirty="0" smtClean="0">
              <a:solidFill>
                <a:schemeClr val="bg1"/>
              </a:solidFill>
            </a:rPr>
            <a:t>ملاحظة الحروف ونمو الاستعداد </a:t>
          </a:r>
          <a:r>
            <a:rPr lang="ar-SA" sz="2800" b="1" dirty="0" smtClean="0">
              <a:solidFill>
                <a:srgbClr val="C00000"/>
              </a:solidFill>
            </a:rPr>
            <a:t>للكتابة.</a:t>
          </a:r>
          <a:endParaRPr lang="en-US" sz="2800" b="1" dirty="0">
            <a:solidFill>
              <a:srgbClr val="C00000"/>
            </a:solidFill>
          </a:endParaRPr>
        </a:p>
      </dgm:t>
    </dgm:pt>
    <dgm:pt modelId="{32146EBB-7991-43D2-A085-7ABC0E2B7C50}" type="parTrans" cxnId="{639FF9D2-DE62-4AF8-A96D-79B32F65B3D4}">
      <dgm:prSet/>
      <dgm:spPr/>
      <dgm:t>
        <a:bodyPr/>
        <a:lstStyle/>
        <a:p>
          <a:pPr rtl="1"/>
          <a:endParaRPr lang="ar-EG"/>
        </a:p>
      </dgm:t>
    </dgm:pt>
    <dgm:pt modelId="{01AA4357-16CF-4658-BEC0-A04899F68930}" type="sibTrans" cxnId="{639FF9D2-DE62-4AF8-A96D-79B32F65B3D4}">
      <dgm:prSet/>
      <dgm:spPr/>
      <dgm:t>
        <a:bodyPr/>
        <a:lstStyle/>
        <a:p>
          <a:pPr rtl="1"/>
          <a:endParaRPr lang="ar-EG"/>
        </a:p>
      </dgm:t>
    </dgm:pt>
    <dgm:pt modelId="{E47B2DAE-4FCE-4E74-BAD9-9539F79CE93E}" type="pres">
      <dgm:prSet presAssocID="{9F01ABB8-A967-4BFC-BB78-36DB6DCCFBBE}" presName="linear" presStyleCnt="0">
        <dgm:presLayoutVars>
          <dgm:animLvl val="lvl"/>
          <dgm:resizeHandles val="exact"/>
        </dgm:presLayoutVars>
      </dgm:prSet>
      <dgm:spPr/>
      <dgm:t>
        <a:bodyPr/>
        <a:lstStyle/>
        <a:p>
          <a:pPr rtl="1"/>
          <a:endParaRPr lang="ar-EG"/>
        </a:p>
      </dgm:t>
    </dgm:pt>
    <dgm:pt modelId="{97C8B8C2-9CA1-495D-82FA-30C5F710A923}" type="pres">
      <dgm:prSet presAssocID="{624FC122-1A1E-470A-B687-C4FA19F91877}" presName="parentText" presStyleLbl="node1" presStyleIdx="0" presStyleCnt="2" custLinFactY="-11228" custLinFactNeighborY="-100000">
        <dgm:presLayoutVars>
          <dgm:chMax val="0"/>
          <dgm:bulletEnabled val="1"/>
        </dgm:presLayoutVars>
      </dgm:prSet>
      <dgm:spPr/>
      <dgm:t>
        <a:bodyPr/>
        <a:lstStyle/>
        <a:p>
          <a:pPr rtl="1"/>
          <a:endParaRPr lang="ar-EG"/>
        </a:p>
      </dgm:t>
    </dgm:pt>
    <dgm:pt modelId="{C902954B-46CC-41CF-97F0-D07ED100F8F1}" type="pres">
      <dgm:prSet presAssocID="{48825DF9-4BD2-44E9-B81D-C5ABBBB71754}" presName="spacer" presStyleCnt="0"/>
      <dgm:spPr/>
      <dgm:t>
        <a:bodyPr/>
        <a:lstStyle/>
        <a:p>
          <a:pPr rtl="1"/>
          <a:endParaRPr lang="ar-EG"/>
        </a:p>
      </dgm:t>
    </dgm:pt>
    <dgm:pt modelId="{853B9973-6F1D-45F9-80D0-DD6F2BA4B917}" type="pres">
      <dgm:prSet presAssocID="{553BDF72-FD6F-42E9-8D5A-3F81FF099078}" presName="parentText" presStyleLbl="node1" presStyleIdx="1" presStyleCnt="2">
        <dgm:presLayoutVars>
          <dgm:chMax val="0"/>
          <dgm:bulletEnabled val="1"/>
        </dgm:presLayoutVars>
      </dgm:prSet>
      <dgm:spPr/>
      <dgm:t>
        <a:bodyPr/>
        <a:lstStyle/>
        <a:p>
          <a:pPr rtl="1"/>
          <a:endParaRPr lang="ar-EG"/>
        </a:p>
      </dgm:t>
    </dgm:pt>
    <dgm:pt modelId="{CD9FC66F-08B8-40A0-80DC-0DD9D47BE18B}" type="pres">
      <dgm:prSet presAssocID="{553BDF72-FD6F-42E9-8D5A-3F81FF099078}" presName="childText" presStyleLbl="revTx" presStyleIdx="0" presStyleCnt="1" custScaleY="167395">
        <dgm:presLayoutVars>
          <dgm:bulletEnabled val="1"/>
        </dgm:presLayoutVars>
      </dgm:prSet>
      <dgm:spPr/>
      <dgm:t>
        <a:bodyPr/>
        <a:lstStyle/>
        <a:p>
          <a:pPr rtl="1"/>
          <a:endParaRPr lang="ar-EG"/>
        </a:p>
      </dgm:t>
    </dgm:pt>
  </dgm:ptLst>
  <dgm:cxnLst>
    <dgm:cxn modelId="{DC239FF3-F7B7-46A3-802C-9B2A98BE29B3}" type="presOf" srcId="{0740382A-6EE6-4D51-B89F-57988649A5F2}" destId="{CD9FC66F-08B8-40A0-80DC-0DD9D47BE18B}" srcOrd="0" destOrd="1" presId="urn:microsoft.com/office/officeart/2005/8/layout/vList2"/>
    <dgm:cxn modelId="{4021E34E-F2FA-42B7-B627-355C52C7F76E}" type="presOf" srcId="{DEFF8917-2DAD-43DB-BC0A-6B99E746A098}" destId="{CD9FC66F-08B8-40A0-80DC-0DD9D47BE18B}" srcOrd="0" destOrd="0" presId="urn:microsoft.com/office/officeart/2005/8/layout/vList2"/>
    <dgm:cxn modelId="{DD6AC337-5B71-49B4-A493-C455F14687F3}" type="presOf" srcId="{553BDF72-FD6F-42E9-8D5A-3F81FF099078}" destId="{853B9973-6F1D-45F9-80D0-DD6F2BA4B917}" srcOrd="0" destOrd="0" presId="urn:microsoft.com/office/officeart/2005/8/layout/vList2"/>
    <dgm:cxn modelId="{133F7A65-B5DC-4DA1-982F-89745FC21EDE}" srcId="{553BDF72-FD6F-42E9-8D5A-3F81FF099078}" destId="{0740382A-6EE6-4D51-B89F-57988649A5F2}" srcOrd="1" destOrd="0" parTransId="{BA6291B6-1FF6-4D1B-8231-1834D543CF10}" sibTransId="{6AE76259-A6AD-4E09-A807-38A72B801D3D}"/>
    <dgm:cxn modelId="{F539F08F-FCEE-4C02-915F-C25352763404}" srcId="{553BDF72-FD6F-42E9-8D5A-3F81FF099078}" destId="{79F7B69C-DC06-42F3-9D17-0E89670F4E11}" srcOrd="2" destOrd="0" parTransId="{C2E22DB2-066A-4B36-8B74-8AB866FF2665}" sibTransId="{A3D2B3CA-DA24-4A5C-9C33-04E97E3455DB}"/>
    <dgm:cxn modelId="{20E6AF88-396E-4FF9-9113-D76895E1403D}" srcId="{9F01ABB8-A967-4BFC-BB78-36DB6DCCFBBE}" destId="{553BDF72-FD6F-42E9-8D5A-3F81FF099078}" srcOrd="1" destOrd="0" parTransId="{0721A5C8-B42D-42E2-ACB0-854912B834B0}" sibTransId="{4F899A1B-7573-429B-B00B-E2C65FE92299}"/>
    <dgm:cxn modelId="{AAAA4C57-3C89-421B-B847-33754BAF39EE}" srcId="{553BDF72-FD6F-42E9-8D5A-3F81FF099078}" destId="{8C4BECFA-45D6-4741-95FC-A89EFD96067D}" srcOrd="3" destOrd="0" parTransId="{25D861AF-1A9C-43A4-8BFF-48623D587AEF}" sibTransId="{924C51FE-A677-43E7-B6DC-026F17A42C83}"/>
    <dgm:cxn modelId="{8C2F55C3-DA69-40F1-BDF6-7FB9378DB5F4}" type="presOf" srcId="{E657DD43-E316-4988-A122-9310D7217E5C}" destId="{CD9FC66F-08B8-40A0-80DC-0DD9D47BE18B}" srcOrd="0" destOrd="4" presId="urn:microsoft.com/office/officeart/2005/8/layout/vList2"/>
    <dgm:cxn modelId="{01DC2F67-B503-4407-962B-9381241ED4BD}" type="presOf" srcId="{9F01ABB8-A967-4BFC-BB78-36DB6DCCFBBE}" destId="{E47B2DAE-4FCE-4E74-BAD9-9539F79CE93E}" srcOrd="0" destOrd="0" presId="urn:microsoft.com/office/officeart/2005/8/layout/vList2"/>
    <dgm:cxn modelId="{50D7F426-AAEC-418A-9DDF-BEDF2D18A185}" type="presOf" srcId="{2EF43CF8-0ABE-45B1-A31F-6547CA26DCCA}" destId="{CD9FC66F-08B8-40A0-80DC-0DD9D47BE18B}" srcOrd="0" destOrd="6" presId="urn:microsoft.com/office/officeart/2005/8/layout/vList2"/>
    <dgm:cxn modelId="{1EDA8737-31BC-4885-AE33-FB7947CFE307}" type="presOf" srcId="{04625B54-2088-4F1B-A9B2-6AF300E61BFE}" destId="{CD9FC66F-08B8-40A0-80DC-0DD9D47BE18B}" srcOrd="0" destOrd="5" presId="urn:microsoft.com/office/officeart/2005/8/layout/vList2"/>
    <dgm:cxn modelId="{5986B5FE-4034-40BB-8032-426C97B677D4}" type="presOf" srcId="{8C4BECFA-45D6-4741-95FC-A89EFD96067D}" destId="{CD9FC66F-08B8-40A0-80DC-0DD9D47BE18B}" srcOrd="0" destOrd="3" presId="urn:microsoft.com/office/officeart/2005/8/layout/vList2"/>
    <dgm:cxn modelId="{2E97E130-7810-4927-AD76-F0A801DF9AB9}" srcId="{553BDF72-FD6F-42E9-8D5A-3F81FF099078}" destId="{DEFF8917-2DAD-43DB-BC0A-6B99E746A098}" srcOrd="0" destOrd="0" parTransId="{04B24041-11B0-4F90-9DC2-0A2FE3F2AD5F}" sibTransId="{7BF17DFC-3641-4DFE-8DA7-AC4FCB44B038}"/>
    <dgm:cxn modelId="{A652DAFF-1666-493F-A473-8D71CDDEF465}" srcId="{553BDF72-FD6F-42E9-8D5A-3F81FF099078}" destId="{E657DD43-E316-4988-A122-9310D7217E5C}" srcOrd="4" destOrd="0" parTransId="{926E028A-72DC-4339-BE4F-4BD333EB201F}" sibTransId="{DADFFC19-79E9-4B86-B535-7CE8093BBD2D}"/>
    <dgm:cxn modelId="{6D949C82-147F-4077-99EF-71D526E26951}" type="presOf" srcId="{79F7B69C-DC06-42F3-9D17-0E89670F4E11}" destId="{CD9FC66F-08B8-40A0-80DC-0DD9D47BE18B}" srcOrd="0" destOrd="2" presId="urn:microsoft.com/office/officeart/2005/8/layout/vList2"/>
    <dgm:cxn modelId="{28BB4E87-866C-4B7D-9DDD-7701B9A0AA9A}" srcId="{553BDF72-FD6F-42E9-8D5A-3F81FF099078}" destId="{04625B54-2088-4F1B-A9B2-6AF300E61BFE}" srcOrd="5" destOrd="0" parTransId="{353F6FA3-949D-4758-A13C-8667A385FCB5}" sibTransId="{066243E4-CFAE-4526-9790-273F468BF4C3}"/>
    <dgm:cxn modelId="{62E973B1-AC59-4AB7-9A76-8106E58053A0}" srcId="{9F01ABB8-A967-4BFC-BB78-36DB6DCCFBBE}" destId="{624FC122-1A1E-470A-B687-C4FA19F91877}" srcOrd="0" destOrd="0" parTransId="{3E86DE14-6CF8-4A1C-98C6-311C168B3B9C}" sibTransId="{48825DF9-4BD2-44E9-B81D-C5ABBBB71754}"/>
    <dgm:cxn modelId="{639FF9D2-DE62-4AF8-A96D-79B32F65B3D4}" srcId="{553BDF72-FD6F-42E9-8D5A-3F81FF099078}" destId="{2EF43CF8-0ABE-45B1-A31F-6547CA26DCCA}" srcOrd="6" destOrd="0" parTransId="{32146EBB-7991-43D2-A085-7ABC0E2B7C50}" sibTransId="{01AA4357-16CF-4658-BEC0-A04899F68930}"/>
    <dgm:cxn modelId="{2FE367A0-3197-4128-98D6-842D5A9BEEE7}" type="presOf" srcId="{624FC122-1A1E-470A-B687-C4FA19F91877}" destId="{97C8B8C2-9CA1-495D-82FA-30C5F710A923}" srcOrd="0" destOrd="0" presId="urn:microsoft.com/office/officeart/2005/8/layout/vList2"/>
    <dgm:cxn modelId="{FA7AA5C8-ED8C-4781-B70D-34F0C2C3D46B}" type="presParOf" srcId="{E47B2DAE-4FCE-4E74-BAD9-9539F79CE93E}" destId="{97C8B8C2-9CA1-495D-82FA-30C5F710A923}" srcOrd="0" destOrd="0" presId="urn:microsoft.com/office/officeart/2005/8/layout/vList2"/>
    <dgm:cxn modelId="{36DDFADF-D2EC-4075-9128-3C1F5D7391DE}" type="presParOf" srcId="{E47B2DAE-4FCE-4E74-BAD9-9539F79CE93E}" destId="{C902954B-46CC-41CF-97F0-D07ED100F8F1}" srcOrd="1" destOrd="0" presId="urn:microsoft.com/office/officeart/2005/8/layout/vList2"/>
    <dgm:cxn modelId="{8DEEE844-36DC-403A-A9E9-ABBEC6A0AE7E}" type="presParOf" srcId="{E47B2DAE-4FCE-4E74-BAD9-9539F79CE93E}" destId="{853B9973-6F1D-45F9-80D0-DD6F2BA4B917}" srcOrd="2" destOrd="0" presId="urn:microsoft.com/office/officeart/2005/8/layout/vList2"/>
    <dgm:cxn modelId="{ACC9D01E-01F9-4F7D-B348-E18F957552C0}" type="presParOf" srcId="{E47B2DAE-4FCE-4E74-BAD9-9539F79CE93E}" destId="{CD9FC66F-08B8-40A0-80DC-0DD9D47BE18B}" srcOrd="3" destOrd="0" presId="urn:microsoft.com/office/officeart/2005/8/layout/vList2"/>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B10131D-E185-4B31-BF33-4E2DA5BEC2A5}" type="doc">
      <dgm:prSet loTypeId="urn:microsoft.com/office/officeart/2005/8/layout/vList2" loCatId="list" qsTypeId="urn:microsoft.com/office/officeart/2005/8/quickstyle/3d2" qsCatId="3D" csTypeId="urn:microsoft.com/office/officeart/2005/8/colors/colorful5" csCatId="colorful" phldr="1"/>
      <dgm:spPr/>
      <dgm:t>
        <a:bodyPr/>
        <a:lstStyle/>
        <a:p>
          <a:pPr rtl="1"/>
          <a:endParaRPr lang="ar-EG"/>
        </a:p>
      </dgm:t>
    </dgm:pt>
    <dgm:pt modelId="{4B9977C7-4F15-4C18-B69A-FD136E3B4411}">
      <dgm:prSet custT="1"/>
      <dgm:spPr/>
      <dgm:t>
        <a:bodyPr/>
        <a:lstStyle/>
        <a:p>
          <a:pPr algn="ctr" rtl="1"/>
          <a:r>
            <a:rPr lang="ar-EG" sz="2800" b="1" dirty="0" smtClean="0"/>
            <a:t>ماهوالدور  الذي تقوم به المعلمة مع الأطفال  داخل غرفة النشاط لتنمية مفاهيم العدد  ؟</a:t>
          </a:r>
          <a:r>
            <a:rPr lang="ar-SA" sz="2800" dirty="0" smtClean="0"/>
            <a:t>	</a:t>
          </a:r>
          <a:endParaRPr lang="en-US" sz="2800" b="1" dirty="0"/>
        </a:p>
      </dgm:t>
    </dgm:pt>
    <dgm:pt modelId="{A3DA70B5-86B2-4646-872E-6AEA72E96C25}" type="parTrans" cxnId="{6114AEDA-7949-411B-B08D-DA6F82925983}">
      <dgm:prSet/>
      <dgm:spPr/>
      <dgm:t>
        <a:bodyPr/>
        <a:lstStyle/>
        <a:p>
          <a:pPr rtl="1"/>
          <a:endParaRPr lang="ar-EG"/>
        </a:p>
      </dgm:t>
    </dgm:pt>
    <dgm:pt modelId="{5B2DA549-4ADB-4C15-ABA6-DF0BD62061D4}" type="sibTrans" cxnId="{6114AEDA-7949-411B-B08D-DA6F82925983}">
      <dgm:prSet/>
      <dgm:spPr/>
      <dgm:t>
        <a:bodyPr/>
        <a:lstStyle/>
        <a:p>
          <a:pPr rtl="1"/>
          <a:endParaRPr lang="ar-EG"/>
        </a:p>
      </dgm:t>
    </dgm:pt>
    <dgm:pt modelId="{BA194F7D-8736-4564-B1B1-4DE0FC402095}">
      <dgm:prSet custT="1"/>
      <dgm:spPr/>
      <dgm:t>
        <a:bodyPr/>
        <a:lstStyle/>
        <a:p>
          <a:pPr algn="ctr" rtl="1"/>
          <a:r>
            <a:rPr lang="ar-SA" sz="2800" b="1" dirty="0" smtClean="0">
              <a:solidFill>
                <a:srgbClr val="002060"/>
              </a:solidFill>
              <a:effectLst>
                <a:outerShdw blurRad="38100" dist="38100" dir="2700000" algn="tl">
                  <a:srgbClr val="000000">
                    <a:alpha val="43137"/>
                  </a:srgbClr>
                </a:outerShdw>
              </a:effectLst>
            </a:rPr>
            <a:t>العد بالاستظهار.</a:t>
          </a:r>
          <a:endParaRPr lang="en-US" sz="2800" b="1" dirty="0">
            <a:solidFill>
              <a:srgbClr val="002060"/>
            </a:solidFill>
            <a:effectLst>
              <a:outerShdw blurRad="38100" dist="38100" dir="2700000" algn="tl">
                <a:srgbClr val="000000">
                  <a:alpha val="43137"/>
                </a:srgbClr>
              </a:outerShdw>
            </a:effectLst>
          </a:endParaRPr>
        </a:p>
      </dgm:t>
    </dgm:pt>
    <dgm:pt modelId="{9F40E82B-DB25-4DE1-B912-A502F3FC7443}" type="parTrans" cxnId="{6D01E497-3ED5-4A1C-A33E-BA4A9B30701E}">
      <dgm:prSet/>
      <dgm:spPr/>
      <dgm:t>
        <a:bodyPr/>
        <a:lstStyle/>
        <a:p>
          <a:pPr rtl="1"/>
          <a:endParaRPr lang="ar-EG"/>
        </a:p>
      </dgm:t>
    </dgm:pt>
    <dgm:pt modelId="{113AB78A-054D-435A-8BE1-ADEA06BC43E6}" type="sibTrans" cxnId="{6D01E497-3ED5-4A1C-A33E-BA4A9B30701E}">
      <dgm:prSet/>
      <dgm:spPr/>
      <dgm:t>
        <a:bodyPr/>
        <a:lstStyle/>
        <a:p>
          <a:pPr rtl="1"/>
          <a:endParaRPr lang="ar-EG"/>
        </a:p>
      </dgm:t>
    </dgm:pt>
    <dgm:pt modelId="{EE843A54-0EBC-450C-B24F-A1C667116D43}">
      <dgm:prSet custT="1"/>
      <dgm:spPr/>
      <dgm:t>
        <a:bodyPr/>
        <a:lstStyle/>
        <a:p>
          <a:pPr algn="ctr" rtl="1"/>
          <a:r>
            <a:rPr lang="ar-SA" sz="2800" b="1" dirty="0" smtClean="0">
              <a:solidFill>
                <a:srgbClr val="002060"/>
              </a:solidFill>
              <a:effectLst>
                <a:outerShdw blurRad="38100" dist="38100" dir="2700000" algn="tl">
                  <a:srgbClr val="000000">
                    <a:alpha val="43137"/>
                  </a:srgbClr>
                </a:outerShdw>
              </a:effectLst>
            </a:rPr>
            <a:t>استعمال الألعاب والأغاني المتنوعة.</a:t>
          </a:r>
          <a:endParaRPr lang="en-US" sz="2800" b="1" dirty="0">
            <a:solidFill>
              <a:srgbClr val="002060"/>
            </a:solidFill>
            <a:effectLst>
              <a:outerShdw blurRad="38100" dist="38100" dir="2700000" algn="tl">
                <a:srgbClr val="000000">
                  <a:alpha val="43137"/>
                </a:srgbClr>
              </a:outerShdw>
            </a:effectLst>
          </a:endParaRPr>
        </a:p>
      </dgm:t>
    </dgm:pt>
    <dgm:pt modelId="{903D1D3A-6B3C-4FE8-942A-7CC563D5ACE2}" type="parTrans" cxnId="{63A6ED07-D9C4-410A-B8D9-10375E5142ED}">
      <dgm:prSet/>
      <dgm:spPr/>
      <dgm:t>
        <a:bodyPr/>
        <a:lstStyle/>
        <a:p>
          <a:pPr rtl="1"/>
          <a:endParaRPr lang="ar-EG"/>
        </a:p>
      </dgm:t>
    </dgm:pt>
    <dgm:pt modelId="{12B698FF-0888-4F9D-BD84-07BCF46E625F}" type="sibTrans" cxnId="{63A6ED07-D9C4-410A-B8D9-10375E5142ED}">
      <dgm:prSet/>
      <dgm:spPr/>
      <dgm:t>
        <a:bodyPr/>
        <a:lstStyle/>
        <a:p>
          <a:pPr rtl="1"/>
          <a:endParaRPr lang="ar-EG"/>
        </a:p>
      </dgm:t>
    </dgm:pt>
    <dgm:pt modelId="{E98607EA-318A-4FED-8299-5FE1BC9D01AD}">
      <dgm:prSet custT="1"/>
      <dgm:spPr/>
      <dgm:t>
        <a:bodyPr/>
        <a:lstStyle/>
        <a:p>
          <a:pPr algn="ctr" rtl="1"/>
          <a:r>
            <a:rPr lang="ar-SA" sz="2800" b="1" dirty="0" smtClean="0">
              <a:solidFill>
                <a:srgbClr val="002060"/>
              </a:solidFill>
              <a:effectLst>
                <a:outerShdw blurRad="38100" dist="38100" dir="2700000" algn="tl">
                  <a:srgbClr val="000000">
                    <a:alpha val="43137"/>
                  </a:srgbClr>
                </a:outerShdw>
              </a:effectLst>
            </a:rPr>
            <a:t>التعريف بالزوج، كما في الحذاء، الدراجة، وقفاز اليد، ومعالجة المواقف المختلفة بتوفير الكراسي ، القوالب، والقبعات، والأواني، وعدها، وكذلك الحجرات والأشجار.</a:t>
          </a:r>
          <a:endParaRPr lang="en-US" sz="2800" b="1" dirty="0">
            <a:solidFill>
              <a:srgbClr val="002060"/>
            </a:solidFill>
            <a:effectLst>
              <a:outerShdw blurRad="38100" dist="38100" dir="2700000" algn="tl">
                <a:srgbClr val="000000">
                  <a:alpha val="43137"/>
                </a:srgbClr>
              </a:outerShdw>
            </a:effectLst>
          </a:endParaRPr>
        </a:p>
      </dgm:t>
    </dgm:pt>
    <dgm:pt modelId="{9277B14C-42B9-43E3-A2FF-DB6D060DA930}" type="parTrans" cxnId="{0CE88270-D181-4532-94E0-8898E43A11B6}">
      <dgm:prSet/>
      <dgm:spPr/>
      <dgm:t>
        <a:bodyPr/>
        <a:lstStyle/>
        <a:p>
          <a:pPr rtl="1"/>
          <a:endParaRPr lang="ar-EG"/>
        </a:p>
      </dgm:t>
    </dgm:pt>
    <dgm:pt modelId="{C2622592-249A-4584-A301-CB65F63A3785}" type="sibTrans" cxnId="{0CE88270-D181-4532-94E0-8898E43A11B6}">
      <dgm:prSet/>
      <dgm:spPr/>
      <dgm:t>
        <a:bodyPr/>
        <a:lstStyle/>
        <a:p>
          <a:pPr rtl="1"/>
          <a:endParaRPr lang="ar-EG"/>
        </a:p>
      </dgm:t>
    </dgm:pt>
    <dgm:pt modelId="{C1D4D5DE-999B-4E93-BADD-ADFB1E2CE665}">
      <dgm:prSet custT="1"/>
      <dgm:spPr/>
      <dgm:t>
        <a:bodyPr/>
        <a:lstStyle/>
        <a:p>
          <a:pPr algn="ctr" rtl="1"/>
          <a:r>
            <a:rPr lang="ar-SA" sz="2800" b="1" dirty="0" smtClean="0">
              <a:solidFill>
                <a:srgbClr val="002060"/>
              </a:solidFill>
              <a:effectLst>
                <a:outerShdw blurRad="38100" dist="38100" dir="2700000" algn="tl">
                  <a:srgbClr val="000000">
                    <a:alpha val="43137"/>
                  </a:srgbClr>
                </a:outerShdw>
              </a:effectLst>
            </a:rPr>
            <a:t>مقارنة ومقابلة القوالب في الشكل والحجم، وترتيبها ومناقشة أشكالها وأحجامها.</a:t>
          </a:r>
          <a:endParaRPr lang="en-US" sz="2800" b="1" dirty="0">
            <a:solidFill>
              <a:srgbClr val="002060"/>
            </a:solidFill>
            <a:effectLst>
              <a:outerShdw blurRad="38100" dist="38100" dir="2700000" algn="tl">
                <a:srgbClr val="000000">
                  <a:alpha val="43137"/>
                </a:srgbClr>
              </a:outerShdw>
            </a:effectLst>
          </a:endParaRPr>
        </a:p>
      </dgm:t>
    </dgm:pt>
    <dgm:pt modelId="{5E8276B3-AB65-4D79-B2D9-287B066ADF5C}" type="parTrans" cxnId="{C7BFF0D6-DD72-49DE-AD73-4E44E702C8D3}">
      <dgm:prSet/>
      <dgm:spPr/>
      <dgm:t>
        <a:bodyPr/>
        <a:lstStyle/>
        <a:p>
          <a:pPr rtl="1"/>
          <a:endParaRPr lang="ar-EG"/>
        </a:p>
      </dgm:t>
    </dgm:pt>
    <dgm:pt modelId="{DFB6A43D-0067-4486-B849-DE08EB213264}" type="sibTrans" cxnId="{C7BFF0D6-DD72-49DE-AD73-4E44E702C8D3}">
      <dgm:prSet/>
      <dgm:spPr/>
      <dgm:t>
        <a:bodyPr/>
        <a:lstStyle/>
        <a:p>
          <a:pPr rtl="1"/>
          <a:endParaRPr lang="ar-EG"/>
        </a:p>
      </dgm:t>
    </dgm:pt>
    <dgm:pt modelId="{E2BD7123-FE4C-433A-ADCF-8937E7DAC80E}">
      <dgm:prSet custT="1"/>
      <dgm:spPr/>
      <dgm:t>
        <a:bodyPr/>
        <a:lstStyle/>
        <a:p>
          <a:pPr algn="ctr" rtl="1"/>
          <a:r>
            <a:rPr lang="ar-SA" sz="2800" b="1" dirty="0" smtClean="0">
              <a:solidFill>
                <a:srgbClr val="002060"/>
              </a:solidFill>
              <a:effectLst>
                <a:outerShdw blurRad="38100" dist="38100" dir="2700000" algn="tl">
                  <a:srgbClr val="000000">
                    <a:alpha val="43137"/>
                  </a:srgbClr>
                </a:outerShdw>
              </a:effectLst>
            </a:rPr>
            <a:t>تقدير الأوزان والمقاييس، كالرمل والعصا.</a:t>
          </a:r>
          <a:endParaRPr lang="en-US" sz="2800" b="1" dirty="0">
            <a:solidFill>
              <a:srgbClr val="002060"/>
            </a:solidFill>
            <a:effectLst>
              <a:outerShdw blurRad="38100" dist="38100" dir="2700000" algn="tl">
                <a:srgbClr val="000000">
                  <a:alpha val="43137"/>
                </a:srgbClr>
              </a:outerShdw>
            </a:effectLst>
          </a:endParaRPr>
        </a:p>
      </dgm:t>
    </dgm:pt>
    <dgm:pt modelId="{4BCA9FCB-057F-4F57-80C4-1FB6D1CE154E}" type="parTrans" cxnId="{CB1761B3-BA04-4AD2-A911-03BC4CF4636B}">
      <dgm:prSet/>
      <dgm:spPr/>
      <dgm:t>
        <a:bodyPr/>
        <a:lstStyle/>
        <a:p>
          <a:pPr rtl="1"/>
          <a:endParaRPr lang="ar-EG"/>
        </a:p>
      </dgm:t>
    </dgm:pt>
    <dgm:pt modelId="{DC351C2F-FB91-4C45-A359-A2D89E3C82D0}" type="sibTrans" cxnId="{CB1761B3-BA04-4AD2-A911-03BC4CF4636B}">
      <dgm:prSet/>
      <dgm:spPr/>
      <dgm:t>
        <a:bodyPr/>
        <a:lstStyle/>
        <a:p>
          <a:pPr rtl="1"/>
          <a:endParaRPr lang="ar-EG"/>
        </a:p>
      </dgm:t>
    </dgm:pt>
    <dgm:pt modelId="{3EEC2A6E-A3B2-4C99-8133-2239F844CD10}">
      <dgm:prSet custT="1"/>
      <dgm:spPr/>
      <dgm:t>
        <a:bodyPr/>
        <a:lstStyle/>
        <a:p>
          <a:pPr algn="ctr" rtl="1"/>
          <a:r>
            <a:rPr lang="ar-SA" sz="2800" b="1" dirty="0" smtClean="0">
              <a:solidFill>
                <a:srgbClr val="002060"/>
              </a:solidFill>
              <a:effectLst>
                <a:outerShdw blurRad="38100" dist="38100" dir="2700000" algn="tl">
                  <a:srgbClr val="000000">
                    <a:alpha val="43137"/>
                  </a:srgbClr>
                </a:outerShdw>
              </a:effectLst>
            </a:rPr>
            <a:t>توفير الخبرات التي تتضمن الأدوار، وتسجيل الحوادث.قراءة الأرقام في جدول بعد ذلك، أو كتابة نموذج للأرقام من  1 – 10 يوضع على حائط الحجرة، ليساعد الأطفال.</a:t>
          </a:r>
          <a:endParaRPr lang="en-US" sz="2800" b="1" dirty="0">
            <a:solidFill>
              <a:srgbClr val="002060"/>
            </a:solidFill>
            <a:effectLst>
              <a:outerShdw blurRad="38100" dist="38100" dir="2700000" algn="tl">
                <a:srgbClr val="000000">
                  <a:alpha val="43137"/>
                </a:srgbClr>
              </a:outerShdw>
            </a:effectLst>
          </a:endParaRPr>
        </a:p>
      </dgm:t>
    </dgm:pt>
    <dgm:pt modelId="{6F464BF3-4926-414C-AB11-42C7B5845794}" type="parTrans" cxnId="{EB212B3B-0305-40A2-8EA3-9BDEFECE45C3}">
      <dgm:prSet/>
      <dgm:spPr/>
      <dgm:t>
        <a:bodyPr/>
        <a:lstStyle/>
        <a:p>
          <a:pPr rtl="1"/>
          <a:endParaRPr lang="ar-EG"/>
        </a:p>
      </dgm:t>
    </dgm:pt>
    <dgm:pt modelId="{41F5215F-CA71-45FB-94F7-0106F746B729}" type="sibTrans" cxnId="{EB212B3B-0305-40A2-8EA3-9BDEFECE45C3}">
      <dgm:prSet/>
      <dgm:spPr/>
      <dgm:t>
        <a:bodyPr/>
        <a:lstStyle/>
        <a:p>
          <a:pPr rtl="1"/>
          <a:endParaRPr lang="ar-EG"/>
        </a:p>
      </dgm:t>
    </dgm:pt>
    <dgm:pt modelId="{3F9E02DE-355F-4174-A80B-A81C4309EA06}">
      <dgm:prSet custT="1"/>
      <dgm:spPr/>
      <dgm:t>
        <a:bodyPr/>
        <a:lstStyle/>
        <a:p>
          <a:pPr algn="ctr" rtl="1"/>
          <a:r>
            <a:rPr lang="ar-SA" sz="2800" b="1" dirty="0" smtClean="0">
              <a:solidFill>
                <a:srgbClr val="002060"/>
              </a:solidFill>
              <a:effectLst>
                <a:outerShdw blurRad="38100" dist="38100" dir="2700000" algn="tl">
                  <a:srgbClr val="000000">
                    <a:alpha val="43137"/>
                  </a:srgbClr>
                </a:outerShdw>
              </a:effectLst>
            </a:rPr>
            <a:t>يماثل الأرقام على الشاشة ويلاحظ الأرقام على الصفحة ويلعب بالأرقام المقطوعة ويكتب أرقاماً متعددة: المنزل – الهاتف.</a:t>
          </a:r>
          <a:endParaRPr lang="en-US" sz="2800" b="1" dirty="0">
            <a:solidFill>
              <a:srgbClr val="002060"/>
            </a:solidFill>
            <a:effectLst>
              <a:outerShdw blurRad="38100" dist="38100" dir="2700000" algn="tl">
                <a:srgbClr val="000000">
                  <a:alpha val="43137"/>
                </a:srgbClr>
              </a:outerShdw>
            </a:effectLst>
          </a:endParaRPr>
        </a:p>
      </dgm:t>
    </dgm:pt>
    <dgm:pt modelId="{3EFD8315-A859-47C4-8F42-038610D9AEBB}" type="parTrans" cxnId="{36131BF6-8A10-4233-9DF4-732FD8602846}">
      <dgm:prSet/>
      <dgm:spPr/>
      <dgm:t>
        <a:bodyPr/>
        <a:lstStyle/>
        <a:p>
          <a:pPr rtl="1"/>
          <a:endParaRPr lang="ar-EG"/>
        </a:p>
      </dgm:t>
    </dgm:pt>
    <dgm:pt modelId="{CEC18B7A-A766-43F4-AEC4-4D5A9A237E8A}" type="sibTrans" cxnId="{36131BF6-8A10-4233-9DF4-732FD8602846}">
      <dgm:prSet/>
      <dgm:spPr/>
      <dgm:t>
        <a:bodyPr/>
        <a:lstStyle/>
        <a:p>
          <a:pPr rtl="1"/>
          <a:endParaRPr lang="ar-EG"/>
        </a:p>
      </dgm:t>
    </dgm:pt>
    <dgm:pt modelId="{80E0795E-6DAC-4E20-A42E-D896B56B6447}" type="pres">
      <dgm:prSet presAssocID="{CB10131D-E185-4B31-BF33-4E2DA5BEC2A5}" presName="linear" presStyleCnt="0">
        <dgm:presLayoutVars>
          <dgm:animLvl val="lvl"/>
          <dgm:resizeHandles val="exact"/>
        </dgm:presLayoutVars>
      </dgm:prSet>
      <dgm:spPr/>
      <dgm:t>
        <a:bodyPr/>
        <a:lstStyle/>
        <a:p>
          <a:pPr rtl="1"/>
          <a:endParaRPr lang="ar-EG"/>
        </a:p>
      </dgm:t>
    </dgm:pt>
    <dgm:pt modelId="{2090438D-B6D1-4D10-9F86-FDC5B74D1395}" type="pres">
      <dgm:prSet presAssocID="{4B9977C7-4F15-4C18-B69A-FD136E3B4411}" presName="parentText" presStyleLbl="node1" presStyleIdx="0" presStyleCnt="1" custLinFactNeighborY="-4411">
        <dgm:presLayoutVars>
          <dgm:chMax val="0"/>
          <dgm:bulletEnabled val="1"/>
        </dgm:presLayoutVars>
      </dgm:prSet>
      <dgm:spPr/>
      <dgm:t>
        <a:bodyPr/>
        <a:lstStyle/>
        <a:p>
          <a:pPr rtl="1"/>
          <a:endParaRPr lang="ar-EG"/>
        </a:p>
      </dgm:t>
    </dgm:pt>
    <dgm:pt modelId="{00480DEA-0111-4BE3-847E-ECE9756601CA}" type="pres">
      <dgm:prSet presAssocID="{4B9977C7-4F15-4C18-B69A-FD136E3B4411}" presName="childText" presStyleLbl="revTx" presStyleIdx="0" presStyleCnt="1">
        <dgm:presLayoutVars>
          <dgm:bulletEnabled val="1"/>
        </dgm:presLayoutVars>
      </dgm:prSet>
      <dgm:spPr/>
      <dgm:t>
        <a:bodyPr/>
        <a:lstStyle/>
        <a:p>
          <a:pPr rtl="1"/>
          <a:endParaRPr lang="ar-EG"/>
        </a:p>
      </dgm:t>
    </dgm:pt>
  </dgm:ptLst>
  <dgm:cxnLst>
    <dgm:cxn modelId="{CB1761B3-BA04-4AD2-A911-03BC4CF4636B}" srcId="{4B9977C7-4F15-4C18-B69A-FD136E3B4411}" destId="{E2BD7123-FE4C-433A-ADCF-8937E7DAC80E}" srcOrd="4" destOrd="0" parTransId="{4BCA9FCB-057F-4F57-80C4-1FB6D1CE154E}" sibTransId="{DC351C2F-FB91-4C45-A359-A2D89E3C82D0}"/>
    <dgm:cxn modelId="{4E3D725E-63E1-42C8-8C3E-EABBB2AB5D45}" type="presOf" srcId="{EE843A54-0EBC-450C-B24F-A1C667116D43}" destId="{00480DEA-0111-4BE3-847E-ECE9756601CA}" srcOrd="0" destOrd="1" presId="urn:microsoft.com/office/officeart/2005/8/layout/vList2"/>
    <dgm:cxn modelId="{63A6ED07-D9C4-410A-B8D9-10375E5142ED}" srcId="{4B9977C7-4F15-4C18-B69A-FD136E3B4411}" destId="{EE843A54-0EBC-450C-B24F-A1C667116D43}" srcOrd="1" destOrd="0" parTransId="{903D1D3A-6B3C-4FE8-942A-7CC563D5ACE2}" sibTransId="{12B698FF-0888-4F9D-BD84-07BCF46E625F}"/>
    <dgm:cxn modelId="{1BDC18A5-D21F-4616-990C-248275E5207E}" type="presOf" srcId="{3F9E02DE-355F-4174-A80B-A81C4309EA06}" destId="{00480DEA-0111-4BE3-847E-ECE9756601CA}" srcOrd="0" destOrd="6" presId="urn:microsoft.com/office/officeart/2005/8/layout/vList2"/>
    <dgm:cxn modelId="{36131BF6-8A10-4233-9DF4-732FD8602846}" srcId="{4B9977C7-4F15-4C18-B69A-FD136E3B4411}" destId="{3F9E02DE-355F-4174-A80B-A81C4309EA06}" srcOrd="6" destOrd="0" parTransId="{3EFD8315-A859-47C4-8F42-038610D9AEBB}" sibTransId="{CEC18B7A-A766-43F4-AEC4-4D5A9A237E8A}"/>
    <dgm:cxn modelId="{A970F1BF-95CB-493D-BE1A-58D45BD7B6BA}" type="presOf" srcId="{CB10131D-E185-4B31-BF33-4E2DA5BEC2A5}" destId="{80E0795E-6DAC-4E20-A42E-D896B56B6447}" srcOrd="0" destOrd="0" presId="urn:microsoft.com/office/officeart/2005/8/layout/vList2"/>
    <dgm:cxn modelId="{FC503ABB-38A8-4ED6-92B0-633B42F8C59B}" type="presOf" srcId="{C1D4D5DE-999B-4E93-BADD-ADFB1E2CE665}" destId="{00480DEA-0111-4BE3-847E-ECE9756601CA}" srcOrd="0" destOrd="3" presId="urn:microsoft.com/office/officeart/2005/8/layout/vList2"/>
    <dgm:cxn modelId="{BFD807D8-2FDF-49F9-B9E2-438883447193}" type="presOf" srcId="{E2BD7123-FE4C-433A-ADCF-8937E7DAC80E}" destId="{00480DEA-0111-4BE3-847E-ECE9756601CA}" srcOrd="0" destOrd="4" presId="urn:microsoft.com/office/officeart/2005/8/layout/vList2"/>
    <dgm:cxn modelId="{837A8268-D2A2-473C-A534-3B2E73B3CFE0}" type="presOf" srcId="{E98607EA-318A-4FED-8299-5FE1BC9D01AD}" destId="{00480DEA-0111-4BE3-847E-ECE9756601CA}" srcOrd="0" destOrd="2" presId="urn:microsoft.com/office/officeart/2005/8/layout/vList2"/>
    <dgm:cxn modelId="{0DE78698-EF0B-4D6B-8318-42FFC4A27ACE}" type="presOf" srcId="{BA194F7D-8736-4564-B1B1-4DE0FC402095}" destId="{00480DEA-0111-4BE3-847E-ECE9756601CA}" srcOrd="0" destOrd="0" presId="urn:microsoft.com/office/officeart/2005/8/layout/vList2"/>
    <dgm:cxn modelId="{C7BFF0D6-DD72-49DE-AD73-4E44E702C8D3}" srcId="{4B9977C7-4F15-4C18-B69A-FD136E3B4411}" destId="{C1D4D5DE-999B-4E93-BADD-ADFB1E2CE665}" srcOrd="3" destOrd="0" parTransId="{5E8276B3-AB65-4D79-B2D9-287B066ADF5C}" sibTransId="{DFB6A43D-0067-4486-B849-DE08EB213264}"/>
    <dgm:cxn modelId="{84DB7003-34E1-4E75-9B33-8BA9D3A96536}" type="presOf" srcId="{3EEC2A6E-A3B2-4C99-8133-2239F844CD10}" destId="{00480DEA-0111-4BE3-847E-ECE9756601CA}" srcOrd="0" destOrd="5" presId="urn:microsoft.com/office/officeart/2005/8/layout/vList2"/>
    <dgm:cxn modelId="{EB212B3B-0305-40A2-8EA3-9BDEFECE45C3}" srcId="{4B9977C7-4F15-4C18-B69A-FD136E3B4411}" destId="{3EEC2A6E-A3B2-4C99-8133-2239F844CD10}" srcOrd="5" destOrd="0" parTransId="{6F464BF3-4926-414C-AB11-42C7B5845794}" sibTransId="{41F5215F-CA71-45FB-94F7-0106F746B729}"/>
    <dgm:cxn modelId="{6D01E497-3ED5-4A1C-A33E-BA4A9B30701E}" srcId="{4B9977C7-4F15-4C18-B69A-FD136E3B4411}" destId="{BA194F7D-8736-4564-B1B1-4DE0FC402095}" srcOrd="0" destOrd="0" parTransId="{9F40E82B-DB25-4DE1-B912-A502F3FC7443}" sibTransId="{113AB78A-054D-435A-8BE1-ADEA06BC43E6}"/>
    <dgm:cxn modelId="{6114AEDA-7949-411B-B08D-DA6F82925983}" srcId="{CB10131D-E185-4B31-BF33-4E2DA5BEC2A5}" destId="{4B9977C7-4F15-4C18-B69A-FD136E3B4411}" srcOrd="0" destOrd="0" parTransId="{A3DA70B5-86B2-4646-872E-6AEA72E96C25}" sibTransId="{5B2DA549-4ADB-4C15-ABA6-DF0BD62061D4}"/>
    <dgm:cxn modelId="{0CE88270-D181-4532-94E0-8898E43A11B6}" srcId="{4B9977C7-4F15-4C18-B69A-FD136E3B4411}" destId="{E98607EA-318A-4FED-8299-5FE1BC9D01AD}" srcOrd="2" destOrd="0" parTransId="{9277B14C-42B9-43E3-A2FF-DB6D060DA930}" sibTransId="{C2622592-249A-4584-A301-CB65F63A3785}"/>
    <dgm:cxn modelId="{5C053934-2DC4-4824-9323-10E93886A3B5}" type="presOf" srcId="{4B9977C7-4F15-4C18-B69A-FD136E3B4411}" destId="{2090438D-B6D1-4D10-9F86-FDC5B74D1395}" srcOrd="0" destOrd="0" presId="urn:microsoft.com/office/officeart/2005/8/layout/vList2"/>
    <dgm:cxn modelId="{E16C14B1-2159-4FA8-92C6-5D7544CD3944}" type="presParOf" srcId="{80E0795E-6DAC-4E20-A42E-D896B56B6447}" destId="{2090438D-B6D1-4D10-9F86-FDC5B74D1395}" srcOrd="0" destOrd="0" presId="urn:microsoft.com/office/officeart/2005/8/layout/vList2"/>
    <dgm:cxn modelId="{639E20C7-503E-4941-9E5B-F2CE55A21738}" type="presParOf" srcId="{80E0795E-6DAC-4E20-A42E-D896B56B6447}" destId="{00480DEA-0111-4BE3-847E-ECE9756601C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DEA3B04-EEBC-44BF-86DF-4C0B6588A2C4}" type="doc">
      <dgm:prSet loTypeId="urn:microsoft.com/office/officeart/2005/8/layout/vList2" loCatId="list" qsTypeId="urn:microsoft.com/office/officeart/2005/8/quickstyle/simple1" qsCatId="simple" csTypeId="urn:microsoft.com/office/officeart/2005/8/colors/accent2_2" csCatId="accent2" phldr="1"/>
      <dgm:spPr/>
      <dgm:t>
        <a:bodyPr/>
        <a:lstStyle/>
        <a:p>
          <a:pPr rtl="1"/>
          <a:endParaRPr lang="ar-EG"/>
        </a:p>
      </dgm:t>
    </dgm:pt>
    <dgm:pt modelId="{ED5CE5CA-9893-4C69-88FB-865FC6CC89C7}">
      <dgm:prSet custT="1"/>
      <dgm:spPr/>
      <dgm:t>
        <a:bodyPr/>
        <a:lstStyle/>
        <a:p>
          <a:pPr algn="ctr" rtl="1"/>
          <a:r>
            <a:rPr lang="ar-EG" sz="3200" b="1" dirty="0" smtClean="0">
              <a:solidFill>
                <a:schemeClr val="bg1"/>
              </a:solidFill>
            </a:rPr>
            <a:t>2- كيف يمكن لمعلمة الروضة تنمية مفهوم </a:t>
          </a:r>
          <a:r>
            <a:rPr lang="ar-SA" sz="3200" b="1" dirty="0" smtClean="0">
              <a:solidFill>
                <a:schemeClr val="bg1"/>
              </a:solidFill>
            </a:rPr>
            <a:t>الأجزاء</a:t>
          </a:r>
          <a:r>
            <a:rPr lang="ar-EG" sz="3200" b="1" dirty="0" smtClean="0">
              <a:solidFill>
                <a:schemeClr val="bg1"/>
              </a:solidFill>
            </a:rPr>
            <a:t> و الكل ؟ </a:t>
          </a:r>
          <a:endParaRPr lang="en-US" sz="3200" b="1" dirty="0">
            <a:solidFill>
              <a:schemeClr val="bg1"/>
            </a:solidFill>
          </a:endParaRPr>
        </a:p>
      </dgm:t>
    </dgm:pt>
    <dgm:pt modelId="{85DA406B-ABE7-40AE-A0DE-44644C845DA5}" type="parTrans" cxnId="{49438CDC-66CF-43D8-9EE9-1E9D2C8B46EF}">
      <dgm:prSet/>
      <dgm:spPr/>
      <dgm:t>
        <a:bodyPr/>
        <a:lstStyle/>
        <a:p>
          <a:pPr rtl="1"/>
          <a:endParaRPr lang="ar-EG"/>
        </a:p>
      </dgm:t>
    </dgm:pt>
    <dgm:pt modelId="{64403B1B-EE64-449E-ACAA-6D1C27B54F95}" type="sibTrans" cxnId="{49438CDC-66CF-43D8-9EE9-1E9D2C8B46EF}">
      <dgm:prSet/>
      <dgm:spPr/>
      <dgm:t>
        <a:bodyPr/>
        <a:lstStyle/>
        <a:p>
          <a:pPr rtl="1"/>
          <a:endParaRPr lang="ar-EG"/>
        </a:p>
      </dgm:t>
    </dgm:pt>
    <dgm:pt modelId="{FB93C4D7-D682-45DC-92E9-872B89B8EDE0}">
      <dgm:prSet>
        <dgm:style>
          <a:lnRef idx="0">
            <a:schemeClr val="accent3"/>
          </a:lnRef>
          <a:fillRef idx="3">
            <a:schemeClr val="accent3"/>
          </a:fillRef>
          <a:effectRef idx="3">
            <a:schemeClr val="accent3"/>
          </a:effectRef>
          <a:fontRef idx="minor">
            <a:schemeClr val="lt1"/>
          </a:fontRef>
        </dgm:style>
      </dgm:prSet>
      <dgm:spPr/>
      <dgm:t>
        <a:bodyPr/>
        <a:lstStyle/>
        <a:p>
          <a:pPr algn="ctr" rtl="1"/>
          <a:r>
            <a:rPr lang="ar-EG" b="1" dirty="0" smtClean="0">
              <a:solidFill>
                <a:srgbClr val="FFFF00"/>
              </a:solidFill>
            </a:rPr>
            <a:t>المفاهيم </a:t>
          </a:r>
          <a:endParaRPr lang="en-US" b="1" dirty="0">
            <a:solidFill>
              <a:srgbClr val="FFFF00"/>
            </a:solidFill>
          </a:endParaRPr>
        </a:p>
      </dgm:t>
    </dgm:pt>
    <dgm:pt modelId="{3CC11253-7367-44CA-9AF2-7C89E0467D6A}" type="parTrans" cxnId="{E5416E04-A323-40CB-91F6-CF2991433DD3}">
      <dgm:prSet/>
      <dgm:spPr/>
      <dgm:t>
        <a:bodyPr/>
        <a:lstStyle/>
        <a:p>
          <a:pPr rtl="1"/>
          <a:endParaRPr lang="ar-EG"/>
        </a:p>
      </dgm:t>
    </dgm:pt>
    <dgm:pt modelId="{C80FF010-2DE7-4DD7-9D53-1A353080C48E}" type="sibTrans" cxnId="{E5416E04-A323-40CB-91F6-CF2991433DD3}">
      <dgm:prSet/>
      <dgm:spPr/>
      <dgm:t>
        <a:bodyPr/>
        <a:lstStyle/>
        <a:p>
          <a:pPr rtl="1"/>
          <a:endParaRPr lang="ar-EG"/>
        </a:p>
      </dgm:t>
    </dgm:pt>
    <dgm:pt modelId="{92A92485-E6AC-42E9-B0D9-47357DA24806}">
      <dgm:prSet/>
      <dgm:spPr/>
      <dgm:t>
        <a:bodyPr/>
        <a:lstStyle/>
        <a:p>
          <a:pPr rtl="1"/>
          <a:r>
            <a:rPr lang="ar-SA" b="1" dirty="0" smtClean="0"/>
            <a:t>بداية التعرف على الأجزاء واستعمالها.</a:t>
          </a:r>
          <a:endParaRPr lang="en-US" b="1" dirty="0"/>
        </a:p>
      </dgm:t>
    </dgm:pt>
    <dgm:pt modelId="{E29D4A2B-422B-49E2-88DF-8D733C6D7538}" type="parTrans" cxnId="{F2257DB4-4C1C-4041-A764-55A7C9A08FE5}">
      <dgm:prSet/>
      <dgm:spPr/>
      <dgm:t>
        <a:bodyPr/>
        <a:lstStyle/>
        <a:p>
          <a:pPr rtl="1"/>
          <a:endParaRPr lang="ar-EG"/>
        </a:p>
      </dgm:t>
    </dgm:pt>
    <dgm:pt modelId="{A46854EA-18FB-48BF-A3CE-4B24DBD5E27A}" type="sibTrans" cxnId="{F2257DB4-4C1C-4041-A764-55A7C9A08FE5}">
      <dgm:prSet/>
      <dgm:spPr/>
      <dgm:t>
        <a:bodyPr/>
        <a:lstStyle/>
        <a:p>
          <a:pPr rtl="1"/>
          <a:endParaRPr lang="ar-EG"/>
        </a:p>
      </dgm:t>
    </dgm:pt>
    <dgm:pt modelId="{5269A80A-BDCD-4C34-8C80-8002246465D4}">
      <dgm:prSet/>
      <dgm:spPr/>
      <dgm:t>
        <a:bodyPr/>
        <a:lstStyle/>
        <a:p>
          <a:pPr rtl="1"/>
          <a:r>
            <a:rPr lang="ar-SA" b="1" dirty="0" smtClean="0"/>
            <a:t>توسيع واستعمال الألفاظ والتغيرات لأجزاء الكل: 2/1، 4/1 قطعة، وسط.</a:t>
          </a:r>
          <a:endParaRPr lang="en-US" b="1" dirty="0"/>
        </a:p>
      </dgm:t>
    </dgm:pt>
    <dgm:pt modelId="{CE2D52AF-C70B-44AC-AAC2-D5D3CAB86339}" type="parTrans" cxnId="{CD764E62-156E-44AE-A166-DAA678078FA2}">
      <dgm:prSet/>
      <dgm:spPr/>
      <dgm:t>
        <a:bodyPr/>
        <a:lstStyle/>
        <a:p>
          <a:pPr rtl="1"/>
          <a:endParaRPr lang="ar-EG"/>
        </a:p>
      </dgm:t>
    </dgm:pt>
    <dgm:pt modelId="{A7C0F70F-4F05-4352-A841-E02B401A6397}" type="sibTrans" cxnId="{CD764E62-156E-44AE-A166-DAA678078FA2}">
      <dgm:prSet/>
      <dgm:spPr/>
      <dgm:t>
        <a:bodyPr/>
        <a:lstStyle/>
        <a:p>
          <a:pPr rtl="1"/>
          <a:endParaRPr lang="ar-EG"/>
        </a:p>
      </dgm:t>
    </dgm:pt>
    <dgm:pt modelId="{D658C2B0-3133-44FD-A7D8-86FF8CD0240D}">
      <dgm:prSet>
        <dgm:style>
          <a:lnRef idx="0">
            <a:schemeClr val="dk1"/>
          </a:lnRef>
          <a:fillRef idx="3">
            <a:schemeClr val="dk1"/>
          </a:fillRef>
          <a:effectRef idx="3">
            <a:schemeClr val="dk1"/>
          </a:effectRef>
          <a:fontRef idx="minor">
            <a:schemeClr val="lt1"/>
          </a:fontRef>
        </dgm:style>
      </dgm:prSet>
      <dgm:spPr/>
      <dgm:t>
        <a:bodyPr/>
        <a:lstStyle/>
        <a:p>
          <a:pPr algn="ctr" rtl="1"/>
          <a:r>
            <a:rPr lang="ar-SA" b="1" dirty="0" smtClean="0"/>
            <a:t>(ب) الموقف</a:t>
          </a:r>
          <a:r>
            <a:rPr lang="ar-EG" b="1" dirty="0" smtClean="0"/>
            <a:t> الذي تقوم به المعلمة مع الأطفال  داخل غرفة النشاط ؟</a:t>
          </a:r>
          <a:r>
            <a:rPr lang="ar-SA" dirty="0" smtClean="0"/>
            <a:t>		</a:t>
          </a:r>
          <a:endParaRPr lang="en-US" dirty="0"/>
        </a:p>
      </dgm:t>
    </dgm:pt>
    <dgm:pt modelId="{FF7252F6-127A-4025-89BB-06B247BFE24D}" type="parTrans" cxnId="{92CD7D26-08BE-41F7-AA39-91B18A895A46}">
      <dgm:prSet/>
      <dgm:spPr/>
      <dgm:t>
        <a:bodyPr/>
        <a:lstStyle/>
        <a:p>
          <a:pPr rtl="1"/>
          <a:endParaRPr lang="ar-EG"/>
        </a:p>
      </dgm:t>
    </dgm:pt>
    <dgm:pt modelId="{8A22CA37-79CD-42AE-B414-09104144A07C}" type="sibTrans" cxnId="{92CD7D26-08BE-41F7-AA39-91B18A895A46}">
      <dgm:prSet/>
      <dgm:spPr/>
      <dgm:t>
        <a:bodyPr/>
        <a:lstStyle/>
        <a:p>
          <a:pPr rtl="1"/>
          <a:endParaRPr lang="ar-EG"/>
        </a:p>
      </dgm:t>
    </dgm:pt>
    <dgm:pt modelId="{F558281C-766A-4E9D-AA43-4A3BDF68D353}">
      <dgm:prSet/>
      <dgm:spPr/>
      <dgm:t>
        <a:bodyPr/>
        <a:lstStyle/>
        <a:p>
          <a:pPr algn="ctr" rtl="1"/>
          <a:r>
            <a:rPr lang="ar-SA" b="1" dirty="0" smtClean="0">
              <a:solidFill>
                <a:srgbClr val="C00000"/>
              </a:solidFill>
            </a:rPr>
            <a:t>تقسيم التفاحة، أو </a:t>
          </a:r>
          <a:r>
            <a:rPr lang="ar-EG" b="1" dirty="0" smtClean="0">
              <a:solidFill>
                <a:srgbClr val="C00000"/>
              </a:solidFill>
            </a:rPr>
            <a:t>الخبز</a:t>
          </a:r>
          <a:endParaRPr lang="en-US" b="1" dirty="0">
            <a:solidFill>
              <a:srgbClr val="C00000"/>
            </a:solidFill>
          </a:endParaRPr>
        </a:p>
      </dgm:t>
    </dgm:pt>
    <dgm:pt modelId="{2DCFE090-73B9-4223-B544-0719E4C62250}" type="parTrans" cxnId="{1243286C-3672-4C8B-92F5-D74CD777D4C0}">
      <dgm:prSet/>
      <dgm:spPr/>
      <dgm:t>
        <a:bodyPr/>
        <a:lstStyle/>
        <a:p>
          <a:pPr rtl="1"/>
          <a:endParaRPr lang="ar-EG"/>
        </a:p>
      </dgm:t>
    </dgm:pt>
    <dgm:pt modelId="{D1D9FCE2-104E-4D78-942D-AFB9FD661DFA}" type="sibTrans" cxnId="{1243286C-3672-4C8B-92F5-D74CD777D4C0}">
      <dgm:prSet/>
      <dgm:spPr/>
      <dgm:t>
        <a:bodyPr/>
        <a:lstStyle/>
        <a:p>
          <a:pPr rtl="1"/>
          <a:endParaRPr lang="ar-EG"/>
        </a:p>
      </dgm:t>
    </dgm:pt>
    <dgm:pt modelId="{52E4145A-24B1-4A5A-90C4-24556206D7E5}">
      <dgm:prSet/>
      <dgm:spPr/>
      <dgm:t>
        <a:bodyPr/>
        <a:lstStyle/>
        <a:p>
          <a:pPr algn="ctr" rtl="1"/>
          <a:r>
            <a:rPr lang="ar-SA" b="1" dirty="0" smtClean="0">
              <a:solidFill>
                <a:srgbClr val="C00000"/>
              </a:solidFill>
            </a:rPr>
            <a:t>استعمال الألفاظ لمقارنة القوالب والأشياء واستعمال المقاييس والموازين المختلفة، ومناقشة الأجزاء.</a:t>
          </a:r>
          <a:endParaRPr lang="en-US" b="1" dirty="0">
            <a:solidFill>
              <a:srgbClr val="C00000"/>
            </a:solidFill>
          </a:endParaRPr>
        </a:p>
      </dgm:t>
    </dgm:pt>
    <dgm:pt modelId="{F1ECE6B8-3063-4A33-8514-D9E316795D87}" type="parTrans" cxnId="{01754ACA-64D1-4D7B-B87B-758366B9C98C}">
      <dgm:prSet/>
      <dgm:spPr/>
      <dgm:t>
        <a:bodyPr/>
        <a:lstStyle/>
        <a:p>
          <a:pPr rtl="1"/>
          <a:endParaRPr lang="ar-EG"/>
        </a:p>
      </dgm:t>
    </dgm:pt>
    <dgm:pt modelId="{643A6076-B95C-478A-931C-B9EB3A146F84}" type="sibTrans" cxnId="{01754ACA-64D1-4D7B-B87B-758366B9C98C}">
      <dgm:prSet/>
      <dgm:spPr/>
      <dgm:t>
        <a:bodyPr/>
        <a:lstStyle/>
        <a:p>
          <a:pPr rtl="1"/>
          <a:endParaRPr lang="ar-EG"/>
        </a:p>
      </dgm:t>
    </dgm:pt>
    <dgm:pt modelId="{72587091-E636-4993-BF38-C92FB7AEF90B}" type="pres">
      <dgm:prSet presAssocID="{BDEA3B04-EEBC-44BF-86DF-4C0B6588A2C4}" presName="linear" presStyleCnt="0">
        <dgm:presLayoutVars>
          <dgm:animLvl val="lvl"/>
          <dgm:resizeHandles val="exact"/>
        </dgm:presLayoutVars>
      </dgm:prSet>
      <dgm:spPr/>
      <dgm:t>
        <a:bodyPr/>
        <a:lstStyle/>
        <a:p>
          <a:pPr rtl="1"/>
          <a:endParaRPr lang="ar-EG"/>
        </a:p>
      </dgm:t>
    </dgm:pt>
    <dgm:pt modelId="{CC288C8B-98D8-468B-BE5E-6A543DE97F75}" type="pres">
      <dgm:prSet presAssocID="{ED5CE5CA-9893-4C69-88FB-865FC6CC89C7}" presName="parentText" presStyleLbl="node1" presStyleIdx="0" presStyleCnt="3" custLinFactY="-979" custLinFactNeighborY="-100000">
        <dgm:presLayoutVars>
          <dgm:chMax val="0"/>
          <dgm:bulletEnabled val="1"/>
        </dgm:presLayoutVars>
      </dgm:prSet>
      <dgm:spPr/>
      <dgm:t>
        <a:bodyPr/>
        <a:lstStyle/>
        <a:p>
          <a:pPr rtl="1"/>
          <a:endParaRPr lang="ar-EG"/>
        </a:p>
      </dgm:t>
    </dgm:pt>
    <dgm:pt modelId="{3D053AB5-0B40-42A4-8CEE-9985386D0D33}" type="pres">
      <dgm:prSet presAssocID="{64403B1B-EE64-449E-ACAA-6D1C27B54F95}" presName="spacer" presStyleCnt="0"/>
      <dgm:spPr/>
    </dgm:pt>
    <dgm:pt modelId="{4E5B5C07-3B07-49FE-86EF-22A425F06931}" type="pres">
      <dgm:prSet presAssocID="{FB93C4D7-D682-45DC-92E9-872B89B8EDE0}" presName="parentText" presStyleLbl="node1" presStyleIdx="1" presStyleCnt="3">
        <dgm:presLayoutVars>
          <dgm:chMax val="0"/>
          <dgm:bulletEnabled val="1"/>
        </dgm:presLayoutVars>
      </dgm:prSet>
      <dgm:spPr/>
      <dgm:t>
        <a:bodyPr/>
        <a:lstStyle/>
        <a:p>
          <a:pPr rtl="1"/>
          <a:endParaRPr lang="ar-EG"/>
        </a:p>
      </dgm:t>
    </dgm:pt>
    <dgm:pt modelId="{1011221F-107E-4F0F-BF60-F7FDBEC77595}" type="pres">
      <dgm:prSet presAssocID="{FB93C4D7-D682-45DC-92E9-872B89B8EDE0}" presName="childText" presStyleLbl="revTx" presStyleIdx="0" presStyleCnt="2">
        <dgm:presLayoutVars>
          <dgm:bulletEnabled val="1"/>
        </dgm:presLayoutVars>
      </dgm:prSet>
      <dgm:spPr/>
      <dgm:t>
        <a:bodyPr/>
        <a:lstStyle/>
        <a:p>
          <a:pPr rtl="1"/>
          <a:endParaRPr lang="ar-EG"/>
        </a:p>
      </dgm:t>
    </dgm:pt>
    <dgm:pt modelId="{78132752-B8DF-4323-B8B0-4ED3ACCD1754}" type="pres">
      <dgm:prSet presAssocID="{D658C2B0-3133-44FD-A7D8-86FF8CD0240D}" presName="parentText" presStyleLbl="node1" presStyleIdx="2" presStyleCnt="3">
        <dgm:presLayoutVars>
          <dgm:chMax val="0"/>
          <dgm:bulletEnabled val="1"/>
        </dgm:presLayoutVars>
      </dgm:prSet>
      <dgm:spPr/>
      <dgm:t>
        <a:bodyPr/>
        <a:lstStyle/>
        <a:p>
          <a:pPr rtl="1"/>
          <a:endParaRPr lang="ar-EG"/>
        </a:p>
      </dgm:t>
    </dgm:pt>
    <dgm:pt modelId="{AA3EF69B-4D3F-4071-AC00-E9288FDA3F72}" type="pres">
      <dgm:prSet presAssocID="{D658C2B0-3133-44FD-A7D8-86FF8CD0240D}" presName="childText" presStyleLbl="revTx" presStyleIdx="1" presStyleCnt="2">
        <dgm:presLayoutVars>
          <dgm:bulletEnabled val="1"/>
        </dgm:presLayoutVars>
      </dgm:prSet>
      <dgm:spPr/>
      <dgm:t>
        <a:bodyPr/>
        <a:lstStyle/>
        <a:p>
          <a:pPr rtl="1"/>
          <a:endParaRPr lang="ar-EG"/>
        </a:p>
      </dgm:t>
    </dgm:pt>
  </dgm:ptLst>
  <dgm:cxnLst>
    <dgm:cxn modelId="{C4B48804-38FD-4997-A875-933FD0D8445C}" type="presOf" srcId="{F558281C-766A-4E9D-AA43-4A3BDF68D353}" destId="{AA3EF69B-4D3F-4071-AC00-E9288FDA3F72}" srcOrd="0" destOrd="0" presId="urn:microsoft.com/office/officeart/2005/8/layout/vList2"/>
    <dgm:cxn modelId="{37EAF553-EA3C-4701-B8CF-A03CF72CEEB7}" type="presOf" srcId="{D658C2B0-3133-44FD-A7D8-86FF8CD0240D}" destId="{78132752-B8DF-4323-B8B0-4ED3ACCD1754}" srcOrd="0" destOrd="0" presId="urn:microsoft.com/office/officeart/2005/8/layout/vList2"/>
    <dgm:cxn modelId="{250CA7F3-2767-4B8E-8ABB-3D064C0B043C}" type="presOf" srcId="{FB93C4D7-D682-45DC-92E9-872B89B8EDE0}" destId="{4E5B5C07-3B07-49FE-86EF-22A425F06931}" srcOrd="0" destOrd="0" presId="urn:microsoft.com/office/officeart/2005/8/layout/vList2"/>
    <dgm:cxn modelId="{4EB11001-75D3-4B91-B2A9-202D09C8F2F9}" type="presOf" srcId="{52E4145A-24B1-4A5A-90C4-24556206D7E5}" destId="{AA3EF69B-4D3F-4071-AC00-E9288FDA3F72}" srcOrd="0" destOrd="1" presId="urn:microsoft.com/office/officeart/2005/8/layout/vList2"/>
    <dgm:cxn modelId="{49438CDC-66CF-43D8-9EE9-1E9D2C8B46EF}" srcId="{BDEA3B04-EEBC-44BF-86DF-4C0B6588A2C4}" destId="{ED5CE5CA-9893-4C69-88FB-865FC6CC89C7}" srcOrd="0" destOrd="0" parTransId="{85DA406B-ABE7-40AE-A0DE-44644C845DA5}" sibTransId="{64403B1B-EE64-449E-ACAA-6D1C27B54F95}"/>
    <dgm:cxn modelId="{E5416E04-A323-40CB-91F6-CF2991433DD3}" srcId="{BDEA3B04-EEBC-44BF-86DF-4C0B6588A2C4}" destId="{FB93C4D7-D682-45DC-92E9-872B89B8EDE0}" srcOrd="1" destOrd="0" parTransId="{3CC11253-7367-44CA-9AF2-7C89E0467D6A}" sibTransId="{C80FF010-2DE7-4DD7-9D53-1A353080C48E}"/>
    <dgm:cxn modelId="{CD764E62-156E-44AE-A166-DAA678078FA2}" srcId="{FB93C4D7-D682-45DC-92E9-872B89B8EDE0}" destId="{5269A80A-BDCD-4C34-8C80-8002246465D4}" srcOrd="1" destOrd="0" parTransId="{CE2D52AF-C70B-44AC-AAC2-D5D3CAB86339}" sibTransId="{A7C0F70F-4F05-4352-A841-E02B401A6397}"/>
    <dgm:cxn modelId="{1243286C-3672-4C8B-92F5-D74CD777D4C0}" srcId="{D658C2B0-3133-44FD-A7D8-86FF8CD0240D}" destId="{F558281C-766A-4E9D-AA43-4A3BDF68D353}" srcOrd="0" destOrd="0" parTransId="{2DCFE090-73B9-4223-B544-0719E4C62250}" sibTransId="{D1D9FCE2-104E-4D78-942D-AFB9FD661DFA}"/>
    <dgm:cxn modelId="{32C78F5A-95FE-483D-9543-6C8557F2265A}" type="presOf" srcId="{BDEA3B04-EEBC-44BF-86DF-4C0B6588A2C4}" destId="{72587091-E636-4993-BF38-C92FB7AEF90B}" srcOrd="0" destOrd="0" presId="urn:microsoft.com/office/officeart/2005/8/layout/vList2"/>
    <dgm:cxn modelId="{A0008215-E423-46D4-812D-62E4E889A9DC}" type="presOf" srcId="{5269A80A-BDCD-4C34-8C80-8002246465D4}" destId="{1011221F-107E-4F0F-BF60-F7FDBEC77595}" srcOrd="0" destOrd="1" presId="urn:microsoft.com/office/officeart/2005/8/layout/vList2"/>
    <dgm:cxn modelId="{EEC73AB6-D907-46BA-B36C-DBAB418F22A0}" type="presOf" srcId="{ED5CE5CA-9893-4C69-88FB-865FC6CC89C7}" destId="{CC288C8B-98D8-468B-BE5E-6A543DE97F75}" srcOrd="0" destOrd="0" presId="urn:microsoft.com/office/officeart/2005/8/layout/vList2"/>
    <dgm:cxn modelId="{F2257DB4-4C1C-4041-A764-55A7C9A08FE5}" srcId="{FB93C4D7-D682-45DC-92E9-872B89B8EDE0}" destId="{92A92485-E6AC-42E9-B0D9-47357DA24806}" srcOrd="0" destOrd="0" parTransId="{E29D4A2B-422B-49E2-88DF-8D733C6D7538}" sibTransId="{A46854EA-18FB-48BF-A3CE-4B24DBD5E27A}"/>
    <dgm:cxn modelId="{01754ACA-64D1-4D7B-B87B-758366B9C98C}" srcId="{D658C2B0-3133-44FD-A7D8-86FF8CD0240D}" destId="{52E4145A-24B1-4A5A-90C4-24556206D7E5}" srcOrd="1" destOrd="0" parTransId="{F1ECE6B8-3063-4A33-8514-D9E316795D87}" sibTransId="{643A6076-B95C-478A-931C-B9EB3A146F84}"/>
    <dgm:cxn modelId="{5D7DCB04-41A1-4122-886C-02779A83DAF5}" type="presOf" srcId="{92A92485-E6AC-42E9-B0D9-47357DA24806}" destId="{1011221F-107E-4F0F-BF60-F7FDBEC77595}" srcOrd="0" destOrd="0" presId="urn:microsoft.com/office/officeart/2005/8/layout/vList2"/>
    <dgm:cxn modelId="{92CD7D26-08BE-41F7-AA39-91B18A895A46}" srcId="{BDEA3B04-EEBC-44BF-86DF-4C0B6588A2C4}" destId="{D658C2B0-3133-44FD-A7D8-86FF8CD0240D}" srcOrd="2" destOrd="0" parTransId="{FF7252F6-127A-4025-89BB-06B247BFE24D}" sibTransId="{8A22CA37-79CD-42AE-B414-09104144A07C}"/>
    <dgm:cxn modelId="{68E42DEE-339D-4BB3-93FB-55A90B2361A7}" type="presParOf" srcId="{72587091-E636-4993-BF38-C92FB7AEF90B}" destId="{CC288C8B-98D8-468B-BE5E-6A543DE97F75}" srcOrd="0" destOrd="0" presId="urn:microsoft.com/office/officeart/2005/8/layout/vList2"/>
    <dgm:cxn modelId="{4B521DB5-A0D4-4115-88B5-963147153898}" type="presParOf" srcId="{72587091-E636-4993-BF38-C92FB7AEF90B}" destId="{3D053AB5-0B40-42A4-8CEE-9985386D0D33}" srcOrd="1" destOrd="0" presId="urn:microsoft.com/office/officeart/2005/8/layout/vList2"/>
    <dgm:cxn modelId="{AB865D4A-5F10-4E4E-9BF5-326C6A243BB2}" type="presParOf" srcId="{72587091-E636-4993-BF38-C92FB7AEF90B}" destId="{4E5B5C07-3B07-49FE-86EF-22A425F06931}" srcOrd="2" destOrd="0" presId="urn:microsoft.com/office/officeart/2005/8/layout/vList2"/>
    <dgm:cxn modelId="{3868D830-3B26-4065-8BAF-5D744A00E810}" type="presParOf" srcId="{72587091-E636-4993-BF38-C92FB7AEF90B}" destId="{1011221F-107E-4F0F-BF60-F7FDBEC77595}" srcOrd="3" destOrd="0" presId="urn:microsoft.com/office/officeart/2005/8/layout/vList2"/>
    <dgm:cxn modelId="{F8201BBB-D82A-4CF2-84E4-DC69BA1EE048}" type="presParOf" srcId="{72587091-E636-4993-BF38-C92FB7AEF90B}" destId="{78132752-B8DF-4323-B8B0-4ED3ACCD1754}" srcOrd="4" destOrd="0" presId="urn:microsoft.com/office/officeart/2005/8/layout/vList2"/>
    <dgm:cxn modelId="{F8F3674E-8BB1-44F7-9148-FF3DDA095971}" type="presParOf" srcId="{72587091-E636-4993-BF38-C92FB7AEF90B}" destId="{AA3EF69B-4D3F-4071-AC00-E9288FDA3F72}"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4AE868C-7886-4D48-A592-8433F7FD43E2}"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EG"/>
        </a:p>
      </dgm:t>
    </dgm:pt>
    <dgm:pt modelId="{E1D3B8E1-D713-49B8-AC79-BAAC47AD1853}">
      <dgm:prSet/>
      <dgm:spPr>
        <a:solidFill>
          <a:schemeClr val="accent2"/>
        </a:solidFill>
      </dgm:spPr>
      <dgm:t>
        <a:bodyPr/>
        <a:lstStyle/>
        <a:p>
          <a:pPr algn="ctr" rtl="1"/>
          <a:r>
            <a:rPr lang="ar-EG" b="1" dirty="0" smtClean="0">
              <a:solidFill>
                <a:srgbClr val="FFFF00"/>
              </a:solidFill>
            </a:rPr>
            <a:t>3- كيف يمكن لمعلمة الروضة تنمية مفاهيم الأشكال الهندسية </a:t>
          </a:r>
          <a:endParaRPr lang="en-US" b="1" dirty="0">
            <a:solidFill>
              <a:srgbClr val="FFFF00"/>
            </a:solidFill>
          </a:endParaRPr>
        </a:p>
      </dgm:t>
    </dgm:pt>
    <dgm:pt modelId="{BDAD3DF2-FF88-4E76-A184-FB6E946B2FE4}" type="parTrans" cxnId="{EF5178D9-6666-40F3-91C0-B4A84DC1DEEE}">
      <dgm:prSet/>
      <dgm:spPr/>
      <dgm:t>
        <a:bodyPr/>
        <a:lstStyle/>
        <a:p>
          <a:pPr rtl="1"/>
          <a:endParaRPr lang="ar-EG"/>
        </a:p>
      </dgm:t>
    </dgm:pt>
    <dgm:pt modelId="{9105480F-E4E4-42F5-85CE-9037F40531AB}" type="sibTrans" cxnId="{EF5178D9-6666-40F3-91C0-B4A84DC1DEEE}">
      <dgm:prSet/>
      <dgm:spPr/>
      <dgm:t>
        <a:bodyPr/>
        <a:lstStyle/>
        <a:p>
          <a:pPr rtl="1"/>
          <a:endParaRPr lang="ar-EG"/>
        </a:p>
      </dgm:t>
    </dgm:pt>
    <dgm:pt modelId="{2719803A-BE00-4A75-9E5D-462BCCA8F363}">
      <dgm:prSet/>
      <dgm:spPr/>
      <dgm:t>
        <a:bodyPr/>
        <a:lstStyle/>
        <a:p>
          <a:pPr algn="ctr" rtl="1"/>
          <a:r>
            <a:rPr lang="ar-EG" b="1" dirty="0" smtClean="0"/>
            <a:t>المفاهيم </a:t>
          </a:r>
          <a:endParaRPr lang="en-US" b="1" dirty="0"/>
        </a:p>
      </dgm:t>
    </dgm:pt>
    <dgm:pt modelId="{BE1CF5DE-9CEC-4896-837B-342B5B2069D9}" type="parTrans" cxnId="{9C2ECB7E-17D3-43B9-8E1E-302E2A6E0034}">
      <dgm:prSet/>
      <dgm:spPr/>
      <dgm:t>
        <a:bodyPr/>
        <a:lstStyle/>
        <a:p>
          <a:pPr rtl="1"/>
          <a:endParaRPr lang="ar-EG"/>
        </a:p>
      </dgm:t>
    </dgm:pt>
    <dgm:pt modelId="{5F3FC997-A62C-4AA1-8466-A8E768EFD08C}" type="sibTrans" cxnId="{9C2ECB7E-17D3-43B9-8E1E-302E2A6E0034}">
      <dgm:prSet/>
      <dgm:spPr/>
      <dgm:t>
        <a:bodyPr/>
        <a:lstStyle/>
        <a:p>
          <a:pPr rtl="1"/>
          <a:endParaRPr lang="ar-EG"/>
        </a:p>
      </dgm:t>
    </dgm:pt>
    <dgm:pt modelId="{A1797080-627E-43B1-9CE8-57D8DD8486DC}">
      <dgm:prSet/>
      <dgm:spPr/>
      <dgm:t>
        <a:bodyPr/>
        <a:lstStyle/>
        <a:p>
          <a:pPr rtl="1"/>
          <a:r>
            <a:rPr lang="ar-SA" b="1" dirty="0" smtClean="0"/>
            <a:t>فهم وملاحظة الشكل والحجم، الدائرة، المربع، المستقيم ( مفاهيم هندسية).</a:t>
          </a:r>
          <a:endParaRPr lang="en-US" b="1" dirty="0"/>
        </a:p>
      </dgm:t>
    </dgm:pt>
    <dgm:pt modelId="{9F8110C9-5000-4D51-9679-017CD6832BA6}" type="parTrans" cxnId="{68305CFE-EAA8-49A1-823E-A1010274DA49}">
      <dgm:prSet/>
      <dgm:spPr/>
      <dgm:t>
        <a:bodyPr/>
        <a:lstStyle/>
        <a:p>
          <a:pPr rtl="1"/>
          <a:endParaRPr lang="ar-EG"/>
        </a:p>
      </dgm:t>
    </dgm:pt>
    <dgm:pt modelId="{2CFE9E18-3819-458F-95C9-77BCA28C1304}" type="sibTrans" cxnId="{68305CFE-EAA8-49A1-823E-A1010274DA49}">
      <dgm:prSet/>
      <dgm:spPr/>
      <dgm:t>
        <a:bodyPr/>
        <a:lstStyle/>
        <a:p>
          <a:pPr rtl="1"/>
          <a:endParaRPr lang="ar-EG"/>
        </a:p>
      </dgm:t>
    </dgm:pt>
    <dgm:pt modelId="{E5E9F87A-FF44-485F-AB69-878FA818E2D3}">
      <dgm:prSet/>
      <dgm:spPr/>
      <dgm:t>
        <a:bodyPr/>
        <a:lstStyle/>
        <a:p>
          <a:pPr rtl="1"/>
          <a:r>
            <a:rPr lang="ar-SA" b="1" dirty="0" smtClean="0"/>
            <a:t>فهم واستعمال كبير، صغير، متوسط، طويل، سمين، ضعيف، معبأ، فارغ.</a:t>
          </a:r>
          <a:endParaRPr lang="en-US" b="1" dirty="0"/>
        </a:p>
      </dgm:t>
    </dgm:pt>
    <dgm:pt modelId="{DF4CC8B7-AA58-453C-A5AB-318FBB2D7B7D}" type="parTrans" cxnId="{0C3B329A-1389-4B81-9A58-9BD309E5EBB6}">
      <dgm:prSet/>
      <dgm:spPr/>
      <dgm:t>
        <a:bodyPr/>
        <a:lstStyle/>
        <a:p>
          <a:pPr rtl="1"/>
          <a:endParaRPr lang="ar-EG"/>
        </a:p>
      </dgm:t>
    </dgm:pt>
    <dgm:pt modelId="{ACE88F7F-4A57-44F8-90E9-7B99A50C53F2}" type="sibTrans" cxnId="{0C3B329A-1389-4B81-9A58-9BD309E5EBB6}">
      <dgm:prSet/>
      <dgm:spPr/>
      <dgm:t>
        <a:bodyPr/>
        <a:lstStyle/>
        <a:p>
          <a:pPr rtl="1"/>
          <a:endParaRPr lang="ar-EG"/>
        </a:p>
      </dgm:t>
    </dgm:pt>
    <dgm:pt modelId="{836A7F58-B5F5-4FA5-B521-AE9728F6DCC9}">
      <dgm:prSet>
        <dgm:style>
          <a:lnRef idx="1">
            <a:schemeClr val="accent3"/>
          </a:lnRef>
          <a:fillRef idx="3">
            <a:schemeClr val="accent3"/>
          </a:fillRef>
          <a:effectRef idx="2">
            <a:schemeClr val="accent3"/>
          </a:effectRef>
          <a:fontRef idx="minor">
            <a:schemeClr val="lt1"/>
          </a:fontRef>
        </dgm:style>
      </dgm:prSet>
      <dgm:spPr/>
      <dgm:t>
        <a:bodyPr/>
        <a:lstStyle/>
        <a:p>
          <a:pPr algn="ctr" rtl="1"/>
          <a:r>
            <a:rPr lang="ar-SA" b="1" dirty="0" smtClean="0"/>
            <a:t> الموقف</a:t>
          </a:r>
          <a:r>
            <a:rPr lang="ar-EG" b="1" dirty="0" smtClean="0"/>
            <a:t> الذي تقوم به المعلمة مع الأطفال  داخل غرفة النشاط ؟</a:t>
          </a:r>
          <a:r>
            <a:rPr lang="ar-SA" dirty="0" smtClean="0"/>
            <a:t>	</a:t>
          </a:r>
          <a:endParaRPr lang="en-US" b="1" dirty="0"/>
        </a:p>
      </dgm:t>
    </dgm:pt>
    <dgm:pt modelId="{37B0B37F-E26C-4B8E-994A-7A93B632308D}" type="parTrans" cxnId="{13CD6FEA-AB06-40ED-B172-405D66DABC9E}">
      <dgm:prSet/>
      <dgm:spPr/>
      <dgm:t>
        <a:bodyPr/>
        <a:lstStyle/>
        <a:p>
          <a:pPr rtl="1"/>
          <a:endParaRPr lang="ar-EG"/>
        </a:p>
      </dgm:t>
    </dgm:pt>
    <dgm:pt modelId="{6C86AEE8-5BDE-4388-8702-1E873173ACC0}" type="sibTrans" cxnId="{13CD6FEA-AB06-40ED-B172-405D66DABC9E}">
      <dgm:prSet/>
      <dgm:spPr/>
      <dgm:t>
        <a:bodyPr/>
        <a:lstStyle/>
        <a:p>
          <a:pPr rtl="1"/>
          <a:endParaRPr lang="ar-EG"/>
        </a:p>
      </dgm:t>
    </dgm:pt>
    <dgm:pt modelId="{CABFD612-D76C-47B6-9C31-CA239EE135CD}">
      <dgm:prSet/>
      <dgm:spPr/>
      <dgm:t>
        <a:bodyPr/>
        <a:lstStyle/>
        <a:p>
          <a:pPr algn="ctr" rtl="1"/>
          <a:r>
            <a:rPr lang="ar-SA" b="1" dirty="0" smtClean="0">
              <a:solidFill>
                <a:srgbClr val="C00000"/>
              </a:solidFill>
            </a:rPr>
            <a:t>ملاحظة المواد والأماكن في البيئة المحيطة ومناقشتها، ونماذج توضح المفاهيم الهندسية.</a:t>
          </a:r>
          <a:endParaRPr lang="en-US" b="1" dirty="0">
            <a:solidFill>
              <a:srgbClr val="C00000"/>
            </a:solidFill>
          </a:endParaRPr>
        </a:p>
      </dgm:t>
    </dgm:pt>
    <dgm:pt modelId="{AB60BDD7-164E-48E5-839A-C2AAEAD96BA5}" type="parTrans" cxnId="{5680AD0B-D57A-44EA-A737-FE08F5C26E27}">
      <dgm:prSet/>
      <dgm:spPr/>
      <dgm:t>
        <a:bodyPr/>
        <a:lstStyle/>
        <a:p>
          <a:pPr rtl="1"/>
          <a:endParaRPr lang="ar-EG"/>
        </a:p>
      </dgm:t>
    </dgm:pt>
    <dgm:pt modelId="{69D69054-2BF9-4A7D-A177-1E2D56FD182B}" type="sibTrans" cxnId="{5680AD0B-D57A-44EA-A737-FE08F5C26E27}">
      <dgm:prSet/>
      <dgm:spPr/>
      <dgm:t>
        <a:bodyPr/>
        <a:lstStyle/>
        <a:p>
          <a:pPr rtl="1"/>
          <a:endParaRPr lang="ar-EG"/>
        </a:p>
      </dgm:t>
    </dgm:pt>
    <dgm:pt modelId="{04A2473D-5120-4443-92E5-EEE12862BE21}">
      <dgm:prSet/>
      <dgm:spPr/>
      <dgm:t>
        <a:bodyPr/>
        <a:lstStyle/>
        <a:p>
          <a:pPr algn="ctr" rtl="1"/>
          <a:r>
            <a:rPr lang="ar-SA" b="1" dirty="0" smtClean="0">
              <a:solidFill>
                <a:srgbClr val="C00000"/>
              </a:solidFill>
            </a:rPr>
            <a:t>مناقشة الأشكال والأحجام مثل: الأواني، العجلات، الكور، وتوفير الفرص لتخدم الغرض.</a:t>
          </a:r>
          <a:endParaRPr lang="en-US" b="1" dirty="0">
            <a:solidFill>
              <a:srgbClr val="C00000"/>
            </a:solidFill>
          </a:endParaRPr>
        </a:p>
      </dgm:t>
    </dgm:pt>
    <dgm:pt modelId="{62FE7889-F661-475E-A060-F949F75857B1}" type="parTrans" cxnId="{ED7A0A77-1AE2-4CF7-86D9-14C28D5E4041}">
      <dgm:prSet/>
      <dgm:spPr/>
      <dgm:t>
        <a:bodyPr/>
        <a:lstStyle/>
        <a:p>
          <a:pPr rtl="1"/>
          <a:endParaRPr lang="ar-EG"/>
        </a:p>
      </dgm:t>
    </dgm:pt>
    <dgm:pt modelId="{A627FE3A-4D21-4283-8C6A-5A934B2C0695}" type="sibTrans" cxnId="{ED7A0A77-1AE2-4CF7-86D9-14C28D5E4041}">
      <dgm:prSet/>
      <dgm:spPr/>
      <dgm:t>
        <a:bodyPr/>
        <a:lstStyle/>
        <a:p>
          <a:pPr rtl="1"/>
          <a:endParaRPr lang="ar-EG"/>
        </a:p>
      </dgm:t>
    </dgm:pt>
    <dgm:pt modelId="{4F6133FD-7A92-44A7-B328-27A78EBD3056}" type="pres">
      <dgm:prSet presAssocID="{04AE868C-7886-4D48-A592-8433F7FD43E2}" presName="linear" presStyleCnt="0">
        <dgm:presLayoutVars>
          <dgm:animLvl val="lvl"/>
          <dgm:resizeHandles val="exact"/>
        </dgm:presLayoutVars>
      </dgm:prSet>
      <dgm:spPr/>
      <dgm:t>
        <a:bodyPr/>
        <a:lstStyle/>
        <a:p>
          <a:pPr rtl="1"/>
          <a:endParaRPr lang="ar-EG"/>
        </a:p>
      </dgm:t>
    </dgm:pt>
    <dgm:pt modelId="{ADB77175-E634-4DC5-8393-4865B14E8BE0}" type="pres">
      <dgm:prSet presAssocID="{E1D3B8E1-D713-49B8-AC79-BAAC47AD1853}" presName="parentText" presStyleLbl="node1" presStyleIdx="0" presStyleCnt="3">
        <dgm:presLayoutVars>
          <dgm:chMax val="0"/>
          <dgm:bulletEnabled val="1"/>
        </dgm:presLayoutVars>
      </dgm:prSet>
      <dgm:spPr/>
      <dgm:t>
        <a:bodyPr/>
        <a:lstStyle/>
        <a:p>
          <a:pPr rtl="1"/>
          <a:endParaRPr lang="ar-EG"/>
        </a:p>
      </dgm:t>
    </dgm:pt>
    <dgm:pt modelId="{CBC9737A-0BCA-4F04-8220-DEAD45D1E6B2}" type="pres">
      <dgm:prSet presAssocID="{9105480F-E4E4-42F5-85CE-9037F40531AB}" presName="spacer" presStyleCnt="0"/>
      <dgm:spPr/>
    </dgm:pt>
    <dgm:pt modelId="{C11F5388-4603-49BD-A44F-1FB64F6BB73C}" type="pres">
      <dgm:prSet presAssocID="{2719803A-BE00-4A75-9E5D-462BCCA8F363}" presName="parentText" presStyleLbl="node1" presStyleIdx="1" presStyleCnt="3">
        <dgm:presLayoutVars>
          <dgm:chMax val="0"/>
          <dgm:bulletEnabled val="1"/>
        </dgm:presLayoutVars>
      </dgm:prSet>
      <dgm:spPr/>
      <dgm:t>
        <a:bodyPr/>
        <a:lstStyle/>
        <a:p>
          <a:pPr rtl="1"/>
          <a:endParaRPr lang="ar-EG"/>
        </a:p>
      </dgm:t>
    </dgm:pt>
    <dgm:pt modelId="{00993401-6593-46A4-8BD8-FCF6CE4A40E1}" type="pres">
      <dgm:prSet presAssocID="{2719803A-BE00-4A75-9E5D-462BCCA8F363}" presName="childText" presStyleLbl="revTx" presStyleIdx="0" presStyleCnt="2">
        <dgm:presLayoutVars>
          <dgm:bulletEnabled val="1"/>
        </dgm:presLayoutVars>
      </dgm:prSet>
      <dgm:spPr/>
      <dgm:t>
        <a:bodyPr/>
        <a:lstStyle/>
        <a:p>
          <a:pPr rtl="1"/>
          <a:endParaRPr lang="ar-EG"/>
        </a:p>
      </dgm:t>
    </dgm:pt>
    <dgm:pt modelId="{7E9A0691-C4E6-41E8-A640-FAEE4E7C75DE}" type="pres">
      <dgm:prSet presAssocID="{836A7F58-B5F5-4FA5-B521-AE9728F6DCC9}" presName="parentText" presStyleLbl="node1" presStyleIdx="2" presStyleCnt="3">
        <dgm:presLayoutVars>
          <dgm:chMax val="0"/>
          <dgm:bulletEnabled val="1"/>
        </dgm:presLayoutVars>
      </dgm:prSet>
      <dgm:spPr/>
      <dgm:t>
        <a:bodyPr/>
        <a:lstStyle/>
        <a:p>
          <a:pPr rtl="1"/>
          <a:endParaRPr lang="ar-EG"/>
        </a:p>
      </dgm:t>
    </dgm:pt>
    <dgm:pt modelId="{8CBD26A4-7331-49D7-BE27-C9E327ABAF58}" type="pres">
      <dgm:prSet presAssocID="{836A7F58-B5F5-4FA5-B521-AE9728F6DCC9}" presName="childText" presStyleLbl="revTx" presStyleIdx="1" presStyleCnt="2">
        <dgm:presLayoutVars>
          <dgm:bulletEnabled val="1"/>
        </dgm:presLayoutVars>
      </dgm:prSet>
      <dgm:spPr/>
      <dgm:t>
        <a:bodyPr/>
        <a:lstStyle/>
        <a:p>
          <a:pPr rtl="1"/>
          <a:endParaRPr lang="ar-EG"/>
        </a:p>
      </dgm:t>
    </dgm:pt>
  </dgm:ptLst>
  <dgm:cxnLst>
    <dgm:cxn modelId="{CF62E1D4-31F8-4160-A36C-4B7AC25C214E}" type="presOf" srcId="{836A7F58-B5F5-4FA5-B521-AE9728F6DCC9}" destId="{7E9A0691-C4E6-41E8-A640-FAEE4E7C75DE}" srcOrd="0" destOrd="0" presId="urn:microsoft.com/office/officeart/2005/8/layout/vList2"/>
    <dgm:cxn modelId="{5680AD0B-D57A-44EA-A737-FE08F5C26E27}" srcId="{836A7F58-B5F5-4FA5-B521-AE9728F6DCC9}" destId="{CABFD612-D76C-47B6-9C31-CA239EE135CD}" srcOrd="0" destOrd="0" parTransId="{AB60BDD7-164E-48E5-839A-C2AAEAD96BA5}" sibTransId="{69D69054-2BF9-4A7D-A177-1E2D56FD182B}"/>
    <dgm:cxn modelId="{F16BA679-1F02-4C3F-B9E6-1F52D2312025}" type="presOf" srcId="{E5E9F87A-FF44-485F-AB69-878FA818E2D3}" destId="{00993401-6593-46A4-8BD8-FCF6CE4A40E1}" srcOrd="0" destOrd="1" presId="urn:microsoft.com/office/officeart/2005/8/layout/vList2"/>
    <dgm:cxn modelId="{4EF2AB92-6CE3-47D8-A1FF-CD2BBCEBD9A4}" type="presOf" srcId="{04A2473D-5120-4443-92E5-EEE12862BE21}" destId="{8CBD26A4-7331-49D7-BE27-C9E327ABAF58}" srcOrd="0" destOrd="1" presId="urn:microsoft.com/office/officeart/2005/8/layout/vList2"/>
    <dgm:cxn modelId="{A6C0D490-9124-443E-8252-51BBDD50355E}" type="presOf" srcId="{04AE868C-7886-4D48-A592-8433F7FD43E2}" destId="{4F6133FD-7A92-44A7-B328-27A78EBD3056}" srcOrd="0" destOrd="0" presId="urn:microsoft.com/office/officeart/2005/8/layout/vList2"/>
    <dgm:cxn modelId="{25D3D6CA-5B79-4B50-82BA-5405E09A5BDA}" type="presOf" srcId="{A1797080-627E-43B1-9CE8-57D8DD8486DC}" destId="{00993401-6593-46A4-8BD8-FCF6CE4A40E1}" srcOrd="0" destOrd="0" presId="urn:microsoft.com/office/officeart/2005/8/layout/vList2"/>
    <dgm:cxn modelId="{0AA34CCC-654B-44CB-9A3C-444C99305444}" type="presOf" srcId="{CABFD612-D76C-47B6-9C31-CA239EE135CD}" destId="{8CBD26A4-7331-49D7-BE27-C9E327ABAF58}" srcOrd="0" destOrd="0" presId="urn:microsoft.com/office/officeart/2005/8/layout/vList2"/>
    <dgm:cxn modelId="{0C3B329A-1389-4B81-9A58-9BD309E5EBB6}" srcId="{2719803A-BE00-4A75-9E5D-462BCCA8F363}" destId="{E5E9F87A-FF44-485F-AB69-878FA818E2D3}" srcOrd="1" destOrd="0" parTransId="{DF4CC8B7-AA58-453C-A5AB-318FBB2D7B7D}" sibTransId="{ACE88F7F-4A57-44F8-90E9-7B99A50C53F2}"/>
    <dgm:cxn modelId="{EF5178D9-6666-40F3-91C0-B4A84DC1DEEE}" srcId="{04AE868C-7886-4D48-A592-8433F7FD43E2}" destId="{E1D3B8E1-D713-49B8-AC79-BAAC47AD1853}" srcOrd="0" destOrd="0" parTransId="{BDAD3DF2-FF88-4E76-A184-FB6E946B2FE4}" sibTransId="{9105480F-E4E4-42F5-85CE-9037F40531AB}"/>
    <dgm:cxn modelId="{ED7A0A77-1AE2-4CF7-86D9-14C28D5E4041}" srcId="{836A7F58-B5F5-4FA5-B521-AE9728F6DCC9}" destId="{04A2473D-5120-4443-92E5-EEE12862BE21}" srcOrd="1" destOrd="0" parTransId="{62FE7889-F661-475E-A060-F949F75857B1}" sibTransId="{A627FE3A-4D21-4283-8C6A-5A934B2C0695}"/>
    <dgm:cxn modelId="{FA9ACD92-DA72-4C72-A8A2-86DC485DCB35}" type="presOf" srcId="{2719803A-BE00-4A75-9E5D-462BCCA8F363}" destId="{C11F5388-4603-49BD-A44F-1FB64F6BB73C}" srcOrd="0" destOrd="0" presId="urn:microsoft.com/office/officeart/2005/8/layout/vList2"/>
    <dgm:cxn modelId="{68305CFE-EAA8-49A1-823E-A1010274DA49}" srcId="{2719803A-BE00-4A75-9E5D-462BCCA8F363}" destId="{A1797080-627E-43B1-9CE8-57D8DD8486DC}" srcOrd="0" destOrd="0" parTransId="{9F8110C9-5000-4D51-9679-017CD6832BA6}" sibTransId="{2CFE9E18-3819-458F-95C9-77BCA28C1304}"/>
    <dgm:cxn modelId="{9C2ECB7E-17D3-43B9-8E1E-302E2A6E0034}" srcId="{04AE868C-7886-4D48-A592-8433F7FD43E2}" destId="{2719803A-BE00-4A75-9E5D-462BCCA8F363}" srcOrd="1" destOrd="0" parTransId="{BE1CF5DE-9CEC-4896-837B-342B5B2069D9}" sibTransId="{5F3FC997-A62C-4AA1-8466-A8E768EFD08C}"/>
    <dgm:cxn modelId="{B34E0D69-CCC5-4AA8-9613-8DED7D68AF4F}" type="presOf" srcId="{E1D3B8E1-D713-49B8-AC79-BAAC47AD1853}" destId="{ADB77175-E634-4DC5-8393-4865B14E8BE0}" srcOrd="0" destOrd="0" presId="urn:microsoft.com/office/officeart/2005/8/layout/vList2"/>
    <dgm:cxn modelId="{13CD6FEA-AB06-40ED-B172-405D66DABC9E}" srcId="{04AE868C-7886-4D48-A592-8433F7FD43E2}" destId="{836A7F58-B5F5-4FA5-B521-AE9728F6DCC9}" srcOrd="2" destOrd="0" parTransId="{37B0B37F-E26C-4B8E-994A-7A93B632308D}" sibTransId="{6C86AEE8-5BDE-4388-8702-1E873173ACC0}"/>
    <dgm:cxn modelId="{AADE546B-7AD2-49A4-9E35-E19AB4DEF7D6}" type="presParOf" srcId="{4F6133FD-7A92-44A7-B328-27A78EBD3056}" destId="{ADB77175-E634-4DC5-8393-4865B14E8BE0}" srcOrd="0" destOrd="0" presId="urn:microsoft.com/office/officeart/2005/8/layout/vList2"/>
    <dgm:cxn modelId="{7A71D158-0EB2-432E-8174-2AADBE2E764F}" type="presParOf" srcId="{4F6133FD-7A92-44A7-B328-27A78EBD3056}" destId="{CBC9737A-0BCA-4F04-8220-DEAD45D1E6B2}" srcOrd="1" destOrd="0" presId="urn:microsoft.com/office/officeart/2005/8/layout/vList2"/>
    <dgm:cxn modelId="{7F6F717E-83E1-4502-A023-DDFCA0B213AB}" type="presParOf" srcId="{4F6133FD-7A92-44A7-B328-27A78EBD3056}" destId="{C11F5388-4603-49BD-A44F-1FB64F6BB73C}" srcOrd="2" destOrd="0" presId="urn:microsoft.com/office/officeart/2005/8/layout/vList2"/>
    <dgm:cxn modelId="{F35DAEDF-426E-4AAE-B20F-9C1FAB4EECD0}" type="presParOf" srcId="{4F6133FD-7A92-44A7-B328-27A78EBD3056}" destId="{00993401-6593-46A4-8BD8-FCF6CE4A40E1}" srcOrd="3" destOrd="0" presId="urn:microsoft.com/office/officeart/2005/8/layout/vList2"/>
    <dgm:cxn modelId="{AE660D51-367E-47F7-83A1-E1C2CAA68792}" type="presParOf" srcId="{4F6133FD-7A92-44A7-B328-27A78EBD3056}" destId="{7E9A0691-C4E6-41E8-A640-FAEE4E7C75DE}" srcOrd="4" destOrd="0" presId="urn:microsoft.com/office/officeart/2005/8/layout/vList2"/>
    <dgm:cxn modelId="{E7951BD2-A29F-4616-8E1F-C4A0E2D0A7DC}" type="presParOf" srcId="{4F6133FD-7A92-44A7-B328-27A78EBD3056}" destId="{8CBD26A4-7331-49D7-BE27-C9E327ABAF58}"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43732EB-1F51-4C5A-8868-1566CDF1CD74}" type="doc">
      <dgm:prSet loTypeId="urn:microsoft.com/office/officeart/2005/8/layout/vList2" loCatId="list" qsTypeId="urn:microsoft.com/office/officeart/2005/8/quickstyle/3d2" qsCatId="3D" csTypeId="urn:microsoft.com/office/officeart/2005/8/colors/accent0_1" csCatId="mainScheme" phldr="1"/>
      <dgm:spPr/>
      <dgm:t>
        <a:bodyPr/>
        <a:lstStyle/>
        <a:p>
          <a:pPr rtl="1"/>
          <a:endParaRPr lang="ar-EG"/>
        </a:p>
      </dgm:t>
    </dgm:pt>
    <dgm:pt modelId="{4D553B0C-C332-4838-A00E-DA26F2036A1E}">
      <dgm:prSet custT="1">
        <dgm:style>
          <a:lnRef idx="0">
            <a:schemeClr val="accent3"/>
          </a:lnRef>
          <a:fillRef idx="3">
            <a:schemeClr val="accent3"/>
          </a:fillRef>
          <a:effectRef idx="3">
            <a:schemeClr val="accent3"/>
          </a:effectRef>
          <a:fontRef idx="minor">
            <a:schemeClr val="lt1"/>
          </a:fontRef>
        </dgm:style>
      </dgm:prSet>
      <dgm:spPr/>
      <dgm:t>
        <a:bodyPr/>
        <a:lstStyle/>
        <a:p>
          <a:pPr algn="ctr" rtl="1"/>
          <a:r>
            <a:rPr lang="ar-EG" sz="3600" b="1" dirty="0" smtClean="0">
              <a:solidFill>
                <a:schemeClr val="bg1"/>
              </a:solidFill>
            </a:rPr>
            <a:t>4- كيف يمكن لمعلمة الروضة تنمية المفاهيم الرياضية الخاصة بال</a:t>
          </a:r>
          <a:r>
            <a:rPr lang="ar-SA" sz="3600" b="1" dirty="0" smtClean="0">
              <a:solidFill>
                <a:schemeClr val="bg1"/>
              </a:solidFill>
            </a:rPr>
            <a:t>مقاييس </a:t>
          </a:r>
          <a:r>
            <a:rPr lang="ar-EG" sz="3600" b="1" dirty="0" smtClean="0">
              <a:solidFill>
                <a:schemeClr val="bg1"/>
              </a:solidFill>
            </a:rPr>
            <a:t>؟</a:t>
          </a:r>
          <a:endParaRPr lang="en-US" sz="3600" b="1" dirty="0">
            <a:solidFill>
              <a:schemeClr val="bg1"/>
            </a:solidFill>
          </a:endParaRPr>
        </a:p>
      </dgm:t>
    </dgm:pt>
    <dgm:pt modelId="{849A43CA-8BC1-41FC-8C26-67C540C1A885}" type="parTrans" cxnId="{C602D1EF-E529-43C3-AFC0-CC5B1F78CF7B}">
      <dgm:prSet/>
      <dgm:spPr/>
      <dgm:t>
        <a:bodyPr/>
        <a:lstStyle/>
        <a:p>
          <a:pPr rtl="1"/>
          <a:endParaRPr lang="ar-EG"/>
        </a:p>
      </dgm:t>
    </dgm:pt>
    <dgm:pt modelId="{7601A9B6-3594-4B20-995B-967CF81450D7}" type="sibTrans" cxnId="{C602D1EF-E529-43C3-AFC0-CC5B1F78CF7B}">
      <dgm:prSet/>
      <dgm:spPr/>
      <dgm:t>
        <a:bodyPr/>
        <a:lstStyle/>
        <a:p>
          <a:pPr rtl="1"/>
          <a:endParaRPr lang="ar-EG"/>
        </a:p>
      </dgm:t>
    </dgm:pt>
    <dgm:pt modelId="{7AEAE770-5D11-4573-9C60-64F699DB62DC}">
      <dgm:prSet/>
      <dgm:spPr/>
      <dgm:t>
        <a:bodyPr/>
        <a:lstStyle/>
        <a:p>
          <a:pPr algn="ctr" rtl="1"/>
          <a:r>
            <a:rPr lang="ar-SA" b="1" dirty="0" smtClean="0">
              <a:effectLst>
                <a:outerShdw blurRad="38100" dist="38100" dir="2700000" algn="tl">
                  <a:srgbClr val="000000">
                    <a:alpha val="43137"/>
                  </a:srgbClr>
                </a:outerShdw>
              </a:effectLst>
            </a:rPr>
            <a:t>اكتساب واستعمال الألفاظ المرتبطة بالشكل وال</a:t>
          </a:r>
          <a:r>
            <a:rPr lang="ar-EG" b="1" dirty="0" smtClean="0">
              <a:effectLst>
                <a:outerShdw blurRad="38100" dist="38100" dir="2700000" algn="tl">
                  <a:srgbClr val="000000">
                    <a:alpha val="43137"/>
                  </a:srgbClr>
                </a:outerShdw>
              </a:effectLst>
            </a:rPr>
            <a:t>ح</a:t>
          </a:r>
          <a:r>
            <a:rPr lang="ar-SA" b="1" dirty="0" smtClean="0">
              <a:effectLst>
                <a:outerShdw blurRad="38100" dist="38100" dir="2700000" algn="tl">
                  <a:srgbClr val="000000">
                    <a:alpha val="43137"/>
                  </a:srgbClr>
                </a:outerShdw>
              </a:effectLst>
            </a:rPr>
            <a:t>جم والسعة والمسافة، قصير، طويل، واسع، عميق، منخفض، مرتفع.</a:t>
          </a:r>
          <a:endParaRPr lang="en-US" b="1" dirty="0">
            <a:effectLst>
              <a:outerShdw blurRad="38100" dist="38100" dir="2700000" algn="tl">
                <a:srgbClr val="000000">
                  <a:alpha val="43137"/>
                </a:srgbClr>
              </a:outerShdw>
            </a:effectLst>
          </a:endParaRPr>
        </a:p>
      </dgm:t>
    </dgm:pt>
    <dgm:pt modelId="{06BC9C93-5155-4EAB-BA5D-A590CF526A4C}" type="parTrans" cxnId="{F7F7C113-690F-4AA9-BB8F-30ED07CF9B30}">
      <dgm:prSet/>
      <dgm:spPr/>
      <dgm:t>
        <a:bodyPr/>
        <a:lstStyle/>
        <a:p>
          <a:pPr rtl="1"/>
          <a:endParaRPr lang="ar-EG"/>
        </a:p>
      </dgm:t>
    </dgm:pt>
    <dgm:pt modelId="{FA873C72-AEB9-4554-AA01-475D438DF2CB}" type="sibTrans" cxnId="{F7F7C113-690F-4AA9-BB8F-30ED07CF9B30}">
      <dgm:prSet/>
      <dgm:spPr/>
      <dgm:t>
        <a:bodyPr/>
        <a:lstStyle/>
        <a:p>
          <a:pPr rtl="1"/>
          <a:endParaRPr lang="ar-EG"/>
        </a:p>
      </dgm:t>
    </dgm:pt>
    <dgm:pt modelId="{8A1583A9-952E-4F10-A6F5-15530E70B13F}">
      <dgm:prSet/>
      <dgm:spPr/>
      <dgm:t>
        <a:bodyPr/>
        <a:lstStyle/>
        <a:p>
          <a:pPr algn="ctr" rtl="1"/>
          <a:r>
            <a:rPr lang="ar-SA" b="1" dirty="0" smtClean="0">
              <a:effectLst>
                <a:outerShdw blurRad="38100" dist="38100" dir="2700000" algn="tl">
                  <a:srgbClr val="000000">
                    <a:alpha val="43137"/>
                  </a:srgbClr>
                </a:outerShdw>
              </a:effectLst>
            </a:rPr>
            <a:t>فهم واستعمال ألفاظ متعلقة بالمسافة والاتجاه والموقع: مثل: </a:t>
          </a:r>
          <a:r>
            <a:rPr lang="ar-SA" b="1" dirty="0" smtClean="0">
              <a:effectLst>
                <a:outerShdw blurRad="38100" dist="38100" dir="2700000" algn="tl">
                  <a:srgbClr val="000000">
                    <a:alpha val="43137"/>
                  </a:srgbClr>
                </a:outerShdw>
              </a:effectLst>
            </a:rPr>
            <a:t>داخل</a:t>
          </a:r>
          <a:r>
            <a:rPr lang="ar-SA" b="1" dirty="0" smtClean="0">
              <a:effectLst>
                <a:outerShdw blurRad="38100" dist="38100" dir="2700000" algn="tl">
                  <a:srgbClr val="000000">
                    <a:alpha val="43137"/>
                  </a:srgbClr>
                </a:outerShdw>
              </a:effectLst>
            </a:rPr>
            <a:t>، خارج، أمام، خلف.</a:t>
          </a:r>
          <a:endParaRPr lang="en-US" b="1" dirty="0">
            <a:effectLst>
              <a:outerShdw blurRad="38100" dist="38100" dir="2700000" algn="tl">
                <a:srgbClr val="000000">
                  <a:alpha val="43137"/>
                </a:srgbClr>
              </a:outerShdw>
            </a:effectLst>
          </a:endParaRPr>
        </a:p>
      </dgm:t>
    </dgm:pt>
    <dgm:pt modelId="{C7BABB43-BD2C-41A6-89FA-0CBC70B139EA}" type="parTrans" cxnId="{35B8A0E2-7D71-43EB-968A-A0CDED26AC56}">
      <dgm:prSet/>
      <dgm:spPr/>
      <dgm:t>
        <a:bodyPr/>
        <a:lstStyle/>
        <a:p>
          <a:pPr rtl="1"/>
          <a:endParaRPr lang="ar-EG"/>
        </a:p>
      </dgm:t>
    </dgm:pt>
    <dgm:pt modelId="{D3508807-4570-4692-80D5-1A1EEDF9B3CA}" type="sibTrans" cxnId="{35B8A0E2-7D71-43EB-968A-A0CDED26AC56}">
      <dgm:prSet/>
      <dgm:spPr/>
      <dgm:t>
        <a:bodyPr/>
        <a:lstStyle/>
        <a:p>
          <a:pPr rtl="1"/>
          <a:endParaRPr lang="ar-EG"/>
        </a:p>
      </dgm:t>
    </dgm:pt>
    <dgm:pt modelId="{AD7CA48F-7C23-4DC8-A6C3-CE6500E043E4}">
      <dgm:prSet custT="1">
        <dgm:style>
          <a:lnRef idx="0">
            <a:schemeClr val="accent2"/>
          </a:lnRef>
          <a:fillRef idx="3">
            <a:schemeClr val="accent2"/>
          </a:fillRef>
          <a:effectRef idx="3">
            <a:schemeClr val="accent2"/>
          </a:effectRef>
          <a:fontRef idx="minor">
            <a:schemeClr val="lt1"/>
          </a:fontRef>
        </dgm:style>
      </dgm:prSet>
      <dgm:spPr/>
      <dgm:t>
        <a:bodyPr/>
        <a:lstStyle/>
        <a:p>
          <a:pPr rtl="1"/>
          <a:r>
            <a:rPr lang="ar-SA" sz="3200" b="1" dirty="0" smtClean="0">
              <a:solidFill>
                <a:schemeClr val="bg1"/>
              </a:solidFill>
            </a:rPr>
            <a:t>الموقف</a:t>
          </a:r>
          <a:r>
            <a:rPr lang="ar-EG" sz="3200" b="1" dirty="0" smtClean="0">
              <a:solidFill>
                <a:schemeClr val="bg1"/>
              </a:solidFill>
            </a:rPr>
            <a:t> الذي تقوم به المعلمة مع الأطفال  داخل غرفة النشاط ؟</a:t>
          </a:r>
          <a:r>
            <a:rPr lang="ar-SA" sz="3200" dirty="0" smtClean="0">
              <a:solidFill>
                <a:schemeClr val="bg1"/>
              </a:solidFill>
            </a:rPr>
            <a:t>	</a:t>
          </a:r>
          <a:endParaRPr lang="en-US" sz="3200" b="1" dirty="0">
            <a:solidFill>
              <a:schemeClr val="bg1"/>
            </a:solidFill>
          </a:endParaRPr>
        </a:p>
      </dgm:t>
    </dgm:pt>
    <dgm:pt modelId="{0DCFA781-9972-4DEA-A81A-2868CC542751}" type="parTrans" cxnId="{E155FC01-E163-4B75-9DB8-CA6A773262D5}">
      <dgm:prSet/>
      <dgm:spPr/>
      <dgm:t>
        <a:bodyPr/>
        <a:lstStyle/>
        <a:p>
          <a:pPr rtl="1"/>
          <a:endParaRPr lang="ar-EG"/>
        </a:p>
      </dgm:t>
    </dgm:pt>
    <dgm:pt modelId="{E79FAF65-D547-4719-A1D4-89BB67B06316}" type="sibTrans" cxnId="{E155FC01-E163-4B75-9DB8-CA6A773262D5}">
      <dgm:prSet/>
      <dgm:spPr/>
      <dgm:t>
        <a:bodyPr/>
        <a:lstStyle/>
        <a:p>
          <a:pPr rtl="1"/>
          <a:endParaRPr lang="ar-EG"/>
        </a:p>
      </dgm:t>
    </dgm:pt>
    <dgm:pt modelId="{4F1DA512-08AB-4DAF-9129-395543171406}">
      <dgm:prSet/>
      <dgm:spPr/>
      <dgm:t>
        <a:bodyPr/>
        <a:lstStyle/>
        <a:p>
          <a:pPr algn="ctr" rtl="1"/>
          <a:r>
            <a:rPr lang="ar-SA" b="1" dirty="0" smtClean="0">
              <a:effectLst>
                <a:outerShdw blurRad="38100" dist="38100" dir="2700000" algn="tl">
                  <a:srgbClr val="000000">
                    <a:alpha val="43137"/>
                  </a:srgbClr>
                </a:outerShdw>
              </a:effectLst>
            </a:rPr>
            <a:t>أسئلة حول الحجم والشكل.</a:t>
          </a:r>
          <a:endParaRPr lang="en-US" b="1" dirty="0">
            <a:effectLst>
              <a:outerShdw blurRad="38100" dist="38100" dir="2700000" algn="tl">
                <a:srgbClr val="000000">
                  <a:alpha val="43137"/>
                </a:srgbClr>
              </a:outerShdw>
            </a:effectLst>
          </a:endParaRPr>
        </a:p>
      </dgm:t>
    </dgm:pt>
    <dgm:pt modelId="{E6B8E7CF-600A-4ADE-9E4F-9AA584223F22}" type="parTrans" cxnId="{E6A6D202-8E37-49DA-AB0E-670FC3CC59F1}">
      <dgm:prSet/>
      <dgm:spPr/>
      <dgm:t>
        <a:bodyPr/>
        <a:lstStyle/>
        <a:p>
          <a:pPr rtl="1"/>
          <a:endParaRPr lang="ar-EG"/>
        </a:p>
      </dgm:t>
    </dgm:pt>
    <dgm:pt modelId="{61F92EBE-EB9C-4C89-9BE8-9957D3F9906F}" type="sibTrans" cxnId="{E6A6D202-8E37-49DA-AB0E-670FC3CC59F1}">
      <dgm:prSet/>
      <dgm:spPr/>
      <dgm:t>
        <a:bodyPr/>
        <a:lstStyle/>
        <a:p>
          <a:pPr rtl="1"/>
          <a:endParaRPr lang="ar-EG"/>
        </a:p>
      </dgm:t>
    </dgm:pt>
    <dgm:pt modelId="{5A715704-B052-4CEA-BF43-85544F798BB5}">
      <dgm:prSet/>
      <dgm:spPr/>
      <dgm:t>
        <a:bodyPr/>
        <a:lstStyle/>
        <a:p>
          <a:pPr algn="ctr" rtl="1"/>
          <a:r>
            <a:rPr lang="ar-SA" b="1" dirty="0" smtClean="0">
              <a:effectLst>
                <a:outerShdw blurRad="38100" dist="38100" dir="2700000" algn="tl">
                  <a:srgbClr val="000000">
                    <a:alpha val="43137"/>
                  </a:srgbClr>
                </a:outerShdw>
              </a:effectLst>
            </a:rPr>
            <a:t>استعمال الورقة والمساطر وأقلام الرصاص.</a:t>
          </a:r>
          <a:endParaRPr lang="en-US" b="1" dirty="0">
            <a:effectLst>
              <a:outerShdw blurRad="38100" dist="38100" dir="2700000" algn="tl">
                <a:srgbClr val="000000">
                  <a:alpha val="43137"/>
                </a:srgbClr>
              </a:outerShdw>
            </a:effectLst>
          </a:endParaRPr>
        </a:p>
      </dgm:t>
    </dgm:pt>
    <dgm:pt modelId="{2E31E179-60C1-44A3-9506-99A4AA49F669}" type="parTrans" cxnId="{0FF31F3A-155D-4E58-AFCB-F06CBF59D25B}">
      <dgm:prSet/>
      <dgm:spPr/>
      <dgm:t>
        <a:bodyPr/>
        <a:lstStyle/>
        <a:p>
          <a:pPr rtl="1"/>
          <a:endParaRPr lang="ar-EG"/>
        </a:p>
      </dgm:t>
    </dgm:pt>
    <dgm:pt modelId="{12E48DBB-8D39-434F-AEFD-3CC230D39394}" type="sibTrans" cxnId="{0FF31F3A-155D-4E58-AFCB-F06CBF59D25B}">
      <dgm:prSet/>
      <dgm:spPr/>
      <dgm:t>
        <a:bodyPr/>
        <a:lstStyle/>
        <a:p>
          <a:pPr rtl="1"/>
          <a:endParaRPr lang="ar-EG"/>
        </a:p>
      </dgm:t>
    </dgm:pt>
    <dgm:pt modelId="{2A454B10-017F-43AD-A827-B82981D81E81}">
      <dgm:prSet/>
      <dgm:spPr/>
      <dgm:t>
        <a:bodyPr/>
        <a:lstStyle/>
        <a:p>
          <a:pPr algn="ctr" rtl="1"/>
          <a:r>
            <a:rPr lang="ar-SA" b="1" dirty="0" smtClean="0">
              <a:effectLst>
                <a:outerShdw blurRad="38100" dist="38100" dir="2700000" algn="tl">
                  <a:srgbClr val="000000">
                    <a:alpha val="43137"/>
                  </a:srgbClr>
                </a:outerShdw>
              </a:effectLst>
            </a:rPr>
            <a:t>التركيز على الألفاظ في الرحلات والألعاب واستعمال الملاعق والأكواب، وتوضيح المقاييس المختلفة.</a:t>
          </a:r>
          <a:endParaRPr lang="en-US" b="1" dirty="0">
            <a:effectLst>
              <a:outerShdw blurRad="38100" dist="38100" dir="2700000" algn="tl">
                <a:srgbClr val="000000">
                  <a:alpha val="43137"/>
                </a:srgbClr>
              </a:outerShdw>
            </a:effectLst>
          </a:endParaRPr>
        </a:p>
      </dgm:t>
    </dgm:pt>
    <dgm:pt modelId="{616454D0-B26D-4553-A4C5-C03149C3764C}" type="parTrans" cxnId="{5962E10A-FDB7-446F-A956-AAEFC8D012FF}">
      <dgm:prSet/>
      <dgm:spPr/>
      <dgm:t>
        <a:bodyPr/>
        <a:lstStyle/>
        <a:p>
          <a:pPr rtl="1"/>
          <a:endParaRPr lang="ar-EG"/>
        </a:p>
      </dgm:t>
    </dgm:pt>
    <dgm:pt modelId="{39FC912A-4144-4818-9229-AC1CD080C031}" type="sibTrans" cxnId="{5962E10A-FDB7-446F-A956-AAEFC8D012FF}">
      <dgm:prSet/>
      <dgm:spPr/>
      <dgm:t>
        <a:bodyPr/>
        <a:lstStyle/>
        <a:p>
          <a:pPr rtl="1"/>
          <a:endParaRPr lang="ar-EG"/>
        </a:p>
      </dgm:t>
    </dgm:pt>
    <dgm:pt modelId="{00CE21F5-57D8-4D37-88CB-CDE03D56AA8E}">
      <dgm:prSet/>
      <dgm:spPr/>
      <dgm:t>
        <a:bodyPr/>
        <a:lstStyle/>
        <a:p>
          <a:pPr algn="ctr" rtl="1"/>
          <a:r>
            <a:rPr lang="ar-SA" b="1" dirty="0" smtClean="0">
              <a:effectLst>
                <a:outerShdw blurRad="38100" dist="38100" dir="2700000" algn="tl">
                  <a:srgbClr val="000000">
                    <a:alpha val="43137"/>
                  </a:srgbClr>
                </a:outerShdw>
              </a:effectLst>
            </a:rPr>
            <a:t>دعوة الطفل لإعطاء الاتجاهات لزملائه.</a:t>
          </a:r>
          <a:endParaRPr lang="en-US" b="1" dirty="0">
            <a:effectLst>
              <a:outerShdw blurRad="38100" dist="38100" dir="2700000" algn="tl">
                <a:srgbClr val="000000">
                  <a:alpha val="43137"/>
                </a:srgbClr>
              </a:outerShdw>
            </a:effectLst>
          </a:endParaRPr>
        </a:p>
      </dgm:t>
    </dgm:pt>
    <dgm:pt modelId="{01D62513-DEB6-4651-ADC7-1224CE95E62C}" type="parTrans" cxnId="{A1DA4255-D82A-4214-804D-0A56D22940E7}">
      <dgm:prSet/>
      <dgm:spPr/>
      <dgm:t>
        <a:bodyPr/>
        <a:lstStyle/>
        <a:p>
          <a:pPr rtl="1"/>
          <a:endParaRPr lang="ar-EG"/>
        </a:p>
      </dgm:t>
    </dgm:pt>
    <dgm:pt modelId="{5C74C2C8-5D84-477C-BF86-3FA9AE350256}" type="sibTrans" cxnId="{A1DA4255-D82A-4214-804D-0A56D22940E7}">
      <dgm:prSet/>
      <dgm:spPr/>
      <dgm:t>
        <a:bodyPr/>
        <a:lstStyle/>
        <a:p>
          <a:pPr rtl="1"/>
          <a:endParaRPr lang="ar-EG"/>
        </a:p>
      </dgm:t>
    </dgm:pt>
    <dgm:pt modelId="{68E17918-3FA9-431B-8071-44A2E70990FD}">
      <dgm:prSet/>
      <dgm:spPr/>
      <dgm:t>
        <a:bodyPr/>
        <a:lstStyle/>
        <a:p>
          <a:pPr algn="ctr" rtl="1"/>
          <a:r>
            <a:rPr lang="ar-SA" b="1" dirty="0" smtClean="0">
              <a:effectLst>
                <a:outerShdw blurRad="38100" dist="38100" dir="2700000" algn="tl">
                  <a:srgbClr val="000000">
                    <a:alpha val="43137"/>
                  </a:srgbClr>
                </a:outerShdw>
              </a:effectLst>
            </a:rPr>
            <a:t>التمييز بين اليد اليمنى واليسرى.</a:t>
          </a:r>
          <a:endParaRPr lang="en-US" b="1" dirty="0">
            <a:effectLst>
              <a:outerShdw blurRad="38100" dist="38100" dir="2700000" algn="tl">
                <a:srgbClr val="000000">
                  <a:alpha val="43137"/>
                </a:srgbClr>
              </a:outerShdw>
            </a:effectLst>
          </a:endParaRPr>
        </a:p>
      </dgm:t>
    </dgm:pt>
    <dgm:pt modelId="{D9F24BA3-A463-4315-8733-54EE00CF07C1}" type="parTrans" cxnId="{206C24BA-AB51-4788-9232-7C40A85F836E}">
      <dgm:prSet/>
      <dgm:spPr/>
      <dgm:t>
        <a:bodyPr/>
        <a:lstStyle/>
        <a:p>
          <a:pPr rtl="1"/>
          <a:endParaRPr lang="ar-EG"/>
        </a:p>
      </dgm:t>
    </dgm:pt>
    <dgm:pt modelId="{8738F3D0-57AF-4853-9732-D446EA7B7181}" type="sibTrans" cxnId="{206C24BA-AB51-4788-9232-7C40A85F836E}">
      <dgm:prSet/>
      <dgm:spPr/>
      <dgm:t>
        <a:bodyPr/>
        <a:lstStyle/>
        <a:p>
          <a:pPr rtl="1"/>
          <a:endParaRPr lang="ar-EG"/>
        </a:p>
      </dgm:t>
    </dgm:pt>
    <dgm:pt modelId="{B5B4BA75-1225-4BD9-8834-51C315F2D436}" type="pres">
      <dgm:prSet presAssocID="{543732EB-1F51-4C5A-8868-1566CDF1CD74}" presName="linear" presStyleCnt="0">
        <dgm:presLayoutVars>
          <dgm:animLvl val="lvl"/>
          <dgm:resizeHandles val="exact"/>
        </dgm:presLayoutVars>
      </dgm:prSet>
      <dgm:spPr/>
      <dgm:t>
        <a:bodyPr/>
        <a:lstStyle/>
        <a:p>
          <a:pPr rtl="1"/>
          <a:endParaRPr lang="ar-EG"/>
        </a:p>
      </dgm:t>
    </dgm:pt>
    <dgm:pt modelId="{91DC68C0-563B-4D1B-9876-6DD49212393D}" type="pres">
      <dgm:prSet presAssocID="{4D553B0C-C332-4838-A00E-DA26F2036A1E}" presName="parentText" presStyleLbl="node1" presStyleIdx="0" presStyleCnt="2">
        <dgm:presLayoutVars>
          <dgm:chMax val="0"/>
          <dgm:bulletEnabled val="1"/>
        </dgm:presLayoutVars>
      </dgm:prSet>
      <dgm:spPr/>
      <dgm:t>
        <a:bodyPr/>
        <a:lstStyle/>
        <a:p>
          <a:pPr rtl="1"/>
          <a:endParaRPr lang="ar-EG"/>
        </a:p>
      </dgm:t>
    </dgm:pt>
    <dgm:pt modelId="{C67BB538-D454-4A31-B6C1-3E2DCDB41FD3}" type="pres">
      <dgm:prSet presAssocID="{4D553B0C-C332-4838-A00E-DA26F2036A1E}" presName="childText" presStyleLbl="revTx" presStyleIdx="0" presStyleCnt="2">
        <dgm:presLayoutVars>
          <dgm:bulletEnabled val="1"/>
        </dgm:presLayoutVars>
      </dgm:prSet>
      <dgm:spPr/>
      <dgm:t>
        <a:bodyPr/>
        <a:lstStyle/>
        <a:p>
          <a:pPr rtl="1"/>
          <a:endParaRPr lang="ar-EG"/>
        </a:p>
      </dgm:t>
    </dgm:pt>
    <dgm:pt modelId="{4D9291EF-537D-44C1-ABA4-1B20E19B43EC}" type="pres">
      <dgm:prSet presAssocID="{AD7CA48F-7C23-4DC8-A6C3-CE6500E043E4}" presName="parentText" presStyleLbl="node1" presStyleIdx="1" presStyleCnt="2" custScaleY="31647">
        <dgm:presLayoutVars>
          <dgm:chMax val="0"/>
          <dgm:bulletEnabled val="1"/>
        </dgm:presLayoutVars>
      </dgm:prSet>
      <dgm:spPr/>
      <dgm:t>
        <a:bodyPr/>
        <a:lstStyle/>
        <a:p>
          <a:pPr rtl="1"/>
          <a:endParaRPr lang="ar-EG"/>
        </a:p>
      </dgm:t>
    </dgm:pt>
    <dgm:pt modelId="{1260D4DE-BA39-48FA-AF4E-9B4FE4899D2D}" type="pres">
      <dgm:prSet presAssocID="{AD7CA48F-7C23-4DC8-A6C3-CE6500E043E4}" presName="childText" presStyleLbl="revTx" presStyleIdx="1" presStyleCnt="2">
        <dgm:presLayoutVars>
          <dgm:bulletEnabled val="1"/>
        </dgm:presLayoutVars>
      </dgm:prSet>
      <dgm:spPr/>
      <dgm:t>
        <a:bodyPr/>
        <a:lstStyle/>
        <a:p>
          <a:pPr rtl="1"/>
          <a:endParaRPr lang="ar-EG"/>
        </a:p>
      </dgm:t>
    </dgm:pt>
  </dgm:ptLst>
  <dgm:cxnLst>
    <dgm:cxn modelId="{51B8FECD-66F3-419C-AB20-88C25C2E07B0}" type="presOf" srcId="{4D553B0C-C332-4838-A00E-DA26F2036A1E}" destId="{91DC68C0-563B-4D1B-9876-6DD49212393D}" srcOrd="0" destOrd="0" presId="urn:microsoft.com/office/officeart/2005/8/layout/vList2"/>
    <dgm:cxn modelId="{35B8A0E2-7D71-43EB-968A-A0CDED26AC56}" srcId="{4D553B0C-C332-4838-A00E-DA26F2036A1E}" destId="{8A1583A9-952E-4F10-A6F5-15530E70B13F}" srcOrd="1" destOrd="0" parTransId="{C7BABB43-BD2C-41A6-89FA-0CBC70B139EA}" sibTransId="{D3508807-4570-4692-80D5-1A1EEDF9B3CA}"/>
    <dgm:cxn modelId="{8F879962-6B65-4BE4-8A62-469DD2670F71}" type="presOf" srcId="{68E17918-3FA9-431B-8071-44A2E70990FD}" destId="{1260D4DE-BA39-48FA-AF4E-9B4FE4899D2D}" srcOrd="0" destOrd="4" presId="urn:microsoft.com/office/officeart/2005/8/layout/vList2"/>
    <dgm:cxn modelId="{7B4C9B06-BAC0-4CB1-A183-B653AF82E687}" type="presOf" srcId="{00CE21F5-57D8-4D37-88CB-CDE03D56AA8E}" destId="{1260D4DE-BA39-48FA-AF4E-9B4FE4899D2D}" srcOrd="0" destOrd="3" presId="urn:microsoft.com/office/officeart/2005/8/layout/vList2"/>
    <dgm:cxn modelId="{C602D1EF-E529-43C3-AFC0-CC5B1F78CF7B}" srcId="{543732EB-1F51-4C5A-8868-1566CDF1CD74}" destId="{4D553B0C-C332-4838-A00E-DA26F2036A1E}" srcOrd="0" destOrd="0" parTransId="{849A43CA-8BC1-41FC-8C26-67C540C1A885}" sibTransId="{7601A9B6-3594-4B20-995B-967CF81450D7}"/>
    <dgm:cxn modelId="{BD6CA602-B9A3-46B2-922D-E9772D7A919E}" type="presOf" srcId="{543732EB-1F51-4C5A-8868-1566CDF1CD74}" destId="{B5B4BA75-1225-4BD9-8834-51C315F2D436}" srcOrd="0" destOrd="0" presId="urn:microsoft.com/office/officeart/2005/8/layout/vList2"/>
    <dgm:cxn modelId="{A1DA4255-D82A-4214-804D-0A56D22940E7}" srcId="{AD7CA48F-7C23-4DC8-A6C3-CE6500E043E4}" destId="{00CE21F5-57D8-4D37-88CB-CDE03D56AA8E}" srcOrd="3" destOrd="0" parTransId="{01D62513-DEB6-4651-ADC7-1224CE95E62C}" sibTransId="{5C74C2C8-5D84-477C-BF86-3FA9AE350256}"/>
    <dgm:cxn modelId="{90A78AAA-F9D2-40E4-85AA-804D52D3AB10}" type="presOf" srcId="{7AEAE770-5D11-4573-9C60-64F699DB62DC}" destId="{C67BB538-D454-4A31-B6C1-3E2DCDB41FD3}" srcOrd="0" destOrd="0" presId="urn:microsoft.com/office/officeart/2005/8/layout/vList2"/>
    <dgm:cxn modelId="{B0ACD930-30F9-4CF4-91D3-EC96710A1555}" type="presOf" srcId="{8A1583A9-952E-4F10-A6F5-15530E70B13F}" destId="{C67BB538-D454-4A31-B6C1-3E2DCDB41FD3}" srcOrd="0" destOrd="1" presId="urn:microsoft.com/office/officeart/2005/8/layout/vList2"/>
    <dgm:cxn modelId="{5962E10A-FDB7-446F-A956-AAEFC8D012FF}" srcId="{AD7CA48F-7C23-4DC8-A6C3-CE6500E043E4}" destId="{2A454B10-017F-43AD-A827-B82981D81E81}" srcOrd="2" destOrd="0" parTransId="{616454D0-B26D-4553-A4C5-C03149C3764C}" sibTransId="{39FC912A-4144-4818-9229-AC1CD080C031}"/>
    <dgm:cxn modelId="{E155FC01-E163-4B75-9DB8-CA6A773262D5}" srcId="{543732EB-1F51-4C5A-8868-1566CDF1CD74}" destId="{AD7CA48F-7C23-4DC8-A6C3-CE6500E043E4}" srcOrd="1" destOrd="0" parTransId="{0DCFA781-9972-4DEA-A81A-2868CC542751}" sibTransId="{E79FAF65-D547-4719-A1D4-89BB67B06316}"/>
    <dgm:cxn modelId="{E07539FD-2CBC-42B6-9537-7B47EAE381C0}" type="presOf" srcId="{4F1DA512-08AB-4DAF-9129-395543171406}" destId="{1260D4DE-BA39-48FA-AF4E-9B4FE4899D2D}" srcOrd="0" destOrd="0" presId="urn:microsoft.com/office/officeart/2005/8/layout/vList2"/>
    <dgm:cxn modelId="{F7F7C113-690F-4AA9-BB8F-30ED07CF9B30}" srcId="{4D553B0C-C332-4838-A00E-DA26F2036A1E}" destId="{7AEAE770-5D11-4573-9C60-64F699DB62DC}" srcOrd="0" destOrd="0" parTransId="{06BC9C93-5155-4EAB-BA5D-A590CF526A4C}" sibTransId="{FA873C72-AEB9-4554-AA01-475D438DF2CB}"/>
    <dgm:cxn modelId="{0FF31F3A-155D-4E58-AFCB-F06CBF59D25B}" srcId="{AD7CA48F-7C23-4DC8-A6C3-CE6500E043E4}" destId="{5A715704-B052-4CEA-BF43-85544F798BB5}" srcOrd="1" destOrd="0" parTransId="{2E31E179-60C1-44A3-9506-99A4AA49F669}" sibTransId="{12E48DBB-8D39-434F-AEFD-3CC230D39394}"/>
    <dgm:cxn modelId="{206C24BA-AB51-4788-9232-7C40A85F836E}" srcId="{AD7CA48F-7C23-4DC8-A6C3-CE6500E043E4}" destId="{68E17918-3FA9-431B-8071-44A2E70990FD}" srcOrd="4" destOrd="0" parTransId="{D9F24BA3-A463-4315-8733-54EE00CF07C1}" sibTransId="{8738F3D0-57AF-4853-9732-D446EA7B7181}"/>
    <dgm:cxn modelId="{01F3D893-D808-402A-A8B4-FC8A49BAF7DB}" type="presOf" srcId="{AD7CA48F-7C23-4DC8-A6C3-CE6500E043E4}" destId="{4D9291EF-537D-44C1-ABA4-1B20E19B43EC}" srcOrd="0" destOrd="0" presId="urn:microsoft.com/office/officeart/2005/8/layout/vList2"/>
    <dgm:cxn modelId="{12E7A9ED-2FD1-4586-97BF-20A04E2D6922}" type="presOf" srcId="{2A454B10-017F-43AD-A827-B82981D81E81}" destId="{1260D4DE-BA39-48FA-AF4E-9B4FE4899D2D}" srcOrd="0" destOrd="2" presId="urn:microsoft.com/office/officeart/2005/8/layout/vList2"/>
    <dgm:cxn modelId="{54080FBD-732E-46DE-AA49-41AE9B7CDC29}" type="presOf" srcId="{5A715704-B052-4CEA-BF43-85544F798BB5}" destId="{1260D4DE-BA39-48FA-AF4E-9B4FE4899D2D}" srcOrd="0" destOrd="1" presId="urn:microsoft.com/office/officeart/2005/8/layout/vList2"/>
    <dgm:cxn modelId="{E6A6D202-8E37-49DA-AB0E-670FC3CC59F1}" srcId="{AD7CA48F-7C23-4DC8-A6C3-CE6500E043E4}" destId="{4F1DA512-08AB-4DAF-9129-395543171406}" srcOrd="0" destOrd="0" parTransId="{E6B8E7CF-600A-4ADE-9E4F-9AA584223F22}" sibTransId="{61F92EBE-EB9C-4C89-9BE8-9957D3F9906F}"/>
    <dgm:cxn modelId="{769AAAC4-A097-4D64-AA06-FB15EC7AF3FF}" type="presParOf" srcId="{B5B4BA75-1225-4BD9-8834-51C315F2D436}" destId="{91DC68C0-563B-4D1B-9876-6DD49212393D}" srcOrd="0" destOrd="0" presId="urn:microsoft.com/office/officeart/2005/8/layout/vList2"/>
    <dgm:cxn modelId="{01199087-710C-4CDB-AC2B-5330116CBBBC}" type="presParOf" srcId="{B5B4BA75-1225-4BD9-8834-51C315F2D436}" destId="{C67BB538-D454-4A31-B6C1-3E2DCDB41FD3}" srcOrd="1" destOrd="0" presId="urn:microsoft.com/office/officeart/2005/8/layout/vList2"/>
    <dgm:cxn modelId="{C63F3052-A45A-4EC1-9E8D-1CA0300B7A69}" type="presParOf" srcId="{B5B4BA75-1225-4BD9-8834-51C315F2D436}" destId="{4D9291EF-537D-44C1-ABA4-1B20E19B43EC}" srcOrd="2" destOrd="0" presId="urn:microsoft.com/office/officeart/2005/8/layout/vList2"/>
    <dgm:cxn modelId="{ACFA1FBE-21E1-4B34-860D-CFB63AC06966}" type="presParOf" srcId="{B5B4BA75-1225-4BD9-8834-51C315F2D436}" destId="{1260D4DE-BA39-48FA-AF4E-9B4FE4899D2D}"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FB4713B-9286-47A7-9FC1-B6556579AA6B}" type="doc">
      <dgm:prSet loTypeId="urn:microsoft.com/office/officeart/2005/8/layout/vList2" loCatId="list" qsTypeId="urn:microsoft.com/office/officeart/2005/8/quickstyle/3d1" qsCatId="3D" csTypeId="urn:microsoft.com/office/officeart/2005/8/colors/colorful1#9" csCatId="colorful" phldr="1"/>
      <dgm:spPr/>
      <dgm:t>
        <a:bodyPr/>
        <a:lstStyle/>
        <a:p>
          <a:pPr rtl="1"/>
          <a:endParaRPr lang="ar-EG"/>
        </a:p>
      </dgm:t>
    </dgm:pt>
    <dgm:pt modelId="{EFC59524-D097-444A-B903-416BFE9F644D}">
      <dgm:prSet/>
      <dgm:spPr/>
      <dgm:t>
        <a:bodyPr/>
        <a:lstStyle/>
        <a:p>
          <a:pPr algn="ctr" rtl="1"/>
          <a:r>
            <a:rPr lang="ar-EG" b="1" dirty="0" smtClean="0"/>
            <a:t>5- كيف يمكن لمعلمة الروضة تنمية المفاهيم الرياضية الخاصة بالحرارة ؟</a:t>
          </a:r>
          <a:endParaRPr lang="en-US" b="1" dirty="0"/>
        </a:p>
      </dgm:t>
    </dgm:pt>
    <dgm:pt modelId="{78C0D4FD-D187-4559-B634-627F1F438909}" type="parTrans" cxnId="{E76C254A-9CB9-400F-A8F3-447877FAAE9C}">
      <dgm:prSet/>
      <dgm:spPr/>
      <dgm:t>
        <a:bodyPr/>
        <a:lstStyle/>
        <a:p>
          <a:pPr rtl="1"/>
          <a:endParaRPr lang="ar-EG"/>
        </a:p>
      </dgm:t>
    </dgm:pt>
    <dgm:pt modelId="{DA4B25CF-F453-4A98-BEC2-2D7A40D58D1D}" type="sibTrans" cxnId="{E76C254A-9CB9-400F-A8F3-447877FAAE9C}">
      <dgm:prSet/>
      <dgm:spPr/>
      <dgm:t>
        <a:bodyPr/>
        <a:lstStyle/>
        <a:p>
          <a:pPr rtl="1"/>
          <a:endParaRPr lang="ar-EG"/>
        </a:p>
      </dgm:t>
    </dgm:pt>
    <dgm:pt modelId="{36F05836-AA4B-4865-8833-37EAD4F2C00D}">
      <dgm:prSet/>
      <dgm:spPr/>
      <dgm:t>
        <a:bodyPr/>
        <a:lstStyle/>
        <a:p>
          <a:pPr algn="ctr" rtl="1"/>
          <a:r>
            <a:rPr lang="ar-EG" b="1" dirty="0" smtClean="0"/>
            <a:t>المفاهيم </a:t>
          </a:r>
          <a:endParaRPr lang="en-US" b="1" dirty="0"/>
        </a:p>
      </dgm:t>
    </dgm:pt>
    <dgm:pt modelId="{688FD732-FE64-4A17-9270-A52D190802E3}" type="parTrans" cxnId="{5352C5E2-E852-4D15-A918-0F6ABFAB4480}">
      <dgm:prSet/>
      <dgm:spPr/>
      <dgm:t>
        <a:bodyPr/>
        <a:lstStyle/>
        <a:p>
          <a:pPr rtl="1"/>
          <a:endParaRPr lang="ar-EG"/>
        </a:p>
      </dgm:t>
    </dgm:pt>
    <dgm:pt modelId="{6543B759-5E84-41D8-9E5A-64B6016150AC}" type="sibTrans" cxnId="{5352C5E2-E852-4D15-A918-0F6ABFAB4480}">
      <dgm:prSet/>
      <dgm:spPr/>
      <dgm:t>
        <a:bodyPr/>
        <a:lstStyle/>
        <a:p>
          <a:pPr rtl="1"/>
          <a:endParaRPr lang="ar-EG"/>
        </a:p>
      </dgm:t>
    </dgm:pt>
    <dgm:pt modelId="{FE10A1C6-695A-4C11-B854-6C18E7ABDB8B}">
      <dgm:prSet/>
      <dgm:spPr/>
      <dgm:t>
        <a:bodyPr/>
        <a:lstStyle/>
        <a:p>
          <a:pPr rtl="1"/>
          <a:r>
            <a:rPr lang="ar-EG" dirty="0" smtClean="0"/>
            <a:t>البدء </a:t>
          </a:r>
          <a:r>
            <a:rPr lang="ar-SA" dirty="0" smtClean="0"/>
            <a:t>في تنمية الفهم والحذر من التغيرات في الحرارة.</a:t>
          </a:r>
          <a:endParaRPr lang="en-US" dirty="0"/>
        </a:p>
      </dgm:t>
    </dgm:pt>
    <dgm:pt modelId="{D095C499-4E50-4EE1-8A6C-24492D52BFFC}" type="parTrans" cxnId="{FC955749-74BE-486D-8661-3F679C906A7B}">
      <dgm:prSet/>
      <dgm:spPr/>
      <dgm:t>
        <a:bodyPr/>
        <a:lstStyle/>
        <a:p>
          <a:pPr rtl="1"/>
          <a:endParaRPr lang="ar-EG"/>
        </a:p>
      </dgm:t>
    </dgm:pt>
    <dgm:pt modelId="{D5C46E97-0873-41DF-909E-25A65AA7659F}" type="sibTrans" cxnId="{FC955749-74BE-486D-8661-3F679C906A7B}">
      <dgm:prSet/>
      <dgm:spPr/>
      <dgm:t>
        <a:bodyPr/>
        <a:lstStyle/>
        <a:p>
          <a:pPr rtl="1"/>
          <a:endParaRPr lang="ar-EG"/>
        </a:p>
      </dgm:t>
    </dgm:pt>
    <dgm:pt modelId="{95735509-1668-48A0-8B10-F7118DB1CA3D}">
      <dgm:prSet/>
      <dgm:spPr/>
      <dgm:t>
        <a:bodyPr/>
        <a:lstStyle/>
        <a:p>
          <a:pPr rtl="1"/>
          <a:r>
            <a:rPr lang="ar-SA" dirty="0" smtClean="0"/>
            <a:t>اكتساب استعمال ألفاظ: حار – بارد دافئ – صيف – ربيع – شتاء – خريف.</a:t>
          </a:r>
          <a:endParaRPr lang="en-US" dirty="0"/>
        </a:p>
      </dgm:t>
    </dgm:pt>
    <dgm:pt modelId="{76691AEA-EEEF-4785-ABC6-4110E213FD90}" type="parTrans" cxnId="{425CD1E1-6EAE-4A7D-B553-00F23F56AAE0}">
      <dgm:prSet/>
      <dgm:spPr/>
      <dgm:t>
        <a:bodyPr/>
        <a:lstStyle/>
        <a:p>
          <a:pPr rtl="1"/>
          <a:endParaRPr lang="ar-EG"/>
        </a:p>
      </dgm:t>
    </dgm:pt>
    <dgm:pt modelId="{E232D253-18B1-479A-B56C-FA8460A2F54C}" type="sibTrans" cxnId="{425CD1E1-6EAE-4A7D-B553-00F23F56AAE0}">
      <dgm:prSet/>
      <dgm:spPr/>
      <dgm:t>
        <a:bodyPr/>
        <a:lstStyle/>
        <a:p>
          <a:pPr rtl="1"/>
          <a:endParaRPr lang="ar-EG"/>
        </a:p>
      </dgm:t>
    </dgm:pt>
    <dgm:pt modelId="{AEE35826-D3F7-48FE-9B6C-33BE8172EDC3}">
      <dgm:prSet/>
      <dgm:spPr/>
      <dgm:t>
        <a:bodyPr/>
        <a:lstStyle/>
        <a:p>
          <a:pPr rtl="1"/>
          <a:r>
            <a:rPr lang="ar-SA" b="1" dirty="0" smtClean="0"/>
            <a:t>(ب) الموقف:</a:t>
          </a:r>
          <a:endParaRPr lang="en-US" b="1" dirty="0"/>
        </a:p>
      </dgm:t>
    </dgm:pt>
    <dgm:pt modelId="{54180233-A60B-4AFE-AC08-ADB6118247DB}" type="parTrans" cxnId="{58C0BAAD-8BB5-4AAF-9174-C18A45B16F32}">
      <dgm:prSet/>
      <dgm:spPr/>
      <dgm:t>
        <a:bodyPr/>
        <a:lstStyle/>
        <a:p>
          <a:pPr rtl="1"/>
          <a:endParaRPr lang="ar-EG"/>
        </a:p>
      </dgm:t>
    </dgm:pt>
    <dgm:pt modelId="{870E907A-AF91-4A8B-94DB-FCEFEF4BE628}" type="sibTrans" cxnId="{58C0BAAD-8BB5-4AAF-9174-C18A45B16F32}">
      <dgm:prSet/>
      <dgm:spPr/>
      <dgm:t>
        <a:bodyPr/>
        <a:lstStyle/>
        <a:p>
          <a:pPr rtl="1"/>
          <a:endParaRPr lang="ar-EG"/>
        </a:p>
      </dgm:t>
    </dgm:pt>
    <dgm:pt modelId="{E241D764-6D9E-4379-B573-4EC528232DBE}">
      <dgm:prSet/>
      <dgm:spPr/>
      <dgm:t>
        <a:bodyPr/>
        <a:lstStyle/>
        <a:p>
          <a:pPr rtl="1"/>
          <a:r>
            <a:rPr lang="ar-SA" dirty="0" smtClean="0"/>
            <a:t>وضع مقياس الحرارة ودعوة الأطفال لرؤيته.</a:t>
          </a:r>
          <a:endParaRPr lang="en-US" dirty="0"/>
        </a:p>
      </dgm:t>
    </dgm:pt>
    <dgm:pt modelId="{2E62F058-C439-4523-AC3D-81AA6C861ED5}" type="parTrans" cxnId="{3EB65C53-0D02-49D5-9BBC-83435A0494E9}">
      <dgm:prSet/>
      <dgm:spPr/>
      <dgm:t>
        <a:bodyPr/>
        <a:lstStyle/>
        <a:p>
          <a:pPr rtl="1"/>
          <a:endParaRPr lang="ar-EG"/>
        </a:p>
      </dgm:t>
    </dgm:pt>
    <dgm:pt modelId="{8B049D95-E97F-4D72-ABD2-4AC76AF82599}" type="sibTrans" cxnId="{3EB65C53-0D02-49D5-9BBC-83435A0494E9}">
      <dgm:prSet/>
      <dgm:spPr/>
      <dgm:t>
        <a:bodyPr/>
        <a:lstStyle/>
        <a:p>
          <a:pPr rtl="1"/>
          <a:endParaRPr lang="ar-EG"/>
        </a:p>
      </dgm:t>
    </dgm:pt>
    <dgm:pt modelId="{E20B0236-D857-4FD3-9E8B-799415D8B684}">
      <dgm:prSet/>
      <dgm:spPr/>
      <dgm:t>
        <a:bodyPr/>
        <a:lstStyle/>
        <a:p>
          <a:pPr rtl="1"/>
          <a:r>
            <a:rPr lang="ar-SA" dirty="0" smtClean="0"/>
            <a:t>قياس الحرارة وتسجيلها، وملاحظة عادات الناس والحيوانات، في المواسم المختلفة كالصيف والشتاء</a:t>
          </a:r>
          <a:endParaRPr lang="en-US" dirty="0"/>
        </a:p>
      </dgm:t>
    </dgm:pt>
    <dgm:pt modelId="{B0450734-0C30-401C-A90F-50BE1322D459}" type="parTrans" cxnId="{F385EE99-8F9A-489B-B226-21A25150DE99}">
      <dgm:prSet/>
      <dgm:spPr/>
      <dgm:t>
        <a:bodyPr/>
        <a:lstStyle/>
        <a:p>
          <a:pPr rtl="1"/>
          <a:endParaRPr lang="ar-EG"/>
        </a:p>
      </dgm:t>
    </dgm:pt>
    <dgm:pt modelId="{F69BCF34-DC5E-4A99-8C22-9119C52DEBAA}" type="sibTrans" cxnId="{F385EE99-8F9A-489B-B226-21A25150DE99}">
      <dgm:prSet/>
      <dgm:spPr/>
      <dgm:t>
        <a:bodyPr/>
        <a:lstStyle/>
        <a:p>
          <a:pPr rtl="1"/>
          <a:endParaRPr lang="ar-EG"/>
        </a:p>
      </dgm:t>
    </dgm:pt>
    <dgm:pt modelId="{B1B378ED-1002-4EDE-8B3C-8556A92CD414}" type="pres">
      <dgm:prSet presAssocID="{CFB4713B-9286-47A7-9FC1-B6556579AA6B}" presName="linear" presStyleCnt="0">
        <dgm:presLayoutVars>
          <dgm:animLvl val="lvl"/>
          <dgm:resizeHandles val="exact"/>
        </dgm:presLayoutVars>
      </dgm:prSet>
      <dgm:spPr/>
      <dgm:t>
        <a:bodyPr/>
        <a:lstStyle/>
        <a:p>
          <a:pPr rtl="1"/>
          <a:endParaRPr lang="ar-EG"/>
        </a:p>
      </dgm:t>
    </dgm:pt>
    <dgm:pt modelId="{6783D7DA-05DA-4EFB-A517-1C6EB5FAAAB2}" type="pres">
      <dgm:prSet presAssocID="{EFC59524-D097-444A-B903-416BFE9F644D}" presName="parentText" presStyleLbl="node1" presStyleIdx="0" presStyleCnt="3">
        <dgm:presLayoutVars>
          <dgm:chMax val="0"/>
          <dgm:bulletEnabled val="1"/>
        </dgm:presLayoutVars>
      </dgm:prSet>
      <dgm:spPr/>
      <dgm:t>
        <a:bodyPr/>
        <a:lstStyle/>
        <a:p>
          <a:pPr rtl="1"/>
          <a:endParaRPr lang="ar-EG"/>
        </a:p>
      </dgm:t>
    </dgm:pt>
    <dgm:pt modelId="{751CFB82-330B-42F1-9B9D-A16B21120DC0}" type="pres">
      <dgm:prSet presAssocID="{DA4B25CF-F453-4A98-BEC2-2D7A40D58D1D}" presName="spacer" presStyleCnt="0"/>
      <dgm:spPr/>
    </dgm:pt>
    <dgm:pt modelId="{E98099BA-106C-4A53-A959-637087E89FC9}" type="pres">
      <dgm:prSet presAssocID="{36F05836-AA4B-4865-8833-37EAD4F2C00D}" presName="parentText" presStyleLbl="node1" presStyleIdx="1" presStyleCnt="3">
        <dgm:presLayoutVars>
          <dgm:chMax val="0"/>
          <dgm:bulletEnabled val="1"/>
        </dgm:presLayoutVars>
      </dgm:prSet>
      <dgm:spPr/>
      <dgm:t>
        <a:bodyPr/>
        <a:lstStyle/>
        <a:p>
          <a:pPr rtl="1"/>
          <a:endParaRPr lang="ar-EG"/>
        </a:p>
      </dgm:t>
    </dgm:pt>
    <dgm:pt modelId="{880E12A2-84DF-4645-A622-AD3990621329}" type="pres">
      <dgm:prSet presAssocID="{36F05836-AA4B-4865-8833-37EAD4F2C00D}" presName="childText" presStyleLbl="revTx" presStyleIdx="0" presStyleCnt="2">
        <dgm:presLayoutVars>
          <dgm:bulletEnabled val="1"/>
        </dgm:presLayoutVars>
      </dgm:prSet>
      <dgm:spPr/>
      <dgm:t>
        <a:bodyPr/>
        <a:lstStyle/>
        <a:p>
          <a:pPr rtl="1"/>
          <a:endParaRPr lang="ar-EG"/>
        </a:p>
      </dgm:t>
    </dgm:pt>
    <dgm:pt modelId="{A7AB3E5B-E26C-4D96-9C1A-1FDE5A45D2D9}" type="pres">
      <dgm:prSet presAssocID="{AEE35826-D3F7-48FE-9B6C-33BE8172EDC3}" presName="parentText" presStyleLbl="node1" presStyleIdx="2" presStyleCnt="3">
        <dgm:presLayoutVars>
          <dgm:chMax val="0"/>
          <dgm:bulletEnabled val="1"/>
        </dgm:presLayoutVars>
      </dgm:prSet>
      <dgm:spPr/>
      <dgm:t>
        <a:bodyPr/>
        <a:lstStyle/>
        <a:p>
          <a:pPr rtl="1"/>
          <a:endParaRPr lang="ar-EG"/>
        </a:p>
      </dgm:t>
    </dgm:pt>
    <dgm:pt modelId="{FC1423D3-6D12-445D-BF08-3C31A85FC0A4}" type="pres">
      <dgm:prSet presAssocID="{AEE35826-D3F7-48FE-9B6C-33BE8172EDC3}" presName="childText" presStyleLbl="revTx" presStyleIdx="1" presStyleCnt="2">
        <dgm:presLayoutVars>
          <dgm:bulletEnabled val="1"/>
        </dgm:presLayoutVars>
      </dgm:prSet>
      <dgm:spPr/>
      <dgm:t>
        <a:bodyPr/>
        <a:lstStyle/>
        <a:p>
          <a:pPr rtl="1"/>
          <a:endParaRPr lang="ar-EG"/>
        </a:p>
      </dgm:t>
    </dgm:pt>
  </dgm:ptLst>
  <dgm:cxnLst>
    <dgm:cxn modelId="{A610823E-751B-4C95-8555-42800B0906C6}" type="presOf" srcId="{36F05836-AA4B-4865-8833-37EAD4F2C00D}" destId="{E98099BA-106C-4A53-A959-637087E89FC9}" srcOrd="0" destOrd="0" presId="urn:microsoft.com/office/officeart/2005/8/layout/vList2"/>
    <dgm:cxn modelId="{1D112771-943E-425E-9C97-85ADBD4A11D5}" type="presOf" srcId="{E20B0236-D857-4FD3-9E8B-799415D8B684}" destId="{FC1423D3-6D12-445D-BF08-3C31A85FC0A4}" srcOrd="0" destOrd="1" presId="urn:microsoft.com/office/officeart/2005/8/layout/vList2"/>
    <dgm:cxn modelId="{3EB65C53-0D02-49D5-9BBC-83435A0494E9}" srcId="{AEE35826-D3F7-48FE-9B6C-33BE8172EDC3}" destId="{E241D764-6D9E-4379-B573-4EC528232DBE}" srcOrd="0" destOrd="0" parTransId="{2E62F058-C439-4523-AC3D-81AA6C861ED5}" sibTransId="{8B049D95-E97F-4D72-ABD2-4AC76AF82599}"/>
    <dgm:cxn modelId="{E76C254A-9CB9-400F-A8F3-447877FAAE9C}" srcId="{CFB4713B-9286-47A7-9FC1-B6556579AA6B}" destId="{EFC59524-D097-444A-B903-416BFE9F644D}" srcOrd="0" destOrd="0" parTransId="{78C0D4FD-D187-4559-B634-627F1F438909}" sibTransId="{DA4B25CF-F453-4A98-BEC2-2D7A40D58D1D}"/>
    <dgm:cxn modelId="{EBA74572-D482-4F65-8558-5143AB9245B4}" type="presOf" srcId="{AEE35826-D3F7-48FE-9B6C-33BE8172EDC3}" destId="{A7AB3E5B-E26C-4D96-9C1A-1FDE5A45D2D9}" srcOrd="0" destOrd="0" presId="urn:microsoft.com/office/officeart/2005/8/layout/vList2"/>
    <dgm:cxn modelId="{1DCB2DD1-C0BB-4974-B418-21AE1D28ACA3}" type="presOf" srcId="{95735509-1668-48A0-8B10-F7118DB1CA3D}" destId="{880E12A2-84DF-4645-A622-AD3990621329}" srcOrd="0" destOrd="1" presId="urn:microsoft.com/office/officeart/2005/8/layout/vList2"/>
    <dgm:cxn modelId="{5352C5E2-E852-4D15-A918-0F6ABFAB4480}" srcId="{CFB4713B-9286-47A7-9FC1-B6556579AA6B}" destId="{36F05836-AA4B-4865-8833-37EAD4F2C00D}" srcOrd="1" destOrd="0" parTransId="{688FD732-FE64-4A17-9270-A52D190802E3}" sibTransId="{6543B759-5E84-41D8-9E5A-64B6016150AC}"/>
    <dgm:cxn modelId="{AA12FA58-6196-44BF-A94B-822302E54CDC}" type="presOf" srcId="{E241D764-6D9E-4379-B573-4EC528232DBE}" destId="{FC1423D3-6D12-445D-BF08-3C31A85FC0A4}" srcOrd="0" destOrd="0" presId="urn:microsoft.com/office/officeart/2005/8/layout/vList2"/>
    <dgm:cxn modelId="{CF7DB0F4-8D50-40E1-8DF1-9C706F96EF16}" type="presOf" srcId="{FE10A1C6-695A-4C11-B854-6C18E7ABDB8B}" destId="{880E12A2-84DF-4645-A622-AD3990621329}" srcOrd="0" destOrd="0" presId="urn:microsoft.com/office/officeart/2005/8/layout/vList2"/>
    <dgm:cxn modelId="{FC955749-74BE-486D-8661-3F679C906A7B}" srcId="{36F05836-AA4B-4865-8833-37EAD4F2C00D}" destId="{FE10A1C6-695A-4C11-B854-6C18E7ABDB8B}" srcOrd="0" destOrd="0" parTransId="{D095C499-4E50-4EE1-8A6C-24492D52BFFC}" sibTransId="{D5C46E97-0873-41DF-909E-25A65AA7659F}"/>
    <dgm:cxn modelId="{F385EE99-8F9A-489B-B226-21A25150DE99}" srcId="{AEE35826-D3F7-48FE-9B6C-33BE8172EDC3}" destId="{E20B0236-D857-4FD3-9E8B-799415D8B684}" srcOrd="1" destOrd="0" parTransId="{B0450734-0C30-401C-A90F-50BE1322D459}" sibTransId="{F69BCF34-DC5E-4A99-8C22-9119C52DEBAA}"/>
    <dgm:cxn modelId="{425CD1E1-6EAE-4A7D-B553-00F23F56AAE0}" srcId="{36F05836-AA4B-4865-8833-37EAD4F2C00D}" destId="{95735509-1668-48A0-8B10-F7118DB1CA3D}" srcOrd="1" destOrd="0" parTransId="{76691AEA-EEEF-4785-ABC6-4110E213FD90}" sibTransId="{E232D253-18B1-479A-B56C-FA8460A2F54C}"/>
    <dgm:cxn modelId="{6119D640-8394-4675-906C-BAE08C4E5D5B}" type="presOf" srcId="{EFC59524-D097-444A-B903-416BFE9F644D}" destId="{6783D7DA-05DA-4EFB-A517-1C6EB5FAAAB2}" srcOrd="0" destOrd="0" presId="urn:microsoft.com/office/officeart/2005/8/layout/vList2"/>
    <dgm:cxn modelId="{58C0BAAD-8BB5-4AAF-9174-C18A45B16F32}" srcId="{CFB4713B-9286-47A7-9FC1-B6556579AA6B}" destId="{AEE35826-D3F7-48FE-9B6C-33BE8172EDC3}" srcOrd="2" destOrd="0" parTransId="{54180233-A60B-4AFE-AC08-ADB6118247DB}" sibTransId="{870E907A-AF91-4A8B-94DB-FCEFEF4BE628}"/>
    <dgm:cxn modelId="{A9656A7C-3D9E-4909-AD40-14687B467905}" type="presOf" srcId="{CFB4713B-9286-47A7-9FC1-B6556579AA6B}" destId="{B1B378ED-1002-4EDE-8B3C-8556A92CD414}" srcOrd="0" destOrd="0" presId="urn:microsoft.com/office/officeart/2005/8/layout/vList2"/>
    <dgm:cxn modelId="{91936BE3-4B40-4753-9B60-CA8D38815E88}" type="presParOf" srcId="{B1B378ED-1002-4EDE-8B3C-8556A92CD414}" destId="{6783D7DA-05DA-4EFB-A517-1C6EB5FAAAB2}" srcOrd="0" destOrd="0" presId="urn:microsoft.com/office/officeart/2005/8/layout/vList2"/>
    <dgm:cxn modelId="{DD80A779-0EE6-4BB8-896D-86D4DDDF8D2D}" type="presParOf" srcId="{B1B378ED-1002-4EDE-8B3C-8556A92CD414}" destId="{751CFB82-330B-42F1-9B9D-A16B21120DC0}" srcOrd="1" destOrd="0" presId="urn:microsoft.com/office/officeart/2005/8/layout/vList2"/>
    <dgm:cxn modelId="{5BD90530-EC94-41AB-9157-27D33949D91A}" type="presParOf" srcId="{B1B378ED-1002-4EDE-8B3C-8556A92CD414}" destId="{E98099BA-106C-4A53-A959-637087E89FC9}" srcOrd="2" destOrd="0" presId="urn:microsoft.com/office/officeart/2005/8/layout/vList2"/>
    <dgm:cxn modelId="{D5329F70-1A16-4D8E-B62C-575995A9E3CD}" type="presParOf" srcId="{B1B378ED-1002-4EDE-8B3C-8556A92CD414}" destId="{880E12A2-84DF-4645-A622-AD3990621329}" srcOrd="3" destOrd="0" presId="urn:microsoft.com/office/officeart/2005/8/layout/vList2"/>
    <dgm:cxn modelId="{85B0AE8E-512D-4CF8-96C3-AFCF7890FB6B}" type="presParOf" srcId="{B1B378ED-1002-4EDE-8B3C-8556A92CD414}" destId="{A7AB3E5B-E26C-4D96-9C1A-1FDE5A45D2D9}" srcOrd="4" destOrd="0" presId="urn:microsoft.com/office/officeart/2005/8/layout/vList2"/>
    <dgm:cxn modelId="{A5CA059C-3F11-45B2-8F11-73B7A620EAC3}" type="presParOf" srcId="{B1B378ED-1002-4EDE-8B3C-8556A92CD414}" destId="{FC1423D3-6D12-445D-BF08-3C31A85FC0A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EB07A34-C1D6-48E4-A478-B157EFFAC9C4}" type="doc">
      <dgm:prSet loTypeId="urn:microsoft.com/office/officeart/2005/8/layout/target3" loCatId="relationship" qsTypeId="urn:microsoft.com/office/officeart/2005/8/quickstyle/simple5" qsCatId="simple" csTypeId="urn:microsoft.com/office/officeart/2005/8/colors/colorful2" csCatId="colorful" phldr="1"/>
      <dgm:spPr/>
      <dgm:t>
        <a:bodyPr/>
        <a:lstStyle/>
        <a:p>
          <a:pPr rtl="1"/>
          <a:endParaRPr lang="ar-EG"/>
        </a:p>
      </dgm:t>
    </dgm:pt>
    <dgm:pt modelId="{5082656E-BA61-464E-8E87-739B4048E90C}">
      <dgm:prSet/>
      <dgm:spPr/>
      <dgm:t>
        <a:bodyPr/>
        <a:lstStyle/>
        <a:p>
          <a:pPr rtl="1"/>
          <a:r>
            <a:rPr lang="ar-EG" b="1" dirty="0" smtClean="0"/>
            <a:t>6-  كيف يمكن لمعلمة الروضة تنمية المفاهيم الرياضية الخاصة بالوزن ؟</a:t>
          </a:r>
          <a:endParaRPr lang="en-US" b="1" dirty="0"/>
        </a:p>
      </dgm:t>
    </dgm:pt>
    <dgm:pt modelId="{88DD4F62-5F91-4263-9DE5-06D532112EAC}" type="parTrans" cxnId="{97E3FE97-D7CB-4A68-BD38-BC35FB2633A5}">
      <dgm:prSet/>
      <dgm:spPr/>
      <dgm:t>
        <a:bodyPr/>
        <a:lstStyle/>
        <a:p>
          <a:pPr rtl="1"/>
          <a:endParaRPr lang="ar-EG"/>
        </a:p>
      </dgm:t>
    </dgm:pt>
    <dgm:pt modelId="{37344719-346F-43DE-8F7D-EE8D96E2E00E}" type="sibTrans" cxnId="{97E3FE97-D7CB-4A68-BD38-BC35FB2633A5}">
      <dgm:prSet/>
      <dgm:spPr/>
      <dgm:t>
        <a:bodyPr/>
        <a:lstStyle/>
        <a:p>
          <a:pPr rtl="1"/>
          <a:endParaRPr lang="ar-EG"/>
        </a:p>
      </dgm:t>
    </dgm:pt>
    <dgm:pt modelId="{87812C3C-6D69-4CB9-9CDE-016466D9934D}">
      <dgm:prSet/>
      <dgm:spPr/>
      <dgm:t>
        <a:bodyPr/>
        <a:lstStyle/>
        <a:p>
          <a:pPr rtl="1"/>
          <a:r>
            <a:rPr lang="ar-SA" dirty="0" smtClean="0"/>
            <a:t>البدء </a:t>
          </a:r>
          <a:r>
            <a:rPr lang="ar-SA" dirty="0" smtClean="0"/>
            <a:t>في تنمية مفهوم الوزن، والمواد المتوازنة، ومفاهيم: أخف، أثقل.</a:t>
          </a:r>
          <a:endParaRPr lang="en-US" dirty="0"/>
        </a:p>
      </dgm:t>
    </dgm:pt>
    <dgm:pt modelId="{AEF0C7C1-04F8-446E-AFED-F77D2AD1034A}" type="parTrans" cxnId="{44188CEF-4B3A-4664-B5B9-05E3DEA480D7}">
      <dgm:prSet/>
      <dgm:spPr/>
      <dgm:t>
        <a:bodyPr/>
        <a:lstStyle/>
        <a:p>
          <a:pPr rtl="1"/>
          <a:endParaRPr lang="ar-EG"/>
        </a:p>
      </dgm:t>
    </dgm:pt>
    <dgm:pt modelId="{96D9D1B0-8443-4F51-BA65-25EC0FD7549E}" type="sibTrans" cxnId="{44188CEF-4B3A-4664-B5B9-05E3DEA480D7}">
      <dgm:prSet/>
      <dgm:spPr/>
      <dgm:t>
        <a:bodyPr/>
        <a:lstStyle/>
        <a:p>
          <a:pPr rtl="1"/>
          <a:endParaRPr lang="ar-EG"/>
        </a:p>
      </dgm:t>
    </dgm:pt>
    <dgm:pt modelId="{57147C58-1E48-4465-8A3B-B85834BA9773}">
      <dgm:prSet/>
      <dgm:spPr/>
      <dgm:t>
        <a:bodyPr/>
        <a:lstStyle/>
        <a:p>
          <a:pPr rtl="1"/>
          <a:r>
            <a:rPr lang="ar-SA" b="1" dirty="0" smtClean="0"/>
            <a:t>الموقف</a:t>
          </a:r>
          <a:r>
            <a:rPr lang="ar-EG" b="1" dirty="0" smtClean="0"/>
            <a:t> الذي تقوم به المعلمة مع الأطفال  داخل غرفة النشاط ؟</a:t>
          </a:r>
          <a:r>
            <a:rPr lang="ar-SA" dirty="0" smtClean="0"/>
            <a:t>	</a:t>
          </a:r>
          <a:endParaRPr lang="en-US" b="1" dirty="0"/>
        </a:p>
      </dgm:t>
    </dgm:pt>
    <dgm:pt modelId="{C1F93BCB-D191-49DC-94EB-DA0AC34FA18B}" type="parTrans" cxnId="{945EE4EC-7099-4714-ABBF-0960B63DFCC0}">
      <dgm:prSet/>
      <dgm:spPr/>
      <dgm:t>
        <a:bodyPr/>
        <a:lstStyle/>
        <a:p>
          <a:pPr rtl="1"/>
          <a:endParaRPr lang="ar-EG"/>
        </a:p>
      </dgm:t>
    </dgm:pt>
    <dgm:pt modelId="{2EDE8F53-8063-40A6-A895-0592BBEFA469}" type="sibTrans" cxnId="{945EE4EC-7099-4714-ABBF-0960B63DFCC0}">
      <dgm:prSet/>
      <dgm:spPr/>
      <dgm:t>
        <a:bodyPr/>
        <a:lstStyle/>
        <a:p>
          <a:pPr rtl="1"/>
          <a:endParaRPr lang="ar-EG"/>
        </a:p>
      </dgm:t>
    </dgm:pt>
    <dgm:pt modelId="{61486427-2AF2-42D4-BCFD-BD2CBF0D9DF1}">
      <dgm:prSet/>
      <dgm:spPr/>
      <dgm:t>
        <a:bodyPr/>
        <a:lstStyle/>
        <a:p>
          <a:pPr rtl="1"/>
          <a:r>
            <a:rPr lang="ar-SA" dirty="0" smtClean="0"/>
            <a:t>مناقشة </a:t>
          </a:r>
          <a:r>
            <a:rPr lang="ar-EG" dirty="0" smtClean="0"/>
            <a:t>الأطفال </a:t>
          </a:r>
          <a:r>
            <a:rPr lang="ar-SA" dirty="0" smtClean="0"/>
            <a:t>لماذا بعض الأشياء أثقل من غيرها، أو أقل، والوزن على </a:t>
          </a:r>
          <a:r>
            <a:rPr lang="ar-SA" dirty="0" smtClean="0"/>
            <a:t>الموازين </a:t>
          </a:r>
          <a:r>
            <a:rPr lang="ar-SA" dirty="0" smtClean="0"/>
            <a:t>المعروفة.</a:t>
          </a:r>
          <a:endParaRPr lang="en-US" dirty="0"/>
        </a:p>
      </dgm:t>
    </dgm:pt>
    <dgm:pt modelId="{6FC93CC7-CAC5-4B57-96C3-0DCCD8F98A77}" type="parTrans" cxnId="{0C5C68BE-4B05-493F-A3DB-AD1AEEF83FA9}">
      <dgm:prSet/>
      <dgm:spPr/>
      <dgm:t>
        <a:bodyPr/>
        <a:lstStyle/>
        <a:p>
          <a:pPr rtl="1"/>
          <a:endParaRPr lang="ar-EG"/>
        </a:p>
      </dgm:t>
    </dgm:pt>
    <dgm:pt modelId="{6A99B894-B82A-4EED-95D1-96DCD25566E1}" type="sibTrans" cxnId="{0C5C68BE-4B05-493F-A3DB-AD1AEEF83FA9}">
      <dgm:prSet/>
      <dgm:spPr/>
      <dgm:t>
        <a:bodyPr/>
        <a:lstStyle/>
        <a:p>
          <a:pPr rtl="1"/>
          <a:endParaRPr lang="ar-EG"/>
        </a:p>
      </dgm:t>
    </dgm:pt>
    <dgm:pt modelId="{57DD90E2-6F5E-4DD7-82C9-4A0229ED370F}">
      <dgm:prSet/>
      <dgm:spPr/>
      <dgm:t>
        <a:bodyPr/>
        <a:lstStyle/>
        <a:p>
          <a:pPr rtl="1"/>
          <a:r>
            <a:rPr lang="ar-EG" b="1" dirty="0" smtClean="0"/>
            <a:t>المفاهيم </a:t>
          </a:r>
          <a:endParaRPr lang="en-US" b="1" dirty="0"/>
        </a:p>
      </dgm:t>
    </dgm:pt>
    <dgm:pt modelId="{375CE8CA-B274-4797-B177-BA147F78DCE5}" type="sibTrans" cxnId="{9FA6B79B-B408-48F7-896A-F9585F2CB752}">
      <dgm:prSet/>
      <dgm:spPr/>
      <dgm:t>
        <a:bodyPr/>
        <a:lstStyle/>
        <a:p>
          <a:pPr rtl="1"/>
          <a:endParaRPr lang="ar-EG"/>
        </a:p>
      </dgm:t>
    </dgm:pt>
    <dgm:pt modelId="{A9DA81A2-852E-46CD-A0F5-C53471FE0198}" type="parTrans" cxnId="{9FA6B79B-B408-48F7-896A-F9585F2CB752}">
      <dgm:prSet/>
      <dgm:spPr/>
      <dgm:t>
        <a:bodyPr/>
        <a:lstStyle/>
        <a:p>
          <a:pPr rtl="1"/>
          <a:endParaRPr lang="ar-EG"/>
        </a:p>
      </dgm:t>
    </dgm:pt>
    <dgm:pt modelId="{BD59BD59-E9D9-4791-9508-C65549C4E160}" type="pres">
      <dgm:prSet presAssocID="{0EB07A34-C1D6-48E4-A478-B157EFFAC9C4}" presName="Name0" presStyleCnt="0">
        <dgm:presLayoutVars>
          <dgm:chMax val="7"/>
          <dgm:dir/>
          <dgm:animLvl val="lvl"/>
          <dgm:resizeHandles val="exact"/>
        </dgm:presLayoutVars>
      </dgm:prSet>
      <dgm:spPr/>
      <dgm:t>
        <a:bodyPr/>
        <a:lstStyle/>
        <a:p>
          <a:pPr rtl="1"/>
          <a:endParaRPr lang="ar-EG"/>
        </a:p>
      </dgm:t>
    </dgm:pt>
    <dgm:pt modelId="{381A844B-B5C2-4174-B4E9-177A6FC1CC36}" type="pres">
      <dgm:prSet presAssocID="{5082656E-BA61-464E-8E87-739B4048E90C}" presName="circle1" presStyleLbl="node1" presStyleIdx="0" presStyleCnt="3"/>
      <dgm:spPr/>
    </dgm:pt>
    <dgm:pt modelId="{10BE81A5-A899-45A7-B02D-0155D5850D7F}" type="pres">
      <dgm:prSet presAssocID="{5082656E-BA61-464E-8E87-739B4048E90C}" presName="space" presStyleCnt="0"/>
      <dgm:spPr/>
    </dgm:pt>
    <dgm:pt modelId="{07A60F01-6BC8-4D9A-9E6F-D870051E2E88}" type="pres">
      <dgm:prSet presAssocID="{5082656E-BA61-464E-8E87-739B4048E90C}" presName="rect1" presStyleLbl="alignAcc1" presStyleIdx="0" presStyleCnt="3"/>
      <dgm:spPr/>
      <dgm:t>
        <a:bodyPr/>
        <a:lstStyle/>
        <a:p>
          <a:pPr rtl="1"/>
          <a:endParaRPr lang="ar-EG"/>
        </a:p>
      </dgm:t>
    </dgm:pt>
    <dgm:pt modelId="{5A5A96C9-D4AF-48A7-BD58-4665FC5836DE}" type="pres">
      <dgm:prSet presAssocID="{57DD90E2-6F5E-4DD7-82C9-4A0229ED370F}" presName="vertSpace2" presStyleLbl="node1" presStyleIdx="0" presStyleCnt="3"/>
      <dgm:spPr/>
    </dgm:pt>
    <dgm:pt modelId="{B2B04720-897F-4A2C-9C83-BB0D66DA5EF7}" type="pres">
      <dgm:prSet presAssocID="{57DD90E2-6F5E-4DD7-82C9-4A0229ED370F}" presName="circle2" presStyleLbl="node1" presStyleIdx="1" presStyleCnt="3"/>
      <dgm:spPr/>
    </dgm:pt>
    <dgm:pt modelId="{A6B0C757-9427-4085-8968-01573CF356E7}" type="pres">
      <dgm:prSet presAssocID="{57DD90E2-6F5E-4DD7-82C9-4A0229ED370F}" presName="rect2" presStyleLbl="alignAcc1" presStyleIdx="1" presStyleCnt="3" custLinFactNeighborX="0" custLinFactNeighborY="481"/>
      <dgm:spPr/>
      <dgm:t>
        <a:bodyPr/>
        <a:lstStyle/>
        <a:p>
          <a:pPr rtl="1"/>
          <a:endParaRPr lang="ar-EG"/>
        </a:p>
      </dgm:t>
    </dgm:pt>
    <dgm:pt modelId="{2AF00F47-9123-423C-8780-2767D9E893EF}" type="pres">
      <dgm:prSet presAssocID="{57147C58-1E48-4465-8A3B-B85834BA9773}" presName="vertSpace3" presStyleLbl="node1" presStyleIdx="1" presStyleCnt="3"/>
      <dgm:spPr/>
    </dgm:pt>
    <dgm:pt modelId="{1CD124D2-3EFA-4E0C-B0C5-6BF6A51913F1}" type="pres">
      <dgm:prSet presAssocID="{57147C58-1E48-4465-8A3B-B85834BA9773}" presName="circle3" presStyleLbl="node1" presStyleIdx="2" presStyleCnt="3"/>
      <dgm:spPr/>
    </dgm:pt>
    <dgm:pt modelId="{7B972F9B-795C-4AF2-A489-8BCF249B875A}" type="pres">
      <dgm:prSet presAssocID="{57147C58-1E48-4465-8A3B-B85834BA9773}" presName="rect3" presStyleLbl="alignAcc1" presStyleIdx="2" presStyleCnt="3"/>
      <dgm:spPr/>
      <dgm:t>
        <a:bodyPr/>
        <a:lstStyle/>
        <a:p>
          <a:pPr rtl="1"/>
          <a:endParaRPr lang="ar-EG"/>
        </a:p>
      </dgm:t>
    </dgm:pt>
    <dgm:pt modelId="{D1019773-E56A-4E78-9F12-8C3BAF2D75AC}" type="pres">
      <dgm:prSet presAssocID="{5082656E-BA61-464E-8E87-739B4048E90C}" presName="rect1ParTx" presStyleLbl="alignAcc1" presStyleIdx="2" presStyleCnt="3">
        <dgm:presLayoutVars>
          <dgm:chMax val="1"/>
          <dgm:bulletEnabled val="1"/>
        </dgm:presLayoutVars>
      </dgm:prSet>
      <dgm:spPr/>
      <dgm:t>
        <a:bodyPr/>
        <a:lstStyle/>
        <a:p>
          <a:pPr rtl="1"/>
          <a:endParaRPr lang="ar-EG"/>
        </a:p>
      </dgm:t>
    </dgm:pt>
    <dgm:pt modelId="{CB47AAA0-CD99-4CCA-96D6-BA89E3F30F10}" type="pres">
      <dgm:prSet presAssocID="{5082656E-BA61-464E-8E87-739B4048E90C}" presName="rect1ChTx" presStyleLbl="alignAcc1" presStyleIdx="2" presStyleCnt="3">
        <dgm:presLayoutVars>
          <dgm:bulletEnabled val="1"/>
        </dgm:presLayoutVars>
      </dgm:prSet>
      <dgm:spPr/>
    </dgm:pt>
    <dgm:pt modelId="{CF9411AE-CBAE-43A3-B6B5-69F171A4A0E7}" type="pres">
      <dgm:prSet presAssocID="{57DD90E2-6F5E-4DD7-82C9-4A0229ED370F}" presName="rect2ParTx" presStyleLbl="alignAcc1" presStyleIdx="2" presStyleCnt="3">
        <dgm:presLayoutVars>
          <dgm:chMax val="1"/>
          <dgm:bulletEnabled val="1"/>
        </dgm:presLayoutVars>
      </dgm:prSet>
      <dgm:spPr/>
      <dgm:t>
        <a:bodyPr/>
        <a:lstStyle/>
        <a:p>
          <a:pPr rtl="1"/>
          <a:endParaRPr lang="ar-EG"/>
        </a:p>
      </dgm:t>
    </dgm:pt>
    <dgm:pt modelId="{FD133785-3755-4F12-9564-85E0FCD9A862}" type="pres">
      <dgm:prSet presAssocID="{57DD90E2-6F5E-4DD7-82C9-4A0229ED370F}" presName="rect2ChTx" presStyleLbl="alignAcc1" presStyleIdx="2" presStyleCnt="3">
        <dgm:presLayoutVars>
          <dgm:bulletEnabled val="1"/>
        </dgm:presLayoutVars>
      </dgm:prSet>
      <dgm:spPr/>
      <dgm:t>
        <a:bodyPr/>
        <a:lstStyle/>
        <a:p>
          <a:pPr rtl="1"/>
          <a:endParaRPr lang="ar-EG"/>
        </a:p>
      </dgm:t>
    </dgm:pt>
    <dgm:pt modelId="{E20119DA-DE7B-4430-825A-8B0545B6B6A3}" type="pres">
      <dgm:prSet presAssocID="{57147C58-1E48-4465-8A3B-B85834BA9773}" presName="rect3ParTx" presStyleLbl="alignAcc1" presStyleIdx="2" presStyleCnt="3">
        <dgm:presLayoutVars>
          <dgm:chMax val="1"/>
          <dgm:bulletEnabled val="1"/>
        </dgm:presLayoutVars>
      </dgm:prSet>
      <dgm:spPr/>
      <dgm:t>
        <a:bodyPr/>
        <a:lstStyle/>
        <a:p>
          <a:pPr rtl="1"/>
          <a:endParaRPr lang="ar-EG"/>
        </a:p>
      </dgm:t>
    </dgm:pt>
    <dgm:pt modelId="{59E571E7-81F7-433E-8C96-980E5719866E}" type="pres">
      <dgm:prSet presAssocID="{57147C58-1E48-4465-8A3B-B85834BA9773}" presName="rect3ChTx" presStyleLbl="alignAcc1" presStyleIdx="2" presStyleCnt="3" custScaleX="109215">
        <dgm:presLayoutVars>
          <dgm:bulletEnabled val="1"/>
        </dgm:presLayoutVars>
      </dgm:prSet>
      <dgm:spPr/>
      <dgm:t>
        <a:bodyPr/>
        <a:lstStyle/>
        <a:p>
          <a:pPr rtl="1"/>
          <a:endParaRPr lang="ar-EG"/>
        </a:p>
      </dgm:t>
    </dgm:pt>
  </dgm:ptLst>
  <dgm:cxnLst>
    <dgm:cxn modelId="{42F775FB-5851-4480-A402-B07CABAA4048}" type="presOf" srcId="{0EB07A34-C1D6-48E4-A478-B157EFFAC9C4}" destId="{BD59BD59-E9D9-4791-9508-C65549C4E160}" srcOrd="0" destOrd="0" presId="urn:microsoft.com/office/officeart/2005/8/layout/target3"/>
    <dgm:cxn modelId="{945EE4EC-7099-4714-ABBF-0960B63DFCC0}" srcId="{0EB07A34-C1D6-48E4-A478-B157EFFAC9C4}" destId="{57147C58-1E48-4465-8A3B-B85834BA9773}" srcOrd="2" destOrd="0" parTransId="{C1F93BCB-D191-49DC-94EB-DA0AC34FA18B}" sibTransId="{2EDE8F53-8063-40A6-A895-0592BBEFA469}"/>
    <dgm:cxn modelId="{670E2C0A-9F26-41FA-BA67-9ED1AC326B13}" type="presOf" srcId="{61486427-2AF2-42D4-BCFD-BD2CBF0D9DF1}" destId="{59E571E7-81F7-433E-8C96-980E5719866E}" srcOrd="0" destOrd="0" presId="urn:microsoft.com/office/officeart/2005/8/layout/target3"/>
    <dgm:cxn modelId="{5FDF9285-45CB-425C-B3F9-13E8977D9F8F}" type="presOf" srcId="{57147C58-1E48-4465-8A3B-B85834BA9773}" destId="{7B972F9B-795C-4AF2-A489-8BCF249B875A}" srcOrd="0" destOrd="0" presId="urn:microsoft.com/office/officeart/2005/8/layout/target3"/>
    <dgm:cxn modelId="{83624AB7-548E-4E04-A0F2-B61CBD9C46D4}" type="presOf" srcId="{5082656E-BA61-464E-8E87-739B4048E90C}" destId="{07A60F01-6BC8-4D9A-9E6F-D870051E2E88}" srcOrd="0" destOrd="0" presId="urn:microsoft.com/office/officeart/2005/8/layout/target3"/>
    <dgm:cxn modelId="{08D908B6-6693-4075-8CB2-B2B01CA07C43}" type="presOf" srcId="{5082656E-BA61-464E-8E87-739B4048E90C}" destId="{D1019773-E56A-4E78-9F12-8C3BAF2D75AC}" srcOrd="1" destOrd="0" presId="urn:microsoft.com/office/officeart/2005/8/layout/target3"/>
    <dgm:cxn modelId="{2EF1EA1C-7BD5-49EF-9292-73229ABE49C5}" type="presOf" srcId="{57147C58-1E48-4465-8A3B-B85834BA9773}" destId="{E20119DA-DE7B-4430-825A-8B0545B6B6A3}" srcOrd="1" destOrd="0" presId="urn:microsoft.com/office/officeart/2005/8/layout/target3"/>
    <dgm:cxn modelId="{44188CEF-4B3A-4664-B5B9-05E3DEA480D7}" srcId="{57DD90E2-6F5E-4DD7-82C9-4A0229ED370F}" destId="{87812C3C-6D69-4CB9-9CDE-016466D9934D}" srcOrd="0" destOrd="0" parTransId="{AEF0C7C1-04F8-446E-AFED-F77D2AD1034A}" sibTransId="{96D9D1B0-8443-4F51-BA65-25EC0FD7549E}"/>
    <dgm:cxn modelId="{7FA5ABAA-C8E3-4B6E-82C2-8FC93BF32101}" type="presOf" srcId="{57DD90E2-6F5E-4DD7-82C9-4A0229ED370F}" destId="{A6B0C757-9427-4085-8968-01573CF356E7}" srcOrd="0" destOrd="0" presId="urn:microsoft.com/office/officeart/2005/8/layout/target3"/>
    <dgm:cxn modelId="{97E3FE97-D7CB-4A68-BD38-BC35FB2633A5}" srcId="{0EB07A34-C1D6-48E4-A478-B157EFFAC9C4}" destId="{5082656E-BA61-464E-8E87-739B4048E90C}" srcOrd="0" destOrd="0" parTransId="{88DD4F62-5F91-4263-9DE5-06D532112EAC}" sibTransId="{37344719-346F-43DE-8F7D-EE8D96E2E00E}"/>
    <dgm:cxn modelId="{0609B039-E733-4023-A3D8-B8DF2EBD90DE}" type="presOf" srcId="{57DD90E2-6F5E-4DD7-82C9-4A0229ED370F}" destId="{CF9411AE-CBAE-43A3-B6B5-69F171A4A0E7}" srcOrd="1" destOrd="0" presId="urn:microsoft.com/office/officeart/2005/8/layout/target3"/>
    <dgm:cxn modelId="{0C5C68BE-4B05-493F-A3DB-AD1AEEF83FA9}" srcId="{57147C58-1E48-4465-8A3B-B85834BA9773}" destId="{61486427-2AF2-42D4-BCFD-BD2CBF0D9DF1}" srcOrd="0" destOrd="0" parTransId="{6FC93CC7-CAC5-4B57-96C3-0DCCD8F98A77}" sibTransId="{6A99B894-B82A-4EED-95D1-96DCD25566E1}"/>
    <dgm:cxn modelId="{63646D87-7134-467E-8747-D1383CFFEDE7}" type="presOf" srcId="{87812C3C-6D69-4CB9-9CDE-016466D9934D}" destId="{FD133785-3755-4F12-9564-85E0FCD9A862}" srcOrd="0" destOrd="0" presId="urn:microsoft.com/office/officeart/2005/8/layout/target3"/>
    <dgm:cxn modelId="{9FA6B79B-B408-48F7-896A-F9585F2CB752}" srcId="{0EB07A34-C1D6-48E4-A478-B157EFFAC9C4}" destId="{57DD90E2-6F5E-4DD7-82C9-4A0229ED370F}" srcOrd="1" destOrd="0" parTransId="{A9DA81A2-852E-46CD-A0F5-C53471FE0198}" sibTransId="{375CE8CA-B274-4797-B177-BA147F78DCE5}"/>
    <dgm:cxn modelId="{AC5AB65E-4181-4837-B54E-15E159A4EAE2}" type="presParOf" srcId="{BD59BD59-E9D9-4791-9508-C65549C4E160}" destId="{381A844B-B5C2-4174-B4E9-177A6FC1CC36}" srcOrd="0" destOrd="0" presId="urn:microsoft.com/office/officeart/2005/8/layout/target3"/>
    <dgm:cxn modelId="{A43605EC-DFA1-48CC-AA5D-FF7694E3470E}" type="presParOf" srcId="{BD59BD59-E9D9-4791-9508-C65549C4E160}" destId="{10BE81A5-A899-45A7-B02D-0155D5850D7F}" srcOrd="1" destOrd="0" presId="urn:microsoft.com/office/officeart/2005/8/layout/target3"/>
    <dgm:cxn modelId="{1A244859-0650-40C7-9228-D7C50B30F7FD}" type="presParOf" srcId="{BD59BD59-E9D9-4791-9508-C65549C4E160}" destId="{07A60F01-6BC8-4D9A-9E6F-D870051E2E88}" srcOrd="2" destOrd="0" presId="urn:microsoft.com/office/officeart/2005/8/layout/target3"/>
    <dgm:cxn modelId="{BEDC047F-0279-4013-AD3D-1450265D9730}" type="presParOf" srcId="{BD59BD59-E9D9-4791-9508-C65549C4E160}" destId="{5A5A96C9-D4AF-48A7-BD58-4665FC5836DE}" srcOrd="3" destOrd="0" presId="urn:microsoft.com/office/officeart/2005/8/layout/target3"/>
    <dgm:cxn modelId="{ECE7E48B-9BF3-4A67-982D-4E5CDD5C9438}" type="presParOf" srcId="{BD59BD59-E9D9-4791-9508-C65549C4E160}" destId="{B2B04720-897F-4A2C-9C83-BB0D66DA5EF7}" srcOrd="4" destOrd="0" presId="urn:microsoft.com/office/officeart/2005/8/layout/target3"/>
    <dgm:cxn modelId="{89E211B8-9EA3-473C-BC9B-A153CF9D6171}" type="presParOf" srcId="{BD59BD59-E9D9-4791-9508-C65549C4E160}" destId="{A6B0C757-9427-4085-8968-01573CF356E7}" srcOrd="5" destOrd="0" presId="urn:microsoft.com/office/officeart/2005/8/layout/target3"/>
    <dgm:cxn modelId="{AEC4F623-E299-45DE-B030-9E85F1726EE5}" type="presParOf" srcId="{BD59BD59-E9D9-4791-9508-C65549C4E160}" destId="{2AF00F47-9123-423C-8780-2767D9E893EF}" srcOrd="6" destOrd="0" presId="urn:microsoft.com/office/officeart/2005/8/layout/target3"/>
    <dgm:cxn modelId="{AB66B8AB-13F0-4D27-9D70-AF0F61B3DA01}" type="presParOf" srcId="{BD59BD59-E9D9-4791-9508-C65549C4E160}" destId="{1CD124D2-3EFA-4E0C-B0C5-6BF6A51913F1}" srcOrd="7" destOrd="0" presId="urn:microsoft.com/office/officeart/2005/8/layout/target3"/>
    <dgm:cxn modelId="{7F38E84E-24E0-4A8F-8A2C-4CCA61BDE450}" type="presParOf" srcId="{BD59BD59-E9D9-4791-9508-C65549C4E160}" destId="{7B972F9B-795C-4AF2-A489-8BCF249B875A}" srcOrd="8" destOrd="0" presId="urn:microsoft.com/office/officeart/2005/8/layout/target3"/>
    <dgm:cxn modelId="{D7D81682-F739-47BC-85A2-2AB42E07D16E}" type="presParOf" srcId="{BD59BD59-E9D9-4791-9508-C65549C4E160}" destId="{D1019773-E56A-4E78-9F12-8C3BAF2D75AC}" srcOrd="9" destOrd="0" presId="urn:microsoft.com/office/officeart/2005/8/layout/target3"/>
    <dgm:cxn modelId="{BCCCACD4-3CB2-4EAE-AE68-405BBD23AAA1}" type="presParOf" srcId="{BD59BD59-E9D9-4791-9508-C65549C4E160}" destId="{CB47AAA0-CD99-4CCA-96D6-BA89E3F30F10}" srcOrd="10" destOrd="0" presId="urn:microsoft.com/office/officeart/2005/8/layout/target3"/>
    <dgm:cxn modelId="{CD000866-B4BA-47B0-9F19-221AD49D31FB}" type="presParOf" srcId="{BD59BD59-E9D9-4791-9508-C65549C4E160}" destId="{CF9411AE-CBAE-43A3-B6B5-69F171A4A0E7}" srcOrd="11" destOrd="0" presId="urn:microsoft.com/office/officeart/2005/8/layout/target3"/>
    <dgm:cxn modelId="{58A2586A-AC8F-4F16-8D08-2C5DA3178EF5}" type="presParOf" srcId="{BD59BD59-E9D9-4791-9508-C65549C4E160}" destId="{FD133785-3755-4F12-9564-85E0FCD9A862}" srcOrd="12" destOrd="0" presId="urn:microsoft.com/office/officeart/2005/8/layout/target3"/>
    <dgm:cxn modelId="{A2E4B3BE-A25A-447F-81B2-5CFA2CE3701C}" type="presParOf" srcId="{BD59BD59-E9D9-4791-9508-C65549C4E160}" destId="{E20119DA-DE7B-4430-825A-8B0545B6B6A3}" srcOrd="13" destOrd="0" presId="urn:microsoft.com/office/officeart/2005/8/layout/target3"/>
    <dgm:cxn modelId="{D42B2387-8DC5-4727-9119-BC575354CE07}" type="presParOf" srcId="{BD59BD59-E9D9-4791-9508-C65549C4E160}" destId="{59E571E7-81F7-433E-8C96-980E5719866E}"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EC14C27-387A-46D3-B2E0-50DA0CC18667}" type="doc">
      <dgm:prSet loTypeId="urn:microsoft.com/office/officeart/2005/8/layout/vList2" loCatId="list" qsTypeId="urn:microsoft.com/office/officeart/2005/8/quickstyle/3d2" qsCatId="3D" csTypeId="urn:microsoft.com/office/officeart/2005/8/colors/colorful1#10" csCatId="colorful" phldr="1"/>
      <dgm:spPr/>
      <dgm:t>
        <a:bodyPr/>
        <a:lstStyle/>
        <a:p>
          <a:pPr rtl="1"/>
          <a:endParaRPr lang="ar-EG"/>
        </a:p>
      </dgm:t>
    </dgm:pt>
    <dgm:pt modelId="{726BE999-1E74-4B73-8221-B54F4DAB88B5}">
      <dgm:prSet/>
      <dgm:spPr/>
      <dgm:t>
        <a:bodyPr/>
        <a:lstStyle/>
        <a:p>
          <a:pPr algn="ctr" rtl="1"/>
          <a:r>
            <a:rPr lang="ar-EG" b="1" dirty="0" smtClean="0"/>
            <a:t>7 كيف يمكن لمعلمة الروضة تنمية المفاهيم الرياضية الخاصة بالنقود ؟</a:t>
          </a:r>
          <a:endParaRPr lang="en-US" b="1" dirty="0"/>
        </a:p>
      </dgm:t>
    </dgm:pt>
    <dgm:pt modelId="{27A83A6C-2C3A-4CF3-853F-B04EB0F750B9}" type="parTrans" cxnId="{E56C2AD6-EADF-4199-A135-BB32C4A831DB}">
      <dgm:prSet/>
      <dgm:spPr/>
      <dgm:t>
        <a:bodyPr/>
        <a:lstStyle/>
        <a:p>
          <a:pPr rtl="1"/>
          <a:endParaRPr lang="ar-EG"/>
        </a:p>
      </dgm:t>
    </dgm:pt>
    <dgm:pt modelId="{85EAAE0A-24AA-4639-9FA4-15E1B75A00EB}" type="sibTrans" cxnId="{E56C2AD6-EADF-4199-A135-BB32C4A831DB}">
      <dgm:prSet/>
      <dgm:spPr/>
      <dgm:t>
        <a:bodyPr/>
        <a:lstStyle/>
        <a:p>
          <a:pPr rtl="1"/>
          <a:endParaRPr lang="ar-EG"/>
        </a:p>
      </dgm:t>
    </dgm:pt>
    <dgm:pt modelId="{B9758077-DF86-4302-82A3-F2033588C4E0}">
      <dgm:prSet custT="1"/>
      <dgm:spPr/>
      <dgm:t>
        <a:bodyPr/>
        <a:lstStyle/>
        <a:p>
          <a:pPr algn="ctr" rtl="1"/>
          <a:r>
            <a:rPr lang="ar-SA" sz="4400" dirty="0" smtClean="0">
              <a:solidFill>
                <a:srgbClr val="C00000"/>
              </a:solidFill>
            </a:rPr>
            <a:t>فهم واستعمال الألفاظ المتعلقة بالنقود يشتري، يبيع، الفئات المختلفة للعملة، يكلف، </a:t>
          </a:r>
          <a:r>
            <a:rPr lang="ar-SA" sz="4400" dirty="0" smtClean="0">
              <a:solidFill>
                <a:srgbClr val="C00000"/>
              </a:solidFill>
            </a:rPr>
            <a:t>يدفع</a:t>
          </a:r>
          <a:r>
            <a:rPr lang="ar-SA" sz="4400" dirty="0" smtClean="0">
              <a:solidFill>
                <a:srgbClr val="C00000"/>
              </a:solidFill>
            </a:rPr>
            <a:t>.</a:t>
          </a:r>
          <a:endParaRPr lang="en-US" sz="4400" dirty="0">
            <a:solidFill>
              <a:srgbClr val="C00000"/>
            </a:solidFill>
          </a:endParaRPr>
        </a:p>
      </dgm:t>
    </dgm:pt>
    <dgm:pt modelId="{C8696904-83B5-49D7-9D9E-BCEE5CFDC1A5}" type="parTrans" cxnId="{CEE5EAAD-B763-43F8-965C-1D9AFAF1EEA7}">
      <dgm:prSet/>
      <dgm:spPr/>
      <dgm:t>
        <a:bodyPr/>
        <a:lstStyle/>
        <a:p>
          <a:pPr rtl="1"/>
          <a:endParaRPr lang="ar-EG"/>
        </a:p>
      </dgm:t>
    </dgm:pt>
    <dgm:pt modelId="{6AE16061-A5A4-47D3-B0EA-734C5C333340}" type="sibTrans" cxnId="{CEE5EAAD-B763-43F8-965C-1D9AFAF1EEA7}">
      <dgm:prSet/>
      <dgm:spPr/>
      <dgm:t>
        <a:bodyPr/>
        <a:lstStyle/>
        <a:p>
          <a:pPr rtl="1"/>
          <a:endParaRPr lang="ar-EG"/>
        </a:p>
      </dgm:t>
    </dgm:pt>
    <dgm:pt modelId="{2D7F3F52-011A-48A3-9694-3D3E93C3563A}">
      <dgm:prSet/>
      <dgm:spPr/>
      <dgm:t>
        <a:bodyPr/>
        <a:lstStyle/>
        <a:p>
          <a:pPr algn="ctr" rtl="1"/>
          <a:r>
            <a:rPr lang="ar-SA" b="1" dirty="0" smtClean="0">
              <a:effectLst/>
            </a:rPr>
            <a:t>توفير القطع المعدنية المختلفة والمناقشة حول أثمان بعض الألعاب ، </a:t>
          </a:r>
          <a:r>
            <a:rPr lang="ar-SA" b="1" smtClean="0">
              <a:effectLst/>
            </a:rPr>
            <a:t>والهدايا.</a:t>
          </a:r>
          <a:endParaRPr lang="en-US" b="1" dirty="0">
            <a:effectLst/>
          </a:endParaRPr>
        </a:p>
      </dgm:t>
    </dgm:pt>
    <dgm:pt modelId="{B053BB99-D9BE-4486-9B53-6D047753039B}" type="parTrans" cxnId="{5DB16E08-D047-4EE5-B8A7-BE5718515FAE}">
      <dgm:prSet/>
      <dgm:spPr/>
      <dgm:t>
        <a:bodyPr/>
        <a:lstStyle/>
        <a:p>
          <a:pPr rtl="1"/>
          <a:endParaRPr lang="ar-EG"/>
        </a:p>
      </dgm:t>
    </dgm:pt>
    <dgm:pt modelId="{60AF75C6-C527-4683-B081-DD2504AFBAB8}" type="sibTrans" cxnId="{5DB16E08-D047-4EE5-B8A7-BE5718515FAE}">
      <dgm:prSet/>
      <dgm:spPr/>
      <dgm:t>
        <a:bodyPr/>
        <a:lstStyle/>
        <a:p>
          <a:pPr rtl="1"/>
          <a:endParaRPr lang="ar-EG"/>
        </a:p>
      </dgm:t>
    </dgm:pt>
    <dgm:pt modelId="{D450FC27-68DD-4486-8F5F-E4D564780453}">
      <dgm:prSet/>
      <dgm:spPr/>
      <dgm:t>
        <a:bodyPr/>
        <a:lstStyle/>
        <a:p>
          <a:pPr algn="ctr" rtl="1"/>
          <a:r>
            <a:rPr lang="ar-SA" b="1" dirty="0" smtClean="0">
              <a:effectLst/>
            </a:rPr>
            <a:t>الدفع للرحلة، وللوازم </a:t>
          </a:r>
          <a:r>
            <a:rPr lang="ar-SA" b="1" dirty="0" smtClean="0">
              <a:effectLst/>
            </a:rPr>
            <a:t>الأخرى</a:t>
          </a:r>
          <a:r>
            <a:rPr lang="ar-SA" b="1" dirty="0" smtClean="0">
              <a:effectLst/>
            </a:rPr>
            <a:t>.</a:t>
          </a:r>
          <a:endParaRPr lang="en-US" b="1" dirty="0">
            <a:effectLst/>
          </a:endParaRPr>
        </a:p>
      </dgm:t>
    </dgm:pt>
    <dgm:pt modelId="{87C0F792-8F64-4A91-A017-D9A689F9426D}" type="parTrans" cxnId="{AC9C4797-0EEA-405F-906E-35A387E1E17A}">
      <dgm:prSet/>
      <dgm:spPr/>
      <dgm:t>
        <a:bodyPr/>
        <a:lstStyle/>
        <a:p>
          <a:pPr rtl="1"/>
          <a:endParaRPr lang="ar-EG"/>
        </a:p>
      </dgm:t>
    </dgm:pt>
    <dgm:pt modelId="{8ACE7745-0D9F-4F1F-A49F-89FFA4384A35}" type="sibTrans" cxnId="{AC9C4797-0EEA-405F-906E-35A387E1E17A}">
      <dgm:prSet/>
      <dgm:spPr/>
      <dgm:t>
        <a:bodyPr/>
        <a:lstStyle/>
        <a:p>
          <a:pPr rtl="1"/>
          <a:endParaRPr lang="ar-EG"/>
        </a:p>
      </dgm:t>
    </dgm:pt>
    <dgm:pt modelId="{5E97687C-F346-4BFD-84AB-AF0440C86C98}">
      <dgm:prSet/>
      <dgm:spPr/>
      <dgm:t>
        <a:bodyPr/>
        <a:lstStyle/>
        <a:p>
          <a:pPr rtl="1"/>
          <a:r>
            <a:rPr lang="ar-SA" b="1" dirty="0" smtClean="0">
              <a:solidFill>
                <a:schemeClr val="bg1"/>
              </a:solidFill>
            </a:rPr>
            <a:t>الموقف</a:t>
          </a:r>
          <a:r>
            <a:rPr lang="ar-EG" b="1" dirty="0" smtClean="0">
              <a:solidFill>
                <a:schemeClr val="bg1"/>
              </a:solidFill>
            </a:rPr>
            <a:t> الذي تقوم به المعلمة مع الأطفال  داخل غرفة النشاط ؟</a:t>
          </a:r>
          <a:r>
            <a:rPr lang="ar-SA" dirty="0" smtClean="0">
              <a:solidFill>
                <a:schemeClr val="bg1"/>
              </a:solidFill>
            </a:rPr>
            <a:t>	</a:t>
          </a:r>
          <a:endParaRPr lang="en-US" b="1" dirty="0">
            <a:solidFill>
              <a:schemeClr val="bg1"/>
            </a:solidFill>
          </a:endParaRPr>
        </a:p>
      </dgm:t>
    </dgm:pt>
    <dgm:pt modelId="{85D7C1AA-A58F-4B37-9723-F2F1078EE5AA}" type="parTrans" cxnId="{020FD388-7C66-4CA0-BE61-0929ABF93516}">
      <dgm:prSet/>
      <dgm:spPr/>
      <dgm:t>
        <a:bodyPr/>
        <a:lstStyle/>
        <a:p>
          <a:pPr rtl="1"/>
          <a:endParaRPr lang="ar-EG"/>
        </a:p>
      </dgm:t>
    </dgm:pt>
    <dgm:pt modelId="{3A5527D9-D41C-421E-B99A-5A509F473692}" type="sibTrans" cxnId="{020FD388-7C66-4CA0-BE61-0929ABF93516}">
      <dgm:prSet/>
      <dgm:spPr/>
      <dgm:t>
        <a:bodyPr/>
        <a:lstStyle/>
        <a:p>
          <a:pPr rtl="1"/>
          <a:endParaRPr lang="ar-EG"/>
        </a:p>
      </dgm:t>
    </dgm:pt>
    <dgm:pt modelId="{FD80DE74-3A9E-4052-A370-97CD23C05A6E}" type="pres">
      <dgm:prSet presAssocID="{1EC14C27-387A-46D3-B2E0-50DA0CC18667}" presName="linear" presStyleCnt="0">
        <dgm:presLayoutVars>
          <dgm:animLvl val="lvl"/>
          <dgm:resizeHandles val="exact"/>
        </dgm:presLayoutVars>
      </dgm:prSet>
      <dgm:spPr/>
      <dgm:t>
        <a:bodyPr/>
        <a:lstStyle/>
        <a:p>
          <a:pPr rtl="1"/>
          <a:endParaRPr lang="ar-EG"/>
        </a:p>
      </dgm:t>
    </dgm:pt>
    <dgm:pt modelId="{E53BBE7F-9557-4E70-8281-D7FCE0D2808D}" type="pres">
      <dgm:prSet presAssocID="{726BE999-1E74-4B73-8221-B54F4DAB88B5}" presName="parentText" presStyleLbl="node1" presStyleIdx="0" presStyleCnt="3">
        <dgm:presLayoutVars>
          <dgm:chMax val="0"/>
          <dgm:bulletEnabled val="1"/>
        </dgm:presLayoutVars>
      </dgm:prSet>
      <dgm:spPr/>
      <dgm:t>
        <a:bodyPr/>
        <a:lstStyle/>
        <a:p>
          <a:pPr rtl="1"/>
          <a:endParaRPr lang="ar-EG"/>
        </a:p>
      </dgm:t>
    </dgm:pt>
    <dgm:pt modelId="{B501B311-8582-461C-A638-E3F41C36007A}" type="pres">
      <dgm:prSet presAssocID="{726BE999-1E74-4B73-8221-B54F4DAB88B5}" presName="childText" presStyleLbl="revTx" presStyleIdx="0" presStyleCnt="2">
        <dgm:presLayoutVars>
          <dgm:bulletEnabled val="1"/>
        </dgm:presLayoutVars>
      </dgm:prSet>
      <dgm:spPr/>
      <dgm:t>
        <a:bodyPr/>
        <a:lstStyle/>
        <a:p>
          <a:pPr rtl="1"/>
          <a:endParaRPr lang="ar-EG"/>
        </a:p>
      </dgm:t>
    </dgm:pt>
    <dgm:pt modelId="{E65FFB16-B503-4180-A875-1FF129C2463B}" type="pres">
      <dgm:prSet presAssocID="{2D7F3F52-011A-48A3-9694-3D3E93C3563A}" presName="parentText" presStyleLbl="node1" presStyleIdx="1" presStyleCnt="3" custLinFactY="84396" custLinFactNeighborY="100000">
        <dgm:presLayoutVars>
          <dgm:chMax val="0"/>
          <dgm:bulletEnabled val="1"/>
        </dgm:presLayoutVars>
      </dgm:prSet>
      <dgm:spPr/>
      <dgm:t>
        <a:bodyPr/>
        <a:lstStyle/>
        <a:p>
          <a:pPr rtl="1"/>
          <a:endParaRPr lang="ar-EG"/>
        </a:p>
      </dgm:t>
    </dgm:pt>
    <dgm:pt modelId="{7CFB03A6-06D9-4BCF-8AED-E5CBE5569A18}" type="pres">
      <dgm:prSet presAssocID="{2D7F3F52-011A-48A3-9694-3D3E93C3563A}" presName="childText" presStyleLbl="revTx" presStyleIdx="1" presStyleCnt="2" custLinFactNeighborY="5862">
        <dgm:presLayoutVars>
          <dgm:bulletEnabled val="1"/>
        </dgm:presLayoutVars>
      </dgm:prSet>
      <dgm:spPr/>
      <dgm:t>
        <a:bodyPr/>
        <a:lstStyle/>
        <a:p>
          <a:pPr rtl="1"/>
          <a:endParaRPr lang="ar-EG"/>
        </a:p>
      </dgm:t>
    </dgm:pt>
    <dgm:pt modelId="{7713E5D6-F214-4843-A20A-E77194F05117}" type="pres">
      <dgm:prSet presAssocID="{5E97687C-F346-4BFD-84AB-AF0440C86C98}" presName="parentText" presStyleLbl="node1" presStyleIdx="2" presStyleCnt="3" custLinFactY="-97381" custLinFactNeighborY="-100000">
        <dgm:presLayoutVars>
          <dgm:chMax val="0"/>
          <dgm:bulletEnabled val="1"/>
        </dgm:presLayoutVars>
      </dgm:prSet>
      <dgm:spPr/>
      <dgm:t>
        <a:bodyPr/>
        <a:lstStyle/>
        <a:p>
          <a:pPr rtl="1"/>
          <a:endParaRPr lang="ar-EG"/>
        </a:p>
      </dgm:t>
    </dgm:pt>
  </dgm:ptLst>
  <dgm:cxnLst>
    <dgm:cxn modelId="{5DB16E08-D047-4EE5-B8A7-BE5718515FAE}" srcId="{1EC14C27-387A-46D3-B2E0-50DA0CC18667}" destId="{2D7F3F52-011A-48A3-9694-3D3E93C3563A}" srcOrd="1" destOrd="0" parTransId="{B053BB99-D9BE-4486-9B53-6D047753039B}" sibTransId="{60AF75C6-C527-4683-B081-DD2504AFBAB8}"/>
    <dgm:cxn modelId="{A0BF7028-8B48-4AE9-A8D9-1422AD631DDE}" type="presOf" srcId="{726BE999-1E74-4B73-8221-B54F4DAB88B5}" destId="{E53BBE7F-9557-4E70-8281-D7FCE0D2808D}" srcOrd="0" destOrd="0" presId="urn:microsoft.com/office/officeart/2005/8/layout/vList2"/>
    <dgm:cxn modelId="{AC9C4797-0EEA-405F-906E-35A387E1E17A}" srcId="{2D7F3F52-011A-48A3-9694-3D3E93C3563A}" destId="{D450FC27-68DD-4486-8F5F-E4D564780453}" srcOrd="0" destOrd="0" parTransId="{87C0F792-8F64-4A91-A017-D9A689F9426D}" sibTransId="{8ACE7745-0D9F-4F1F-A49F-89FFA4384A35}"/>
    <dgm:cxn modelId="{CEE5EAAD-B763-43F8-965C-1D9AFAF1EEA7}" srcId="{726BE999-1E74-4B73-8221-B54F4DAB88B5}" destId="{B9758077-DF86-4302-82A3-F2033588C4E0}" srcOrd="0" destOrd="0" parTransId="{C8696904-83B5-49D7-9D9E-BCEE5CFDC1A5}" sibTransId="{6AE16061-A5A4-47D3-B0EA-734C5C333340}"/>
    <dgm:cxn modelId="{950098DB-02C5-499E-8872-3724CAFC8F83}" type="presOf" srcId="{1EC14C27-387A-46D3-B2E0-50DA0CC18667}" destId="{FD80DE74-3A9E-4052-A370-97CD23C05A6E}" srcOrd="0" destOrd="0" presId="urn:microsoft.com/office/officeart/2005/8/layout/vList2"/>
    <dgm:cxn modelId="{05C3C802-D45E-453E-8F8A-252B034F1AF7}" type="presOf" srcId="{5E97687C-F346-4BFD-84AB-AF0440C86C98}" destId="{7713E5D6-F214-4843-A20A-E77194F05117}" srcOrd="0" destOrd="0" presId="urn:microsoft.com/office/officeart/2005/8/layout/vList2"/>
    <dgm:cxn modelId="{0A688D8F-3A62-4E39-A811-47B06F6DC7F7}" type="presOf" srcId="{D450FC27-68DD-4486-8F5F-E4D564780453}" destId="{7CFB03A6-06D9-4BCF-8AED-E5CBE5569A18}" srcOrd="0" destOrd="0" presId="urn:microsoft.com/office/officeart/2005/8/layout/vList2"/>
    <dgm:cxn modelId="{E56C2AD6-EADF-4199-A135-BB32C4A831DB}" srcId="{1EC14C27-387A-46D3-B2E0-50DA0CC18667}" destId="{726BE999-1E74-4B73-8221-B54F4DAB88B5}" srcOrd="0" destOrd="0" parTransId="{27A83A6C-2C3A-4CF3-853F-B04EB0F750B9}" sibTransId="{85EAAE0A-24AA-4639-9FA4-15E1B75A00EB}"/>
    <dgm:cxn modelId="{D986C679-4B36-4468-B8A8-6316A77B7054}" type="presOf" srcId="{2D7F3F52-011A-48A3-9694-3D3E93C3563A}" destId="{E65FFB16-B503-4180-A875-1FF129C2463B}" srcOrd="0" destOrd="0" presId="urn:microsoft.com/office/officeart/2005/8/layout/vList2"/>
    <dgm:cxn modelId="{020FD388-7C66-4CA0-BE61-0929ABF93516}" srcId="{1EC14C27-387A-46D3-B2E0-50DA0CC18667}" destId="{5E97687C-F346-4BFD-84AB-AF0440C86C98}" srcOrd="2" destOrd="0" parTransId="{85D7C1AA-A58F-4B37-9723-F2F1078EE5AA}" sibTransId="{3A5527D9-D41C-421E-B99A-5A509F473692}"/>
    <dgm:cxn modelId="{99FC515C-22D6-4A00-B3B9-0E3580BFAFE9}" type="presOf" srcId="{B9758077-DF86-4302-82A3-F2033588C4E0}" destId="{B501B311-8582-461C-A638-E3F41C36007A}" srcOrd="0" destOrd="0" presId="urn:microsoft.com/office/officeart/2005/8/layout/vList2"/>
    <dgm:cxn modelId="{A58FC3B1-4648-4F33-8356-878A8AE61435}" type="presParOf" srcId="{FD80DE74-3A9E-4052-A370-97CD23C05A6E}" destId="{E53BBE7F-9557-4E70-8281-D7FCE0D2808D}" srcOrd="0" destOrd="0" presId="urn:microsoft.com/office/officeart/2005/8/layout/vList2"/>
    <dgm:cxn modelId="{84A6ECC6-BADE-42FE-9395-AA1A8A571E38}" type="presParOf" srcId="{FD80DE74-3A9E-4052-A370-97CD23C05A6E}" destId="{B501B311-8582-461C-A638-E3F41C36007A}" srcOrd="1" destOrd="0" presId="urn:microsoft.com/office/officeart/2005/8/layout/vList2"/>
    <dgm:cxn modelId="{EEC43355-92C3-40C7-911B-4BC8EA7F263C}" type="presParOf" srcId="{FD80DE74-3A9E-4052-A370-97CD23C05A6E}" destId="{E65FFB16-B503-4180-A875-1FF129C2463B}" srcOrd="2" destOrd="0" presId="urn:microsoft.com/office/officeart/2005/8/layout/vList2"/>
    <dgm:cxn modelId="{3F311889-02C6-4186-BE2C-40D35573B0F9}" type="presParOf" srcId="{FD80DE74-3A9E-4052-A370-97CD23C05A6E}" destId="{7CFB03A6-06D9-4BCF-8AED-E5CBE5569A18}" srcOrd="3" destOrd="0" presId="urn:microsoft.com/office/officeart/2005/8/layout/vList2"/>
    <dgm:cxn modelId="{6402123F-1446-4EB8-A768-8D077243E853}" type="presParOf" srcId="{FD80DE74-3A9E-4052-A370-97CD23C05A6E}" destId="{7713E5D6-F214-4843-A20A-E77194F0511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8A76C-BCFD-4C7A-B445-3E510A7E4BAD}">
      <dsp:nvSpPr>
        <dsp:cNvPr id="0" name=""/>
        <dsp:cNvSpPr/>
      </dsp:nvSpPr>
      <dsp:spPr>
        <a:xfrm>
          <a:off x="0" y="1273946"/>
          <a:ext cx="2624006" cy="1958765"/>
        </a:xfrm>
        <a:prstGeom prst="round2SameRect">
          <a:avLst>
            <a:gd name="adj1" fmla="val 8000"/>
            <a:gd name="adj2" fmla="val 0"/>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55880" tIns="167640" rIns="55880" bIns="55880" numCol="1" spcCol="1270" anchor="t" anchorCtr="0">
          <a:noAutofit/>
        </a:bodyPr>
        <a:lstStyle/>
        <a:p>
          <a:pPr marL="285750" lvl="1" indent="-285750" algn="ctr" defTabSz="1955800" rtl="1">
            <a:lnSpc>
              <a:spcPct val="90000"/>
            </a:lnSpc>
            <a:spcBef>
              <a:spcPct val="0"/>
            </a:spcBef>
            <a:spcAft>
              <a:spcPct val="15000"/>
            </a:spcAft>
            <a:buChar char="••"/>
          </a:pPr>
          <a:r>
            <a:rPr lang="ar-SA" sz="4400" b="1" kern="1200" dirty="0" smtClean="0">
              <a:solidFill>
                <a:schemeClr val="bg1"/>
              </a:solidFill>
              <a:effectLst>
                <a:outerShdw blurRad="38100" dist="38100" dir="2700000" algn="tl">
                  <a:srgbClr val="000000">
                    <a:alpha val="43137"/>
                  </a:srgbClr>
                </a:outerShdw>
              </a:effectLst>
            </a:rPr>
            <a:t>الظواهر التكنولوجية</a:t>
          </a:r>
          <a:endParaRPr lang="ar-EG" sz="4400" kern="1200" dirty="0"/>
        </a:p>
      </dsp:txBody>
      <dsp:txXfrm>
        <a:off x="45896" y="1319842"/>
        <a:ext cx="2532214" cy="1912869"/>
      </dsp:txXfrm>
    </dsp:sp>
    <dsp:sp modelId="{FA006B62-D670-4BC0-9757-F9B208AD322E}">
      <dsp:nvSpPr>
        <dsp:cNvPr id="0" name=""/>
        <dsp:cNvSpPr/>
      </dsp:nvSpPr>
      <dsp:spPr>
        <a:xfrm>
          <a:off x="6793" y="3319916"/>
          <a:ext cx="2624006" cy="84226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0" rIns="68580" bIns="0" numCol="1" spcCol="1270" anchor="ctr" anchorCtr="0">
          <a:noAutofit/>
        </a:bodyPr>
        <a:lstStyle/>
        <a:p>
          <a:pPr lvl="0" algn="l" defTabSz="2400300" rtl="1">
            <a:lnSpc>
              <a:spcPct val="90000"/>
            </a:lnSpc>
            <a:spcBef>
              <a:spcPct val="0"/>
            </a:spcBef>
            <a:spcAft>
              <a:spcPct val="35000"/>
            </a:spcAft>
          </a:pPr>
          <a:endParaRPr lang="ar-EG" sz="5400" kern="1200"/>
        </a:p>
      </dsp:txBody>
      <dsp:txXfrm>
        <a:off x="6793" y="3319916"/>
        <a:ext cx="1847892" cy="842269"/>
      </dsp:txXfrm>
    </dsp:sp>
    <dsp:sp modelId="{8ACA0237-172F-43E8-8EE4-EA55DFF07F83}">
      <dsp:nvSpPr>
        <dsp:cNvPr id="0" name=""/>
        <dsp:cNvSpPr/>
      </dsp:nvSpPr>
      <dsp:spPr>
        <a:xfrm>
          <a:off x="1763684" y="3204356"/>
          <a:ext cx="918402" cy="918402"/>
        </a:xfrm>
        <a:prstGeom prst="ellipse">
          <a:avLst/>
        </a:prstGeom>
        <a:blipFill rotWithShape="0">
          <a:blip xmlns:r="http://schemas.openxmlformats.org/officeDocument/2006/relationships" r:embed="rId1"/>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98BF75-74A4-4645-8E40-4A889D97BB8A}">
      <dsp:nvSpPr>
        <dsp:cNvPr id="0" name=""/>
        <dsp:cNvSpPr/>
      </dsp:nvSpPr>
      <dsp:spPr>
        <a:xfrm>
          <a:off x="3074845" y="1361150"/>
          <a:ext cx="2624006" cy="1958765"/>
        </a:xfrm>
        <a:prstGeom prst="round2SameRect">
          <a:avLst>
            <a:gd name="adj1" fmla="val 8000"/>
            <a:gd name="adj2" fmla="val 0"/>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55880" tIns="167640" rIns="55880" bIns="55880" numCol="1" spcCol="1270" anchor="t" anchorCtr="0">
          <a:noAutofit/>
        </a:bodyPr>
        <a:lstStyle/>
        <a:p>
          <a:pPr marL="285750" lvl="1" indent="-285750" algn="ctr" defTabSz="1955800" rtl="1">
            <a:lnSpc>
              <a:spcPct val="90000"/>
            </a:lnSpc>
            <a:spcBef>
              <a:spcPct val="0"/>
            </a:spcBef>
            <a:spcAft>
              <a:spcPct val="15000"/>
            </a:spcAft>
            <a:buChar char="••"/>
          </a:pPr>
          <a:r>
            <a:rPr lang="ar-EG" sz="4400" kern="1200" dirty="0" smtClean="0"/>
            <a:t>الظواهر البيولوجية النبات </a:t>
          </a:r>
          <a:endParaRPr lang="ar-EG" sz="4400" kern="1200" dirty="0"/>
        </a:p>
      </dsp:txBody>
      <dsp:txXfrm>
        <a:off x="3120741" y="1407046"/>
        <a:ext cx="2532214" cy="1912869"/>
      </dsp:txXfrm>
    </dsp:sp>
    <dsp:sp modelId="{0FFE88DE-958D-4BDB-B8AC-D72CCC699A6C}">
      <dsp:nvSpPr>
        <dsp:cNvPr id="0" name=""/>
        <dsp:cNvSpPr/>
      </dsp:nvSpPr>
      <dsp:spPr>
        <a:xfrm>
          <a:off x="3074845" y="3319916"/>
          <a:ext cx="2624006" cy="84226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0" rIns="68580" bIns="0" numCol="1" spcCol="1270" anchor="ctr" anchorCtr="0">
          <a:noAutofit/>
        </a:bodyPr>
        <a:lstStyle/>
        <a:p>
          <a:pPr lvl="0" algn="l" defTabSz="2400300" rtl="1">
            <a:lnSpc>
              <a:spcPct val="90000"/>
            </a:lnSpc>
            <a:spcBef>
              <a:spcPct val="0"/>
            </a:spcBef>
            <a:spcAft>
              <a:spcPct val="35000"/>
            </a:spcAft>
          </a:pPr>
          <a:endParaRPr lang="ar-EG" sz="5400" kern="1200" dirty="0"/>
        </a:p>
      </dsp:txBody>
      <dsp:txXfrm>
        <a:off x="3074845" y="3319916"/>
        <a:ext cx="1847892" cy="842269"/>
      </dsp:txXfrm>
    </dsp:sp>
    <dsp:sp modelId="{F73C1170-F67E-4CB6-82A3-E8A5461C1B48}">
      <dsp:nvSpPr>
        <dsp:cNvPr id="0" name=""/>
        <dsp:cNvSpPr/>
      </dsp:nvSpPr>
      <dsp:spPr>
        <a:xfrm>
          <a:off x="5004046" y="3348371"/>
          <a:ext cx="918402" cy="918402"/>
        </a:xfrm>
        <a:prstGeom prst="ellipse">
          <a:avLst/>
        </a:prstGeom>
        <a:blipFill rotWithShape="0">
          <a:blip xmlns:r="http://schemas.openxmlformats.org/officeDocument/2006/relationships" r:embed="rId2"/>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7CAA96-7173-4F57-8494-82D14CD3E09C}">
      <dsp:nvSpPr>
        <dsp:cNvPr id="0" name=""/>
        <dsp:cNvSpPr/>
      </dsp:nvSpPr>
      <dsp:spPr>
        <a:xfrm>
          <a:off x="6142896" y="1361150"/>
          <a:ext cx="2624006" cy="1958765"/>
        </a:xfrm>
        <a:prstGeom prst="round2SameRect">
          <a:avLst>
            <a:gd name="adj1" fmla="val 8000"/>
            <a:gd name="adj2" fmla="val 0"/>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53340" tIns="160020" rIns="53340" bIns="53340" numCol="1" spcCol="1270" anchor="t" anchorCtr="0">
          <a:noAutofit/>
        </a:bodyPr>
        <a:lstStyle/>
        <a:p>
          <a:pPr marL="285750" lvl="1" indent="-285750" algn="r" defTabSz="1866900" rtl="1">
            <a:lnSpc>
              <a:spcPct val="90000"/>
            </a:lnSpc>
            <a:spcBef>
              <a:spcPct val="0"/>
            </a:spcBef>
            <a:spcAft>
              <a:spcPct val="15000"/>
            </a:spcAft>
            <a:buChar char="••"/>
          </a:pPr>
          <a:r>
            <a:rPr lang="ar-EG" sz="4200" kern="1200" dirty="0" smtClean="0"/>
            <a:t>الظواهر البيولوجية للحيوان </a:t>
          </a:r>
          <a:endParaRPr lang="ar-EG" sz="4200" kern="1200" dirty="0"/>
        </a:p>
      </dsp:txBody>
      <dsp:txXfrm>
        <a:off x="6188792" y="1407046"/>
        <a:ext cx="2532214" cy="1912869"/>
      </dsp:txXfrm>
    </dsp:sp>
    <dsp:sp modelId="{2A35553F-CC15-4E64-920B-EE397F5A7E8B}">
      <dsp:nvSpPr>
        <dsp:cNvPr id="0" name=""/>
        <dsp:cNvSpPr/>
      </dsp:nvSpPr>
      <dsp:spPr>
        <a:xfrm>
          <a:off x="6156174" y="3312369"/>
          <a:ext cx="2624006" cy="84226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0" rIns="68580" bIns="0" numCol="1" spcCol="1270" anchor="ctr" anchorCtr="0">
          <a:noAutofit/>
        </a:bodyPr>
        <a:lstStyle/>
        <a:p>
          <a:pPr lvl="0" algn="l" defTabSz="2400300" rtl="1">
            <a:lnSpc>
              <a:spcPct val="90000"/>
            </a:lnSpc>
            <a:spcBef>
              <a:spcPct val="0"/>
            </a:spcBef>
            <a:spcAft>
              <a:spcPct val="35000"/>
            </a:spcAft>
          </a:pPr>
          <a:endParaRPr lang="ar-EG" sz="5400" kern="1200" dirty="0"/>
        </a:p>
      </dsp:txBody>
      <dsp:txXfrm>
        <a:off x="6156174" y="3312369"/>
        <a:ext cx="1847892" cy="842269"/>
      </dsp:txXfrm>
    </dsp:sp>
    <dsp:sp modelId="{BE41B016-A6DD-415B-BEE6-DDB5AE3C1101}">
      <dsp:nvSpPr>
        <dsp:cNvPr id="0" name=""/>
        <dsp:cNvSpPr/>
      </dsp:nvSpPr>
      <dsp:spPr>
        <a:xfrm>
          <a:off x="7452324" y="3276368"/>
          <a:ext cx="1225975" cy="918402"/>
        </a:xfrm>
        <a:prstGeom prst="ellipse">
          <a:avLst/>
        </a:prstGeom>
        <a:blipFill rotWithShape="0">
          <a:blip xmlns:r="http://schemas.openxmlformats.org/officeDocument/2006/relationships" r:embed="rId3"/>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5229AA-8C8F-4597-B0CF-681BD7698C0F}">
      <dsp:nvSpPr>
        <dsp:cNvPr id="0" name=""/>
        <dsp:cNvSpPr/>
      </dsp:nvSpPr>
      <dsp:spPr>
        <a:xfrm>
          <a:off x="0" y="0"/>
          <a:ext cx="9144000" cy="1702879"/>
        </a:xfrm>
        <a:prstGeom prst="round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EG" sz="3200" b="1" kern="1200" dirty="0" smtClean="0"/>
            <a:t>“الوسائل التكنولوجية و علاقة الأطفال بها ” </a:t>
          </a:r>
          <a:endParaRPr lang="ar-EG" sz="3200" kern="1200" dirty="0"/>
        </a:p>
      </dsp:txBody>
      <dsp:txXfrm>
        <a:off x="83128" y="83128"/>
        <a:ext cx="8977744" cy="1536623"/>
      </dsp:txXfrm>
    </dsp:sp>
    <dsp:sp modelId="{6928134F-7015-4D5D-B757-667206C2E40F}">
      <dsp:nvSpPr>
        <dsp:cNvPr id="0" name=""/>
        <dsp:cNvSpPr/>
      </dsp:nvSpPr>
      <dsp:spPr>
        <a:xfrm>
          <a:off x="0" y="1627810"/>
          <a:ext cx="9144000" cy="1702879"/>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b="1" kern="1200" dirty="0" smtClean="0">
              <a:solidFill>
                <a:schemeClr val="tx1"/>
              </a:solidFill>
            </a:rPr>
            <a:t>1- يشاهد الطفل م</a:t>
          </a:r>
          <a:r>
            <a:rPr lang="ar-SA" sz="2800" b="1" kern="1200" dirty="0" smtClean="0">
              <a:solidFill>
                <a:schemeClr val="tx1"/>
              </a:solidFill>
            </a:rPr>
            <a:t>ج</a:t>
          </a:r>
          <a:r>
            <a:rPr lang="ar-EG" sz="2800" b="1" kern="1200" dirty="0" err="1" smtClean="0">
              <a:solidFill>
                <a:schemeClr val="tx1"/>
              </a:solidFill>
            </a:rPr>
            <a:t>موعة</a:t>
          </a:r>
          <a:r>
            <a:rPr lang="ar-EG" sz="2800" b="1" kern="1200" dirty="0" smtClean="0">
              <a:solidFill>
                <a:schemeClr val="tx1"/>
              </a:solidFill>
            </a:rPr>
            <a:t> من الوسائل التكنولوجية في البيئة من حول</a:t>
          </a:r>
          <a:r>
            <a:rPr lang="ar-SA" sz="2800" b="1" kern="1200" dirty="0" smtClean="0">
              <a:solidFill>
                <a:schemeClr val="tx1"/>
              </a:solidFill>
            </a:rPr>
            <a:t>ه</a:t>
          </a:r>
          <a:r>
            <a:rPr lang="ar-EG" sz="2800" b="1" kern="1200" dirty="0" smtClean="0">
              <a:solidFill>
                <a:schemeClr val="tx1"/>
              </a:solidFill>
            </a:rPr>
            <a:t> مثل ا</a:t>
          </a:r>
          <a:r>
            <a:rPr lang="ar-SA" sz="2800" b="1" kern="1200" dirty="0" smtClean="0">
              <a:solidFill>
                <a:schemeClr val="tx1"/>
              </a:solidFill>
            </a:rPr>
            <a:t>لعجلة، السيارة، الخلاط، أدوات التسجيل، القطار، فيحاول </a:t>
          </a:r>
          <a:r>
            <a:rPr lang="ar-EG" sz="2800" b="1" kern="1200" dirty="0" smtClean="0">
              <a:solidFill>
                <a:schemeClr val="tx1"/>
              </a:solidFill>
            </a:rPr>
            <a:t>الطفل </a:t>
          </a:r>
          <a:r>
            <a:rPr lang="ar-SA" sz="2800" b="1" kern="1200" dirty="0" smtClean="0">
              <a:solidFill>
                <a:schemeClr val="tx1"/>
              </a:solidFill>
            </a:rPr>
            <a:t>أن يجربها مقلداً </a:t>
          </a:r>
          <a:r>
            <a:rPr lang="ar-SA" sz="2800" b="1" kern="1200" dirty="0" smtClean="0">
              <a:solidFill>
                <a:schemeClr val="tx1"/>
              </a:solidFill>
            </a:rPr>
            <a:t>بذلك البالغين المحيطين به، </a:t>
          </a:r>
          <a:r>
            <a:rPr lang="ar-EG" sz="2800" b="1" kern="1200" dirty="0" smtClean="0">
              <a:solidFill>
                <a:schemeClr val="tx1"/>
              </a:solidFill>
            </a:rPr>
            <a:t> ومن هنا </a:t>
          </a:r>
          <a:r>
            <a:rPr lang="ar-SA" sz="2800" b="1" kern="1200" dirty="0" smtClean="0">
              <a:solidFill>
                <a:schemeClr val="tx1"/>
              </a:solidFill>
            </a:rPr>
            <a:t>ت</a:t>
          </a:r>
          <a:r>
            <a:rPr lang="ar-EG" sz="2800" b="1" kern="1200" dirty="0" smtClean="0">
              <a:solidFill>
                <a:schemeClr val="tx1"/>
              </a:solidFill>
            </a:rPr>
            <a:t>حدث </a:t>
          </a:r>
          <a:r>
            <a:rPr lang="ar-EG" sz="2800" b="1" kern="1200" dirty="0" smtClean="0">
              <a:solidFill>
                <a:srgbClr val="FFFF00"/>
              </a:solidFill>
            </a:rPr>
            <a:t>تنمية </a:t>
          </a:r>
          <a:r>
            <a:rPr lang="ar-SA" sz="2800" b="1" kern="1200" dirty="0" smtClean="0">
              <a:solidFill>
                <a:srgbClr val="FFFF00"/>
              </a:solidFill>
            </a:rPr>
            <a:t>معرفة الطفل التكنولوجية </a:t>
          </a:r>
          <a:r>
            <a:rPr lang="ar-SA" sz="2800" b="1" kern="1200" dirty="0" smtClean="0">
              <a:solidFill>
                <a:srgbClr val="FFFF00"/>
              </a:solidFill>
            </a:rPr>
            <a:t>ب</a:t>
          </a:r>
          <a:r>
            <a:rPr lang="ar-EG" sz="2800" b="1" kern="1200" dirty="0" smtClean="0">
              <a:solidFill>
                <a:srgbClr val="FFFF00"/>
              </a:solidFill>
            </a:rPr>
            <a:t>طريقة </a:t>
          </a:r>
          <a:r>
            <a:rPr lang="ar-SA" sz="2800" b="1" kern="1200" dirty="0" smtClean="0">
              <a:solidFill>
                <a:srgbClr val="FFFF00"/>
              </a:solidFill>
            </a:rPr>
            <a:t>تطبيقية بمعنى </a:t>
          </a:r>
          <a:r>
            <a:rPr lang="ar-SA" sz="2800" b="1" kern="1200" dirty="0" smtClean="0">
              <a:solidFill>
                <a:srgbClr val="FFFF00"/>
              </a:solidFill>
            </a:rPr>
            <a:t>أنه يستخدم </a:t>
          </a:r>
          <a:r>
            <a:rPr lang="ar-SA" sz="2800" b="1" kern="1200" dirty="0" smtClean="0">
              <a:solidFill>
                <a:srgbClr val="FFFF00"/>
              </a:solidFill>
            </a:rPr>
            <a:t>الأداة قبل أن يتعرف عليها</a:t>
          </a:r>
          <a:endParaRPr lang="en-US" sz="2800" b="1" kern="1200" dirty="0">
            <a:solidFill>
              <a:srgbClr val="FFFF00"/>
            </a:solidFill>
          </a:endParaRPr>
        </a:p>
      </dsp:txBody>
      <dsp:txXfrm>
        <a:off x="83128" y="1710938"/>
        <a:ext cx="8977744" cy="1536623"/>
      </dsp:txXfrm>
    </dsp:sp>
    <dsp:sp modelId="{C08555F7-A99F-4A19-864A-908C12F67CF0}">
      <dsp:nvSpPr>
        <dsp:cNvPr id="0" name=""/>
        <dsp:cNvSpPr/>
      </dsp:nvSpPr>
      <dsp:spPr>
        <a:xfrm>
          <a:off x="0" y="3429000"/>
          <a:ext cx="9144000" cy="1702879"/>
        </a:xfrm>
        <a:prstGeom prst="round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kern="1200" dirty="0" smtClean="0"/>
            <a:t>2- فى </a:t>
          </a:r>
          <a:r>
            <a:rPr lang="ar-SA" sz="2400" b="1" kern="1200" dirty="0" smtClean="0"/>
            <a:t>مرحلة ما قبل المفاهيم التي </a:t>
          </a:r>
          <a:r>
            <a:rPr lang="ar-SA" sz="2400" b="1" kern="1200" dirty="0" smtClean="0"/>
            <a:t>تمتد </a:t>
          </a:r>
          <a:r>
            <a:rPr lang="ar-SA" sz="2400" b="1" kern="1200" dirty="0" smtClean="0"/>
            <a:t>بين سنتين وأربع سنوات، تتميز </a:t>
          </a:r>
          <a:r>
            <a:rPr lang="ar-SA" sz="2400" b="1" kern="1200" dirty="0" smtClean="0"/>
            <a:t>بأن الطفل </a:t>
          </a:r>
          <a:r>
            <a:rPr lang="ar-SA" sz="2400" b="1" kern="1200" dirty="0" smtClean="0"/>
            <a:t>يخلط فيها </a:t>
          </a:r>
          <a:r>
            <a:rPr lang="ar-SA" sz="2400" b="1" kern="1200" dirty="0" smtClean="0"/>
            <a:t>بين </a:t>
          </a:r>
          <a:r>
            <a:rPr lang="ar-SA" sz="2400" b="1" kern="1200" dirty="0" smtClean="0"/>
            <a:t>ذاته وبين الأداة التي يستخدمها، وبهذا فإن كل الأدوات التكنولوجية التي يغمر بها البالغون حياة الصغير، </a:t>
          </a:r>
          <a:r>
            <a:rPr lang="ar-SA" sz="2400" b="1" kern="1200" dirty="0" smtClean="0">
              <a:solidFill>
                <a:schemeClr val="tx1"/>
              </a:solidFill>
              <a:effectLst>
                <a:outerShdw blurRad="38100" dist="38100" dir="2700000" algn="tl">
                  <a:srgbClr val="000000">
                    <a:alpha val="43137"/>
                  </a:srgbClr>
                </a:outerShdw>
              </a:effectLst>
            </a:rPr>
            <a:t>هي من وجهة نظره أدوات لا يمكن الحياة بدونها.</a:t>
          </a:r>
          <a:endParaRPr lang="ar-EG" sz="2400" b="1" kern="1200" dirty="0">
            <a:solidFill>
              <a:schemeClr val="tx1"/>
            </a:solidFill>
            <a:effectLst>
              <a:outerShdw blurRad="38100" dist="38100" dir="2700000" algn="tl">
                <a:srgbClr val="000000">
                  <a:alpha val="43137"/>
                </a:srgbClr>
              </a:outerShdw>
            </a:effectLst>
          </a:endParaRPr>
        </a:p>
      </dsp:txBody>
      <dsp:txXfrm>
        <a:off x="83128" y="3512128"/>
        <a:ext cx="8977744" cy="1536623"/>
      </dsp:txXfrm>
    </dsp:sp>
    <dsp:sp modelId="{D3EB8E0A-CA7F-4620-A852-2F467CA8DD8A}">
      <dsp:nvSpPr>
        <dsp:cNvPr id="0" name=""/>
        <dsp:cNvSpPr/>
      </dsp:nvSpPr>
      <dsp:spPr>
        <a:xfrm>
          <a:off x="0" y="5155120"/>
          <a:ext cx="9144000" cy="1702879"/>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EG" sz="2800" b="1" kern="1200" dirty="0" smtClean="0"/>
            <a:t>3- عندما </a:t>
          </a:r>
          <a:r>
            <a:rPr lang="ar-SA" sz="2800" b="1" kern="1200" dirty="0" smtClean="0"/>
            <a:t>يبلغ الطفل الرابعة أو الخامسة فهو يصف ميكانيزم السيارة. أي يستطيع </a:t>
          </a:r>
          <a:r>
            <a:rPr lang="ar-SA" sz="2800" b="1" kern="1200" dirty="0" smtClean="0">
              <a:solidFill>
                <a:srgbClr val="C00000"/>
              </a:solidFill>
              <a:effectLst>
                <a:outerShdw blurRad="38100" dist="38100" dir="2700000" algn="tl">
                  <a:srgbClr val="000000">
                    <a:alpha val="43137"/>
                  </a:srgbClr>
                </a:outerShdw>
              </a:effectLst>
            </a:rPr>
            <a:t>وصف الأفعال التي ينبغي على الشخص أدائها لإدارة السيارة بعد أن يكون قد شاهد والده وهو يقوم بذلك عدة مرات</a:t>
          </a:r>
          <a:endParaRPr lang="ar-EG" sz="2800" b="1" kern="1200" dirty="0">
            <a:solidFill>
              <a:srgbClr val="C00000"/>
            </a:solidFill>
            <a:effectLst>
              <a:outerShdw blurRad="38100" dist="38100" dir="2700000" algn="tl">
                <a:srgbClr val="000000">
                  <a:alpha val="43137"/>
                </a:srgbClr>
              </a:outerShdw>
            </a:effectLst>
          </a:endParaRPr>
        </a:p>
      </dsp:txBody>
      <dsp:txXfrm>
        <a:off x="83128" y="5238248"/>
        <a:ext cx="8977744" cy="1536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01F09A-CC8A-4767-BBA8-AEC5A0EF178E}">
      <dsp:nvSpPr>
        <dsp:cNvPr id="0" name=""/>
        <dsp:cNvSpPr/>
      </dsp:nvSpPr>
      <dsp:spPr>
        <a:xfrm>
          <a:off x="-252527" y="-13"/>
          <a:ext cx="4582844" cy="6858000"/>
        </a:xfrm>
        <a:prstGeom prst="pie">
          <a:avLst>
            <a:gd name="adj1" fmla="val 5400000"/>
            <a:gd name="adj2" fmla="val 16200000"/>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570F5D-CFA2-456F-B7AD-EDF50E3D324C}">
      <dsp:nvSpPr>
        <dsp:cNvPr id="0" name=""/>
        <dsp:cNvSpPr/>
      </dsp:nvSpPr>
      <dsp:spPr>
        <a:xfrm>
          <a:off x="1518038" y="13"/>
          <a:ext cx="7625977" cy="6858000"/>
        </a:xfrm>
        <a:prstGeom prst="rect">
          <a:avLst/>
        </a:prstGeom>
        <a:solidFill>
          <a:schemeClr val="lt1">
            <a:alpha val="90000"/>
            <a:hueOff val="0"/>
            <a:satOff val="0"/>
            <a:lumOff val="0"/>
            <a:alphaOff val="0"/>
          </a:schemeClr>
        </a:solid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rtl="1">
            <a:lnSpc>
              <a:spcPct val="90000"/>
            </a:lnSpc>
            <a:spcBef>
              <a:spcPct val="0"/>
            </a:spcBef>
            <a:spcAft>
              <a:spcPct val="35000"/>
            </a:spcAft>
          </a:pPr>
          <a:r>
            <a:rPr lang="ar-EG" sz="4800" b="1" kern="1200" dirty="0" smtClean="0">
              <a:solidFill>
                <a:srgbClr val="C00000"/>
              </a:solidFill>
            </a:rPr>
            <a:t>ما هى السلوكيات التى يتبعها </a:t>
          </a:r>
          <a:r>
            <a:rPr lang="ar-SA" sz="4800" b="1" kern="1200" dirty="0" smtClean="0">
              <a:solidFill>
                <a:srgbClr val="C00000"/>
              </a:solidFill>
            </a:rPr>
            <a:t>ا</a:t>
          </a:r>
          <a:r>
            <a:rPr lang="ar-EG" sz="4800" b="1" kern="1200" dirty="0" smtClean="0">
              <a:solidFill>
                <a:srgbClr val="C00000"/>
              </a:solidFill>
            </a:rPr>
            <a:t>ل</a:t>
          </a:r>
          <a:r>
            <a:rPr lang="ar-SA" sz="4800" b="1" kern="1200" dirty="0" smtClean="0">
              <a:solidFill>
                <a:srgbClr val="C00000"/>
              </a:solidFill>
            </a:rPr>
            <a:t>أ</a:t>
          </a:r>
          <a:r>
            <a:rPr lang="ar-EG" sz="4800" b="1" kern="1200" dirty="0" smtClean="0">
              <a:solidFill>
                <a:srgbClr val="C00000"/>
              </a:solidFill>
            </a:rPr>
            <a:t>طفال </a:t>
          </a:r>
          <a:r>
            <a:rPr lang="ar-EG" sz="4800" b="1" kern="1200" dirty="0" smtClean="0">
              <a:solidFill>
                <a:srgbClr val="C00000"/>
              </a:solidFill>
            </a:rPr>
            <a:t>مع </a:t>
          </a:r>
          <a:r>
            <a:rPr lang="ar-SA" sz="4800" b="1" kern="1200" dirty="0" smtClean="0">
              <a:solidFill>
                <a:srgbClr val="C00000"/>
              </a:solidFill>
            </a:rPr>
            <a:t>الأجهزة والأدوات التكنولوجية </a:t>
          </a:r>
          <a:r>
            <a:rPr lang="ar-EG" sz="4800" b="1" kern="1200" dirty="0" smtClean="0">
              <a:solidFill>
                <a:srgbClr val="C00000"/>
              </a:solidFill>
            </a:rPr>
            <a:t>التى من حول</a:t>
          </a:r>
          <a:r>
            <a:rPr lang="ar-SA" sz="4800" b="1" kern="1200" dirty="0" smtClean="0">
              <a:solidFill>
                <a:srgbClr val="C00000"/>
              </a:solidFill>
            </a:rPr>
            <a:t>ه</a:t>
          </a:r>
          <a:r>
            <a:rPr lang="ar-EG" sz="4800" b="1" kern="1200" dirty="0" smtClean="0">
              <a:solidFill>
                <a:srgbClr val="C00000"/>
              </a:solidFill>
            </a:rPr>
            <a:t> </a:t>
          </a:r>
          <a:r>
            <a:rPr lang="ar-EG" sz="4800" b="1" kern="1200" dirty="0" smtClean="0"/>
            <a:t>؟</a:t>
          </a:r>
          <a:endParaRPr lang="en-US" sz="4800" b="1" kern="1200" dirty="0"/>
        </a:p>
      </dsp:txBody>
      <dsp:txXfrm>
        <a:off x="1518038" y="13"/>
        <a:ext cx="3812988" cy="6858000"/>
      </dsp:txXfrm>
    </dsp:sp>
    <dsp:sp modelId="{8445C6A2-4C62-4888-B2A9-70E3CD1CCA01}">
      <dsp:nvSpPr>
        <dsp:cNvPr id="0" name=""/>
        <dsp:cNvSpPr/>
      </dsp:nvSpPr>
      <dsp:spPr>
        <a:xfrm>
          <a:off x="5267163" y="225888"/>
          <a:ext cx="3940684" cy="685800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285750" lvl="1" indent="-285750" algn="ctr" defTabSz="1289050" rtl="1">
            <a:lnSpc>
              <a:spcPct val="90000"/>
            </a:lnSpc>
            <a:spcBef>
              <a:spcPct val="0"/>
            </a:spcBef>
            <a:spcAft>
              <a:spcPct val="15000"/>
            </a:spcAft>
            <a:buChar char="••"/>
          </a:pPr>
          <a:r>
            <a:rPr lang="ar-SA" sz="2900" b="0" kern="1200" dirty="0" smtClean="0">
              <a:solidFill>
                <a:srgbClr val="C00000"/>
              </a:solidFill>
            </a:rPr>
            <a:t>الخوف من إدارتها نتيجة تعليمات الآباء وتحذيرهم من خطورتها على حياته</a:t>
          </a:r>
          <a:r>
            <a:rPr lang="ar-SA" sz="2900" b="0" kern="1200" dirty="0" smtClean="0"/>
            <a:t>.</a:t>
          </a:r>
          <a:endParaRPr lang="en-US" sz="2900" b="0" kern="1200" dirty="0"/>
        </a:p>
        <a:p>
          <a:pPr marL="285750" lvl="1" indent="-285750" algn="r" defTabSz="1289050" rtl="1">
            <a:lnSpc>
              <a:spcPct val="90000"/>
            </a:lnSpc>
            <a:spcBef>
              <a:spcPct val="0"/>
            </a:spcBef>
            <a:spcAft>
              <a:spcPct val="15000"/>
            </a:spcAft>
            <a:buChar char="••"/>
          </a:pPr>
          <a:endParaRPr lang="en-US" sz="2900" b="0" kern="1200" dirty="0"/>
        </a:p>
        <a:p>
          <a:pPr marL="285750" lvl="1" indent="-285750" algn="ctr" defTabSz="1289050" rtl="1">
            <a:lnSpc>
              <a:spcPct val="90000"/>
            </a:lnSpc>
            <a:spcBef>
              <a:spcPct val="0"/>
            </a:spcBef>
            <a:spcAft>
              <a:spcPct val="15000"/>
            </a:spcAft>
            <a:buChar char="••"/>
          </a:pPr>
          <a:r>
            <a:rPr lang="ar-SA" sz="2900" b="1" kern="1200" dirty="0" smtClean="0"/>
            <a:t>إحساس الطفل بامتلاكها ولهذا فهو يتحسسها بيديه، ويقلبها ويتداولها بين يديه محاولا استكشافها ومعرفة أجزائها.</a:t>
          </a:r>
          <a:endParaRPr lang="en-US" sz="2900" b="1" kern="1200" dirty="0"/>
        </a:p>
        <a:p>
          <a:pPr marL="285750" lvl="1" indent="-285750" algn="r" defTabSz="1289050" rtl="1">
            <a:lnSpc>
              <a:spcPct val="90000"/>
            </a:lnSpc>
            <a:spcBef>
              <a:spcPct val="0"/>
            </a:spcBef>
            <a:spcAft>
              <a:spcPct val="15000"/>
            </a:spcAft>
            <a:buChar char="••"/>
          </a:pPr>
          <a:endParaRPr lang="en-US" sz="2900" b="1" kern="1200" dirty="0"/>
        </a:p>
        <a:p>
          <a:pPr marL="285750" lvl="1" indent="-285750" algn="ctr" defTabSz="1289050" rtl="1">
            <a:lnSpc>
              <a:spcPct val="90000"/>
            </a:lnSpc>
            <a:spcBef>
              <a:spcPct val="0"/>
            </a:spcBef>
            <a:spcAft>
              <a:spcPct val="15000"/>
            </a:spcAft>
            <a:buChar char="••"/>
          </a:pPr>
          <a:r>
            <a:rPr lang="ar-EG" sz="2900" b="1" kern="1200" dirty="0" smtClean="0">
              <a:solidFill>
                <a:srgbClr val="0070C0"/>
              </a:solidFill>
            </a:rPr>
            <a:t>خلال  </a:t>
          </a:r>
          <a:r>
            <a:rPr lang="ar-SA" sz="2900" b="1" kern="1200" dirty="0" smtClean="0">
              <a:solidFill>
                <a:srgbClr val="0070C0"/>
              </a:solidFill>
            </a:rPr>
            <a:t>سرعة دوران الأجهزة يتعلم الطفل منها كيف أن الأفعال المنتظمة تتابع وما هي الأسباب وما هي النتائج.</a:t>
          </a:r>
          <a:endParaRPr lang="en-US" sz="2900" b="1" kern="1200" dirty="0">
            <a:solidFill>
              <a:srgbClr val="0070C0"/>
            </a:solidFill>
          </a:endParaRPr>
        </a:p>
        <a:p>
          <a:pPr marL="285750" lvl="1" indent="-285750" algn="r" defTabSz="1289050" rtl="1">
            <a:lnSpc>
              <a:spcPct val="90000"/>
            </a:lnSpc>
            <a:spcBef>
              <a:spcPct val="0"/>
            </a:spcBef>
            <a:spcAft>
              <a:spcPct val="15000"/>
            </a:spcAft>
            <a:buChar char="••"/>
          </a:pPr>
          <a:endParaRPr lang="en-US" sz="2900" kern="1200" dirty="0"/>
        </a:p>
      </dsp:txBody>
      <dsp:txXfrm>
        <a:off x="5267163" y="225888"/>
        <a:ext cx="3940684" cy="6858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2C01A-4080-4F34-96CD-D2095C92D6F6}">
      <dsp:nvSpPr>
        <dsp:cNvPr id="0" name=""/>
        <dsp:cNvSpPr/>
      </dsp:nvSpPr>
      <dsp:spPr>
        <a:xfrm>
          <a:off x="-97727" y="109698"/>
          <a:ext cx="7040950" cy="1015042"/>
        </a:xfrm>
        <a:prstGeom prst="roundRect">
          <a:avLst>
            <a:gd name="adj" fmla="val 1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kern="1200" dirty="0" smtClean="0"/>
            <a:t>كيف تنمو المفاهيم العلمية لدى الأطفال من خلال المفاهيم التكنولوجية ؟ </a:t>
          </a:r>
          <a:endParaRPr lang="ar-EG" sz="2400" b="1" kern="1200" dirty="0"/>
        </a:p>
      </dsp:txBody>
      <dsp:txXfrm>
        <a:off x="-67997" y="139428"/>
        <a:ext cx="5577300" cy="955582"/>
      </dsp:txXfrm>
    </dsp:sp>
    <dsp:sp modelId="{03895964-6E80-43D9-8D36-0F5370384717}">
      <dsp:nvSpPr>
        <dsp:cNvPr id="0" name=""/>
        <dsp:cNvSpPr/>
      </dsp:nvSpPr>
      <dsp:spPr>
        <a:xfrm>
          <a:off x="428052" y="1515588"/>
          <a:ext cx="7040950" cy="1015042"/>
        </a:xfrm>
        <a:prstGeom prst="roundRect">
          <a:avLst>
            <a:gd name="adj" fmla="val 1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EG" sz="2000" b="1" kern="1200" dirty="0" smtClean="0"/>
            <a:t>1- </a:t>
          </a:r>
          <a:r>
            <a:rPr lang="ar-SA" sz="2000" b="1" kern="1200" dirty="0" smtClean="0"/>
            <a:t>أن يتعرف الطفل على مختلف أجزاء الأداة وعلى أسمائها ، كما يميز مختلف الأجزاء عن بعضها البعض ويتعلم طريقة إدارتها.</a:t>
          </a:r>
          <a:endParaRPr lang="ar-EG" sz="2000" b="1" kern="1200" dirty="0"/>
        </a:p>
      </dsp:txBody>
      <dsp:txXfrm>
        <a:off x="457782" y="1545318"/>
        <a:ext cx="5653311" cy="955582"/>
      </dsp:txXfrm>
    </dsp:sp>
    <dsp:sp modelId="{C102163C-62F1-4647-9546-0538C8E22741}">
      <dsp:nvSpPr>
        <dsp:cNvPr id="0" name=""/>
        <dsp:cNvSpPr/>
      </dsp:nvSpPr>
      <dsp:spPr>
        <a:xfrm>
          <a:off x="632205" y="2921478"/>
          <a:ext cx="7828261" cy="1015042"/>
        </a:xfrm>
        <a:prstGeom prst="roundRect">
          <a:avLst>
            <a:gd name="adj" fmla="val 1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2- </a:t>
          </a:r>
          <a:r>
            <a:rPr lang="ar-SA" sz="1800" b="1" kern="1200" dirty="0" smtClean="0"/>
            <a:t>إ</a:t>
          </a:r>
          <a:r>
            <a:rPr lang="ar-SA" sz="2000" b="1" kern="1200" dirty="0" smtClean="0"/>
            <a:t>ن </a:t>
          </a:r>
          <a:r>
            <a:rPr lang="ar-SA" sz="2000" b="1" kern="1200" dirty="0" smtClean="0"/>
            <a:t>تكوين الأداة يدفع الطفل إلى تحليليها أي فكها فاللعبة أو الأداة التكنولوجية لا تمثل كلاً موحداً عند الطفل، بل تمثل تجميعا لأجزاء متضامنة مع بعضها البعض أثناء التشغيل فإن كل جزء منها له وظيفة خاصة به.</a:t>
          </a:r>
          <a:endParaRPr lang="en-US" sz="2000" b="1" kern="1200" dirty="0"/>
        </a:p>
      </dsp:txBody>
      <dsp:txXfrm>
        <a:off x="661935" y="2951208"/>
        <a:ext cx="6292106" cy="955582"/>
      </dsp:txXfrm>
    </dsp:sp>
    <dsp:sp modelId="{24C7A0B5-E9C1-400B-ADA0-4A9BE3F2F173}">
      <dsp:nvSpPr>
        <dsp:cNvPr id="0" name=""/>
        <dsp:cNvSpPr/>
      </dsp:nvSpPr>
      <dsp:spPr>
        <a:xfrm>
          <a:off x="1107678" y="4327368"/>
          <a:ext cx="7784819" cy="1015042"/>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EG" sz="2000" b="1" kern="1200" dirty="0" smtClean="0"/>
            <a:t>3- </a:t>
          </a:r>
          <a:r>
            <a:rPr lang="ar-SA" sz="2000" b="1" kern="1200" dirty="0" smtClean="0"/>
            <a:t>يستطيع الطفل بالتدريب فك الأداة وتركيبها وقد يصل أحياناً إلى تصنيع بعض الأدوات سواء بنسخ أو ابتكار شيئا يشبهها من الورق أو الخشب</a:t>
          </a:r>
          <a:endParaRPr lang="en-US" sz="2000" b="1" kern="1200" dirty="0"/>
        </a:p>
      </dsp:txBody>
      <dsp:txXfrm>
        <a:off x="1137408" y="4357098"/>
        <a:ext cx="6256859" cy="955582"/>
      </dsp:txXfrm>
    </dsp:sp>
    <dsp:sp modelId="{8EC74108-E739-4B99-B6C1-C4C7837C16EA}">
      <dsp:nvSpPr>
        <dsp:cNvPr id="0" name=""/>
        <dsp:cNvSpPr/>
      </dsp:nvSpPr>
      <dsp:spPr>
        <a:xfrm>
          <a:off x="1676794" y="5661253"/>
          <a:ext cx="7431719" cy="1015042"/>
        </a:xfrm>
        <a:prstGeom prst="roundRect">
          <a:avLst>
            <a:gd name="adj" fmla="val 10000"/>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EG" sz="2000" b="1" kern="1200" dirty="0" smtClean="0">
              <a:solidFill>
                <a:srgbClr val="FF0000"/>
              </a:solidFill>
              <a:effectLst>
                <a:outerShdw blurRad="38100" dist="38100" dir="2700000" algn="tl">
                  <a:srgbClr val="000000">
                    <a:alpha val="43137"/>
                  </a:srgbClr>
                </a:outerShdw>
              </a:effectLst>
            </a:rPr>
            <a:t>4- </a:t>
          </a:r>
          <a:r>
            <a:rPr lang="ar-SA" sz="2000" b="1" kern="1200" dirty="0" smtClean="0">
              <a:solidFill>
                <a:srgbClr val="FF0000"/>
              </a:solidFill>
              <a:effectLst>
                <a:outerShdw blurRad="38100" dist="38100" dir="2700000" algn="tl">
                  <a:srgbClr val="000000">
                    <a:alpha val="43137"/>
                  </a:srgbClr>
                </a:outerShdw>
              </a:effectLst>
            </a:rPr>
            <a:t>أن التفسير اللفظي يكفي لإشباع حب استطلاع الطفل: فالمحرك والوقود والمراوح وهي كلمات لها سر الأداة التكنولوجية و</a:t>
          </a:r>
          <a:r>
            <a:rPr lang="ar-EG" sz="2000" b="1" kern="1200" dirty="0" err="1" smtClean="0">
              <a:solidFill>
                <a:srgbClr val="FFFF00"/>
              </a:solidFill>
              <a:effectLst>
                <a:outerShdw blurRad="38100" dist="38100" dir="2700000" algn="tl">
                  <a:srgbClr val="000000">
                    <a:alpha val="43137"/>
                  </a:srgbClr>
                </a:outerShdw>
              </a:effectLst>
            </a:rPr>
            <a:t>فى</a:t>
          </a:r>
          <a:r>
            <a:rPr lang="ar-EG" sz="2000" b="1" kern="1200" dirty="0" smtClean="0">
              <a:solidFill>
                <a:srgbClr val="FFFF00"/>
              </a:solidFill>
              <a:effectLst>
                <a:outerShdw blurRad="38100" dist="38100" dir="2700000" algn="tl">
                  <a:srgbClr val="000000">
                    <a:alpha val="43137"/>
                  </a:srgbClr>
                </a:outerShdw>
              </a:effectLst>
            </a:rPr>
            <a:t> النهاية </a:t>
          </a:r>
          <a:r>
            <a:rPr lang="ar-SA" sz="2000" b="1" kern="1200" dirty="0" smtClean="0">
              <a:solidFill>
                <a:srgbClr val="FFFF00"/>
              </a:solidFill>
              <a:effectLst>
                <a:outerShdw blurRad="38100" dist="38100" dir="2700000" algn="tl">
                  <a:srgbClr val="000000">
                    <a:alpha val="43137"/>
                  </a:srgbClr>
                </a:outerShdw>
              </a:effectLst>
            </a:rPr>
            <a:t>تتكون عند الطفل النظرة التحليلية الموضوعية للأشياء بدلا من النظرة الكلية الذاتية</a:t>
          </a:r>
          <a:r>
            <a:rPr lang="ar-EG" sz="2000" b="1" kern="1200" dirty="0" smtClean="0">
              <a:solidFill>
                <a:srgbClr val="FFFF00"/>
              </a:solidFill>
              <a:effectLst>
                <a:outerShdw blurRad="38100" dist="38100" dir="2700000" algn="tl">
                  <a:srgbClr val="000000">
                    <a:alpha val="43137"/>
                  </a:srgbClr>
                </a:outerShdw>
              </a:effectLst>
            </a:rPr>
            <a:t> و تنمو لديه المفاهيم العلمية من تلك الظواهر </a:t>
          </a:r>
          <a:endParaRPr lang="en-US" sz="2000" b="1" kern="1200" dirty="0">
            <a:solidFill>
              <a:srgbClr val="FFFF00"/>
            </a:solidFill>
            <a:effectLst>
              <a:outerShdw blurRad="38100" dist="38100" dir="2700000" algn="tl">
                <a:srgbClr val="000000">
                  <a:alpha val="43137"/>
                </a:srgbClr>
              </a:outerShdw>
            </a:effectLst>
          </a:endParaRPr>
        </a:p>
      </dsp:txBody>
      <dsp:txXfrm>
        <a:off x="1706524" y="5690983"/>
        <a:ext cx="5970366" cy="955582"/>
      </dsp:txXfrm>
    </dsp:sp>
    <dsp:sp modelId="{956605E4-95C9-4CC4-B794-526098FE6EF9}">
      <dsp:nvSpPr>
        <dsp:cNvPr id="0" name=""/>
        <dsp:cNvSpPr/>
      </dsp:nvSpPr>
      <dsp:spPr>
        <a:xfrm>
          <a:off x="6140801" y="901827"/>
          <a:ext cx="802386" cy="802386"/>
        </a:xfrm>
        <a:prstGeom prst="downArrow">
          <a:avLst>
            <a:gd name="adj1" fmla="val 55000"/>
            <a:gd name="adj2" fmla="val 45000"/>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EG" sz="3600" kern="1200"/>
        </a:p>
      </dsp:txBody>
      <dsp:txXfrm>
        <a:off x="6321338" y="901827"/>
        <a:ext cx="441312" cy="603795"/>
      </dsp:txXfrm>
    </dsp:sp>
    <dsp:sp modelId="{7D3A0EDC-12A8-47FA-925F-8B8AE1541ADE}">
      <dsp:nvSpPr>
        <dsp:cNvPr id="0" name=""/>
        <dsp:cNvSpPr/>
      </dsp:nvSpPr>
      <dsp:spPr>
        <a:xfrm>
          <a:off x="6666581" y="2307717"/>
          <a:ext cx="802386" cy="802386"/>
        </a:xfrm>
        <a:prstGeom prst="downArrow">
          <a:avLst>
            <a:gd name="adj1" fmla="val 55000"/>
            <a:gd name="adj2" fmla="val 45000"/>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EG" sz="3600" kern="1200"/>
        </a:p>
      </dsp:txBody>
      <dsp:txXfrm>
        <a:off x="6847118" y="2307717"/>
        <a:ext cx="441312" cy="603795"/>
      </dsp:txXfrm>
    </dsp:sp>
    <dsp:sp modelId="{A464F3EB-9297-4906-AF84-2E499BB65E48}">
      <dsp:nvSpPr>
        <dsp:cNvPr id="0" name=""/>
        <dsp:cNvSpPr/>
      </dsp:nvSpPr>
      <dsp:spPr>
        <a:xfrm>
          <a:off x="7192361" y="3693033"/>
          <a:ext cx="802386" cy="802386"/>
        </a:xfrm>
        <a:prstGeom prst="downArrow">
          <a:avLst>
            <a:gd name="adj1" fmla="val 55000"/>
            <a:gd name="adj2" fmla="val 45000"/>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EG" sz="3600" kern="1200"/>
        </a:p>
      </dsp:txBody>
      <dsp:txXfrm>
        <a:off x="7372898" y="3693033"/>
        <a:ext cx="441312" cy="603795"/>
      </dsp:txXfrm>
    </dsp:sp>
    <dsp:sp modelId="{F9AB4A1E-301D-435A-905B-6DDF001AE159}">
      <dsp:nvSpPr>
        <dsp:cNvPr id="0" name=""/>
        <dsp:cNvSpPr/>
      </dsp:nvSpPr>
      <dsp:spPr>
        <a:xfrm>
          <a:off x="7718141" y="5112639"/>
          <a:ext cx="802386" cy="802386"/>
        </a:xfrm>
        <a:prstGeom prst="downArrow">
          <a:avLst>
            <a:gd name="adj1" fmla="val 55000"/>
            <a:gd name="adj2" fmla="val 45000"/>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EG" sz="3600" kern="1200"/>
        </a:p>
      </dsp:txBody>
      <dsp:txXfrm>
        <a:off x="7898678" y="5112639"/>
        <a:ext cx="441312" cy="6037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7E427-2AAD-4811-8F94-5EF08DAAF874}">
      <dsp:nvSpPr>
        <dsp:cNvPr id="0" name=""/>
        <dsp:cNvSpPr/>
      </dsp:nvSpPr>
      <dsp:spPr>
        <a:xfrm>
          <a:off x="685799" y="0"/>
          <a:ext cx="7772400" cy="6858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530A03-9916-4596-B334-E7BA85F45F54}">
      <dsp:nvSpPr>
        <dsp:cNvPr id="0" name=""/>
        <dsp:cNvSpPr/>
      </dsp:nvSpPr>
      <dsp:spPr>
        <a:xfrm>
          <a:off x="2771" y="692699"/>
          <a:ext cx="1741609" cy="5472601"/>
        </a:xfrm>
        <a:prstGeom prst="roundRect">
          <a:avLst/>
        </a:prstGeom>
        <a:solidFill>
          <a:schemeClr val="dk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dk1"/>
        </a:fillRef>
        <a:effectRef idx="1">
          <a:schemeClr val="dk1"/>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u="none" kern="1200" dirty="0" smtClean="0"/>
            <a:t>ما هي </a:t>
          </a:r>
          <a:r>
            <a:rPr lang="ar-EG" sz="2800" b="1" u="none" kern="1200" dirty="0" smtClean="0"/>
            <a:t>الألعاب </a:t>
          </a:r>
          <a:r>
            <a:rPr lang="ar-SA" sz="2800" b="1" u="none" kern="1200" dirty="0" smtClean="0"/>
            <a:t>التكنولوجية التي تصلح لأطفال </a:t>
          </a:r>
          <a:r>
            <a:rPr lang="ar-EG" sz="2800" b="1" u="none" kern="1200" dirty="0" smtClean="0"/>
            <a:t>ما قبل المدرسة ؟</a:t>
          </a:r>
          <a:endParaRPr lang="en-US" sz="2800" b="1" u="none" kern="1200" dirty="0"/>
        </a:p>
      </dsp:txBody>
      <dsp:txXfrm>
        <a:off x="87789" y="777717"/>
        <a:ext cx="1571573" cy="5302565"/>
      </dsp:txXfrm>
    </dsp:sp>
    <dsp:sp modelId="{295B503E-3BB1-4E93-9B85-79AEF1C10B59}">
      <dsp:nvSpPr>
        <dsp:cNvPr id="0" name=""/>
        <dsp:cNvSpPr/>
      </dsp:nvSpPr>
      <dsp:spPr>
        <a:xfrm>
          <a:off x="1851983" y="0"/>
          <a:ext cx="1741609" cy="68580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1- يبدأ لعب الطفل بتقليده للنشاط </a:t>
          </a:r>
          <a:r>
            <a:rPr lang="ar-SA" sz="2400" b="1" kern="1200" dirty="0" smtClean="0"/>
            <a:t>البشري الذي يقوم به الكبار </a:t>
          </a:r>
          <a:r>
            <a:rPr lang="ar-SA" sz="2400" b="1" kern="1200" dirty="0" smtClean="0"/>
            <a:t>2- ثم تصبح (الأدوات </a:t>
          </a:r>
          <a:r>
            <a:rPr lang="ar-SA" sz="2400" b="1" kern="1200" dirty="0" smtClean="0"/>
            <a:t>التكنولوجية التي تستخدمها الأم في المطبخ</a:t>
          </a:r>
          <a:r>
            <a:rPr lang="ar-EG" sz="2400" b="1" kern="1200" dirty="0" smtClean="0"/>
            <a:t> </a:t>
          </a:r>
          <a:r>
            <a:rPr lang="ar-SA" sz="2400" b="1" kern="1200" dirty="0" smtClean="0"/>
            <a:t>وأدوات التدفئة وأدوات التبريد، وأدوات الإضاءة (البطاريات</a:t>
          </a:r>
          <a:r>
            <a:rPr lang="ar-SA" sz="2400" b="1" kern="1200" dirty="0" smtClean="0"/>
            <a:t>)</a:t>
          </a:r>
        </a:p>
      </dsp:txBody>
      <dsp:txXfrm>
        <a:off x="1937001" y="85018"/>
        <a:ext cx="1571573" cy="6687964"/>
      </dsp:txXfrm>
    </dsp:sp>
    <dsp:sp modelId="{F607BE9F-B6A6-409E-8ED5-DDB9DB2B1B49}">
      <dsp:nvSpPr>
        <dsp:cNvPr id="0" name=""/>
        <dsp:cNvSpPr/>
      </dsp:nvSpPr>
      <dsp:spPr>
        <a:xfrm>
          <a:off x="3701195" y="0"/>
          <a:ext cx="1741609" cy="68580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a:t>
          </a:r>
          <a:r>
            <a:rPr lang="ar-EG" sz="2800" b="1" kern="1200" dirty="0" err="1" smtClean="0"/>
            <a:t>ملاحظت</a:t>
          </a:r>
          <a:r>
            <a:rPr lang="ar-SA" sz="2800" b="1" kern="1200" dirty="0" smtClean="0"/>
            <a:t>ه</a:t>
          </a:r>
          <a:r>
            <a:rPr lang="ar-EG" sz="2800" b="1" kern="1200" dirty="0" smtClean="0"/>
            <a:t> </a:t>
          </a:r>
          <a:r>
            <a:rPr lang="ar-EG" sz="2800" b="1" kern="1200" dirty="0" smtClean="0"/>
            <a:t>ل</a:t>
          </a:r>
          <a:r>
            <a:rPr lang="ar-SA" sz="2800" b="1" kern="1200" dirty="0" smtClean="0"/>
            <a:t>وسائل النقل </a:t>
          </a:r>
          <a:r>
            <a:rPr lang="ar-SA" sz="2800" b="1" kern="1200" dirty="0" smtClean="0"/>
            <a:t>(العجلة</a:t>
          </a:r>
          <a:r>
            <a:rPr lang="ar-SA" sz="2800" b="1" kern="1200" dirty="0" smtClean="0"/>
            <a:t>، المركب) ووسائل نقل الأمتعة والأشخاص في الأرض </a:t>
          </a:r>
          <a:r>
            <a:rPr lang="ar-SA" sz="2800" b="1" kern="1200" dirty="0" smtClean="0"/>
            <a:t>والسماء </a:t>
          </a:r>
          <a:r>
            <a:rPr lang="ar-SA" sz="2800" b="1" kern="1200" dirty="0" smtClean="0"/>
            <a:t>والماء </a:t>
          </a:r>
          <a:r>
            <a:rPr lang="ar-SA" sz="2800" b="1" kern="1200" dirty="0" smtClean="0"/>
            <a:t>)</a:t>
          </a:r>
        </a:p>
        <a:p>
          <a:pPr lvl="0" algn="ctr" defTabSz="1244600" rtl="1">
            <a:lnSpc>
              <a:spcPct val="90000"/>
            </a:lnSpc>
            <a:spcBef>
              <a:spcPct val="0"/>
            </a:spcBef>
            <a:spcAft>
              <a:spcPct val="35000"/>
            </a:spcAft>
          </a:pPr>
          <a:r>
            <a:rPr lang="ar-SA" sz="2800" b="1" kern="1200" dirty="0" smtClean="0"/>
            <a:t>ذات </a:t>
          </a:r>
          <a:r>
            <a:rPr lang="ar-SA" sz="2800" b="1" kern="1200" dirty="0" smtClean="0"/>
            <a:t>أولوية </a:t>
          </a:r>
          <a:r>
            <a:rPr lang="ar-SA" sz="2800" b="1" kern="1200" dirty="0" smtClean="0"/>
            <a:t>خاصة عنده</a:t>
          </a:r>
          <a:endParaRPr lang="ar-EG" sz="2800" b="1" kern="1200" dirty="0"/>
        </a:p>
      </dsp:txBody>
      <dsp:txXfrm>
        <a:off x="3786213" y="85018"/>
        <a:ext cx="1571573" cy="6687964"/>
      </dsp:txXfrm>
    </dsp:sp>
    <dsp:sp modelId="{96A5A251-C1AD-4673-9FB7-8837A3413942}">
      <dsp:nvSpPr>
        <dsp:cNvPr id="0" name=""/>
        <dsp:cNvSpPr/>
      </dsp:nvSpPr>
      <dsp:spPr>
        <a:xfrm>
          <a:off x="5550407" y="0"/>
          <a:ext cx="1741609" cy="68580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3- الأدوات </a:t>
          </a:r>
          <a:r>
            <a:rPr lang="ar-EG" sz="2800" b="1" kern="1200" dirty="0" smtClean="0"/>
            <a:t>التكنولوجية </a:t>
          </a:r>
          <a:r>
            <a:rPr lang="ar-SA" sz="2800" b="1" kern="1200" dirty="0" smtClean="0"/>
            <a:t>الغير خطرة التي </a:t>
          </a:r>
          <a:r>
            <a:rPr lang="ar-SA" sz="2800" b="1" kern="1200" dirty="0" smtClean="0"/>
            <a:t>يستعملها الزراع والعمال والتجار والصناع الذين يألفهم الطفل في بيئته.</a:t>
          </a:r>
          <a:endParaRPr lang="ar-EG" sz="2800" b="1" kern="1200" dirty="0"/>
        </a:p>
      </dsp:txBody>
      <dsp:txXfrm>
        <a:off x="5635425" y="85018"/>
        <a:ext cx="1571573" cy="6687964"/>
      </dsp:txXfrm>
    </dsp:sp>
    <dsp:sp modelId="{F115DFB4-6D7E-47F2-8CA2-BEF8E2DA05FC}">
      <dsp:nvSpPr>
        <dsp:cNvPr id="0" name=""/>
        <dsp:cNvSpPr/>
      </dsp:nvSpPr>
      <dsp:spPr>
        <a:xfrm>
          <a:off x="7399619" y="0"/>
          <a:ext cx="1741609" cy="685800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4- </a:t>
          </a:r>
          <a:r>
            <a:rPr lang="ar-EG" sz="2400" b="1" kern="1200" dirty="0" smtClean="0"/>
            <a:t>الألعاب </a:t>
          </a:r>
          <a:r>
            <a:rPr lang="ar-EG" sz="2400" b="1" kern="1200" dirty="0" smtClean="0"/>
            <a:t>الحقيقية التى يستعملها الكبار و </a:t>
          </a:r>
          <a:r>
            <a:rPr lang="ar-SA" sz="2400" b="1" kern="1200" dirty="0" smtClean="0"/>
            <a:t>الأدوات المستخدمة في الصيد (شبك، سنارة) والأدوات الفنية كالآلات الموسيقية، وجهاز التسجيل، والتليفونات، وآلة التصوير، والبوصلة، والترمومتر المغناطيسي.</a:t>
          </a:r>
          <a:endParaRPr lang="ar-EG" sz="2400" b="1" kern="1200" dirty="0"/>
        </a:p>
      </dsp:txBody>
      <dsp:txXfrm>
        <a:off x="7484637" y="85018"/>
        <a:ext cx="1571573" cy="66879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59B7E-67B1-4D1A-94F7-62B89DAFD7BC}">
      <dsp:nvSpPr>
        <dsp:cNvPr id="0" name=""/>
        <dsp:cNvSpPr/>
      </dsp:nvSpPr>
      <dsp:spPr>
        <a:xfrm>
          <a:off x="0" y="6181368"/>
          <a:ext cx="9144000" cy="67642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smtClean="0"/>
            <a:t>6 - إعطاء الطفل حرية التعبير بالرسم عن اللعب والأدوات التكنولوجية كمدخل لإدراك مفهوم الوظيفة.</a:t>
          </a:r>
          <a:endParaRPr lang="ar-EG" sz="2400" b="1" kern="1200" dirty="0"/>
        </a:p>
      </dsp:txBody>
      <dsp:txXfrm>
        <a:off x="0" y="6181368"/>
        <a:ext cx="9144000" cy="676423"/>
      </dsp:txXfrm>
    </dsp:sp>
    <dsp:sp modelId="{312C0D2B-CBCC-4D86-AC09-2F5F4217337B}">
      <dsp:nvSpPr>
        <dsp:cNvPr id="0" name=""/>
        <dsp:cNvSpPr/>
      </dsp:nvSpPr>
      <dsp:spPr>
        <a:xfrm rot="10800000">
          <a:off x="0" y="5151175"/>
          <a:ext cx="9144000" cy="1040339"/>
        </a:xfrm>
        <a:prstGeom prst="upArrowCallou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t>5 - تنظيم أشغال يدوية يحاول الطفل خلالها ابتكار وتصنيع أدوات </a:t>
          </a:r>
          <a:r>
            <a:rPr lang="ar-EG" sz="2400" b="1" kern="1200" dirty="0" smtClean="0"/>
            <a:t>في </a:t>
          </a:r>
          <a:r>
            <a:rPr lang="ar-SA" sz="2400" b="1" kern="1200" dirty="0" smtClean="0"/>
            <a:t>خدمة البيئة.</a:t>
          </a:r>
          <a:endParaRPr lang="en-US" sz="2400" b="1" kern="1200" dirty="0"/>
        </a:p>
      </dsp:txBody>
      <dsp:txXfrm rot="10800000">
        <a:off x="0" y="5151175"/>
        <a:ext cx="9144000" cy="675981"/>
      </dsp:txXfrm>
    </dsp:sp>
    <dsp:sp modelId="{AE842ED8-7BA0-4E5D-A06F-117F10D445D8}">
      <dsp:nvSpPr>
        <dsp:cNvPr id="0" name=""/>
        <dsp:cNvSpPr/>
      </dsp:nvSpPr>
      <dsp:spPr>
        <a:xfrm rot="10800000">
          <a:off x="0" y="4120981"/>
          <a:ext cx="9144000" cy="1040339"/>
        </a:xfrm>
        <a:prstGeom prst="upArrowCallou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smtClean="0"/>
            <a:t>4- </a:t>
          </a:r>
          <a:r>
            <a:rPr lang="ar-SA" sz="2000" b="1" kern="1200" dirty="0" smtClean="0"/>
            <a:t>توضيح نوعية الطاقة المستخدمة في تشغيل الأداة هذه مع التأكيد على أن طريقة استثمار الأدوات التكنولوجية مع الأطفال تتغير تبعاً لمستوى قدرات الطفل العقلية ولا تتجاوزها بحال.</a:t>
          </a:r>
          <a:endParaRPr lang="ar-EG" sz="2000" b="1" kern="1200" dirty="0"/>
        </a:p>
      </dsp:txBody>
      <dsp:txXfrm rot="10800000">
        <a:off x="0" y="4120981"/>
        <a:ext cx="9144000" cy="675981"/>
      </dsp:txXfrm>
    </dsp:sp>
    <dsp:sp modelId="{8126EC4A-2D1E-4036-84A9-2D5C19DF926A}">
      <dsp:nvSpPr>
        <dsp:cNvPr id="0" name=""/>
        <dsp:cNvSpPr/>
      </dsp:nvSpPr>
      <dsp:spPr>
        <a:xfrm rot="10800000">
          <a:off x="0" y="3090788"/>
          <a:ext cx="9144000" cy="1040339"/>
        </a:xfrm>
        <a:prstGeom prst="upArrowCallou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EG" sz="2400" b="1" kern="1200" dirty="0" smtClean="0"/>
            <a:t>3- </a:t>
          </a:r>
          <a:r>
            <a:rPr lang="ar-SA" sz="2400" b="1" kern="1200" dirty="0" smtClean="0"/>
            <a:t>كيفية تشغيل الأداة وكيفية انتقال الطاقة من المحرك إلى الأجزاء.</a:t>
          </a:r>
          <a:endParaRPr lang="en-US" sz="2400" b="1" kern="1200" dirty="0"/>
        </a:p>
      </dsp:txBody>
      <dsp:txXfrm rot="10800000">
        <a:off x="0" y="3090788"/>
        <a:ext cx="9144000" cy="675981"/>
      </dsp:txXfrm>
    </dsp:sp>
    <dsp:sp modelId="{D029059E-B223-4206-AFD6-F4706D6042F6}">
      <dsp:nvSpPr>
        <dsp:cNvPr id="0" name=""/>
        <dsp:cNvSpPr/>
      </dsp:nvSpPr>
      <dsp:spPr>
        <a:xfrm rot="10800000">
          <a:off x="0" y="2060594"/>
          <a:ext cx="9144000" cy="1040339"/>
        </a:xfrm>
        <a:prstGeom prst="upArrowCallou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EG" sz="2800" b="1" kern="1200" dirty="0" smtClean="0"/>
            <a:t>2- ا</a:t>
          </a:r>
          <a:r>
            <a:rPr lang="ar-SA" sz="2800" b="1" kern="1200" dirty="0" smtClean="0"/>
            <a:t>لتأكيد على التكوين العام للأداة المستخدمة.</a:t>
          </a:r>
          <a:endParaRPr lang="en-US" sz="2800" b="1" kern="1200" dirty="0"/>
        </a:p>
      </dsp:txBody>
      <dsp:txXfrm rot="10800000">
        <a:off x="0" y="2060594"/>
        <a:ext cx="9144000" cy="675981"/>
      </dsp:txXfrm>
    </dsp:sp>
    <dsp:sp modelId="{54A2CAAA-10CC-46E3-815A-A66EEF69F96D}">
      <dsp:nvSpPr>
        <dsp:cNvPr id="0" name=""/>
        <dsp:cNvSpPr/>
      </dsp:nvSpPr>
      <dsp:spPr>
        <a:xfrm rot="10800000">
          <a:off x="0" y="1030401"/>
          <a:ext cx="9144000" cy="1040339"/>
        </a:xfrm>
        <a:prstGeom prst="upArrowCallou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EG" sz="2400" b="1" kern="1200" dirty="0" smtClean="0"/>
            <a:t>1- </a:t>
          </a:r>
          <a:r>
            <a:rPr lang="ar-SA" sz="2400" b="1" kern="1200" dirty="0" smtClean="0"/>
            <a:t>استخدام الأدوات التكنولوجية المألوفة للطفل التي تثير اهتماماته: مضرب البيض، عجلة، آلة التسجيل.</a:t>
          </a:r>
          <a:endParaRPr lang="en-US" sz="2400" b="1" kern="1200" dirty="0"/>
        </a:p>
      </dsp:txBody>
      <dsp:txXfrm rot="10800000">
        <a:off x="0" y="1030401"/>
        <a:ext cx="9144000" cy="675981"/>
      </dsp:txXfrm>
    </dsp:sp>
    <dsp:sp modelId="{4B45765A-66E7-4920-864F-FB81E236F869}">
      <dsp:nvSpPr>
        <dsp:cNvPr id="0" name=""/>
        <dsp:cNvSpPr/>
      </dsp:nvSpPr>
      <dsp:spPr>
        <a:xfrm rot="10800000">
          <a:off x="0" y="207"/>
          <a:ext cx="9144000" cy="1040339"/>
        </a:xfrm>
        <a:prstGeom prst="upArrowCallout">
          <a:avLst/>
        </a:prstGeom>
        <a:gradFill rotWithShape="1">
          <a:gsLst>
            <a:gs pos="0">
              <a:schemeClr val="dk1">
                <a:shade val="51000"/>
                <a:satMod val="130000"/>
              </a:schemeClr>
            </a:gs>
            <a:gs pos="80000">
              <a:schemeClr val="dk1">
                <a:shade val="93000"/>
                <a:satMod val="130000"/>
              </a:schemeClr>
            </a:gs>
            <a:gs pos="100000">
              <a:schemeClr val="dk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a:bevelT w="63500" h="25400"/>
        </a:sp3d>
      </dsp:spPr>
      <dsp:style>
        <a:lnRef idx="0">
          <a:schemeClr val="dk1"/>
        </a:lnRef>
        <a:fillRef idx="3">
          <a:schemeClr val="dk1"/>
        </a:fillRef>
        <a:effectRef idx="3">
          <a:schemeClr val="dk1"/>
        </a:effectRef>
        <a:fontRef idx="minor">
          <a:schemeClr val="lt1"/>
        </a:fontRef>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EG" sz="2800" b="1" kern="1200" dirty="0" smtClean="0">
              <a:effectLst>
                <a:outerShdw blurRad="38100" dist="38100" dir="2700000" algn="tl">
                  <a:srgbClr val="000000">
                    <a:alpha val="43137"/>
                  </a:srgbClr>
                </a:outerShdw>
              </a:effectLst>
            </a:rPr>
            <a:t>ما هى </a:t>
          </a:r>
          <a:r>
            <a:rPr lang="ar-SA" sz="2800" b="1" kern="1200" dirty="0" smtClean="0">
              <a:effectLst>
                <a:outerShdw blurRad="38100" dist="38100" dir="2700000" algn="tl">
                  <a:srgbClr val="000000">
                    <a:alpha val="43137"/>
                  </a:srgbClr>
                </a:outerShdw>
              </a:effectLst>
            </a:rPr>
            <a:t> </a:t>
          </a:r>
          <a:r>
            <a:rPr lang="ar-EG" sz="2800" b="1" kern="1200" dirty="0" smtClean="0">
              <a:effectLst>
                <a:outerShdw blurRad="38100" dist="38100" dir="2700000" algn="tl">
                  <a:srgbClr val="000000">
                    <a:alpha val="43137"/>
                  </a:srgbClr>
                </a:outerShdw>
              </a:effectLst>
            </a:rPr>
            <a:t>ال</a:t>
          </a:r>
          <a:r>
            <a:rPr lang="ar-SA" sz="2800" b="1" kern="1200" dirty="0" smtClean="0">
              <a:effectLst>
                <a:outerShdw blurRad="38100" dist="38100" dir="2700000" algn="tl">
                  <a:srgbClr val="000000">
                    <a:alpha val="43137"/>
                  </a:srgbClr>
                </a:outerShdw>
              </a:effectLst>
            </a:rPr>
            <a:t>خطوات </a:t>
          </a:r>
          <a:r>
            <a:rPr lang="ar-EG" sz="2800" b="1" kern="1200" dirty="0" smtClean="0">
              <a:effectLst>
                <a:outerShdw blurRad="38100" dist="38100" dir="2700000" algn="tl">
                  <a:srgbClr val="000000">
                    <a:alpha val="43137"/>
                  </a:srgbClr>
                </a:outerShdw>
              </a:effectLst>
            </a:rPr>
            <a:t>الواجب </a:t>
          </a:r>
          <a:r>
            <a:rPr lang="ar-SA" sz="2800" b="1" kern="1200" dirty="0" smtClean="0">
              <a:effectLst>
                <a:outerShdw blurRad="38100" dist="38100" dir="2700000" algn="tl">
                  <a:srgbClr val="000000">
                    <a:alpha val="43137"/>
                  </a:srgbClr>
                </a:outerShdw>
              </a:effectLst>
            </a:rPr>
            <a:t>مراعاتها عند دراسة الظواهر التكنولوجية</a:t>
          </a:r>
          <a:r>
            <a:rPr lang="ar-EG" sz="2800" b="1" kern="1200" dirty="0" smtClean="0">
              <a:effectLst>
                <a:outerShdw blurRad="38100" dist="38100" dir="2700000" algn="tl">
                  <a:srgbClr val="000000">
                    <a:alpha val="43137"/>
                  </a:srgbClr>
                </a:outerShdw>
              </a:effectLst>
            </a:rPr>
            <a:t>؟</a:t>
          </a:r>
          <a:endParaRPr lang="en-US" sz="2800" b="1" kern="1200" dirty="0">
            <a:effectLst>
              <a:outerShdw blurRad="38100" dist="38100" dir="2700000" algn="tl">
                <a:srgbClr val="000000">
                  <a:alpha val="43137"/>
                </a:srgbClr>
              </a:outerShdw>
            </a:effectLst>
          </a:endParaRPr>
        </a:p>
      </dsp:txBody>
      <dsp:txXfrm rot="10800000">
        <a:off x="0" y="207"/>
        <a:ext cx="9144000" cy="6759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E595BD-5A18-43A6-8E53-A64BDDC4AC46}">
      <dsp:nvSpPr>
        <dsp:cNvPr id="0" name=""/>
        <dsp:cNvSpPr/>
      </dsp:nvSpPr>
      <dsp:spPr>
        <a:xfrm>
          <a:off x="0" y="13058"/>
          <a:ext cx="9144000" cy="109131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فهم الأفكار العامة للرياضيات.</a:t>
          </a:r>
          <a:endParaRPr lang="en-US" sz="2800" b="1" kern="1200" dirty="0"/>
        </a:p>
      </dsp:txBody>
      <dsp:txXfrm>
        <a:off x="53274" y="66332"/>
        <a:ext cx="9037452" cy="984769"/>
      </dsp:txXfrm>
    </dsp:sp>
    <dsp:sp modelId="{7CE5D033-0595-42DF-8A4B-650CB76637DE}">
      <dsp:nvSpPr>
        <dsp:cNvPr id="0" name=""/>
        <dsp:cNvSpPr/>
      </dsp:nvSpPr>
      <dsp:spPr>
        <a:xfrm>
          <a:off x="0" y="1185015"/>
          <a:ext cx="9144000" cy="109131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القدرة على حل المشكلات البسيطة.</a:t>
          </a:r>
          <a:endParaRPr lang="en-US" sz="2800" b="1" kern="1200" dirty="0"/>
        </a:p>
      </dsp:txBody>
      <dsp:txXfrm>
        <a:off x="53274" y="1238289"/>
        <a:ext cx="9037452" cy="984769"/>
      </dsp:txXfrm>
    </dsp:sp>
    <dsp:sp modelId="{5017AC2C-02F1-45C2-8D85-0FADE23932A6}">
      <dsp:nvSpPr>
        <dsp:cNvPr id="0" name=""/>
        <dsp:cNvSpPr/>
      </dsp:nvSpPr>
      <dsp:spPr>
        <a:xfrm>
          <a:off x="0" y="2356973"/>
          <a:ext cx="9144000" cy="109131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تعلم مهارات وأساليب الحساب البسيطة.</a:t>
          </a:r>
          <a:endParaRPr lang="en-US" sz="2800" b="1" kern="1200" dirty="0"/>
        </a:p>
      </dsp:txBody>
      <dsp:txXfrm>
        <a:off x="53274" y="2410247"/>
        <a:ext cx="9037452" cy="984769"/>
      </dsp:txXfrm>
    </dsp:sp>
    <dsp:sp modelId="{D1750FA3-FE69-45C3-A24C-0463DAC4EB82}">
      <dsp:nvSpPr>
        <dsp:cNvPr id="0" name=""/>
        <dsp:cNvSpPr/>
      </dsp:nvSpPr>
      <dsp:spPr>
        <a:xfrm>
          <a:off x="0" y="3528930"/>
          <a:ext cx="9144000" cy="109131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إتاحة الفرص للتفكير الإبداعي بما يسمح بإظهار القدرات الفردية.</a:t>
          </a:r>
          <a:endParaRPr lang="en-US" sz="2800" b="1" kern="1200" dirty="0"/>
        </a:p>
      </dsp:txBody>
      <dsp:txXfrm>
        <a:off x="53274" y="3582204"/>
        <a:ext cx="9037452" cy="984769"/>
      </dsp:txXfrm>
    </dsp:sp>
    <dsp:sp modelId="{FBA8CC32-6384-468D-BDD8-FF3A4DD2E543}">
      <dsp:nvSpPr>
        <dsp:cNvPr id="0" name=""/>
        <dsp:cNvSpPr/>
      </dsp:nvSpPr>
      <dsp:spPr>
        <a:xfrm>
          <a:off x="0" y="4700888"/>
          <a:ext cx="9144000" cy="1091317"/>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التعرف </a:t>
          </a:r>
          <a:r>
            <a:rPr lang="ar-SA" sz="2800" b="1" kern="1200" dirty="0" smtClean="0"/>
            <a:t>على الأعداد </a:t>
          </a:r>
          <a:r>
            <a:rPr lang="ar-SA" sz="2800" b="1" kern="1200" dirty="0" smtClean="0"/>
            <a:t>والمعاملات الحسابية ذات العلاقة بالحياة اليومية، أي تهيئة عقل الطفل لمبادئ الرياضيات الأولية ومفاهيمها البسيطة.</a:t>
          </a:r>
          <a:endParaRPr lang="en-US" sz="2800" b="1" kern="1200" dirty="0"/>
        </a:p>
      </dsp:txBody>
      <dsp:txXfrm>
        <a:off x="53274" y="4754162"/>
        <a:ext cx="9037452" cy="9847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8D717-E412-4C2C-8F10-BBFFD3A4592F}">
      <dsp:nvSpPr>
        <dsp:cNvPr id="0" name=""/>
        <dsp:cNvSpPr/>
      </dsp:nvSpPr>
      <dsp:spPr>
        <a:xfrm>
          <a:off x="0" y="46805"/>
          <a:ext cx="9144000" cy="13899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EG" sz="3600" b="1" kern="1200" dirty="0" smtClean="0"/>
            <a:t>كيف يمكن لمعلمة الروضة </a:t>
          </a:r>
          <a:r>
            <a:rPr lang="ar-SA" sz="3600" b="1" kern="1200" dirty="0" smtClean="0"/>
            <a:t> </a:t>
          </a:r>
          <a:r>
            <a:rPr lang="ar-EG" sz="3600" b="1" kern="1200" dirty="0" smtClean="0"/>
            <a:t>تنمية المفاهيم الرياضية بشكل عام  لدى الأطفال  من خلال </a:t>
          </a:r>
          <a:r>
            <a:rPr lang="ar-SA" sz="3600" b="1" kern="1200" dirty="0" smtClean="0"/>
            <a:t>الألفاظ</a:t>
          </a:r>
          <a:r>
            <a:rPr lang="ar-EG" sz="3600" b="1" kern="1200" dirty="0" smtClean="0"/>
            <a:t> ؟</a:t>
          </a:r>
          <a:endParaRPr lang="en-US" sz="3600" b="1" kern="1200" dirty="0"/>
        </a:p>
      </dsp:txBody>
      <dsp:txXfrm>
        <a:off x="67852" y="114657"/>
        <a:ext cx="9008296" cy="1254256"/>
      </dsp:txXfrm>
    </dsp:sp>
    <dsp:sp modelId="{90407C7C-A3F5-4D5A-A28E-418C0709F96B}">
      <dsp:nvSpPr>
        <dsp:cNvPr id="0" name=""/>
        <dsp:cNvSpPr/>
      </dsp:nvSpPr>
      <dsp:spPr>
        <a:xfrm>
          <a:off x="0" y="1540445"/>
          <a:ext cx="9144000" cy="82546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kern="1200" dirty="0" smtClean="0">
              <a:solidFill>
                <a:srgbClr val="FFFF00"/>
              </a:solidFill>
            </a:rPr>
            <a:t>(أ) </a:t>
          </a:r>
          <a:r>
            <a:rPr lang="ar-EG" sz="3600" b="1" kern="1200" dirty="0" smtClean="0">
              <a:solidFill>
                <a:srgbClr val="FFFF00"/>
              </a:solidFill>
            </a:rPr>
            <a:t>المفاهيم </a:t>
          </a:r>
          <a:endParaRPr lang="en-US" sz="4000" b="1" kern="1200" dirty="0">
            <a:solidFill>
              <a:srgbClr val="FFFF00"/>
            </a:solidFill>
          </a:endParaRPr>
        </a:p>
      </dsp:txBody>
      <dsp:txXfrm>
        <a:off x="40296" y="1580741"/>
        <a:ext cx="9063408" cy="744877"/>
      </dsp:txXfrm>
    </dsp:sp>
    <dsp:sp modelId="{ECB29006-1A64-48FF-BA50-EDE4D8D88164}">
      <dsp:nvSpPr>
        <dsp:cNvPr id="0" name=""/>
        <dsp:cNvSpPr/>
      </dsp:nvSpPr>
      <dsp:spPr>
        <a:xfrm>
          <a:off x="0" y="2365914"/>
          <a:ext cx="9144000" cy="1825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44450" rIns="248920" bIns="44450" numCol="1" spcCol="1270" anchor="t" anchorCtr="0">
          <a:noAutofit/>
        </a:bodyPr>
        <a:lstStyle/>
        <a:p>
          <a:pPr marL="228600" lvl="1" indent="-228600" algn="ctr" defTabSz="1200150" rtl="1">
            <a:lnSpc>
              <a:spcPct val="90000"/>
            </a:lnSpc>
            <a:spcBef>
              <a:spcPct val="0"/>
            </a:spcBef>
            <a:spcAft>
              <a:spcPct val="20000"/>
            </a:spcAft>
            <a:buChar char="••"/>
          </a:pPr>
          <a:r>
            <a:rPr lang="ar-SA" sz="2700" b="1" kern="1200" dirty="0" smtClean="0"/>
            <a:t>فهم واستعمال معاني الألفاظ بالرجوع إلى الأرقام.</a:t>
          </a:r>
          <a:endParaRPr lang="en-US" sz="2700" b="1" kern="1200" dirty="0"/>
        </a:p>
        <a:p>
          <a:pPr marL="228600" lvl="1" indent="-228600" algn="ctr" defTabSz="1200150" rtl="1">
            <a:lnSpc>
              <a:spcPct val="90000"/>
            </a:lnSpc>
            <a:spcBef>
              <a:spcPct val="0"/>
            </a:spcBef>
            <a:spcAft>
              <a:spcPct val="20000"/>
            </a:spcAft>
            <a:buChar char="••"/>
          </a:pPr>
          <a:r>
            <a:rPr lang="ar-SA" sz="2700" b="1" kern="1200" dirty="0" smtClean="0"/>
            <a:t>فهم الكلمات التي يوجد لها معاني </a:t>
          </a:r>
          <a:r>
            <a:rPr lang="ar-SA" sz="2700" b="1" kern="1200" dirty="0" smtClean="0"/>
            <a:t>عددية.</a:t>
          </a:r>
          <a:endParaRPr lang="en-US" sz="2700" b="1" kern="1200" dirty="0"/>
        </a:p>
        <a:p>
          <a:pPr marL="228600" lvl="1" indent="-228600" algn="ctr" defTabSz="1200150" rtl="1">
            <a:lnSpc>
              <a:spcPct val="90000"/>
            </a:lnSpc>
            <a:spcBef>
              <a:spcPct val="0"/>
            </a:spcBef>
            <a:spcAft>
              <a:spcPct val="20000"/>
            </a:spcAft>
            <a:buChar char="••"/>
          </a:pPr>
          <a:r>
            <a:rPr lang="ar-SA" sz="2700" b="1" kern="1200" dirty="0" smtClean="0"/>
            <a:t>اكتساب ألفاظ أسماء العدد وفهم واستعمال الكلمات الكمية مثل: كل ، كبير، </a:t>
          </a:r>
          <a:r>
            <a:rPr lang="ar-SA" sz="2700" b="1" kern="1200" dirty="0" smtClean="0"/>
            <a:t>أكثر، </a:t>
          </a:r>
          <a:r>
            <a:rPr lang="ar-SA" sz="2700" b="1" kern="1200" dirty="0" smtClean="0"/>
            <a:t>صغير، قليل، طويل، كثير.</a:t>
          </a:r>
          <a:endParaRPr lang="en-US" sz="2700" b="1" kern="1200" dirty="0"/>
        </a:p>
      </dsp:txBody>
      <dsp:txXfrm>
        <a:off x="0" y="2365914"/>
        <a:ext cx="9144000" cy="1825740"/>
      </dsp:txXfrm>
    </dsp:sp>
    <dsp:sp modelId="{9DF37480-D71E-401A-A689-91304C28433F}">
      <dsp:nvSpPr>
        <dsp:cNvPr id="0" name=""/>
        <dsp:cNvSpPr/>
      </dsp:nvSpPr>
      <dsp:spPr>
        <a:xfrm>
          <a:off x="0" y="4191654"/>
          <a:ext cx="9144000" cy="13899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SA" sz="3500" b="1" kern="1200" dirty="0" smtClean="0"/>
            <a:t>(ب) الموقف</a:t>
          </a:r>
          <a:r>
            <a:rPr lang="ar-EG" sz="3500" b="1" kern="1200" dirty="0" smtClean="0"/>
            <a:t> الذي تقوم به المعلمة مع الأطفال  داخل غرفة النشاط لتنمية المفاهيم الرياضية من خلال الألفاظ ؟</a:t>
          </a:r>
          <a:r>
            <a:rPr lang="ar-SA" sz="3500" kern="1200" dirty="0" smtClean="0"/>
            <a:t>	</a:t>
          </a:r>
          <a:endParaRPr lang="en-US" sz="3500" kern="1200" dirty="0"/>
        </a:p>
      </dsp:txBody>
      <dsp:txXfrm>
        <a:off x="67852" y="4259506"/>
        <a:ext cx="9008296" cy="1254256"/>
      </dsp:txXfrm>
    </dsp:sp>
    <dsp:sp modelId="{652ADCB0-9151-42FA-B5C2-FE06A9F9C46E}">
      <dsp:nvSpPr>
        <dsp:cNvPr id="0" name=""/>
        <dsp:cNvSpPr/>
      </dsp:nvSpPr>
      <dsp:spPr>
        <a:xfrm>
          <a:off x="0" y="5581614"/>
          <a:ext cx="9144000" cy="122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44450" rIns="248920" bIns="44450" numCol="1" spcCol="1270" anchor="t" anchorCtr="0">
          <a:noAutofit/>
        </a:bodyPr>
        <a:lstStyle/>
        <a:p>
          <a:pPr marL="228600" lvl="1" indent="-228600" algn="r" defTabSz="1200150" rtl="1">
            <a:lnSpc>
              <a:spcPct val="90000"/>
            </a:lnSpc>
            <a:spcBef>
              <a:spcPct val="0"/>
            </a:spcBef>
            <a:spcAft>
              <a:spcPct val="20000"/>
            </a:spcAft>
            <a:buChar char="••"/>
          </a:pPr>
          <a:r>
            <a:rPr lang="ar-SA" sz="2700" b="1" kern="1200" dirty="0" smtClean="0"/>
            <a:t>التركيز على الخبرات التي تتطلب أحكام عددية في طريقة محددة </a:t>
          </a:r>
          <a:r>
            <a:rPr lang="ar-SA" sz="2700" b="1" kern="1200" dirty="0" smtClean="0"/>
            <a:t>أثناء وقت </a:t>
          </a:r>
          <a:r>
            <a:rPr lang="ar-SA" sz="2700" b="1" kern="1200" dirty="0" smtClean="0"/>
            <a:t>الراحة، الانشغال في اللعب الدرامي، أو بناء القوالب، وقياس أطوال وأوزان الأطفال وبعض الأجهزة والأدوات وتوضيح الفروق فيما بينها.</a:t>
          </a:r>
          <a:endParaRPr lang="en-US" sz="2700" b="1" kern="1200" dirty="0"/>
        </a:p>
      </dsp:txBody>
      <dsp:txXfrm>
        <a:off x="0" y="5581614"/>
        <a:ext cx="9144000" cy="12295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A9877-E636-45BA-8198-6FA110EBBC41}">
      <dsp:nvSpPr>
        <dsp:cNvPr id="0" name=""/>
        <dsp:cNvSpPr/>
      </dsp:nvSpPr>
      <dsp:spPr>
        <a:xfrm>
          <a:off x="3700" y="0"/>
          <a:ext cx="1112862" cy="6858000"/>
        </a:xfrm>
        <a:prstGeom prst="roundRect">
          <a:avLst>
            <a:gd name="adj" fmla="val 1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smtClean="0">
              <a:effectLst>
                <a:outerShdw blurRad="38100" dist="38100" dir="2700000" algn="tl">
                  <a:srgbClr val="000000">
                    <a:alpha val="43137"/>
                  </a:srgbClr>
                </a:outerShdw>
              </a:effectLst>
            </a:rPr>
            <a:t>المفاهيم </a:t>
          </a:r>
          <a:r>
            <a:rPr lang="ar-EG" sz="2000" b="1" kern="1200" dirty="0" smtClean="0">
              <a:effectLst>
                <a:outerShdw blurRad="38100" dist="38100" dir="2700000" algn="tl">
                  <a:srgbClr val="000000">
                    <a:alpha val="43137"/>
                  </a:srgbClr>
                </a:outerShdw>
              </a:effectLst>
            </a:rPr>
            <a:t>الرياض</a:t>
          </a:r>
          <a:r>
            <a:rPr lang="ar-SA" sz="2000" b="1" kern="1200" dirty="0" smtClean="0">
              <a:effectLst>
                <a:outerShdw blurRad="38100" dist="38100" dir="2700000" algn="tl">
                  <a:srgbClr val="000000">
                    <a:alpha val="43137"/>
                  </a:srgbClr>
                </a:outerShdw>
              </a:effectLst>
            </a:rPr>
            <a:t>ي</a:t>
          </a:r>
          <a:r>
            <a:rPr lang="ar-EG" sz="2000" b="1" kern="1200" dirty="0" smtClean="0">
              <a:effectLst>
                <a:outerShdw blurRad="38100" dist="38100" dir="2700000" algn="tl">
                  <a:srgbClr val="000000">
                    <a:alpha val="43137"/>
                  </a:srgbClr>
                </a:outerShdw>
              </a:effectLst>
            </a:rPr>
            <a:t>ة </a:t>
          </a:r>
          <a:r>
            <a:rPr lang="ar-EG" sz="2000" b="1" kern="1200" dirty="0" smtClean="0">
              <a:effectLst>
                <a:outerShdw blurRad="38100" dist="38100" dir="2700000" algn="tl">
                  <a:srgbClr val="000000">
                    <a:alpha val="43137"/>
                  </a:srgbClr>
                </a:outerShdw>
              </a:effectLst>
            </a:rPr>
            <a:t>التى يمكن لمعلمة الروضة تنميتها للأطفال</a:t>
          </a:r>
          <a:endParaRPr lang="ar-EG" sz="2000" b="1" kern="1200" dirty="0">
            <a:effectLst>
              <a:outerShdw blurRad="38100" dist="38100" dir="2700000" algn="tl">
                <a:srgbClr val="000000">
                  <a:alpha val="43137"/>
                </a:srgbClr>
              </a:outerShdw>
            </a:effectLst>
          </a:endParaRPr>
        </a:p>
      </dsp:txBody>
      <dsp:txXfrm>
        <a:off x="3700" y="2743200"/>
        <a:ext cx="1112862" cy="2743200"/>
      </dsp:txXfrm>
    </dsp:sp>
    <dsp:sp modelId="{86CEE5B2-C745-4B9E-9D90-750CF3FC1045}">
      <dsp:nvSpPr>
        <dsp:cNvPr id="0" name=""/>
        <dsp:cNvSpPr/>
      </dsp:nvSpPr>
      <dsp:spPr>
        <a:xfrm>
          <a:off x="37086" y="411480"/>
          <a:ext cx="1046090" cy="2283714"/>
        </a:xfrm>
        <a:prstGeom prst="ellipse">
          <a:avLst/>
        </a:prstGeom>
        <a:blipFill rotWithShape="0">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0F062DA-F466-4882-8634-7A8EF359BD2B}">
      <dsp:nvSpPr>
        <dsp:cNvPr id="0" name=""/>
        <dsp:cNvSpPr/>
      </dsp:nvSpPr>
      <dsp:spPr>
        <a:xfrm>
          <a:off x="1149948" y="0"/>
          <a:ext cx="1112862" cy="6858000"/>
        </a:xfrm>
        <a:prstGeom prst="roundRect">
          <a:avLst>
            <a:gd name="adj" fmla="val 1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smtClean="0">
              <a:effectLst>
                <a:outerShdw blurRad="38100" dist="38100" dir="2700000" algn="tl">
                  <a:srgbClr val="000000">
                    <a:alpha val="43137"/>
                  </a:srgbClr>
                </a:outerShdw>
              </a:effectLst>
            </a:rPr>
            <a:t>مفاهية الأعداد</a:t>
          </a:r>
          <a:endParaRPr lang="ar-EG" sz="2000" b="1" kern="1200" dirty="0">
            <a:effectLst>
              <a:outerShdw blurRad="38100" dist="38100" dir="2700000" algn="tl">
                <a:srgbClr val="000000">
                  <a:alpha val="43137"/>
                </a:srgbClr>
              </a:outerShdw>
            </a:effectLst>
          </a:endParaRPr>
        </a:p>
      </dsp:txBody>
      <dsp:txXfrm>
        <a:off x="1149948" y="2743200"/>
        <a:ext cx="1112862" cy="2743200"/>
      </dsp:txXfrm>
    </dsp:sp>
    <dsp:sp modelId="{1772BEBC-754C-4B45-9B36-C95D7EBA90DF}">
      <dsp:nvSpPr>
        <dsp:cNvPr id="0" name=""/>
        <dsp:cNvSpPr/>
      </dsp:nvSpPr>
      <dsp:spPr>
        <a:xfrm>
          <a:off x="1183334" y="411480"/>
          <a:ext cx="1046090" cy="2283714"/>
        </a:xfrm>
        <a:prstGeom prst="ellipse">
          <a:avLst/>
        </a:prstGeom>
        <a:blipFill rotWithShape="0">
          <a:blip xmlns:r="http://schemas.openxmlformats.org/officeDocument/2006/relationships" r:embed="rId2"/>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05C9E3AE-74E2-4310-A4B6-EED9E2722D6D}">
      <dsp:nvSpPr>
        <dsp:cNvPr id="0" name=""/>
        <dsp:cNvSpPr/>
      </dsp:nvSpPr>
      <dsp:spPr>
        <a:xfrm>
          <a:off x="2296196" y="0"/>
          <a:ext cx="1112862" cy="6858000"/>
        </a:xfrm>
        <a:prstGeom prst="roundRect">
          <a:avLst>
            <a:gd name="adj" fmla="val 1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smtClean="0">
              <a:effectLst>
                <a:outerShdw blurRad="38100" dist="38100" dir="2700000" algn="tl">
                  <a:srgbClr val="000000">
                    <a:alpha val="43137"/>
                  </a:srgbClr>
                </a:outerShdw>
              </a:effectLst>
            </a:rPr>
            <a:t>مفاهيم </a:t>
          </a:r>
          <a:r>
            <a:rPr lang="ar-EG" sz="2000" b="1" kern="1200" dirty="0" smtClean="0">
              <a:effectLst>
                <a:outerShdw blurRad="38100" dist="38100" dir="2700000" algn="tl">
                  <a:srgbClr val="000000">
                    <a:alpha val="43137"/>
                  </a:srgbClr>
                </a:outerShdw>
              </a:effectLst>
            </a:rPr>
            <a:t>الجزء </a:t>
          </a:r>
          <a:r>
            <a:rPr lang="ar-EG" sz="2000" b="1" kern="1200" dirty="0" smtClean="0">
              <a:effectLst>
                <a:outerShdw blurRad="38100" dist="38100" dir="2700000" algn="tl">
                  <a:srgbClr val="000000">
                    <a:alpha val="43137"/>
                  </a:srgbClr>
                </a:outerShdw>
              </a:effectLst>
            </a:rPr>
            <a:t>و الكل </a:t>
          </a:r>
          <a:endParaRPr lang="ar-EG" sz="2000" b="1" kern="1200" dirty="0">
            <a:effectLst>
              <a:outerShdw blurRad="38100" dist="38100" dir="2700000" algn="tl">
                <a:srgbClr val="000000">
                  <a:alpha val="43137"/>
                </a:srgbClr>
              </a:outerShdw>
            </a:effectLst>
          </a:endParaRPr>
        </a:p>
      </dsp:txBody>
      <dsp:txXfrm>
        <a:off x="2296196" y="2743200"/>
        <a:ext cx="1112862" cy="2743200"/>
      </dsp:txXfrm>
    </dsp:sp>
    <dsp:sp modelId="{2E7466EE-A97C-449B-96F1-1BA6859D5FB3}">
      <dsp:nvSpPr>
        <dsp:cNvPr id="0" name=""/>
        <dsp:cNvSpPr/>
      </dsp:nvSpPr>
      <dsp:spPr>
        <a:xfrm>
          <a:off x="2329582" y="411480"/>
          <a:ext cx="1046090" cy="2283714"/>
        </a:xfrm>
        <a:prstGeom prst="ellipse">
          <a:avLst/>
        </a:prstGeom>
        <a:blipFill rotWithShape="0">
          <a:blip xmlns:r="http://schemas.openxmlformats.org/officeDocument/2006/relationships" r:embed="rId3"/>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7C8337C-0752-49DC-BE22-F45CDD5069F7}">
      <dsp:nvSpPr>
        <dsp:cNvPr id="0" name=""/>
        <dsp:cNvSpPr/>
      </dsp:nvSpPr>
      <dsp:spPr>
        <a:xfrm>
          <a:off x="3442444" y="0"/>
          <a:ext cx="1112862" cy="6858000"/>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smtClean="0">
              <a:effectLst>
                <a:outerShdw blurRad="38100" dist="38100" dir="2700000" algn="tl">
                  <a:srgbClr val="000000">
                    <a:alpha val="43137"/>
                  </a:srgbClr>
                </a:outerShdw>
              </a:effectLst>
            </a:rPr>
            <a:t>مفاهيم الأشكال الهندسية</a:t>
          </a:r>
          <a:endParaRPr lang="ar-EG" sz="2000" b="1" kern="1200" dirty="0">
            <a:effectLst>
              <a:outerShdw blurRad="38100" dist="38100" dir="2700000" algn="tl">
                <a:srgbClr val="000000">
                  <a:alpha val="43137"/>
                </a:srgbClr>
              </a:outerShdw>
            </a:effectLst>
          </a:endParaRPr>
        </a:p>
      </dsp:txBody>
      <dsp:txXfrm>
        <a:off x="3442444" y="2743200"/>
        <a:ext cx="1112862" cy="2743200"/>
      </dsp:txXfrm>
    </dsp:sp>
    <dsp:sp modelId="{17D04F3C-4CBE-412C-A4B7-9AFB58339394}">
      <dsp:nvSpPr>
        <dsp:cNvPr id="0" name=""/>
        <dsp:cNvSpPr/>
      </dsp:nvSpPr>
      <dsp:spPr>
        <a:xfrm>
          <a:off x="3475830" y="411480"/>
          <a:ext cx="1046090" cy="2283714"/>
        </a:xfrm>
        <a:prstGeom prst="ellipse">
          <a:avLst/>
        </a:prstGeom>
        <a:blipFill rotWithShape="0">
          <a:blip xmlns:r="http://schemas.openxmlformats.org/officeDocument/2006/relationships" r:embed="rId4"/>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B34E677-E9BE-48F8-A6C3-4121D1867B7F}">
      <dsp:nvSpPr>
        <dsp:cNvPr id="0" name=""/>
        <dsp:cNvSpPr/>
      </dsp:nvSpPr>
      <dsp:spPr>
        <a:xfrm>
          <a:off x="4588692" y="0"/>
          <a:ext cx="1112862" cy="6858000"/>
        </a:xfrm>
        <a:prstGeom prst="roundRect">
          <a:avLst>
            <a:gd name="adj" fmla="val 10000"/>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smtClean="0">
              <a:effectLst>
                <a:outerShdw blurRad="38100" dist="38100" dir="2700000" algn="tl">
                  <a:srgbClr val="000000">
                    <a:alpha val="43137"/>
                  </a:srgbClr>
                </a:outerShdw>
              </a:effectLst>
            </a:rPr>
            <a:t>مفاهيم المقاييس </a:t>
          </a:r>
          <a:endParaRPr lang="ar-EG" sz="2000" b="1" kern="1200" dirty="0">
            <a:effectLst>
              <a:outerShdw blurRad="38100" dist="38100" dir="2700000" algn="tl">
                <a:srgbClr val="000000">
                  <a:alpha val="43137"/>
                </a:srgbClr>
              </a:outerShdw>
            </a:effectLst>
          </a:endParaRPr>
        </a:p>
      </dsp:txBody>
      <dsp:txXfrm>
        <a:off x="4588692" y="2743200"/>
        <a:ext cx="1112862" cy="2743200"/>
      </dsp:txXfrm>
    </dsp:sp>
    <dsp:sp modelId="{4828584E-20B3-4E39-BFEF-B240C24C5AFC}">
      <dsp:nvSpPr>
        <dsp:cNvPr id="0" name=""/>
        <dsp:cNvSpPr/>
      </dsp:nvSpPr>
      <dsp:spPr>
        <a:xfrm>
          <a:off x="4622078" y="411480"/>
          <a:ext cx="1046090" cy="2283714"/>
        </a:xfrm>
        <a:prstGeom prst="ellipse">
          <a:avLst/>
        </a:prstGeom>
        <a:blipFill rotWithShape="0">
          <a:blip xmlns:r="http://schemas.openxmlformats.org/officeDocument/2006/relationships" r:embed="rId5"/>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8423D73-7532-43B1-9D44-BC8D6FA1692B}">
      <dsp:nvSpPr>
        <dsp:cNvPr id="0" name=""/>
        <dsp:cNvSpPr/>
      </dsp:nvSpPr>
      <dsp:spPr>
        <a:xfrm>
          <a:off x="5734941" y="0"/>
          <a:ext cx="1112862" cy="6858000"/>
        </a:xfrm>
        <a:prstGeom prst="roundRect">
          <a:avLst>
            <a:gd name="adj" fmla="val 1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smtClean="0">
              <a:effectLst>
                <a:outerShdw blurRad="38100" dist="38100" dir="2700000" algn="tl">
                  <a:srgbClr val="000000">
                    <a:alpha val="43137"/>
                  </a:srgbClr>
                </a:outerShdw>
              </a:effectLst>
            </a:rPr>
            <a:t>مفاهيم </a:t>
          </a:r>
          <a:r>
            <a:rPr lang="ar-SA" sz="2000" b="1" kern="1200" dirty="0" smtClean="0">
              <a:effectLst>
                <a:outerShdw blurRad="38100" dist="38100" dir="2700000" algn="tl">
                  <a:srgbClr val="000000">
                    <a:alpha val="43137"/>
                  </a:srgbClr>
                </a:outerShdw>
              </a:effectLst>
            </a:rPr>
            <a:t>تغيرات </a:t>
          </a:r>
          <a:r>
            <a:rPr lang="ar-EG" sz="2000" b="1" kern="1200" dirty="0" smtClean="0">
              <a:effectLst>
                <a:outerShdw blurRad="38100" dist="38100" dir="2700000" algn="tl">
                  <a:srgbClr val="000000">
                    <a:alpha val="43137"/>
                  </a:srgbClr>
                </a:outerShdw>
              </a:effectLst>
            </a:rPr>
            <a:t>الحرارة </a:t>
          </a:r>
          <a:endParaRPr lang="ar-EG" sz="2000" b="1" kern="1200" dirty="0">
            <a:effectLst>
              <a:outerShdw blurRad="38100" dist="38100" dir="2700000" algn="tl">
                <a:srgbClr val="000000">
                  <a:alpha val="43137"/>
                </a:srgbClr>
              </a:outerShdw>
            </a:effectLst>
          </a:endParaRPr>
        </a:p>
      </dsp:txBody>
      <dsp:txXfrm>
        <a:off x="5734941" y="2743200"/>
        <a:ext cx="1112862" cy="2743200"/>
      </dsp:txXfrm>
    </dsp:sp>
    <dsp:sp modelId="{48FEEA5B-D2C2-4931-A4F0-1D104F8553BC}">
      <dsp:nvSpPr>
        <dsp:cNvPr id="0" name=""/>
        <dsp:cNvSpPr/>
      </dsp:nvSpPr>
      <dsp:spPr>
        <a:xfrm>
          <a:off x="5768326" y="411480"/>
          <a:ext cx="1046090" cy="2283714"/>
        </a:xfrm>
        <a:prstGeom prst="ellipse">
          <a:avLst/>
        </a:prstGeom>
        <a:blipFill rotWithShape="0">
          <a:blip xmlns:r="http://schemas.openxmlformats.org/officeDocument/2006/relationships" r:embed="rId6"/>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60E89E6-4EF1-48FD-958D-CA687AE0EA48}">
      <dsp:nvSpPr>
        <dsp:cNvPr id="0" name=""/>
        <dsp:cNvSpPr/>
      </dsp:nvSpPr>
      <dsp:spPr>
        <a:xfrm>
          <a:off x="6881189" y="0"/>
          <a:ext cx="1112862" cy="6858000"/>
        </a:xfrm>
        <a:prstGeom prst="roundRect">
          <a:avLst>
            <a:gd name="adj" fmla="val 1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err="1" smtClean="0">
              <a:effectLst>
                <a:outerShdw blurRad="38100" dist="38100" dir="2700000" algn="tl">
                  <a:srgbClr val="000000">
                    <a:alpha val="43137"/>
                  </a:srgbClr>
                </a:outerShdw>
              </a:effectLst>
            </a:rPr>
            <a:t>مف</a:t>
          </a:r>
          <a:r>
            <a:rPr lang="ar-SA" sz="2000" b="1" kern="1200" dirty="0" smtClean="0">
              <a:effectLst>
                <a:outerShdw blurRad="38100" dist="38100" dir="2700000" algn="tl">
                  <a:srgbClr val="000000">
                    <a:alpha val="43137"/>
                  </a:srgbClr>
                </a:outerShdw>
              </a:effectLst>
            </a:rPr>
            <a:t>ا</a:t>
          </a:r>
          <a:r>
            <a:rPr lang="ar-EG" sz="2000" b="1" kern="1200" dirty="0" smtClean="0">
              <a:effectLst>
                <a:outerShdw blurRad="38100" dist="38100" dir="2700000" algn="tl">
                  <a:srgbClr val="000000">
                    <a:alpha val="43137"/>
                  </a:srgbClr>
                </a:outerShdw>
              </a:effectLst>
            </a:rPr>
            <a:t>هيم </a:t>
          </a:r>
          <a:r>
            <a:rPr lang="ar-EG" sz="2000" b="1" kern="1200" dirty="0" smtClean="0">
              <a:effectLst>
                <a:outerShdw blurRad="38100" dist="38100" dir="2700000" algn="tl">
                  <a:srgbClr val="000000">
                    <a:alpha val="43137"/>
                  </a:srgbClr>
                </a:outerShdw>
              </a:effectLst>
            </a:rPr>
            <a:t>الوزن</a:t>
          </a:r>
          <a:endParaRPr lang="ar-EG" sz="2000" b="1" kern="1200" dirty="0">
            <a:effectLst>
              <a:outerShdw blurRad="38100" dist="38100" dir="2700000" algn="tl">
                <a:srgbClr val="000000">
                  <a:alpha val="43137"/>
                </a:srgbClr>
              </a:outerShdw>
            </a:effectLst>
          </a:endParaRPr>
        </a:p>
      </dsp:txBody>
      <dsp:txXfrm>
        <a:off x="6881189" y="2743200"/>
        <a:ext cx="1112862" cy="2743200"/>
      </dsp:txXfrm>
    </dsp:sp>
    <dsp:sp modelId="{C2709BDE-4F48-45CF-B0DE-A40B78B7A6D6}">
      <dsp:nvSpPr>
        <dsp:cNvPr id="0" name=""/>
        <dsp:cNvSpPr/>
      </dsp:nvSpPr>
      <dsp:spPr>
        <a:xfrm>
          <a:off x="6914575" y="411480"/>
          <a:ext cx="1046090" cy="2283714"/>
        </a:xfrm>
        <a:prstGeom prst="ellipse">
          <a:avLst/>
        </a:prstGeom>
        <a:blipFill rotWithShape="0">
          <a:blip xmlns:r="http://schemas.openxmlformats.org/officeDocument/2006/relationships" r:embed="rId7"/>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638D03A-218C-4135-8373-52E36DFF1AB5}">
      <dsp:nvSpPr>
        <dsp:cNvPr id="0" name=""/>
        <dsp:cNvSpPr/>
      </dsp:nvSpPr>
      <dsp:spPr>
        <a:xfrm>
          <a:off x="8027437" y="0"/>
          <a:ext cx="1112862" cy="6858000"/>
        </a:xfrm>
        <a:prstGeom prst="roundRect">
          <a:avLst>
            <a:gd name="adj" fmla="val 1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EG" sz="2000" b="1" kern="1200" dirty="0" smtClean="0">
              <a:effectLst>
                <a:outerShdw blurRad="38100" dist="38100" dir="2700000" algn="tl">
                  <a:srgbClr val="000000">
                    <a:alpha val="43137"/>
                  </a:srgbClr>
                </a:outerShdw>
              </a:effectLst>
            </a:rPr>
            <a:t>مفاهيم النقود </a:t>
          </a:r>
          <a:endParaRPr lang="ar-EG" sz="2000" b="1" kern="1200" dirty="0">
            <a:effectLst>
              <a:outerShdw blurRad="38100" dist="38100" dir="2700000" algn="tl">
                <a:srgbClr val="000000">
                  <a:alpha val="43137"/>
                </a:srgbClr>
              </a:outerShdw>
            </a:effectLst>
          </a:endParaRPr>
        </a:p>
      </dsp:txBody>
      <dsp:txXfrm>
        <a:off x="8027437" y="2743200"/>
        <a:ext cx="1112862" cy="2743200"/>
      </dsp:txXfrm>
    </dsp:sp>
    <dsp:sp modelId="{42966F56-4F72-4F24-96EB-3ACB9CE19F41}">
      <dsp:nvSpPr>
        <dsp:cNvPr id="0" name=""/>
        <dsp:cNvSpPr/>
      </dsp:nvSpPr>
      <dsp:spPr>
        <a:xfrm>
          <a:off x="8060823" y="411480"/>
          <a:ext cx="1046090" cy="2283714"/>
        </a:xfrm>
        <a:prstGeom prst="ellipse">
          <a:avLst/>
        </a:prstGeom>
        <a:blipFill rotWithShape="0">
          <a:blip xmlns:r="http://schemas.openxmlformats.org/officeDocument/2006/relationships" r:embed="rId8"/>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20CD74E-0CB1-4E19-91F0-6863AAB2579E}">
      <dsp:nvSpPr>
        <dsp:cNvPr id="0" name=""/>
        <dsp:cNvSpPr/>
      </dsp:nvSpPr>
      <dsp:spPr>
        <a:xfrm>
          <a:off x="365759" y="5486400"/>
          <a:ext cx="8412480" cy="1028700"/>
        </a:xfrm>
        <a:prstGeom prst="leftRightArrow">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C8B8C2-9CA1-495D-82FA-30C5F710A923}">
      <dsp:nvSpPr>
        <dsp:cNvPr id="0" name=""/>
        <dsp:cNvSpPr/>
      </dsp:nvSpPr>
      <dsp:spPr>
        <a:xfrm>
          <a:off x="0" y="0"/>
          <a:ext cx="9144000" cy="75672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EG" sz="3600" b="1" kern="1200" dirty="0" smtClean="0"/>
            <a:t>1- يمكن </a:t>
          </a:r>
          <a:r>
            <a:rPr lang="ar-EG" sz="2800" b="1" kern="1200" dirty="0" smtClean="0"/>
            <a:t>لمعلمة </a:t>
          </a:r>
          <a:r>
            <a:rPr lang="ar-EG" sz="3600" b="1" kern="1200" dirty="0" smtClean="0"/>
            <a:t>الروضة تنمية مفهوم </a:t>
          </a:r>
          <a:r>
            <a:rPr lang="ar-SA" sz="3600" b="1" kern="1200" dirty="0" smtClean="0"/>
            <a:t>العدد</a:t>
          </a:r>
          <a:r>
            <a:rPr lang="ar-EG" sz="3600" b="1" kern="1200" dirty="0" smtClean="0"/>
            <a:t>؟</a:t>
          </a:r>
          <a:endParaRPr lang="en-US" sz="3600" b="1" kern="1200" dirty="0"/>
        </a:p>
      </dsp:txBody>
      <dsp:txXfrm>
        <a:off x="36940" y="36940"/>
        <a:ext cx="9070120" cy="682849"/>
      </dsp:txXfrm>
    </dsp:sp>
    <dsp:sp modelId="{853B9973-6F1D-45F9-80D0-DD6F2BA4B917}">
      <dsp:nvSpPr>
        <dsp:cNvPr id="0" name=""/>
        <dsp:cNvSpPr/>
      </dsp:nvSpPr>
      <dsp:spPr>
        <a:xfrm>
          <a:off x="0" y="770161"/>
          <a:ext cx="9144000" cy="75672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EG" sz="2000" b="1" kern="1200" dirty="0" smtClean="0"/>
            <a:t>المفاهيم </a:t>
          </a:r>
          <a:endParaRPr lang="en-US" sz="2000" b="1" kern="1200" dirty="0"/>
        </a:p>
      </dsp:txBody>
      <dsp:txXfrm>
        <a:off x="36940" y="807101"/>
        <a:ext cx="9070120" cy="682849"/>
      </dsp:txXfrm>
    </dsp:sp>
    <dsp:sp modelId="{CD9FC66F-08B8-40A0-80DC-0DD9D47BE18B}">
      <dsp:nvSpPr>
        <dsp:cNvPr id="0" name=""/>
        <dsp:cNvSpPr/>
      </dsp:nvSpPr>
      <dsp:spPr>
        <a:xfrm>
          <a:off x="0" y="1526891"/>
          <a:ext cx="9144000" cy="5330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30480" rIns="170688" bIns="30480" numCol="1" spcCol="1270" anchor="t" anchorCtr="0">
          <a:noAutofit/>
        </a:bodyPr>
        <a:lstStyle/>
        <a:p>
          <a:pPr marL="228600" lvl="1" indent="-228600" algn="ctr" defTabSz="1066800" rtl="1">
            <a:lnSpc>
              <a:spcPct val="90000"/>
            </a:lnSpc>
            <a:spcBef>
              <a:spcPct val="0"/>
            </a:spcBef>
            <a:spcAft>
              <a:spcPct val="20000"/>
            </a:spcAft>
            <a:buChar char="••"/>
          </a:pPr>
          <a:r>
            <a:rPr lang="ar-SA" sz="2400" b="1" kern="1200" dirty="0" smtClean="0">
              <a:solidFill>
                <a:schemeClr val="bg1"/>
              </a:solidFill>
            </a:rPr>
            <a:t>علاقة واحد لواحد </a:t>
          </a:r>
          <a:endParaRPr lang="en-US" sz="2400" b="1" kern="1200" dirty="0">
            <a:solidFill>
              <a:schemeClr val="bg1"/>
            </a:solidFill>
          </a:endParaRPr>
        </a:p>
        <a:p>
          <a:pPr marL="285750" lvl="1" indent="-285750" algn="ctr" defTabSz="1244600" rtl="1">
            <a:lnSpc>
              <a:spcPct val="90000"/>
            </a:lnSpc>
            <a:spcBef>
              <a:spcPct val="0"/>
            </a:spcBef>
            <a:spcAft>
              <a:spcPct val="20000"/>
            </a:spcAft>
            <a:buChar char="••"/>
          </a:pPr>
          <a:r>
            <a:rPr lang="ar-SA" sz="2800" b="1" kern="1200" dirty="0" smtClean="0">
              <a:solidFill>
                <a:schemeClr val="bg1"/>
              </a:solidFill>
            </a:rPr>
            <a:t>إدراك المجموعة الصغيرة بدون عدد: مجموعة اثنان، مجموعة ثلاثة، مجموعة أربعة، ولتنمية مشاعر التفرد، الثنائية، الثلاثية.</a:t>
          </a:r>
          <a:endParaRPr lang="en-US" sz="2800" b="1" kern="1200" dirty="0">
            <a:solidFill>
              <a:schemeClr val="bg1"/>
            </a:solidFill>
          </a:endParaRPr>
        </a:p>
        <a:p>
          <a:pPr marL="285750" lvl="1" indent="-285750" algn="ctr" defTabSz="1244600" rtl="1">
            <a:lnSpc>
              <a:spcPct val="90000"/>
            </a:lnSpc>
            <a:spcBef>
              <a:spcPct val="0"/>
            </a:spcBef>
            <a:spcAft>
              <a:spcPct val="20000"/>
            </a:spcAft>
            <a:buChar char="••"/>
          </a:pPr>
          <a:r>
            <a:rPr lang="ar-SA" sz="2800" b="1" kern="1200" dirty="0" smtClean="0">
              <a:solidFill>
                <a:schemeClr val="bg1"/>
              </a:solidFill>
            </a:rPr>
            <a:t>المقارنة خلال ملاحظات التغيرات في الحجم والشكل.</a:t>
          </a:r>
          <a:endParaRPr lang="en-US" sz="2800" b="1" kern="1200" dirty="0">
            <a:solidFill>
              <a:schemeClr val="bg1"/>
            </a:solidFill>
          </a:endParaRPr>
        </a:p>
        <a:p>
          <a:pPr marL="285750" lvl="1" indent="-285750" algn="ctr" defTabSz="1244600" rtl="1">
            <a:lnSpc>
              <a:spcPct val="90000"/>
            </a:lnSpc>
            <a:spcBef>
              <a:spcPct val="0"/>
            </a:spcBef>
            <a:spcAft>
              <a:spcPct val="20000"/>
            </a:spcAft>
            <a:buChar char="••"/>
          </a:pPr>
          <a:r>
            <a:rPr lang="ar-SA" sz="2800" b="1" kern="1200" dirty="0" smtClean="0">
              <a:solidFill>
                <a:schemeClr val="bg1"/>
              </a:solidFill>
            </a:rPr>
            <a:t>توسيع مفهوم العدد كم كم هو أكثر.</a:t>
          </a:r>
          <a:endParaRPr lang="en-US" sz="2800" b="1" kern="1200" dirty="0">
            <a:solidFill>
              <a:schemeClr val="bg1"/>
            </a:solidFill>
          </a:endParaRPr>
        </a:p>
        <a:p>
          <a:pPr marL="285750" lvl="1" indent="-285750" algn="ctr" defTabSz="1244600" rtl="1">
            <a:lnSpc>
              <a:spcPct val="90000"/>
            </a:lnSpc>
            <a:spcBef>
              <a:spcPct val="0"/>
            </a:spcBef>
            <a:spcAft>
              <a:spcPct val="20000"/>
            </a:spcAft>
            <a:buChar char="••"/>
          </a:pPr>
          <a:r>
            <a:rPr lang="ar-SA" sz="2800" b="1" kern="1200" smtClean="0">
              <a:solidFill>
                <a:schemeClr val="bg1"/>
              </a:solidFill>
            </a:rPr>
            <a:t>توسيع العدد خلال استعمال ألفاظ: الأول، الثاني، الذي بعده، الأخير.</a:t>
          </a:r>
          <a:endParaRPr lang="en-US" sz="2800" b="1" kern="1200" dirty="0">
            <a:solidFill>
              <a:schemeClr val="bg1"/>
            </a:solidFill>
          </a:endParaRPr>
        </a:p>
        <a:p>
          <a:pPr marL="285750" lvl="1" indent="-285750" algn="ctr" defTabSz="1244600" rtl="1">
            <a:lnSpc>
              <a:spcPct val="90000"/>
            </a:lnSpc>
            <a:spcBef>
              <a:spcPct val="0"/>
            </a:spcBef>
            <a:spcAft>
              <a:spcPct val="20000"/>
            </a:spcAft>
            <a:buChar char="••"/>
          </a:pPr>
          <a:r>
            <a:rPr lang="ar-SA" sz="2800" b="1" kern="1200" dirty="0" smtClean="0">
              <a:solidFill>
                <a:schemeClr val="bg1"/>
              </a:solidFill>
            </a:rPr>
            <a:t>إدراك الرموز المطبوعة للأرقام والتي تثير الطفل الأكثر نضجاً ويسر بها.</a:t>
          </a:r>
          <a:endParaRPr lang="en-US" sz="2800" b="1" kern="1200" dirty="0">
            <a:solidFill>
              <a:schemeClr val="bg1"/>
            </a:solidFill>
          </a:endParaRPr>
        </a:p>
        <a:p>
          <a:pPr marL="285750" lvl="1" indent="-285750" algn="ctr" defTabSz="1244600" rtl="1">
            <a:lnSpc>
              <a:spcPct val="90000"/>
            </a:lnSpc>
            <a:spcBef>
              <a:spcPct val="0"/>
            </a:spcBef>
            <a:spcAft>
              <a:spcPct val="20000"/>
            </a:spcAft>
            <a:buChar char="••"/>
          </a:pPr>
          <a:r>
            <a:rPr lang="ar-SA" sz="2800" b="1" kern="1200" dirty="0" smtClean="0">
              <a:solidFill>
                <a:schemeClr val="bg1"/>
              </a:solidFill>
            </a:rPr>
            <a:t>ملاحظة الحروف ونمو الاستعداد </a:t>
          </a:r>
          <a:r>
            <a:rPr lang="ar-SA" sz="2800" b="1" kern="1200" dirty="0" smtClean="0">
              <a:solidFill>
                <a:srgbClr val="C00000"/>
              </a:solidFill>
            </a:rPr>
            <a:t>للكتابة.</a:t>
          </a:r>
          <a:endParaRPr lang="en-US" sz="2800" b="1" kern="1200" dirty="0">
            <a:solidFill>
              <a:srgbClr val="C00000"/>
            </a:solidFill>
          </a:endParaRPr>
        </a:p>
      </dsp:txBody>
      <dsp:txXfrm>
        <a:off x="0" y="1526891"/>
        <a:ext cx="9144000" cy="53302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0438D-B6D1-4D10-9F86-FDC5B74D1395}">
      <dsp:nvSpPr>
        <dsp:cNvPr id="0" name=""/>
        <dsp:cNvSpPr/>
      </dsp:nvSpPr>
      <dsp:spPr>
        <a:xfrm>
          <a:off x="0" y="0"/>
          <a:ext cx="9144000" cy="119808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b="1" kern="1200" dirty="0" smtClean="0"/>
            <a:t>ماهوالدور  الذي تقوم به المعلمة مع الأطفال  داخل غرفة النشاط لتنمية مفاهيم العدد  ؟</a:t>
          </a:r>
          <a:r>
            <a:rPr lang="ar-SA" sz="2800" kern="1200" dirty="0" smtClean="0"/>
            <a:t>	</a:t>
          </a:r>
          <a:endParaRPr lang="en-US" sz="2800" b="1" kern="1200" dirty="0"/>
        </a:p>
      </dsp:txBody>
      <dsp:txXfrm>
        <a:off x="58485" y="58485"/>
        <a:ext cx="9027030" cy="1081110"/>
      </dsp:txXfrm>
    </dsp:sp>
    <dsp:sp modelId="{00480DEA-0111-4BE3-847E-ECE9756601CA}">
      <dsp:nvSpPr>
        <dsp:cNvPr id="0" name=""/>
        <dsp:cNvSpPr/>
      </dsp:nvSpPr>
      <dsp:spPr>
        <a:xfrm>
          <a:off x="0" y="1245960"/>
          <a:ext cx="9144000" cy="5564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35560" rIns="199136" bIns="35560" numCol="1" spcCol="1270" anchor="t" anchorCtr="0">
          <a:noAutofit/>
        </a:bodyPr>
        <a:lstStyle/>
        <a:p>
          <a:pPr marL="285750" lvl="1" indent="-285750" algn="ctr" defTabSz="1244600" rtl="1">
            <a:lnSpc>
              <a:spcPct val="90000"/>
            </a:lnSpc>
            <a:spcBef>
              <a:spcPct val="0"/>
            </a:spcBef>
            <a:spcAft>
              <a:spcPct val="20000"/>
            </a:spcAft>
            <a:buChar char="••"/>
          </a:pPr>
          <a:r>
            <a:rPr lang="ar-SA" sz="2800" b="1" kern="1200" dirty="0" smtClean="0">
              <a:solidFill>
                <a:srgbClr val="002060"/>
              </a:solidFill>
              <a:effectLst>
                <a:outerShdw blurRad="38100" dist="38100" dir="2700000" algn="tl">
                  <a:srgbClr val="000000">
                    <a:alpha val="43137"/>
                  </a:srgbClr>
                </a:outerShdw>
              </a:effectLst>
            </a:rPr>
            <a:t>العد بالاستظهار.</a:t>
          </a:r>
          <a:endParaRPr lang="en-US" sz="2800" b="1" kern="1200" dirty="0">
            <a:solidFill>
              <a:srgbClr val="002060"/>
            </a:solidFill>
            <a:effectLst>
              <a:outerShdw blurRad="38100" dist="38100" dir="2700000" algn="tl">
                <a:srgbClr val="000000">
                  <a:alpha val="43137"/>
                </a:srgbClr>
              </a:outerShdw>
            </a:effectLst>
          </a:endParaRPr>
        </a:p>
        <a:p>
          <a:pPr marL="285750" lvl="1" indent="-285750" algn="ctr" defTabSz="1244600" rtl="1">
            <a:lnSpc>
              <a:spcPct val="90000"/>
            </a:lnSpc>
            <a:spcBef>
              <a:spcPct val="0"/>
            </a:spcBef>
            <a:spcAft>
              <a:spcPct val="20000"/>
            </a:spcAft>
            <a:buChar char="••"/>
          </a:pPr>
          <a:r>
            <a:rPr lang="ar-SA" sz="2800" b="1" kern="1200" dirty="0" smtClean="0">
              <a:solidFill>
                <a:srgbClr val="002060"/>
              </a:solidFill>
              <a:effectLst>
                <a:outerShdw blurRad="38100" dist="38100" dir="2700000" algn="tl">
                  <a:srgbClr val="000000">
                    <a:alpha val="43137"/>
                  </a:srgbClr>
                </a:outerShdw>
              </a:effectLst>
            </a:rPr>
            <a:t>استعمال الألعاب والأغاني المتنوعة.</a:t>
          </a:r>
          <a:endParaRPr lang="en-US" sz="2800" b="1" kern="1200" dirty="0">
            <a:solidFill>
              <a:srgbClr val="002060"/>
            </a:solidFill>
            <a:effectLst>
              <a:outerShdw blurRad="38100" dist="38100" dir="2700000" algn="tl">
                <a:srgbClr val="000000">
                  <a:alpha val="43137"/>
                </a:srgbClr>
              </a:outerShdw>
            </a:effectLst>
          </a:endParaRPr>
        </a:p>
        <a:p>
          <a:pPr marL="285750" lvl="1" indent="-285750" algn="ctr" defTabSz="1244600" rtl="1">
            <a:lnSpc>
              <a:spcPct val="90000"/>
            </a:lnSpc>
            <a:spcBef>
              <a:spcPct val="0"/>
            </a:spcBef>
            <a:spcAft>
              <a:spcPct val="20000"/>
            </a:spcAft>
            <a:buChar char="••"/>
          </a:pPr>
          <a:r>
            <a:rPr lang="ar-SA" sz="2800" b="1" kern="1200" dirty="0" smtClean="0">
              <a:solidFill>
                <a:srgbClr val="002060"/>
              </a:solidFill>
              <a:effectLst>
                <a:outerShdw blurRad="38100" dist="38100" dir="2700000" algn="tl">
                  <a:srgbClr val="000000">
                    <a:alpha val="43137"/>
                  </a:srgbClr>
                </a:outerShdw>
              </a:effectLst>
            </a:rPr>
            <a:t>التعريف بالزوج، كما في الحذاء، الدراجة، وقفاز اليد، ومعالجة المواقف المختلفة بتوفير الكراسي ، القوالب، والقبعات، والأواني، وعدها، وكذلك الحجرات والأشجار.</a:t>
          </a:r>
          <a:endParaRPr lang="en-US" sz="2800" b="1" kern="1200" dirty="0">
            <a:solidFill>
              <a:srgbClr val="002060"/>
            </a:solidFill>
            <a:effectLst>
              <a:outerShdw blurRad="38100" dist="38100" dir="2700000" algn="tl">
                <a:srgbClr val="000000">
                  <a:alpha val="43137"/>
                </a:srgbClr>
              </a:outerShdw>
            </a:effectLst>
          </a:endParaRPr>
        </a:p>
        <a:p>
          <a:pPr marL="285750" lvl="1" indent="-285750" algn="ctr" defTabSz="1244600" rtl="1">
            <a:lnSpc>
              <a:spcPct val="90000"/>
            </a:lnSpc>
            <a:spcBef>
              <a:spcPct val="0"/>
            </a:spcBef>
            <a:spcAft>
              <a:spcPct val="20000"/>
            </a:spcAft>
            <a:buChar char="••"/>
          </a:pPr>
          <a:r>
            <a:rPr lang="ar-SA" sz="2800" b="1" kern="1200" dirty="0" smtClean="0">
              <a:solidFill>
                <a:srgbClr val="002060"/>
              </a:solidFill>
              <a:effectLst>
                <a:outerShdw blurRad="38100" dist="38100" dir="2700000" algn="tl">
                  <a:srgbClr val="000000">
                    <a:alpha val="43137"/>
                  </a:srgbClr>
                </a:outerShdw>
              </a:effectLst>
            </a:rPr>
            <a:t>مقارنة ومقابلة القوالب في الشكل والحجم، وترتيبها ومناقشة أشكالها وأحجامها.</a:t>
          </a:r>
          <a:endParaRPr lang="en-US" sz="2800" b="1" kern="1200" dirty="0">
            <a:solidFill>
              <a:srgbClr val="002060"/>
            </a:solidFill>
            <a:effectLst>
              <a:outerShdw blurRad="38100" dist="38100" dir="2700000" algn="tl">
                <a:srgbClr val="000000">
                  <a:alpha val="43137"/>
                </a:srgbClr>
              </a:outerShdw>
            </a:effectLst>
          </a:endParaRPr>
        </a:p>
        <a:p>
          <a:pPr marL="285750" lvl="1" indent="-285750" algn="ctr" defTabSz="1244600" rtl="1">
            <a:lnSpc>
              <a:spcPct val="90000"/>
            </a:lnSpc>
            <a:spcBef>
              <a:spcPct val="0"/>
            </a:spcBef>
            <a:spcAft>
              <a:spcPct val="20000"/>
            </a:spcAft>
            <a:buChar char="••"/>
          </a:pPr>
          <a:r>
            <a:rPr lang="ar-SA" sz="2800" b="1" kern="1200" dirty="0" smtClean="0">
              <a:solidFill>
                <a:srgbClr val="002060"/>
              </a:solidFill>
              <a:effectLst>
                <a:outerShdw blurRad="38100" dist="38100" dir="2700000" algn="tl">
                  <a:srgbClr val="000000">
                    <a:alpha val="43137"/>
                  </a:srgbClr>
                </a:outerShdw>
              </a:effectLst>
            </a:rPr>
            <a:t>تقدير الأوزان والمقاييس، كالرمل والعصا.</a:t>
          </a:r>
          <a:endParaRPr lang="en-US" sz="2800" b="1" kern="1200" dirty="0">
            <a:solidFill>
              <a:srgbClr val="002060"/>
            </a:solidFill>
            <a:effectLst>
              <a:outerShdw blurRad="38100" dist="38100" dir="2700000" algn="tl">
                <a:srgbClr val="000000">
                  <a:alpha val="43137"/>
                </a:srgbClr>
              </a:outerShdw>
            </a:effectLst>
          </a:endParaRPr>
        </a:p>
        <a:p>
          <a:pPr marL="285750" lvl="1" indent="-285750" algn="ctr" defTabSz="1244600" rtl="1">
            <a:lnSpc>
              <a:spcPct val="90000"/>
            </a:lnSpc>
            <a:spcBef>
              <a:spcPct val="0"/>
            </a:spcBef>
            <a:spcAft>
              <a:spcPct val="20000"/>
            </a:spcAft>
            <a:buChar char="••"/>
          </a:pPr>
          <a:r>
            <a:rPr lang="ar-SA" sz="2800" b="1" kern="1200" dirty="0" smtClean="0">
              <a:solidFill>
                <a:srgbClr val="002060"/>
              </a:solidFill>
              <a:effectLst>
                <a:outerShdw blurRad="38100" dist="38100" dir="2700000" algn="tl">
                  <a:srgbClr val="000000">
                    <a:alpha val="43137"/>
                  </a:srgbClr>
                </a:outerShdw>
              </a:effectLst>
            </a:rPr>
            <a:t>توفير الخبرات التي تتضمن الأدوار، وتسجيل الحوادث.قراءة الأرقام في جدول بعد ذلك، أو كتابة نموذج للأرقام من  1 – 10 يوضع على حائط الحجرة، ليساعد الأطفال.</a:t>
          </a:r>
          <a:endParaRPr lang="en-US" sz="2800" b="1" kern="1200" dirty="0">
            <a:solidFill>
              <a:srgbClr val="002060"/>
            </a:solidFill>
            <a:effectLst>
              <a:outerShdw blurRad="38100" dist="38100" dir="2700000" algn="tl">
                <a:srgbClr val="000000">
                  <a:alpha val="43137"/>
                </a:srgbClr>
              </a:outerShdw>
            </a:effectLst>
          </a:endParaRPr>
        </a:p>
        <a:p>
          <a:pPr marL="285750" lvl="1" indent="-285750" algn="ctr" defTabSz="1244600" rtl="1">
            <a:lnSpc>
              <a:spcPct val="90000"/>
            </a:lnSpc>
            <a:spcBef>
              <a:spcPct val="0"/>
            </a:spcBef>
            <a:spcAft>
              <a:spcPct val="20000"/>
            </a:spcAft>
            <a:buChar char="••"/>
          </a:pPr>
          <a:r>
            <a:rPr lang="ar-SA" sz="2800" b="1" kern="1200" dirty="0" smtClean="0">
              <a:solidFill>
                <a:srgbClr val="002060"/>
              </a:solidFill>
              <a:effectLst>
                <a:outerShdw blurRad="38100" dist="38100" dir="2700000" algn="tl">
                  <a:srgbClr val="000000">
                    <a:alpha val="43137"/>
                  </a:srgbClr>
                </a:outerShdw>
              </a:effectLst>
            </a:rPr>
            <a:t>يماثل الأرقام على الشاشة ويلاحظ الأرقام على الصفحة ويلعب بالأرقام المقطوعة ويكتب أرقاماً متعددة: المنزل – الهاتف.</a:t>
          </a:r>
          <a:endParaRPr lang="en-US" sz="2800" b="1" kern="1200" dirty="0">
            <a:solidFill>
              <a:srgbClr val="002060"/>
            </a:solidFill>
            <a:effectLst>
              <a:outerShdw blurRad="38100" dist="38100" dir="2700000" algn="tl">
                <a:srgbClr val="000000">
                  <a:alpha val="43137"/>
                </a:srgbClr>
              </a:outerShdw>
            </a:effectLst>
          </a:endParaRPr>
        </a:p>
      </dsp:txBody>
      <dsp:txXfrm>
        <a:off x="0" y="1245960"/>
        <a:ext cx="9144000" cy="55641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88C8B-98D8-468B-BE5E-6A543DE97F75}">
      <dsp:nvSpPr>
        <dsp:cNvPr id="0" name=""/>
        <dsp:cNvSpPr/>
      </dsp:nvSpPr>
      <dsp:spPr>
        <a:xfrm>
          <a:off x="0" y="9066"/>
          <a:ext cx="9144000" cy="139711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EG" sz="3200" b="1" kern="1200" dirty="0" smtClean="0">
              <a:solidFill>
                <a:schemeClr val="bg1"/>
              </a:solidFill>
            </a:rPr>
            <a:t>2- كيف يمكن لمعلمة الروضة تنمية مفهوم </a:t>
          </a:r>
          <a:r>
            <a:rPr lang="ar-SA" sz="3200" b="1" kern="1200" dirty="0" smtClean="0">
              <a:solidFill>
                <a:schemeClr val="bg1"/>
              </a:solidFill>
            </a:rPr>
            <a:t>الأجزاء</a:t>
          </a:r>
          <a:r>
            <a:rPr lang="ar-EG" sz="3200" b="1" kern="1200" dirty="0" smtClean="0">
              <a:solidFill>
                <a:schemeClr val="bg1"/>
              </a:solidFill>
            </a:rPr>
            <a:t> و الكل ؟ </a:t>
          </a:r>
          <a:endParaRPr lang="en-US" sz="3200" b="1" kern="1200" dirty="0">
            <a:solidFill>
              <a:schemeClr val="bg1"/>
            </a:solidFill>
          </a:endParaRPr>
        </a:p>
      </dsp:txBody>
      <dsp:txXfrm>
        <a:off x="68202" y="77268"/>
        <a:ext cx="9007596" cy="1260713"/>
      </dsp:txXfrm>
    </dsp:sp>
    <dsp:sp modelId="{4E5B5C07-3B07-49FE-86EF-22A425F06931}">
      <dsp:nvSpPr>
        <dsp:cNvPr id="0" name=""/>
        <dsp:cNvSpPr/>
      </dsp:nvSpPr>
      <dsp:spPr>
        <a:xfrm>
          <a:off x="0" y="1627221"/>
          <a:ext cx="9144000" cy="139711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EG" sz="3600" b="1" kern="1200" dirty="0" smtClean="0">
              <a:solidFill>
                <a:srgbClr val="FFFF00"/>
              </a:solidFill>
            </a:rPr>
            <a:t>المفاهيم </a:t>
          </a:r>
          <a:endParaRPr lang="en-US" sz="3600" b="1" kern="1200" dirty="0">
            <a:solidFill>
              <a:srgbClr val="FFFF00"/>
            </a:solidFill>
          </a:endParaRPr>
        </a:p>
      </dsp:txBody>
      <dsp:txXfrm>
        <a:off x="68202" y="1695423"/>
        <a:ext cx="9007596" cy="1260713"/>
      </dsp:txXfrm>
    </dsp:sp>
    <dsp:sp modelId="{1011221F-107E-4F0F-BF60-F7FDBEC77595}">
      <dsp:nvSpPr>
        <dsp:cNvPr id="0" name=""/>
        <dsp:cNvSpPr/>
      </dsp:nvSpPr>
      <dsp:spPr>
        <a:xfrm>
          <a:off x="0" y="3024338"/>
          <a:ext cx="9144000" cy="96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45720" rIns="256032" bIns="45720" numCol="1" spcCol="1270" anchor="t" anchorCtr="0">
          <a:noAutofit/>
        </a:bodyPr>
        <a:lstStyle/>
        <a:p>
          <a:pPr marL="285750" lvl="1" indent="-285750" algn="r" defTabSz="1244600" rtl="1">
            <a:lnSpc>
              <a:spcPct val="90000"/>
            </a:lnSpc>
            <a:spcBef>
              <a:spcPct val="0"/>
            </a:spcBef>
            <a:spcAft>
              <a:spcPct val="20000"/>
            </a:spcAft>
            <a:buChar char="••"/>
          </a:pPr>
          <a:r>
            <a:rPr lang="ar-SA" sz="2800" b="1" kern="1200" dirty="0" smtClean="0"/>
            <a:t>بداية التعرف على الأجزاء واستعمالها.</a:t>
          </a:r>
          <a:endParaRPr lang="en-US" sz="2800" b="1" kern="1200" dirty="0"/>
        </a:p>
        <a:p>
          <a:pPr marL="285750" lvl="1" indent="-285750" algn="r" defTabSz="1244600" rtl="1">
            <a:lnSpc>
              <a:spcPct val="90000"/>
            </a:lnSpc>
            <a:spcBef>
              <a:spcPct val="0"/>
            </a:spcBef>
            <a:spcAft>
              <a:spcPct val="20000"/>
            </a:spcAft>
            <a:buChar char="••"/>
          </a:pPr>
          <a:r>
            <a:rPr lang="ar-SA" sz="2800" b="1" kern="1200" dirty="0" smtClean="0"/>
            <a:t>توسيع واستعمال الألفاظ والتغيرات لأجزاء الكل: 2/1، 4/1 قطعة، وسط.</a:t>
          </a:r>
          <a:endParaRPr lang="en-US" sz="2800" b="1" kern="1200" dirty="0"/>
        </a:p>
      </dsp:txBody>
      <dsp:txXfrm>
        <a:off x="0" y="3024338"/>
        <a:ext cx="9144000" cy="968760"/>
      </dsp:txXfrm>
    </dsp:sp>
    <dsp:sp modelId="{78132752-B8DF-4323-B8B0-4ED3ACCD1754}">
      <dsp:nvSpPr>
        <dsp:cNvPr id="0" name=""/>
        <dsp:cNvSpPr/>
      </dsp:nvSpPr>
      <dsp:spPr>
        <a:xfrm>
          <a:off x="0" y="3993098"/>
          <a:ext cx="9144000" cy="1397117"/>
        </a:xfrm>
        <a:prstGeom prst="roundRect">
          <a:avLst/>
        </a:prstGeom>
        <a:gradFill rotWithShape="1">
          <a:gsLst>
            <a:gs pos="0">
              <a:schemeClr val="dk1">
                <a:shade val="51000"/>
                <a:satMod val="130000"/>
              </a:schemeClr>
            </a:gs>
            <a:gs pos="80000">
              <a:schemeClr val="dk1">
                <a:shade val="93000"/>
                <a:satMod val="130000"/>
              </a:schemeClr>
            </a:gs>
            <a:gs pos="100000">
              <a:schemeClr val="dk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dk1"/>
        </a:lnRef>
        <a:fillRef idx="3">
          <a:schemeClr val="dk1"/>
        </a:fillRef>
        <a:effectRef idx="3">
          <a:schemeClr val="dk1"/>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kern="1200" dirty="0" smtClean="0"/>
            <a:t>(ب) الموقف</a:t>
          </a:r>
          <a:r>
            <a:rPr lang="ar-EG" sz="3600" b="1" kern="1200" dirty="0" smtClean="0"/>
            <a:t> الذي تقوم به المعلمة مع الأطفال  داخل غرفة النشاط ؟</a:t>
          </a:r>
          <a:r>
            <a:rPr lang="ar-SA" sz="3600" kern="1200" dirty="0" smtClean="0"/>
            <a:t>		</a:t>
          </a:r>
          <a:endParaRPr lang="en-US" sz="3600" kern="1200" dirty="0"/>
        </a:p>
      </dsp:txBody>
      <dsp:txXfrm>
        <a:off x="68202" y="4061300"/>
        <a:ext cx="9007596" cy="1260713"/>
      </dsp:txXfrm>
    </dsp:sp>
    <dsp:sp modelId="{AA3EF69B-4D3F-4071-AC00-E9288FDA3F72}">
      <dsp:nvSpPr>
        <dsp:cNvPr id="0" name=""/>
        <dsp:cNvSpPr/>
      </dsp:nvSpPr>
      <dsp:spPr>
        <a:xfrm>
          <a:off x="0" y="5390215"/>
          <a:ext cx="9144000" cy="1341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45720" rIns="256032" bIns="45720" numCol="1" spcCol="1270" anchor="t" anchorCtr="0">
          <a:noAutofit/>
        </a:bodyPr>
        <a:lstStyle/>
        <a:p>
          <a:pPr marL="285750" lvl="1" indent="-285750" algn="ctr" defTabSz="1244600" rtl="1">
            <a:lnSpc>
              <a:spcPct val="90000"/>
            </a:lnSpc>
            <a:spcBef>
              <a:spcPct val="0"/>
            </a:spcBef>
            <a:spcAft>
              <a:spcPct val="20000"/>
            </a:spcAft>
            <a:buChar char="••"/>
          </a:pPr>
          <a:r>
            <a:rPr lang="ar-SA" sz="2800" b="1" kern="1200" dirty="0" smtClean="0">
              <a:solidFill>
                <a:srgbClr val="C00000"/>
              </a:solidFill>
            </a:rPr>
            <a:t>تقسيم التفاحة، أو </a:t>
          </a:r>
          <a:r>
            <a:rPr lang="ar-EG" sz="2800" b="1" kern="1200" dirty="0" smtClean="0">
              <a:solidFill>
                <a:srgbClr val="C00000"/>
              </a:solidFill>
            </a:rPr>
            <a:t>الخبز</a:t>
          </a:r>
          <a:endParaRPr lang="en-US" sz="2800" b="1" kern="1200" dirty="0">
            <a:solidFill>
              <a:srgbClr val="C00000"/>
            </a:solidFill>
          </a:endParaRPr>
        </a:p>
        <a:p>
          <a:pPr marL="285750" lvl="1" indent="-285750" algn="ctr" defTabSz="1244600" rtl="1">
            <a:lnSpc>
              <a:spcPct val="90000"/>
            </a:lnSpc>
            <a:spcBef>
              <a:spcPct val="0"/>
            </a:spcBef>
            <a:spcAft>
              <a:spcPct val="20000"/>
            </a:spcAft>
            <a:buChar char="••"/>
          </a:pPr>
          <a:r>
            <a:rPr lang="ar-SA" sz="2800" b="1" kern="1200" dirty="0" smtClean="0">
              <a:solidFill>
                <a:srgbClr val="C00000"/>
              </a:solidFill>
            </a:rPr>
            <a:t>استعمال الألفاظ لمقارنة القوالب والأشياء واستعمال المقاييس والموازين المختلفة، ومناقشة الأجزاء.</a:t>
          </a:r>
          <a:endParaRPr lang="en-US" sz="2800" b="1" kern="1200" dirty="0">
            <a:solidFill>
              <a:srgbClr val="C00000"/>
            </a:solidFill>
          </a:endParaRPr>
        </a:p>
      </dsp:txBody>
      <dsp:txXfrm>
        <a:off x="0" y="5390215"/>
        <a:ext cx="9144000" cy="134136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B77175-E634-4DC5-8393-4865B14E8BE0}">
      <dsp:nvSpPr>
        <dsp:cNvPr id="0" name=""/>
        <dsp:cNvSpPr/>
      </dsp:nvSpPr>
      <dsp:spPr>
        <a:xfrm>
          <a:off x="0" y="28279"/>
          <a:ext cx="9144000" cy="1364146"/>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EG" sz="3500" b="1" kern="1200" dirty="0" smtClean="0">
              <a:solidFill>
                <a:srgbClr val="FFFF00"/>
              </a:solidFill>
            </a:rPr>
            <a:t>3- كيف يمكن لمعلمة الروضة تنمية مفاهيم الأشكال الهندسية </a:t>
          </a:r>
          <a:endParaRPr lang="en-US" sz="3500" b="1" kern="1200" dirty="0">
            <a:solidFill>
              <a:srgbClr val="FFFF00"/>
            </a:solidFill>
          </a:endParaRPr>
        </a:p>
      </dsp:txBody>
      <dsp:txXfrm>
        <a:off x="66592" y="94871"/>
        <a:ext cx="9010816" cy="1230962"/>
      </dsp:txXfrm>
    </dsp:sp>
    <dsp:sp modelId="{C11F5388-4603-49BD-A44F-1FB64F6BB73C}">
      <dsp:nvSpPr>
        <dsp:cNvPr id="0" name=""/>
        <dsp:cNvSpPr/>
      </dsp:nvSpPr>
      <dsp:spPr>
        <a:xfrm>
          <a:off x="0" y="1493226"/>
          <a:ext cx="9144000" cy="136414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EG" sz="3500" b="1" kern="1200" dirty="0" smtClean="0"/>
            <a:t>المفاهيم </a:t>
          </a:r>
          <a:endParaRPr lang="en-US" sz="3500" b="1" kern="1200" dirty="0"/>
        </a:p>
      </dsp:txBody>
      <dsp:txXfrm>
        <a:off x="66592" y="1559818"/>
        <a:ext cx="9010816" cy="1230962"/>
      </dsp:txXfrm>
    </dsp:sp>
    <dsp:sp modelId="{00993401-6593-46A4-8BD8-FCF6CE4A40E1}">
      <dsp:nvSpPr>
        <dsp:cNvPr id="0" name=""/>
        <dsp:cNvSpPr/>
      </dsp:nvSpPr>
      <dsp:spPr>
        <a:xfrm>
          <a:off x="0" y="2857373"/>
          <a:ext cx="9144000" cy="941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44450" rIns="248920" bIns="44450" numCol="1" spcCol="1270" anchor="t" anchorCtr="0">
          <a:noAutofit/>
        </a:bodyPr>
        <a:lstStyle/>
        <a:p>
          <a:pPr marL="228600" lvl="1" indent="-228600" algn="r" defTabSz="1200150" rtl="1">
            <a:lnSpc>
              <a:spcPct val="90000"/>
            </a:lnSpc>
            <a:spcBef>
              <a:spcPct val="0"/>
            </a:spcBef>
            <a:spcAft>
              <a:spcPct val="20000"/>
            </a:spcAft>
            <a:buChar char="••"/>
          </a:pPr>
          <a:r>
            <a:rPr lang="ar-SA" sz="2700" b="1" kern="1200" dirty="0" smtClean="0"/>
            <a:t>فهم وملاحظة الشكل والحجم، الدائرة، المربع، المستقيم ( مفاهيم هندسية).</a:t>
          </a:r>
          <a:endParaRPr lang="en-US" sz="2700" b="1" kern="1200" dirty="0"/>
        </a:p>
        <a:p>
          <a:pPr marL="228600" lvl="1" indent="-228600" algn="r" defTabSz="1200150" rtl="1">
            <a:lnSpc>
              <a:spcPct val="90000"/>
            </a:lnSpc>
            <a:spcBef>
              <a:spcPct val="0"/>
            </a:spcBef>
            <a:spcAft>
              <a:spcPct val="20000"/>
            </a:spcAft>
            <a:buChar char="••"/>
          </a:pPr>
          <a:r>
            <a:rPr lang="ar-SA" sz="2700" b="1" kern="1200" dirty="0" smtClean="0"/>
            <a:t>فهم واستعمال كبير، صغير، متوسط، طويل، سمين، ضعيف، معبأ، فارغ.</a:t>
          </a:r>
          <a:endParaRPr lang="en-US" sz="2700" b="1" kern="1200" dirty="0"/>
        </a:p>
      </dsp:txBody>
      <dsp:txXfrm>
        <a:off x="0" y="2857373"/>
        <a:ext cx="9144000" cy="941850"/>
      </dsp:txXfrm>
    </dsp:sp>
    <dsp:sp modelId="{7E9A0691-C4E6-41E8-A640-FAEE4E7C75DE}">
      <dsp:nvSpPr>
        <dsp:cNvPr id="0" name=""/>
        <dsp:cNvSpPr/>
      </dsp:nvSpPr>
      <dsp:spPr>
        <a:xfrm>
          <a:off x="0" y="3799223"/>
          <a:ext cx="9144000" cy="1364146"/>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SA" sz="3500" b="1" kern="1200" dirty="0" smtClean="0"/>
            <a:t> الموقف</a:t>
          </a:r>
          <a:r>
            <a:rPr lang="ar-EG" sz="3500" b="1" kern="1200" dirty="0" smtClean="0"/>
            <a:t> الذي تقوم به المعلمة مع الأطفال  داخل غرفة النشاط ؟</a:t>
          </a:r>
          <a:r>
            <a:rPr lang="ar-SA" sz="3500" kern="1200" dirty="0" smtClean="0"/>
            <a:t>	</a:t>
          </a:r>
          <a:endParaRPr lang="en-US" sz="3500" b="1" kern="1200" dirty="0"/>
        </a:p>
      </dsp:txBody>
      <dsp:txXfrm>
        <a:off x="66592" y="3865815"/>
        <a:ext cx="9010816" cy="1230962"/>
      </dsp:txXfrm>
    </dsp:sp>
    <dsp:sp modelId="{8CBD26A4-7331-49D7-BE27-C9E327ABAF58}">
      <dsp:nvSpPr>
        <dsp:cNvPr id="0" name=""/>
        <dsp:cNvSpPr/>
      </dsp:nvSpPr>
      <dsp:spPr>
        <a:xfrm>
          <a:off x="0" y="5163370"/>
          <a:ext cx="9144000" cy="166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44450" rIns="248920" bIns="44450" numCol="1" spcCol="1270" anchor="t" anchorCtr="0">
          <a:noAutofit/>
        </a:bodyPr>
        <a:lstStyle/>
        <a:p>
          <a:pPr marL="228600" lvl="1" indent="-228600" algn="ctr" defTabSz="1200150" rtl="1">
            <a:lnSpc>
              <a:spcPct val="90000"/>
            </a:lnSpc>
            <a:spcBef>
              <a:spcPct val="0"/>
            </a:spcBef>
            <a:spcAft>
              <a:spcPct val="20000"/>
            </a:spcAft>
            <a:buChar char="••"/>
          </a:pPr>
          <a:r>
            <a:rPr lang="ar-SA" sz="2700" b="1" kern="1200" dirty="0" smtClean="0">
              <a:solidFill>
                <a:srgbClr val="C00000"/>
              </a:solidFill>
            </a:rPr>
            <a:t>ملاحظة المواد والأماكن في البيئة المحيطة ومناقشتها، ونماذج توضح المفاهيم الهندسية.</a:t>
          </a:r>
          <a:endParaRPr lang="en-US" sz="2700" b="1" kern="1200" dirty="0">
            <a:solidFill>
              <a:srgbClr val="C00000"/>
            </a:solidFill>
          </a:endParaRPr>
        </a:p>
        <a:p>
          <a:pPr marL="228600" lvl="1" indent="-228600" algn="ctr" defTabSz="1200150" rtl="1">
            <a:lnSpc>
              <a:spcPct val="90000"/>
            </a:lnSpc>
            <a:spcBef>
              <a:spcPct val="0"/>
            </a:spcBef>
            <a:spcAft>
              <a:spcPct val="20000"/>
            </a:spcAft>
            <a:buChar char="••"/>
          </a:pPr>
          <a:r>
            <a:rPr lang="ar-SA" sz="2700" b="1" kern="1200" dirty="0" smtClean="0">
              <a:solidFill>
                <a:srgbClr val="C00000"/>
              </a:solidFill>
            </a:rPr>
            <a:t>مناقشة الأشكال والأحجام مثل: الأواني، العجلات، الكور، وتوفير الفرص لتخدم الغرض.</a:t>
          </a:r>
          <a:endParaRPr lang="en-US" sz="2700" b="1" kern="1200" dirty="0">
            <a:solidFill>
              <a:srgbClr val="C00000"/>
            </a:solidFill>
          </a:endParaRPr>
        </a:p>
      </dsp:txBody>
      <dsp:txXfrm>
        <a:off x="0" y="5163370"/>
        <a:ext cx="9144000" cy="16663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C68C0-563B-4D1B-9876-6DD49212393D}">
      <dsp:nvSpPr>
        <dsp:cNvPr id="0" name=""/>
        <dsp:cNvSpPr/>
      </dsp:nvSpPr>
      <dsp:spPr>
        <a:xfrm>
          <a:off x="0" y="46478"/>
          <a:ext cx="9144000" cy="1391130"/>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EG" sz="3600" b="1" kern="1200" dirty="0" smtClean="0">
              <a:solidFill>
                <a:schemeClr val="bg1"/>
              </a:solidFill>
            </a:rPr>
            <a:t>4- كيف يمكن لمعلمة الروضة تنمية المفاهيم الرياضية الخاصة بال</a:t>
          </a:r>
          <a:r>
            <a:rPr lang="ar-SA" sz="3600" b="1" kern="1200" dirty="0" smtClean="0">
              <a:solidFill>
                <a:schemeClr val="bg1"/>
              </a:solidFill>
            </a:rPr>
            <a:t>مقاييس </a:t>
          </a:r>
          <a:r>
            <a:rPr lang="ar-EG" sz="3600" b="1" kern="1200" dirty="0" smtClean="0">
              <a:solidFill>
                <a:schemeClr val="bg1"/>
              </a:solidFill>
            </a:rPr>
            <a:t>؟</a:t>
          </a:r>
          <a:endParaRPr lang="en-US" sz="3600" b="1" kern="1200" dirty="0">
            <a:solidFill>
              <a:schemeClr val="bg1"/>
            </a:solidFill>
          </a:endParaRPr>
        </a:p>
      </dsp:txBody>
      <dsp:txXfrm>
        <a:off x="67909" y="114387"/>
        <a:ext cx="9008182" cy="1255312"/>
      </dsp:txXfrm>
    </dsp:sp>
    <dsp:sp modelId="{C67BB538-D454-4A31-B6C1-3E2DCDB41FD3}">
      <dsp:nvSpPr>
        <dsp:cNvPr id="0" name=""/>
        <dsp:cNvSpPr/>
      </dsp:nvSpPr>
      <dsp:spPr>
        <a:xfrm>
          <a:off x="0" y="1437608"/>
          <a:ext cx="9144000" cy="19520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52070" rIns="291592" bIns="52070" numCol="1" spcCol="1270" anchor="t" anchorCtr="0">
          <a:noAutofit/>
        </a:bodyPr>
        <a:lstStyle/>
        <a:p>
          <a:pPr marL="285750" lvl="1" indent="-285750" algn="ctr" defTabSz="1422400" rtl="1">
            <a:lnSpc>
              <a:spcPct val="90000"/>
            </a:lnSpc>
            <a:spcBef>
              <a:spcPct val="0"/>
            </a:spcBef>
            <a:spcAft>
              <a:spcPct val="20000"/>
            </a:spcAft>
            <a:buChar char="••"/>
          </a:pPr>
          <a:r>
            <a:rPr lang="ar-SA" sz="3200" b="1" kern="1200" dirty="0" smtClean="0">
              <a:effectLst>
                <a:outerShdw blurRad="38100" dist="38100" dir="2700000" algn="tl">
                  <a:srgbClr val="000000">
                    <a:alpha val="43137"/>
                  </a:srgbClr>
                </a:outerShdw>
              </a:effectLst>
            </a:rPr>
            <a:t>اكتساب واستعمال الألفاظ المرتبطة بالشكل وال</a:t>
          </a:r>
          <a:r>
            <a:rPr lang="ar-EG" sz="3200" b="1" kern="1200" dirty="0" smtClean="0">
              <a:effectLst>
                <a:outerShdw blurRad="38100" dist="38100" dir="2700000" algn="tl">
                  <a:srgbClr val="000000">
                    <a:alpha val="43137"/>
                  </a:srgbClr>
                </a:outerShdw>
              </a:effectLst>
            </a:rPr>
            <a:t>ح</a:t>
          </a:r>
          <a:r>
            <a:rPr lang="ar-SA" sz="3200" b="1" kern="1200" dirty="0" smtClean="0">
              <a:effectLst>
                <a:outerShdw blurRad="38100" dist="38100" dir="2700000" algn="tl">
                  <a:srgbClr val="000000">
                    <a:alpha val="43137"/>
                  </a:srgbClr>
                </a:outerShdw>
              </a:effectLst>
            </a:rPr>
            <a:t>جم والسعة والمسافة، قصير، طويل، واسع، عميق، منخفض، مرتفع.</a:t>
          </a:r>
          <a:endParaRPr lang="en-US" sz="3200" b="1" kern="1200" dirty="0">
            <a:effectLst>
              <a:outerShdw blurRad="38100" dist="38100" dir="2700000" algn="tl">
                <a:srgbClr val="000000">
                  <a:alpha val="43137"/>
                </a:srgbClr>
              </a:outerShdw>
            </a:effectLst>
          </a:endParaRPr>
        </a:p>
        <a:p>
          <a:pPr marL="285750" lvl="1" indent="-285750" algn="ctr" defTabSz="1422400" rtl="1">
            <a:lnSpc>
              <a:spcPct val="90000"/>
            </a:lnSpc>
            <a:spcBef>
              <a:spcPct val="0"/>
            </a:spcBef>
            <a:spcAft>
              <a:spcPct val="20000"/>
            </a:spcAft>
            <a:buChar char="••"/>
          </a:pPr>
          <a:r>
            <a:rPr lang="ar-SA" sz="3200" b="1" kern="1200" dirty="0" smtClean="0">
              <a:effectLst>
                <a:outerShdw blurRad="38100" dist="38100" dir="2700000" algn="tl">
                  <a:srgbClr val="000000">
                    <a:alpha val="43137"/>
                  </a:srgbClr>
                </a:outerShdw>
              </a:effectLst>
            </a:rPr>
            <a:t>فهم واستعمال ألفاظ متعلقة بالمسافة والاتجاه والموقع: مثل: </a:t>
          </a:r>
          <a:r>
            <a:rPr lang="ar-SA" sz="3200" b="1" kern="1200" dirty="0" smtClean="0">
              <a:effectLst>
                <a:outerShdw blurRad="38100" dist="38100" dir="2700000" algn="tl">
                  <a:srgbClr val="000000">
                    <a:alpha val="43137"/>
                  </a:srgbClr>
                </a:outerShdw>
              </a:effectLst>
            </a:rPr>
            <a:t>داخل</a:t>
          </a:r>
          <a:r>
            <a:rPr lang="ar-SA" sz="3200" b="1" kern="1200" dirty="0" smtClean="0">
              <a:effectLst>
                <a:outerShdw blurRad="38100" dist="38100" dir="2700000" algn="tl">
                  <a:srgbClr val="000000">
                    <a:alpha val="43137"/>
                  </a:srgbClr>
                </a:outerShdw>
              </a:effectLst>
            </a:rPr>
            <a:t>، خارج، أمام، خلف.</a:t>
          </a:r>
          <a:endParaRPr lang="en-US" sz="3200" b="1" kern="1200" dirty="0">
            <a:effectLst>
              <a:outerShdw blurRad="38100" dist="38100" dir="2700000" algn="tl">
                <a:srgbClr val="000000">
                  <a:alpha val="43137"/>
                </a:srgbClr>
              </a:outerShdw>
            </a:effectLst>
          </a:endParaRPr>
        </a:p>
      </dsp:txBody>
      <dsp:txXfrm>
        <a:off x="0" y="1437608"/>
        <a:ext cx="9144000" cy="1952010"/>
      </dsp:txXfrm>
    </dsp:sp>
    <dsp:sp modelId="{4D9291EF-537D-44C1-ABA4-1B20E19B43EC}">
      <dsp:nvSpPr>
        <dsp:cNvPr id="0" name=""/>
        <dsp:cNvSpPr/>
      </dsp:nvSpPr>
      <dsp:spPr>
        <a:xfrm>
          <a:off x="0" y="3389618"/>
          <a:ext cx="9144000" cy="440250"/>
        </a:xfrm>
        <a:prstGeom prst="round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solidFill>
                <a:schemeClr val="bg1"/>
              </a:solidFill>
            </a:rPr>
            <a:t>الموقف</a:t>
          </a:r>
          <a:r>
            <a:rPr lang="ar-EG" sz="3200" b="1" kern="1200" dirty="0" smtClean="0">
              <a:solidFill>
                <a:schemeClr val="bg1"/>
              </a:solidFill>
            </a:rPr>
            <a:t> الذي تقوم به المعلمة مع الأطفال  داخل غرفة النشاط ؟</a:t>
          </a:r>
          <a:r>
            <a:rPr lang="ar-SA" sz="3200" kern="1200" dirty="0" smtClean="0">
              <a:solidFill>
                <a:schemeClr val="bg1"/>
              </a:solidFill>
            </a:rPr>
            <a:t>	</a:t>
          </a:r>
          <a:endParaRPr lang="en-US" sz="3200" b="1" kern="1200" dirty="0">
            <a:solidFill>
              <a:schemeClr val="bg1"/>
            </a:solidFill>
          </a:endParaRPr>
        </a:p>
      </dsp:txBody>
      <dsp:txXfrm>
        <a:off x="21491" y="3411109"/>
        <a:ext cx="9101018" cy="397268"/>
      </dsp:txXfrm>
    </dsp:sp>
    <dsp:sp modelId="{1260D4DE-BA39-48FA-AF4E-9B4FE4899D2D}">
      <dsp:nvSpPr>
        <dsp:cNvPr id="0" name=""/>
        <dsp:cNvSpPr/>
      </dsp:nvSpPr>
      <dsp:spPr>
        <a:xfrm>
          <a:off x="0" y="3829869"/>
          <a:ext cx="9144000" cy="322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52070" rIns="291592" bIns="52070" numCol="1" spcCol="1270" anchor="t" anchorCtr="0">
          <a:noAutofit/>
        </a:bodyPr>
        <a:lstStyle/>
        <a:p>
          <a:pPr marL="285750" lvl="1" indent="-285750" algn="ctr" defTabSz="1422400" rtl="1">
            <a:lnSpc>
              <a:spcPct val="90000"/>
            </a:lnSpc>
            <a:spcBef>
              <a:spcPct val="0"/>
            </a:spcBef>
            <a:spcAft>
              <a:spcPct val="20000"/>
            </a:spcAft>
            <a:buChar char="••"/>
          </a:pPr>
          <a:r>
            <a:rPr lang="ar-SA" sz="3200" b="1" kern="1200" dirty="0" smtClean="0">
              <a:effectLst>
                <a:outerShdw blurRad="38100" dist="38100" dir="2700000" algn="tl">
                  <a:srgbClr val="000000">
                    <a:alpha val="43137"/>
                  </a:srgbClr>
                </a:outerShdw>
              </a:effectLst>
            </a:rPr>
            <a:t>أسئلة حول الحجم والشكل.</a:t>
          </a:r>
          <a:endParaRPr lang="en-US" sz="3200" b="1" kern="1200" dirty="0">
            <a:effectLst>
              <a:outerShdw blurRad="38100" dist="38100" dir="2700000" algn="tl">
                <a:srgbClr val="000000">
                  <a:alpha val="43137"/>
                </a:srgbClr>
              </a:outerShdw>
            </a:effectLst>
          </a:endParaRPr>
        </a:p>
        <a:p>
          <a:pPr marL="285750" lvl="1" indent="-285750" algn="ctr" defTabSz="1422400" rtl="1">
            <a:lnSpc>
              <a:spcPct val="90000"/>
            </a:lnSpc>
            <a:spcBef>
              <a:spcPct val="0"/>
            </a:spcBef>
            <a:spcAft>
              <a:spcPct val="20000"/>
            </a:spcAft>
            <a:buChar char="••"/>
          </a:pPr>
          <a:r>
            <a:rPr lang="ar-SA" sz="3200" b="1" kern="1200" dirty="0" smtClean="0">
              <a:effectLst>
                <a:outerShdw blurRad="38100" dist="38100" dir="2700000" algn="tl">
                  <a:srgbClr val="000000">
                    <a:alpha val="43137"/>
                  </a:srgbClr>
                </a:outerShdw>
              </a:effectLst>
            </a:rPr>
            <a:t>استعمال الورقة والمساطر وأقلام الرصاص.</a:t>
          </a:r>
          <a:endParaRPr lang="en-US" sz="3200" b="1" kern="1200" dirty="0">
            <a:effectLst>
              <a:outerShdw blurRad="38100" dist="38100" dir="2700000" algn="tl">
                <a:srgbClr val="000000">
                  <a:alpha val="43137"/>
                </a:srgbClr>
              </a:outerShdw>
            </a:effectLst>
          </a:endParaRPr>
        </a:p>
        <a:p>
          <a:pPr marL="285750" lvl="1" indent="-285750" algn="ctr" defTabSz="1422400" rtl="1">
            <a:lnSpc>
              <a:spcPct val="90000"/>
            </a:lnSpc>
            <a:spcBef>
              <a:spcPct val="0"/>
            </a:spcBef>
            <a:spcAft>
              <a:spcPct val="20000"/>
            </a:spcAft>
            <a:buChar char="••"/>
          </a:pPr>
          <a:r>
            <a:rPr lang="ar-SA" sz="3200" b="1" kern="1200" dirty="0" smtClean="0">
              <a:effectLst>
                <a:outerShdw blurRad="38100" dist="38100" dir="2700000" algn="tl">
                  <a:srgbClr val="000000">
                    <a:alpha val="43137"/>
                  </a:srgbClr>
                </a:outerShdw>
              </a:effectLst>
            </a:rPr>
            <a:t>التركيز على الألفاظ في الرحلات والألعاب واستعمال الملاعق والأكواب، وتوضيح المقاييس المختلفة.</a:t>
          </a:r>
          <a:endParaRPr lang="en-US" sz="3200" b="1" kern="1200" dirty="0">
            <a:effectLst>
              <a:outerShdw blurRad="38100" dist="38100" dir="2700000" algn="tl">
                <a:srgbClr val="000000">
                  <a:alpha val="43137"/>
                </a:srgbClr>
              </a:outerShdw>
            </a:effectLst>
          </a:endParaRPr>
        </a:p>
        <a:p>
          <a:pPr marL="285750" lvl="1" indent="-285750" algn="ctr" defTabSz="1422400" rtl="1">
            <a:lnSpc>
              <a:spcPct val="90000"/>
            </a:lnSpc>
            <a:spcBef>
              <a:spcPct val="0"/>
            </a:spcBef>
            <a:spcAft>
              <a:spcPct val="20000"/>
            </a:spcAft>
            <a:buChar char="••"/>
          </a:pPr>
          <a:r>
            <a:rPr lang="ar-SA" sz="3200" b="1" kern="1200" dirty="0" smtClean="0">
              <a:effectLst>
                <a:outerShdw blurRad="38100" dist="38100" dir="2700000" algn="tl">
                  <a:srgbClr val="000000">
                    <a:alpha val="43137"/>
                  </a:srgbClr>
                </a:outerShdw>
              </a:effectLst>
            </a:rPr>
            <a:t>دعوة الطفل لإعطاء الاتجاهات لزملائه.</a:t>
          </a:r>
          <a:endParaRPr lang="en-US" sz="3200" b="1" kern="1200" dirty="0">
            <a:effectLst>
              <a:outerShdw blurRad="38100" dist="38100" dir="2700000" algn="tl">
                <a:srgbClr val="000000">
                  <a:alpha val="43137"/>
                </a:srgbClr>
              </a:outerShdw>
            </a:effectLst>
          </a:endParaRPr>
        </a:p>
        <a:p>
          <a:pPr marL="285750" lvl="1" indent="-285750" algn="ctr" defTabSz="1422400" rtl="1">
            <a:lnSpc>
              <a:spcPct val="90000"/>
            </a:lnSpc>
            <a:spcBef>
              <a:spcPct val="0"/>
            </a:spcBef>
            <a:spcAft>
              <a:spcPct val="20000"/>
            </a:spcAft>
            <a:buChar char="••"/>
          </a:pPr>
          <a:r>
            <a:rPr lang="ar-SA" sz="3200" b="1" kern="1200" dirty="0" smtClean="0">
              <a:effectLst>
                <a:outerShdw blurRad="38100" dist="38100" dir="2700000" algn="tl">
                  <a:srgbClr val="000000">
                    <a:alpha val="43137"/>
                  </a:srgbClr>
                </a:outerShdw>
              </a:effectLst>
            </a:rPr>
            <a:t>التمييز بين اليد اليمنى واليسرى.</a:t>
          </a:r>
          <a:endParaRPr lang="en-US" sz="3200" b="1" kern="1200" dirty="0">
            <a:effectLst>
              <a:outerShdw blurRad="38100" dist="38100" dir="2700000" algn="tl">
                <a:srgbClr val="000000">
                  <a:alpha val="43137"/>
                </a:srgbClr>
              </a:outerShdw>
            </a:effectLst>
          </a:endParaRPr>
        </a:p>
      </dsp:txBody>
      <dsp:txXfrm>
        <a:off x="0" y="3829869"/>
        <a:ext cx="9144000" cy="322506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83D7DA-05DA-4EFB-A517-1C6EB5FAAAB2}">
      <dsp:nvSpPr>
        <dsp:cNvPr id="0" name=""/>
        <dsp:cNvSpPr/>
      </dsp:nvSpPr>
      <dsp:spPr>
        <a:xfrm>
          <a:off x="0" y="228600"/>
          <a:ext cx="9144000" cy="1351349"/>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EG" sz="3500" b="1" kern="1200" dirty="0" smtClean="0"/>
            <a:t>5- كيف يمكن لمعلمة الروضة تنمية المفاهيم الرياضية الخاصة بالحرارة ؟</a:t>
          </a:r>
          <a:endParaRPr lang="en-US" sz="3500" b="1" kern="1200" dirty="0"/>
        </a:p>
      </dsp:txBody>
      <dsp:txXfrm>
        <a:off x="65967" y="294567"/>
        <a:ext cx="9012066" cy="1219415"/>
      </dsp:txXfrm>
    </dsp:sp>
    <dsp:sp modelId="{E98099BA-106C-4A53-A959-637087E89FC9}">
      <dsp:nvSpPr>
        <dsp:cNvPr id="0" name=""/>
        <dsp:cNvSpPr/>
      </dsp:nvSpPr>
      <dsp:spPr>
        <a:xfrm>
          <a:off x="0" y="1680750"/>
          <a:ext cx="9144000" cy="1351349"/>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EG" sz="3500" b="1" kern="1200" dirty="0" smtClean="0"/>
            <a:t>المفاهيم </a:t>
          </a:r>
          <a:endParaRPr lang="en-US" sz="3500" b="1" kern="1200" dirty="0"/>
        </a:p>
      </dsp:txBody>
      <dsp:txXfrm>
        <a:off x="65967" y="1746717"/>
        <a:ext cx="9012066" cy="1219415"/>
      </dsp:txXfrm>
    </dsp:sp>
    <dsp:sp modelId="{880E12A2-84DF-4645-A622-AD3990621329}">
      <dsp:nvSpPr>
        <dsp:cNvPr id="0" name=""/>
        <dsp:cNvSpPr/>
      </dsp:nvSpPr>
      <dsp:spPr>
        <a:xfrm>
          <a:off x="0" y="3032099"/>
          <a:ext cx="9144000" cy="941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44450" rIns="248920" bIns="44450" numCol="1" spcCol="1270" anchor="t" anchorCtr="0">
          <a:noAutofit/>
        </a:bodyPr>
        <a:lstStyle/>
        <a:p>
          <a:pPr marL="228600" lvl="1" indent="-228600" algn="r" defTabSz="1200150" rtl="1">
            <a:lnSpc>
              <a:spcPct val="90000"/>
            </a:lnSpc>
            <a:spcBef>
              <a:spcPct val="0"/>
            </a:spcBef>
            <a:spcAft>
              <a:spcPct val="20000"/>
            </a:spcAft>
            <a:buChar char="••"/>
          </a:pPr>
          <a:r>
            <a:rPr lang="ar-EG" sz="2700" kern="1200" dirty="0" smtClean="0"/>
            <a:t>البدء </a:t>
          </a:r>
          <a:r>
            <a:rPr lang="ar-SA" sz="2700" kern="1200" dirty="0" smtClean="0"/>
            <a:t>في تنمية الفهم والحذر من التغيرات في الحرارة.</a:t>
          </a:r>
          <a:endParaRPr lang="en-US" sz="2700" kern="1200" dirty="0"/>
        </a:p>
        <a:p>
          <a:pPr marL="228600" lvl="1" indent="-228600" algn="r" defTabSz="1200150" rtl="1">
            <a:lnSpc>
              <a:spcPct val="90000"/>
            </a:lnSpc>
            <a:spcBef>
              <a:spcPct val="0"/>
            </a:spcBef>
            <a:spcAft>
              <a:spcPct val="20000"/>
            </a:spcAft>
            <a:buChar char="••"/>
          </a:pPr>
          <a:r>
            <a:rPr lang="ar-SA" sz="2700" kern="1200" dirty="0" smtClean="0"/>
            <a:t>اكتساب استعمال ألفاظ: حار – بارد دافئ – صيف – ربيع – شتاء – خريف.</a:t>
          </a:r>
          <a:endParaRPr lang="en-US" sz="2700" kern="1200" dirty="0"/>
        </a:p>
      </dsp:txBody>
      <dsp:txXfrm>
        <a:off x="0" y="3032099"/>
        <a:ext cx="9144000" cy="941850"/>
      </dsp:txXfrm>
    </dsp:sp>
    <dsp:sp modelId="{A7AB3E5B-E26C-4D96-9C1A-1FDE5A45D2D9}">
      <dsp:nvSpPr>
        <dsp:cNvPr id="0" name=""/>
        <dsp:cNvSpPr/>
      </dsp:nvSpPr>
      <dsp:spPr>
        <a:xfrm>
          <a:off x="0" y="3973950"/>
          <a:ext cx="9144000" cy="1351349"/>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r" defTabSz="1555750" rtl="1">
            <a:lnSpc>
              <a:spcPct val="90000"/>
            </a:lnSpc>
            <a:spcBef>
              <a:spcPct val="0"/>
            </a:spcBef>
            <a:spcAft>
              <a:spcPct val="35000"/>
            </a:spcAft>
          </a:pPr>
          <a:r>
            <a:rPr lang="ar-SA" sz="3500" b="1" kern="1200" dirty="0" smtClean="0"/>
            <a:t>(ب) الموقف:</a:t>
          </a:r>
          <a:endParaRPr lang="en-US" sz="3500" b="1" kern="1200" dirty="0"/>
        </a:p>
      </dsp:txBody>
      <dsp:txXfrm>
        <a:off x="65967" y="4039917"/>
        <a:ext cx="9012066" cy="1219415"/>
      </dsp:txXfrm>
    </dsp:sp>
    <dsp:sp modelId="{FC1423D3-6D12-445D-BF08-3C31A85FC0A4}">
      <dsp:nvSpPr>
        <dsp:cNvPr id="0" name=""/>
        <dsp:cNvSpPr/>
      </dsp:nvSpPr>
      <dsp:spPr>
        <a:xfrm>
          <a:off x="0" y="5325300"/>
          <a:ext cx="9144000" cy="130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44450" rIns="248920" bIns="44450" numCol="1" spcCol="1270" anchor="t" anchorCtr="0">
          <a:noAutofit/>
        </a:bodyPr>
        <a:lstStyle/>
        <a:p>
          <a:pPr marL="228600" lvl="1" indent="-228600" algn="r" defTabSz="1200150" rtl="1">
            <a:lnSpc>
              <a:spcPct val="90000"/>
            </a:lnSpc>
            <a:spcBef>
              <a:spcPct val="0"/>
            </a:spcBef>
            <a:spcAft>
              <a:spcPct val="20000"/>
            </a:spcAft>
            <a:buChar char="••"/>
          </a:pPr>
          <a:r>
            <a:rPr lang="ar-SA" sz="2700" kern="1200" dirty="0" smtClean="0"/>
            <a:t>وضع مقياس الحرارة ودعوة الأطفال لرؤيته.</a:t>
          </a:r>
          <a:endParaRPr lang="en-US" sz="2700" kern="1200" dirty="0"/>
        </a:p>
        <a:p>
          <a:pPr marL="228600" lvl="1" indent="-228600" algn="r" defTabSz="1200150" rtl="1">
            <a:lnSpc>
              <a:spcPct val="90000"/>
            </a:lnSpc>
            <a:spcBef>
              <a:spcPct val="0"/>
            </a:spcBef>
            <a:spcAft>
              <a:spcPct val="20000"/>
            </a:spcAft>
            <a:buChar char="••"/>
          </a:pPr>
          <a:r>
            <a:rPr lang="ar-SA" sz="2700" kern="1200" dirty="0" smtClean="0"/>
            <a:t>قياس الحرارة وتسجيلها، وملاحظة عادات الناس والحيوانات، في المواسم المختلفة كالصيف والشتاء</a:t>
          </a:r>
          <a:endParaRPr lang="en-US" sz="2700" kern="1200" dirty="0"/>
        </a:p>
      </dsp:txBody>
      <dsp:txXfrm>
        <a:off x="0" y="5325300"/>
        <a:ext cx="9144000" cy="13041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A844B-B5C2-4174-B4E9-177A6FC1CC36}">
      <dsp:nvSpPr>
        <dsp:cNvPr id="0" name=""/>
        <dsp:cNvSpPr/>
      </dsp:nvSpPr>
      <dsp:spPr>
        <a:xfrm>
          <a:off x="-73729" y="685799"/>
          <a:ext cx="5486400" cy="5486400"/>
        </a:xfrm>
        <a:prstGeom prst="pie">
          <a:avLst>
            <a:gd name="adj1" fmla="val 5400000"/>
            <a:gd name="adj2" fmla="val 162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7A60F01-6BC8-4D9A-9E6F-D870051E2E88}">
      <dsp:nvSpPr>
        <dsp:cNvPr id="0" name=""/>
        <dsp:cNvSpPr/>
      </dsp:nvSpPr>
      <dsp:spPr>
        <a:xfrm>
          <a:off x="2669470" y="685799"/>
          <a:ext cx="6400799" cy="54864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EG" sz="2700" b="1" kern="1200" dirty="0" smtClean="0"/>
            <a:t>6-  كيف يمكن لمعلمة الروضة تنمية المفاهيم الرياضية الخاصة بالوزن ؟</a:t>
          </a:r>
          <a:endParaRPr lang="en-US" sz="2700" b="1" kern="1200" dirty="0"/>
        </a:p>
      </dsp:txBody>
      <dsp:txXfrm>
        <a:off x="2669470" y="685799"/>
        <a:ext cx="3200399" cy="1645923"/>
      </dsp:txXfrm>
    </dsp:sp>
    <dsp:sp modelId="{B2B04720-897F-4A2C-9C83-BB0D66DA5EF7}">
      <dsp:nvSpPr>
        <dsp:cNvPr id="0" name=""/>
        <dsp:cNvSpPr/>
      </dsp:nvSpPr>
      <dsp:spPr>
        <a:xfrm>
          <a:off x="886392" y="2331723"/>
          <a:ext cx="3566156" cy="3566156"/>
        </a:xfrm>
        <a:prstGeom prst="pie">
          <a:avLst>
            <a:gd name="adj1" fmla="val 5400000"/>
            <a:gd name="adj2" fmla="val 1620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6B0C757-9427-4085-8968-01573CF356E7}">
      <dsp:nvSpPr>
        <dsp:cNvPr id="0" name=""/>
        <dsp:cNvSpPr/>
      </dsp:nvSpPr>
      <dsp:spPr>
        <a:xfrm>
          <a:off x="2669470" y="2348876"/>
          <a:ext cx="6400799" cy="3566156"/>
        </a:xfrm>
        <a:prstGeom prst="rect">
          <a:avLst/>
        </a:prstGeom>
        <a:solidFill>
          <a:schemeClr val="lt1">
            <a:alpha val="90000"/>
            <a:hueOff val="0"/>
            <a:satOff val="0"/>
            <a:lumOff val="0"/>
            <a:alphaOff val="0"/>
          </a:schemeClr>
        </a:solidFill>
        <a:ln w="9525" cap="flat" cmpd="sng" algn="ctr">
          <a:solidFill>
            <a:schemeClr val="accent2">
              <a:hueOff val="2340759"/>
              <a:satOff val="-2919"/>
              <a:lumOff val="68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EG" sz="2700" b="1" kern="1200" dirty="0" smtClean="0"/>
            <a:t>المفاهيم </a:t>
          </a:r>
          <a:endParaRPr lang="en-US" sz="2700" b="1" kern="1200" dirty="0"/>
        </a:p>
      </dsp:txBody>
      <dsp:txXfrm>
        <a:off x="2669470" y="2348876"/>
        <a:ext cx="3200399" cy="1645918"/>
      </dsp:txXfrm>
    </dsp:sp>
    <dsp:sp modelId="{1CD124D2-3EFA-4E0C-B0C5-6BF6A51913F1}">
      <dsp:nvSpPr>
        <dsp:cNvPr id="0" name=""/>
        <dsp:cNvSpPr/>
      </dsp:nvSpPr>
      <dsp:spPr>
        <a:xfrm>
          <a:off x="1846511" y="3977641"/>
          <a:ext cx="1645918" cy="1645918"/>
        </a:xfrm>
        <a:prstGeom prst="pie">
          <a:avLst>
            <a:gd name="adj1" fmla="val 5400000"/>
            <a:gd name="adj2" fmla="val 1620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B972F9B-795C-4AF2-A489-8BCF249B875A}">
      <dsp:nvSpPr>
        <dsp:cNvPr id="0" name=""/>
        <dsp:cNvSpPr/>
      </dsp:nvSpPr>
      <dsp:spPr>
        <a:xfrm>
          <a:off x="2669470" y="3977641"/>
          <a:ext cx="6400799" cy="1645918"/>
        </a:xfrm>
        <a:prstGeom prst="rect">
          <a:avLst/>
        </a:prstGeom>
        <a:solidFill>
          <a:schemeClr val="lt1">
            <a:alpha val="90000"/>
            <a:hueOff val="0"/>
            <a:satOff val="0"/>
            <a:lumOff val="0"/>
            <a:alphaOff val="0"/>
          </a:schemeClr>
        </a:solidFill>
        <a:ln w="9525" cap="flat" cmpd="sng" algn="ctr">
          <a:solidFill>
            <a:schemeClr val="accent2">
              <a:hueOff val="4681519"/>
              <a:satOff val="-5839"/>
              <a:lumOff val="1373"/>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الموقف</a:t>
          </a:r>
          <a:r>
            <a:rPr lang="ar-EG" sz="2700" b="1" kern="1200" dirty="0" smtClean="0"/>
            <a:t> الذي تقوم به المعلمة مع الأطفال  داخل غرفة النشاط ؟</a:t>
          </a:r>
          <a:r>
            <a:rPr lang="ar-SA" sz="2700" kern="1200" dirty="0" smtClean="0"/>
            <a:t>	</a:t>
          </a:r>
          <a:endParaRPr lang="en-US" sz="2700" b="1" kern="1200" dirty="0"/>
        </a:p>
      </dsp:txBody>
      <dsp:txXfrm>
        <a:off x="2669470" y="3977641"/>
        <a:ext cx="3200399" cy="1645918"/>
      </dsp:txXfrm>
    </dsp:sp>
    <dsp:sp modelId="{FD133785-3755-4F12-9564-85E0FCD9A862}">
      <dsp:nvSpPr>
        <dsp:cNvPr id="0" name=""/>
        <dsp:cNvSpPr/>
      </dsp:nvSpPr>
      <dsp:spPr>
        <a:xfrm>
          <a:off x="5869870" y="2331723"/>
          <a:ext cx="3200399" cy="1645918"/>
        </a:xfrm>
        <a:prstGeom prst="rect">
          <a:avLst/>
        </a:prstGeom>
        <a:noFill/>
        <a:ln w="9525" cap="flat" cmpd="sng" algn="ctr">
          <a:noFill/>
          <a:prstDash val="solid"/>
        </a:ln>
        <a:effectLst>
          <a:outerShdw blurRad="40000" dist="23000" dir="5400000" rotWithShape="0">
            <a:srgbClr val="000000">
              <a:alpha val="35000"/>
            </a:srgbClr>
          </a:outerShdw>
        </a:effectLst>
        <a:sp3d/>
      </dsp:spPr>
      <dsp:style>
        <a:lnRef idx="1">
          <a:scrgbClr r="0" g="0" b="0"/>
        </a:lnRef>
        <a:fillRef idx="1">
          <a:scrgbClr r="0" g="0" b="0"/>
        </a:fillRef>
        <a:effectRef idx="2">
          <a:scrgbClr r="0" g="0" b="0"/>
        </a:effectRef>
        <a:fontRef idx="minor"/>
      </dsp:style>
      <dsp:txBody>
        <a:bodyPr spcFirstLastPara="0" vert="horz" wrap="square" lIns="99060" tIns="99060" rIns="99060" bIns="99060" numCol="1" spcCol="1270" anchor="ctr" anchorCtr="0">
          <a:noAutofit/>
        </a:bodyPr>
        <a:lstStyle/>
        <a:p>
          <a:pPr marL="228600" lvl="1" indent="-228600" algn="r" defTabSz="1155700" rtl="1">
            <a:lnSpc>
              <a:spcPct val="90000"/>
            </a:lnSpc>
            <a:spcBef>
              <a:spcPct val="0"/>
            </a:spcBef>
            <a:spcAft>
              <a:spcPct val="15000"/>
            </a:spcAft>
            <a:buChar char="••"/>
          </a:pPr>
          <a:r>
            <a:rPr lang="ar-SA" sz="2600" kern="1200" dirty="0" smtClean="0"/>
            <a:t>البدء </a:t>
          </a:r>
          <a:r>
            <a:rPr lang="ar-SA" sz="2600" kern="1200" dirty="0" smtClean="0"/>
            <a:t>في تنمية مفهوم الوزن، والمواد المتوازنة، ومفاهيم: أخف، أثقل.</a:t>
          </a:r>
          <a:endParaRPr lang="en-US" sz="2600" kern="1200" dirty="0"/>
        </a:p>
      </dsp:txBody>
      <dsp:txXfrm>
        <a:off x="5869870" y="2331723"/>
        <a:ext cx="3200399" cy="1645918"/>
      </dsp:txXfrm>
    </dsp:sp>
    <dsp:sp modelId="{59E571E7-81F7-433E-8C96-980E5719866E}">
      <dsp:nvSpPr>
        <dsp:cNvPr id="0" name=""/>
        <dsp:cNvSpPr/>
      </dsp:nvSpPr>
      <dsp:spPr>
        <a:xfrm>
          <a:off x="5722412" y="3977641"/>
          <a:ext cx="3495316" cy="1645918"/>
        </a:xfrm>
        <a:prstGeom prst="rect">
          <a:avLst/>
        </a:prstGeom>
        <a:noFill/>
        <a:ln w="9525" cap="flat" cmpd="sng" algn="ctr">
          <a:noFill/>
          <a:prstDash val="solid"/>
        </a:ln>
        <a:effectLst>
          <a:outerShdw blurRad="40000" dist="23000" dir="5400000" rotWithShape="0">
            <a:srgbClr val="000000">
              <a:alpha val="35000"/>
            </a:srgbClr>
          </a:outerShdw>
        </a:effectLst>
        <a:sp3d/>
      </dsp:spPr>
      <dsp:style>
        <a:lnRef idx="1">
          <a:scrgbClr r="0" g="0" b="0"/>
        </a:lnRef>
        <a:fillRef idx="1">
          <a:scrgbClr r="0" g="0" b="0"/>
        </a:fillRef>
        <a:effectRef idx="2">
          <a:scrgbClr r="0" g="0" b="0"/>
        </a:effectRef>
        <a:fontRef idx="minor"/>
      </dsp:style>
      <dsp:txBody>
        <a:bodyPr spcFirstLastPara="0" vert="horz" wrap="square" lIns="99060" tIns="99060" rIns="99060" bIns="99060" numCol="1" spcCol="1270" anchor="ctr" anchorCtr="0">
          <a:noAutofit/>
        </a:bodyPr>
        <a:lstStyle/>
        <a:p>
          <a:pPr marL="228600" lvl="1" indent="-228600" algn="r" defTabSz="1155700" rtl="1">
            <a:lnSpc>
              <a:spcPct val="90000"/>
            </a:lnSpc>
            <a:spcBef>
              <a:spcPct val="0"/>
            </a:spcBef>
            <a:spcAft>
              <a:spcPct val="15000"/>
            </a:spcAft>
            <a:buChar char="••"/>
          </a:pPr>
          <a:r>
            <a:rPr lang="ar-SA" sz="2600" kern="1200" dirty="0" smtClean="0"/>
            <a:t>مناقشة </a:t>
          </a:r>
          <a:r>
            <a:rPr lang="ar-EG" sz="2600" kern="1200" dirty="0" smtClean="0"/>
            <a:t>الأطفال </a:t>
          </a:r>
          <a:r>
            <a:rPr lang="ar-SA" sz="2600" kern="1200" dirty="0" smtClean="0"/>
            <a:t>لماذا بعض الأشياء أثقل من غيرها، أو أقل، والوزن على </a:t>
          </a:r>
          <a:r>
            <a:rPr lang="ar-SA" sz="2600" kern="1200" dirty="0" smtClean="0"/>
            <a:t>الموازين </a:t>
          </a:r>
          <a:r>
            <a:rPr lang="ar-SA" sz="2600" kern="1200" dirty="0" smtClean="0"/>
            <a:t>المعروفة.</a:t>
          </a:r>
          <a:endParaRPr lang="en-US" sz="2600" kern="1200" dirty="0"/>
        </a:p>
      </dsp:txBody>
      <dsp:txXfrm>
        <a:off x="5722412" y="3977641"/>
        <a:ext cx="3495316" cy="164591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BBE7F-9557-4E70-8281-D7FCE0D2808D}">
      <dsp:nvSpPr>
        <dsp:cNvPr id="0" name=""/>
        <dsp:cNvSpPr/>
      </dsp:nvSpPr>
      <dsp:spPr>
        <a:xfrm>
          <a:off x="0" y="57262"/>
          <a:ext cx="9144000" cy="1583009"/>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rtl="1">
            <a:lnSpc>
              <a:spcPct val="90000"/>
            </a:lnSpc>
            <a:spcBef>
              <a:spcPct val="0"/>
            </a:spcBef>
            <a:spcAft>
              <a:spcPct val="35000"/>
            </a:spcAft>
          </a:pPr>
          <a:r>
            <a:rPr lang="ar-EG" sz="4100" b="1" kern="1200" dirty="0" smtClean="0"/>
            <a:t>7 كيف يمكن لمعلمة الروضة تنمية المفاهيم الرياضية الخاصة بالنقود ؟</a:t>
          </a:r>
          <a:endParaRPr lang="en-US" sz="4100" b="1" kern="1200" dirty="0"/>
        </a:p>
      </dsp:txBody>
      <dsp:txXfrm>
        <a:off x="77276" y="134538"/>
        <a:ext cx="8989448" cy="1428457"/>
      </dsp:txXfrm>
    </dsp:sp>
    <dsp:sp modelId="{B501B311-8582-461C-A638-E3F41C36007A}">
      <dsp:nvSpPr>
        <dsp:cNvPr id="0" name=""/>
        <dsp:cNvSpPr/>
      </dsp:nvSpPr>
      <dsp:spPr>
        <a:xfrm>
          <a:off x="0" y="1640272"/>
          <a:ext cx="9144000" cy="1315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55880" rIns="312928" bIns="55880" numCol="1" spcCol="1270" anchor="t" anchorCtr="0">
          <a:noAutofit/>
        </a:bodyPr>
        <a:lstStyle/>
        <a:p>
          <a:pPr marL="285750" lvl="1" indent="-285750" algn="ctr" defTabSz="1955800" rtl="1">
            <a:lnSpc>
              <a:spcPct val="90000"/>
            </a:lnSpc>
            <a:spcBef>
              <a:spcPct val="0"/>
            </a:spcBef>
            <a:spcAft>
              <a:spcPct val="20000"/>
            </a:spcAft>
            <a:buChar char="••"/>
          </a:pPr>
          <a:r>
            <a:rPr lang="ar-SA" sz="4400" kern="1200" dirty="0" smtClean="0">
              <a:solidFill>
                <a:srgbClr val="C00000"/>
              </a:solidFill>
            </a:rPr>
            <a:t>فهم واستعمال الألفاظ المتعلقة بالنقود يشتري، يبيع، الفئات المختلفة للعملة، يكلف، </a:t>
          </a:r>
          <a:r>
            <a:rPr lang="ar-SA" sz="4400" kern="1200" dirty="0" smtClean="0">
              <a:solidFill>
                <a:srgbClr val="C00000"/>
              </a:solidFill>
            </a:rPr>
            <a:t>يدفع</a:t>
          </a:r>
          <a:r>
            <a:rPr lang="ar-SA" sz="4400" kern="1200" dirty="0" smtClean="0">
              <a:solidFill>
                <a:srgbClr val="C00000"/>
              </a:solidFill>
            </a:rPr>
            <a:t>.</a:t>
          </a:r>
          <a:endParaRPr lang="en-US" sz="4400" kern="1200" dirty="0">
            <a:solidFill>
              <a:srgbClr val="C00000"/>
            </a:solidFill>
          </a:endParaRPr>
        </a:p>
      </dsp:txBody>
      <dsp:txXfrm>
        <a:off x="0" y="1640272"/>
        <a:ext cx="9144000" cy="1315485"/>
      </dsp:txXfrm>
    </dsp:sp>
    <dsp:sp modelId="{E65FFB16-B503-4180-A875-1FF129C2463B}">
      <dsp:nvSpPr>
        <dsp:cNvPr id="0" name=""/>
        <dsp:cNvSpPr/>
      </dsp:nvSpPr>
      <dsp:spPr>
        <a:xfrm>
          <a:off x="0" y="4970714"/>
          <a:ext cx="9144000" cy="1583009"/>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rtl="1">
            <a:lnSpc>
              <a:spcPct val="90000"/>
            </a:lnSpc>
            <a:spcBef>
              <a:spcPct val="0"/>
            </a:spcBef>
            <a:spcAft>
              <a:spcPct val="35000"/>
            </a:spcAft>
          </a:pPr>
          <a:r>
            <a:rPr lang="ar-SA" sz="4100" b="1" kern="1200" dirty="0" smtClean="0">
              <a:effectLst/>
            </a:rPr>
            <a:t>توفير القطع المعدنية المختلفة والمناقشة حول أثمان بعض الألعاب ، </a:t>
          </a:r>
          <a:r>
            <a:rPr lang="ar-SA" sz="4100" b="1" kern="1200" smtClean="0">
              <a:effectLst/>
            </a:rPr>
            <a:t>والهدايا.</a:t>
          </a:r>
          <a:endParaRPr lang="en-US" sz="4100" b="1" kern="1200" dirty="0">
            <a:effectLst/>
          </a:endParaRPr>
        </a:p>
      </dsp:txBody>
      <dsp:txXfrm>
        <a:off x="77276" y="5047990"/>
        <a:ext cx="8989448" cy="1428457"/>
      </dsp:txXfrm>
    </dsp:sp>
    <dsp:sp modelId="{7CFB03A6-06D9-4BCF-8AED-E5CBE5569A18}">
      <dsp:nvSpPr>
        <dsp:cNvPr id="0" name=""/>
        <dsp:cNvSpPr/>
      </dsp:nvSpPr>
      <dsp:spPr>
        <a:xfrm>
          <a:off x="0" y="4631563"/>
          <a:ext cx="9144000" cy="678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52070" rIns="291592" bIns="52070" numCol="1" spcCol="1270" anchor="t" anchorCtr="0">
          <a:noAutofit/>
        </a:bodyPr>
        <a:lstStyle/>
        <a:p>
          <a:pPr marL="285750" lvl="1" indent="-285750" algn="ctr" defTabSz="1422400" rtl="1">
            <a:lnSpc>
              <a:spcPct val="90000"/>
            </a:lnSpc>
            <a:spcBef>
              <a:spcPct val="0"/>
            </a:spcBef>
            <a:spcAft>
              <a:spcPct val="20000"/>
            </a:spcAft>
            <a:buChar char="••"/>
          </a:pPr>
          <a:r>
            <a:rPr lang="ar-SA" sz="3200" b="1" kern="1200" dirty="0" smtClean="0">
              <a:effectLst/>
            </a:rPr>
            <a:t>الدفع للرحلة، وللوازم </a:t>
          </a:r>
          <a:r>
            <a:rPr lang="ar-SA" sz="3200" b="1" kern="1200" dirty="0" smtClean="0">
              <a:effectLst/>
            </a:rPr>
            <a:t>الأخرى</a:t>
          </a:r>
          <a:r>
            <a:rPr lang="ar-SA" sz="3200" b="1" kern="1200" dirty="0" smtClean="0">
              <a:effectLst/>
            </a:rPr>
            <a:t>.</a:t>
          </a:r>
          <a:endParaRPr lang="en-US" sz="3200" b="1" kern="1200" dirty="0">
            <a:effectLst/>
          </a:endParaRPr>
        </a:p>
      </dsp:txBody>
      <dsp:txXfrm>
        <a:off x="0" y="4631563"/>
        <a:ext cx="9144000" cy="678960"/>
      </dsp:txXfrm>
    </dsp:sp>
    <dsp:sp modelId="{7713E5D6-F214-4843-A20A-E77194F05117}">
      <dsp:nvSpPr>
        <dsp:cNvPr id="0" name=""/>
        <dsp:cNvSpPr/>
      </dsp:nvSpPr>
      <dsp:spPr>
        <a:xfrm>
          <a:off x="0" y="2997216"/>
          <a:ext cx="9144000" cy="1583009"/>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lvl="0" algn="r" defTabSz="1822450" rtl="1">
            <a:lnSpc>
              <a:spcPct val="90000"/>
            </a:lnSpc>
            <a:spcBef>
              <a:spcPct val="0"/>
            </a:spcBef>
            <a:spcAft>
              <a:spcPct val="35000"/>
            </a:spcAft>
          </a:pPr>
          <a:r>
            <a:rPr lang="ar-SA" sz="4100" b="1" kern="1200" dirty="0" smtClean="0">
              <a:solidFill>
                <a:schemeClr val="bg1"/>
              </a:solidFill>
            </a:rPr>
            <a:t>الموقف</a:t>
          </a:r>
          <a:r>
            <a:rPr lang="ar-EG" sz="4100" b="1" kern="1200" dirty="0" smtClean="0">
              <a:solidFill>
                <a:schemeClr val="bg1"/>
              </a:solidFill>
            </a:rPr>
            <a:t> الذي تقوم به المعلمة مع الأطفال  داخل غرفة النشاط ؟</a:t>
          </a:r>
          <a:r>
            <a:rPr lang="ar-SA" sz="4100" kern="1200" dirty="0" smtClean="0">
              <a:solidFill>
                <a:schemeClr val="bg1"/>
              </a:solidFill>
            </a:rPr>
            <a:t>	</a:t>
          </a:r>
          <a:endParaRPr lang="en-US" sz="4100" b="1" kern="1200" dirty="0">
            <a:solidFill>
              <a:schemeClr val="bg1"/>
            </a:solidFill>
          </a:endParaRPr>
        </a:p>
      </dsp:txBody>
      <dsp:txXfrm>
        <a:off x="77276" y="3074492"/>
        <a:ext cx="8989448" cy="1428457"/>
      </dsp:txXfrm>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8A14E4D-402C-496A-99A4-7FD58A33A789}" type="datetimeFigureOut">
              <a:rPr lang="ar-SA" smtClean="0"/>
              <a:pPr/>
              <a:t>13/06/35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81A4CA8-AF09-4FB4-8AC2-932D51F5D8F0}" type="slidenum">
              <a:rPr lang="ar-SA" smtClean="0"/>
              <a:pPr/>
              <a:t>‹#›</a:t>
            </a:fld>
            <a:endParaRPr lang="ar-SA"/>
          </a:p>
        </p:txBody>
      </p:sp>
    </p:spTree>
    <p:extLst>
      <p:ext uri="{BB962C8B-B14F-4D97-AF65-F5344CB8AC3E}">
        <p14:creationId xmlns:p14="http://schemas.microsoft.com/office/powerpoint/2010/main" val="356016686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13</a:t>
            </a:fld>
            <a:endParaRPr lang="en-US"/>
          </a:p>
        </p:txBody>
      </p:sp>
    </p:spTree>
    <p:extLst>
      <p:ext uri="{BB962C8B-B14F-4D97-AF65-F5344CB8AC3E}">
        <p14:creationId xmlns:p14="http://schemas.microsoft.com/office/powerpoint/2010/main" val="251770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14</a:t>
            </a:fld>
            <a:endParaRPr lang="en-US"/>
          </a:p>
        </p:txBody>
      </p:sp>
    </p:spTree>
    <p:extLst>
      <p:ext uri="{BB962C8B-B14F-4D97-AF65-F5344CB8AC3E}">
        <p14:creationId xmlns:p14="http://schemas.microsoft.com/office/powerpoint/2010/main" val="32862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16</a:t>
            </a:fld>
            <a:endParaRPr lang="en-US"/>
          </a:p>
        </p:txBody>
      </p:sp>
    </p:spTree>
    <p:extLst>
      <p:ext uri="{BB962C8B-B14F-4D97-AF65-F5344CB8AC3E}">
        <p14:creationId xmlns:p14="http://schemas.microsoft.com/office/powerpoint/2010/main" val="2840135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17</a:t>
            </a:fld>
            <a:endParaRPr lang="en-US"/>
          </a:p>
        </p:txBody>
      </p:sp>
    </p:spTree>
    <p:extLst>
      <p:ext uri="{BB962C8B-B14F-4D97-AF65-F5344CB8AC3E}">
        <p14:creationId xmlns:p14="http://schemas.microsoft.com/office/powerpoint/2010/main" val="3429597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18</a:t>
            </a:fld>
            <a:endParaRPr lang="en-US"/>
          </a:p>
        </p:txBody>
      </p:sp>
    </p:spTree>
    <p:extLst>
      <p:ext uri="{BB962C8B-B14F-4D97-AF65-F5344CB8AC3E}">
        <p14:creationId xmlns:p14="http://schemas.microsoft.com/office/powerpoint/2010/main" val="630581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19</a:t>
            </a:fld>
            <a:endParaRPr lang="en-US"/>
          </a:p>
        </p:txBody>
      </p:sp>
    </p:spTree>
    <p:extLst>
      <p:ext uri="{BB962C8B-B14F-4D97-AF65-F5344CB8AC3E}">
        <p14:creationId xmlns:p14="http://schemas.microsoft.com/office/powerpoint/2010/main" val="724754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20</a:t>
            </a:fld>
            <a:endParaRPr lang="en-US"/>
          </a:p>
        </p:txBody>
      </p:sp>
    </p:spTree>
    <p:extLst>
      <p:ext uri="{BB962C8B-B14F-4D97-AF65-F5344CB8AC3E}">
        <p14:creationId xmlns:p14="http://schemas.microsoft.com/office/powerpoint/2010/main" val="2419049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21</a:t>
            </a:fld>
            <a:endParaRPr lang="en-US"/>
          </a:p>
        </p:txBody>
      </p:sp>
    </p:spTree>
    <p:extLst>
      <p:ext uri="{BB962C8B-B14F-4D97-AF65-F5344CB8AC3E}">
        <p14:creationId xmlns:p14="http://schemas.microsoft.com/office/powerpoint/2010/main" val="1996248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22</a:t>
            </a:fld>
            <a:endParaRPr lang="en-US"/>
          </a:p>
        </p:txBody>
      </p:sp>
    </p:spTree>
    <p:extLst>
      <p:ext uri="{BB962C8B-B14F-4D97-AF65-F5344CB8AC3E}">
        <p14:creationId xmlns:p14="http://schemas.microsoft.com/office/powerpoint/2010/main" val="2857014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23</a:t>
            </a:fld>
            <a:endParaRPr lang="en-US"/>
          </a:p>
        </p:txBody>
      </p:sp>
    </p:spTree>
    <p:extLst>
      <p:ext uri="{BB962C8B-B14F-4D97-AF65-F5344CB8AC3E}">
        <p14:creationId xmlns:p14="http://schemas.microsoft.com/office/powerpoint/2010/main" val="3454516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2E86A31-B637-4700-A510-2E16A9D152EF}"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939444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734676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AA1F8-5D90-498E-A736-B367D970CDAB}"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196479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119506A-7243-4D87-84F3-448932A7C3BF}" type="datetime1">
              <a:rPr lang="ar-SA" smtClean="0"/>
              <a:pPr/>
              <a:t>13/06/35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917619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8C209AE-1CB3-43A5-9B90-E3BB9A4D120A}" type="datetime1">
              <a:rPr lang="ar-SA" smtClean="0"/>
              <a:pPr/>
              <a:t>13/06/35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06928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A77C38D-DD89-42A4-A594-D06A8E420D60}" type="datetime1">
              <a:rPr lang="ar-SA" smtClean="0"/>
              <a:pPr/>
              <a:t>13/06/35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119751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B5835-8B62-449B-8638-56697147E622}" type="datetime1">
              <a:rPr lang="ar-SA" smtClean="0"/>
              <a:pPr/>
              <a:t>13/06/35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129721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E37EA4-21E3-445D-BC65-95E25FF10F98}" type="datetime1">
              <a:rPr lang="ar-SA" smtClean="0"/>
              <a:pPr/>
              <a:t>13/06/35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1887456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54361D-5207-4724-ABD9-990C8409BB70}" type="datetime1">
              <a:rPr lang="ar-SA" smtClean="0"/>
              <a:pPr/>
              <a:t>13/06/35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124723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08329F8-4DD2-4380-867C-9AD2769AF281}"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760901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E51A429-16C5-4EAD-B08B-C72AF0BAEAAC}"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270698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02299BB-82AB-4A9D-BA33-25CACC62B9E6}" type="datetime1">
              <a:rPr lang="ar-SA" smtClean="0"/>
              <a:pPr/>
              <a:t>13/06/35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699CD9D-A5DC-480D-A711-2043E36A62B1}" type="slidenum">
              <a:rPr lang="ar-SA" smtClean="0"/>
              <a:pPr/>
              <a:t>‹#›</a:t>
            </a:fld>
            <a:endParaRPr lang="ar-SA"/>
          </a:p>
        </p:txBody>
      </p:sp>
    </p:spTree>
    <p:extLst>
      <p:ext uri="{BB962C8B-B14F-4D97-AF65-F5344CB8AC3E}">
        <p14:creationId xmlns:p14="http://schemas.microsoft.com/office/powerpoint/2010/main" val="945459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2.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style>
          <a:lnRef idx="0">
            <a:schemeClr val="accent1"/>
          </a:lnRef>
          <a:fillRef idx="3">
            <a:schemeClr val="accent1"/>
          </a:fillRef>
          <a:effectRef idx="3">
            <a:schemeClr val="accent1"/>
          </a:effectRef>
          <a:fontRef idx="minor">
            <a:schemeClr val="lt1"/>
          </a:fontRef>
        </p:style>
        <p:txBody>
          <a:bodyPr>
            <a:normAutofit/>
          </a:bodyPr>
          <a:lstStyle/>
          <a:p>
            <a:r>
              <a:rPr lang="ar-EG" sz="6000" b="1" dirty="0" smtClean="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المحاضرة السابعة</a:t>
            </a:r>
            <a:endParaRPr lang="ar-EG" sz="60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5122" name="Picture 2" descr="C:\Users\Dr.Nglaa\Pictures\صور تصلح لأختبارات\~1.jpg"/>
          <p:cNvPicPr>
            <a:picLocks noGrp="1" noChangeAspect="1" noChangeArrowheads="1"/>
          </p:cNvPicPr>
          <p:nvPr>
            <p:ph idx="1"/>
          </p:nvPr>
        </p:nvPicPr>
        <p:blipFill>
          <a:blip r:embed="rId2" cstate="print"/>
          <a:srcRect/>
          <a:stretch>
            <a:fillRect/>
          </a:stretch>
        </p:blipFill>
        <p:spPr bwMode="auto">
          <a:xfrm>
            <a:off x="0" y="1196752"/>
            <a:ext cx="3980260" cy="2985195"/>
          </a:xfrm>
          <a:prstGeom prst="rect">
            <a:avLst/>
          </a:prstGeom>
          <a:ln>
            <a:noFill/>
          </a:ln>
          <a:effectLst>
            <a:softEdge rad="112500"/>
          </a:effectLst>
        </p:spPr>
      </p:pic>
      <p:sp>
        <p:nvSpPr>
          <p:cNvPr id="8" name="Rectangle 7"/>
          <p:cNvSpPr/>
          <p:nvPr/>
        </p:nvSpPr>
        <p:spPr>
          <a:xfrm>
            <a:off x="4067944" y="1225689"/>
            <a:ext cx="5076056" cy="2123658"/>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ar-EG" sz="4400" b="1" dirty="0" smtClean="0">
                <a:solidFill>
                  <a:schemeClr val="bg1"/>
                </a:solidFill>
                <a:effectLst>
                  <a:outerShdw blurRad="38100" dist="38100" dir="2700000" algn="tl">
                    <a:srgbClr val="000000">
                      <a:alpha val="43137"/>
                    </a:srgbClr>
                  </a:outerShdw>
                </a:effectLst>
              </a:rPr>
              <a:t>ثالثا كيف تنمو المفاهيم العلمية لدى الأطفال من  </a:t>
            </a:r>
            <a:r>
              <a:rPr lang="ar-SA" sz="4400" b="1" dirty="0" smtClean="0">
                <a:solidFill>
                  <a:schemeClr val="bg1"/>
                </a:solidFill>
                <a:effectLst>
                  <a:outerShdw blurRad="38100" dist="38100" dir="2700000" algn="tl">
                    <a:srgbClr val="000000">
                      <a:alpha val="43137"/>
                    </a:srgbClr>
                  </a:outerShdw>
                </a:effectLst>
              </a:rPr>
              <a:t>خلال الظواهر التكنولوجية</a:t>
            </a:r>
            <a:r>
              <a:rPr lang="ar-EG" sz="4400" b="1" dirty="0" smtClean="0">
                <a:solidFill>
                  <a:schemeClr val="bg1"/>
                </a:solidFill>
                <a:effectLst>
                  <a:outerShdw blurRad="38100" dist="38100" dir="2700000" algn="tl">
                    <a:srgbClr val="000000">
                      <a:alpha val="43137"/>
                    </a:srgbClr>
                  </a:outerShdw>
                </a:effectLst>
              </a:rPr>
              <a:t>؟ </a:t>
            </a:r>
            <a:endParaRPr lang="en-US" sz="4400" b="1" dirty="0" smtClean="0">
              <a:solidFill>
                <a:schemeClr val="bg1"/>
              </a:solidFill>
              <a:effectLst>
                <a:outerShdw blurRad="38100" dist="38100" dir="2700000" algn="tl">
                  <a:srgbClr val="000000">
                    <a:alpha val="43137"/>
                  </a:srgbClr>
                </a:outerShdw>
              </a:effectLst>
            </a:endParaRPr>
          </a:p>
        </p:txBody>
      </p:sp>
      <p:pic>
        <p:nvPicPr>
          <p:cNvPr id="1026" name="Picture 2" descr="E:\clip art\57073d4e0328b98aaa9b91dd789f6e64.jpg"/>
          <p:cNvPicPr>
            <a:picLocks noChangeAspect="1" noChangeArrowheads="1"/>
          </p:cNvPicPr>
          <p:nvPr/>
        </p:nvPicPr>
        <p:blipFill>
          <a:blip r:embed="rId3" cstate="print"/>
          <a:srcRect/>
          <a:stretch>
            <a:fillRect/>
          </a:stretch>
        </p:blipFill>
        <p:spPr bwMode="auto">
          <a:xfrm>
            <a:off x="4572000" y="3573016"/>
            <a:ext cx="4192116" cy="304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ar-EG" dirty="0" smtClean="0"/>
              <a:t>كيف تنمو  المفاهيم العلمية لدى الأطفال ؟</a:t>
            </a:r>
            <a:endParaRPr lang="ar-EG" dirty="0"/>
          </a:p>
        </p:txBody>
      </p:sp>
      <p:sp>
        <p:nvSpPr>
          <p:cNvPr id="3" name="Date Placeholder 2"/>
          <p:cNvSpPr>
            <a:spLocks noGrp="1"/>
          </p:cNvSpPr>
          <p:nvPr>
            <p:ph type="dt" sz="half" idx="10"/>
          </p:nvPr>
        </p:nvSpPr>
        <p:spPr/>
        <p:txBody>
          <a:bodyPr/>
          <a:lstStyle/>
          <a:p>
            <a:fld id="{CA77C38D-DD89-42A4-A594-D06A8E420D60}" type="datetime1">
              <a:rPr lang="ar-SA" smtClean="0"/>
              <a:pPr/>
              <a:t>13/06/35</a:t>
            </a:fld>
            <a:endParaRPr lang="ar-SA"/>
          </a:p>
        </p:txBody>
      </p:sp>
      <p:graphicFrame>
        <p:nvGraphicFramePr>
          <p:cNvPr id="4" name="Diagram 3"/>
          <p:cNvGraphicFramePr/>
          <p:nvPr/>
        </p:nvGraphicFramePr>
        <p:xfrm>
          <a:off x="0" y="1124744"/>
          <a:ext cx="9144000" cy="573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Date Placeholder 2"/>
          <p:cNvSpPr>
            <a:spLocks noGrp="1"/>
          </p:cNvSpPr>
          <p:nvPr>
            <p:ph type="dt" sz="half" idx="10"/>
          </p:nvPr>
        </p:nvSpPr>
        <p:spPr/>
        <p:txBody>
          <a:bodyPr/>
          <a:lstStyle/>
          <a:p>
            <a:fld id="{CA77C38D-DD89-42A4-A594-D06A8E420D60}" type="datetime1">
              <a:rPr lang="ar-SA" smtClean="0"/>
              <a:pPr/>
              <a:t>13/06/35</a:t>
            </a:fld>
            <a:endParaRPr lang="ar-SA"/>
          </a:p>
        </p:txBody>
      </p:sp>
      <p:pic>
        <p:nvPicPr>
          <p:cNvPr id="6146" name="Picture 2" descr="C:\Users\Dr.Nglaa\Pictures\صور تصلح لأختبارات\تعليم\4.gif"/>
          <p:cNvPicPr>
            <a:picLocks noChangeAspect="1" noChangeArrowheads="1"/>
          </p:cNvPicPr>
          <p:nvPr/>
        </p:nvPicPr>
        <p:blipFill>
          <a:blip r:embed="rId2" cstate="print"/>
          <a:srcRect/>
          <a:stretch>
            <a:fillRect/>
          </a:stretch>
        </p:blipFill>
        <p:spPr bwMode="auto">
          <a:xfrm>
            <a:off x="0" y="0"/>
            <a:ext cx="914400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صورة 19" descr="منتالب.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9" name="شكل بيضاوي 8"/>
          <p:cNvSpPr/>
          <p:nvPr/>
        </p:nvSpPr>
        <p:spPr>
          <a:xfrm>
            <a:off x="3491880" y="2428868"/>
            <a:ext cx="2376264" cy="1857388"/>
          </a:xfrm>
          <a:prstGeom prst="ellipse">
            <a:avLst/>
          </a:prstGeom>
          <a:ln/>
        </p:spPr>
        <p:style>
          <a:lnRef idx="0">
            <a:schemeClr val="dk1"/>
          </a:lnRef>
          <a:fillRef idx="3">
            <a:schemeClr val="dk1"/>
          </a:fillRef>
          <a:effectRef idx="3">
            <a:schemeClr val="dk1"/>
          </a:effectRef>
          <a:fontRef idx="minor">
            <a:schemeClr val="lt1"/>
          </a:fontRef>
        </p:style>
        <p:txBody>
          <a:bodyPr rtlCol="1" anchor="ctr"/>
          <a:lstStyle/>
          <a:p>
            <a:pPr algn="ctr">
              <a:defRPr/>
            </a:pPr>
            <a:r>
              <a:rPr lang="ar-SA" sz="2400" b="1" dirty="0"/>
              <a:t>التساؤلات </a:t>
            </a:r>
            <a:r>
              <a:rPr lang="ar-EG" sz="2400" b="1" dirty="0"/>
              <a:t>التى تجيب عنها محاضرة اليوم ؟</a:t>
            </a:r>
            <a:endParaRPr lang="ar-SA" sz="2400" b="1" dirty="0"/>
          </a:p>
        </p:txBody>
      </p:sp>
      <p:cxnSp>
        <p:nvCxnSpPr>
          <p:cNvPr id="11" name="رابط مستقيم 10"/>
          <p:cNvCxnSpPr>
            <a:stCxn id="0" idx="7"/>
            <a:endCxn id="0" idx="1"/>
          </p:cNvCxnSpPr>
          <p:nvPr/>
        </p:nvCxnSpPr>
        <p:spPr>
          <a:xfrm flipV="1">
            <a:off x="5519738" y="1963738"/>
            <a:ext cx="123825" cy="736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a:stCxn id="0" idx="6"/>
            <a:endCxn id="0" idx="1"/>
          </p:cNvCxnSpPr>
          <p:nvPr/>
        </p:nvCxnSpPr>
        <p:spPr>
          <a:xfrm flipV="1">
            <a:off x="5867400" y="3249613"/>
            <a:ext cx="133350" cy="107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a:stCxn id="0" idx="5"/>
            <a:endCxn id="0" idx="1"/>
          </p:cNvCxnSpPr>
          <p:nvPr/>
        </p:nvCxnSpPr>
        <p:spPr>
          <a:xfrm>
            <a:off x="5519738" y="4014788"/>
            <a:ext cx="552450" cy="742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مستقيم 16"/>
          <p:cNvCxnSpPr>
            <a:stCxn id="0" idx="0"/>
            <a:endCxn id="0" idx="2"/>
          </p:cNvCxnSpPr>
          <p:nvPr/>
        </p:nvCxnSpPr>
        <p:spPr>
          <a:xfrm flipH="1" flipV="1">
            <a:off x="4643438" y="1214438"/>
            <a:ext cx="36512" cy="1214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رابط مستقيم 20"/>
          <p:cNvCxnSpPr>
            <a:stCxn id="0" idx="1"/>
            <a:endCxn id="0" idx="3"/>
          </p:cNvCxnSpPr>
          <p:nvPr/>
        </p:nvCxnSpPr>
        <p:spPr>
          <a:xfrm flipH="1" flipV="1">
            <a:off x="3429000" y="1892300"/>
            <a:ext cx="411163" cy="808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رابط مستقيم 22"/>
          <p:cNvCxnSpPr>
            <a:stCxn id="0" idx="2"/>
            <a:endCxn id="0" idx="3"/>
          </p:cNvCxnSpPr>
          <p:nvPr/>
        </p:nvCxnSpPr>
        <p:spPr>
          <a:xfrm flipH="1" flipV="1">
            <a:off x="3214688" y="3249613"/>
            <a:ext cx="277812" cy="107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رابط مستقيم 24"/>
          <p:cNvCxnSpPr>
            <a:stCxn id="0" idx="3"/>
            <a:endCxn id="0" idx="3"/>
          </p:cNvCxnSpPr>
          <p:nvPr/>
        </p:nvCxnSpPr>
        <p:spPr>
          <a:xfrm flipH="1">
            <a:off x="3286125" y="4014788"/>
            <a:ext cx="554038" cy="665162"/>
          </a:xfrm>
          <a:prstGeom prst="line">
            <a:avLst/>
          </a:prstGeom>
        </p:spPr>
        <p:style>
          <a:lnRef idx="1">
            <a:schemeClr val="accent1"/>
          </a:lnRef>
          <a:fillRef idx="0">
            <a:schemeClr val="accent1"/>
          </a:fillRef>
          <a:effectRef idx="0">
            <a:schemeClr val="accent1"/>
          </a:effectRef>
          <a:fontRef idx="minor">
            <a:schemeClr val="tx1"/>
          </a:fontRef>
        </p:style>
      </p:cxnSp>
      <p:sp>
        <p:nvSpPr>
          <p:cNvPr id="26" name="مستطيل مستدير الزوايا 25"/>
          <p:cNvSpPr/>
          <p:nvPr/>
        </p:nvSpPr>
        <p:spPr>
          <a:xfrm>
            <a:off x="2051720" y="332656"/>
            <a:ext cx="5904656" cy="928694"/>
          </a:xfrm>
          <a:prstGeom prst="round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smtClean="0">
                <a:solidFill>
                  <a:srgbClr val="C00000"/>
                </a:solidFill>
                <a:effectLst>
                  <a:outerShdw blurRad="38100" dist="38100" dir="2700000" algn="tl">
                    <a:srgbClr val="000000">
                      <a:alpha val="43137"/>
                    </a:srgbClr>
                  </a:outerShdw>
                </a:effectLst>
              </a:rPr>
              <a:t>كيف تنمو المفاهيم العلمية لدى الأطفال </a:t>
            </a:r>
            <a:r>
              <a:rPr lang="ar-SA" sz="3200" b="1" dirty="0" smtClean="0">
                <a:solidFill>
                  <a:srgbClr val="C00000"/>
                </a:solidFill>
                <a:effectLst>
                  <a:outerShdw blurRad="38100" dist="38100" dir="2700000" algn="tl">
                    <a:srgbClr val="000000">
                      <a:alpha val="43137"/>
                    </a:srgbClr>
                  </a:outerShdw>
                </a:effectLst>
              </a:rPr>
              <a:t>خلال الظواهر التكنولوجية</a:t>
            </a:r>
            <a:r>
              <a:rPr lang="ar-EG" sz="3200" b="1" dirty="0" smtClean="0">
                <a:solidFill>
                  <a:srgbClr val="C00000"/>
                </a:solidFill>
                <a:effectLst>
                  <a:outerShdw blurRad="38100" dist="38100" dir="2700000" algn="tl">
                    <a:srgbClr val="000000">
                      <a:alpha val="43137"/>
                    </a:srgbClr>
                  </a:outerShdw>
                </a:effectLst>
              </a:rPr>
              <a:t>؟ </a:t>
            </a:r>
            <a:endParaRPr lang="en-US" sz="3200" b="1" dirty="0" smtClean="0">
              <a:solidFill>
                <a:srgbClr val="C00000"/>
              </a:solidFill>
              <a:effectLst>
                <a:outerShdw blurRad="38100" dist="38100" dir="2700000" algn="tl">
                  <a:srgbClr val="000000">
                    <a:alpha val="43137"/>
                  </a:srgbClr>
                </a:outerShdw>
              </a:effectLst>
            </a:endParaRPr>
          </a:p>
        </p:txBody>
      </p:sp>
      <p:sp>
        <p:nvSpPr>
          <p:cNvPr id="27" name="مستطيل مستدير الزوايا 26"/>
          <p:cNvSpPr/>
          <p:nvPr/>
        </p:nvSpPr>
        <p:spPr>
          <a:xfrm>
            <a:off x="5940152" y="3140968"/>
            <a:ext cx="3203848" cy="1368152"/>
          </a:xfrm>
          <a:prstGeom prst="roundRect">
            <a:avLst/>
          </a:prstGeom>
          <a:ln/>
        </p:spPr>
        <p:style>
          <a:lnRef idx="0">
            <a:schemeClr val="accent4"/>
          </a:lnRef>
          <a:fillRef idx="3">
            <a:schemeClr val="accent4"/>
          </a:fillRef>
          <a:effectRef idx="3">
            <a:schemeClr val="accent4"/>
          </a:effectRef>
          <a:fontRef idx="minor">
            <a:schemeClr val="lt1"/>
          </a:fontRef>
        </p:style>
        <p:txBody>
          <a:bodyPr rtlCol="1" anchor="ctr"/>
          <a:lstStyle/>
          <a:p>
            <a:pPr lvl="0" algn="ctr"/>
            <a:r>
              <a:rPr lang="ar-EG" sz="2400" b="1" dirty="0" smtClean="0">
                <a:solidFill>
                  <a:srgbClr val="FFFF00"/>
                </a:solidFill>
              </a:rPr>
              <a:t>كيف تنمو المفاهيم العلمية لدى الأطفال من خلال المفاهيم التكنولوجية ؟ </a:t>
            </a:r>
            <a:endParaRPr lang="ar-EG" sz="2400" b="1" dirty="0">
              <a:solidFill>
                <a:srgbClr val="FFFF00"/>
              </a:solidFill>
            </a:endParaRPr>
          </a:p>
        </p:txBody>
      </p:sp>
      <p:sp>
        <p:nvSpPr>
          <p:cNvPr id="29" name="مستطيل مستدير الزوايا 28"/>
          <p:cNvSpPr/>
          <p:nvPr/>
        </p:nvSpPr>
        <p:spPr>
          <a:xfrm>
            <a:off x="1979712" y="4797152"/>
            <a:ext cx="5832648" cy="1656184"/>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lvl="0" algn="ctr"/>
            <a:r>
              <a:rPr lang="ar-EG" sz="2000" b="1" dirty="0" smtClean="0">
                <a:effectLst>
                  <a:outerShdw blurRad="38100" dist="38100" dir="2700000" algn="tl">
                    <a:srgbClr val="000000">
                      <a:alpha val="43137"/>
                    </a:srgbClr>
                  </a:outerShdw>
                </a:effectLst>
              </a:rPr>
              <a:t>ما هى </a:t>
            </a:r>
            <a:r>
              <a:rPr lang="ar-SA" sz="2000" b="1" dirty="0" smtClean="0">
                <a:effectLst>
                  <a:outerShdw blurRad="38100" dist="38100" dir="2700000" algn="tl">
                    <a:srgbClr val="000000">
                      <a:alpha val="43137"/>
                    </a:srgbClr>
                  </a:outerShdw>
                </a:effectLst>
              </a:rPr>
              <a:t> </a:t>
            </a:r>
            <a:r>
              <a:rPr lang="ar-EG" sz="2000" b="1" dirty="0" smtClean="0">
                <a:effectLst>
                  <a:outerShdw blurRad="38100" dist="38100" dir="2700000" algn="tl">
                    <a:srgbClr val="000000">
                      <a:alpha val="43137"/>
                    </a:srgbClr>
                  </a:outerShdw>
                </a:effectLst>
              </a:rPr>
              <a:t>الشروط الواجب </a:t>
            </a:r>
            <a:r>
              <a:rPr lang="ar-SA" sz="2000" b="1" dirty="0" smtClean="0">
                <a:effectLst>
                  <a:outerShdw blurRad="38100" dist="38100" dir="2700000" algn="tl">
                    <a:srgbClr val="000000">
                      <a:alpha val="43137"/>
                    </a:srgbClr>
                  </a:outerShdw>
                </a:effectLst>
              </a:rPr>
              <a:t>مراعاتها عند دراسة الظواهر التكنولوجية</a:t>
            </a:r>
            <a:r>
              <a:rPr lang="ar-EG" sz="2000" b="1" dirty="0" smtClean="0">
                <a:effectLst>
                  <a:outerShdw blurRad="38100" dist="38100" dir="2700000" algn="tl">
                    <a:srgbClr val="000000">
                      <a:alpha val="43137"/>
                    </a:srgbClr>
                  </a:outerShdw>
                </a:effectLst>
              </a:rPr>
              <a:t>؟</a:t>
            </a:r>
            <a:endParaRPr lang="en-US" sz="2000" b="1" dirty="0">
              <a:effectLst>
                <a:outerShdw blurRad="38100" dist="38100" dir="2700000" algn="tl">
                  <a:srgbClr val="000000">
                    <a:alpha val="43137"/>
                  </a:srgbClr>
                </a:outerShdw>
              </a:effectLst>
            </a:endParaRPr>
          </a:p>
        </p:txBody>
      </p:sp>
      <p:sp>
        <p:nvSpPr>
          <p:cNvPr id="31" name="مستطيل مستدير الزوايا 30"/>
          <p:cNvSpPr/>
          <p:nvPr/>
        </p:nvSpPr>
        <p:spPr>
          <a:xfrm>
            <a:off x="5643570" y="1500174"/>
            <a:ext cx="3500430" cy="704690"/>
          </a:xfrm>
          <a:prstGeom prst="roundRect">
            <a:avLst/>
          </a:prstGeom>
          <a:ln/>
        </p:spPr>
        <p:style>
          <a:lnRef idx="1">
            <a:schemeClr val="dk1"/>
          </a:lnRef>
          <a:fillRef idx="2">
            <a:schemeClr val="dk1"/>
          </a:fillRef>
          <a:effectRef idx="1">
            <a:schemeClr val="dk1"/>
          </a:effectRef>
          <a:fontRef idx="minor">
            <a:schemeClr val="dk1"/>
          </a:fontRef>
        </p:style>
        <p:txBody>
          <a:bodyPr rtlCol="1" anchor="ctr"/>
          <a:lstStyle/>
          <a:p>
            <a:pPr lvl="0" algn="ctr"/>
            <a:r>
              <a:rPr lang="ar-EG" sz="2000" b="1" dirty="0" smtClean="0">
                <a:solidFill>
                  <a:schemeClr val="bg1"/>
                </a:solidFill>
              </a:rPr>
              <a:t>ما هى السلوكيات التى يتبعها للآطفال مع </a:t>
            </a:r>
            <a:r>
              <a:rPr lang="ar-SA" sz="2000" b="1" dirty="0" smtClean="0">
                <a:solidFill>
                  <a:schemeClr val="bg1"/>
                </a:solidFill>
              </a:rPr>
              <a:t>الأجهزة والأدوات التكنولوجية </a:t>
            </a:r>
            <a:r>
              <a:rPr lang="ar-EG" sz="2000" b="1" dirty="0" smtClean="0">
                <a:solidFill>
                  <a:schemeClr val="bg1"/>
                </a:solidFill>
              </a:rPr>
              <a:t>؟</a:t>
            </a:r>
            <a:endParaRPr lang="en-US" sz="2000" b="1" dirty="0">
              <a:solidFill>
                <a:schemeClr val="bg1"/>
              </a:solidFill>
            </a:endParaRPr>
          </a:p>
        </p:txBody>
      </p:sp>
      <p:sp>
        <p:nvSpPr>
          <p:cNvPr id="32" name="مستطيل مستدير الزوايا 31"/>
          <p:cNvSpPr/>
          <p:nvPr/>
        </p:nvSpPr>
        <p:spPr>
          <a:xfrm>
            <a:off x="251520" y="3140968"/>
            <a:ext cx="3240360" cy="1440160"/>
          </a:xfrm>
          <a:prstGeom prst="round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buFont typeface="Wingdings" pitchFamily="2" charset="2"/>
              <a:buChar char="q"/>
            </a:pPr>
            <a:r>
              <a:rPr lang="ar-EG" b="1" dirty="0" smtClean="0">
                <a:solidFill>
                  <a:srgbClr val="FFFF00"/>
                </a:solidFill>
              </a:rPr>
              <a:t>ماهى الأجراءات التى </a:t>
            </a:r>
            <a:r>
              <a:rPr lang="ar-SA" b="1" dirty="0" smtClean="0">
                <a:solidFill>
                  <a:srgbClr val="FFFF00"/>
                </a:solidFill>
              </a:rPr>
              <a:t>تساعد </a:t>
            </a:r>
            <a:r>
              <a:rPr lang="ar-EG" b="1" dirty="0" smtClean="0">
                <a:solidFill>
                  <a:srgbClr val="FFFF00"/>
                </a:solidFill>
              </a:rPr>
              <a:t>معلمات رياض الأطفال </a:t>
            </a:r>
            <a:r>
              <a:rPr lang="ar-SA" b="1" dirty="0" smtClean="0">
                <a:solidFill>
                  <a:srgbClr val="FFFF00"/>
                </a:solidFill>
              </a:rPr>
              <a:t>في تخطيط وتنفيذ برامج</a:t>
            </a:r>
            <a:r>
              <a:rPr lang="ar-EG" b="1" dirty="0" smtClean="0">
                <a:solidFill>
                  <a:srgbClr val="FFFF00"/>
                </a:solidFill>
              </a:rPr>
              <a:t> تنمية </a:t>
            </a:r>
            <a:r>
              <a:rPr lang="ar-SA" b="1" dirty="0" smtClean="0">
                <a:solidFill>
                  <a:srgbClr val="FFFF00"/>
                </a:solidFill>
              </a:rPr>
              <a:t> الرياضيات لأطفال الروضة </a:t>
            </a:r>
            <a:r>
              <a:rPr lang="ar-EG" b="1" dirty="0" smtClean="0">
                <a:solidFill>
                  <a:srgbClr val="FFFF00"/>
                </a:solidFill>
              </a:rPr>
              <a:t>؟</a:t>
            </a:r>
            <a:endParaRPr lang="en-US" b="1" dirty="0">
              <a:solidFill>
                <a:srgbClr val="FFFF00"/>
              </a:solidFill>
            </a:endParaRPr>
          </a:p>
        </p:txBody>
      </p:sp>
      <p:sp>
        <p:nvSpPr>
          <p:cNvPr id="33" name="مستطيل مستدير الزوايا 32"/>
          <p:cNvSpPr/>
          <p:nvPr/>
        </p:nvSpPr>
        <p:spPr>
          <a:xfrm>
            <a:off x="142844" y="1428736"/>
            <a:ext cx="3421044" cy="1064160"/>
          </a:xfrm>
          <a:prstGeom prst="roundRect">
            <a:avLst/>
          </a:prstGeom>
          <a:ln/>
        </p:spPr>
        <p:style>
          <a:lnRef idx="1">
            <a:schemeClr val="accent3"/>
          </a:lnRef>
          <a:fillRef idx="3">
            <a:schemeClr val="accent3"/>
          </a:fillRef>
          <a:effectRef idx="2">
            <a:schemeClr val="accent3"/>
          </a:effectRef>
          <a:fontRef idx="minor">
            <a:schemeClr val="lt1"/>
          </a:fontRef>
        </p:style>
        <p:txBody>
          <a:bodyPr rtlCol="1" anchor="ctr"/>
          <a:lstStyle/>
          <a:p>
            <a:pPr algn="ctr">
              <a:defRPr/>
            </a:pPr>
            <a:r>
              <a:rPr lang="ar-EG" sz="2000" b="1" dirty="0" smtClean="0">
                <a:solidFill>
                  <a:schemeClr val="bg1"/>
                </a:solidFill>
              </a:rPr>
              <a:t>ما هى </a:t>
            </a:r>
            <a:r>
              <a:rPr lang="ar-SA" sz="2000" b="1" dirty="0" smtClean="0">
                <a:solidFill>
                  <a:schemeClr val="bg1"/>
                </a:solidFill>
              </a:rPr>
              <a:t>أهم الأهداف العامة</a:t>
            </a:r>
            <a:r>
              <a:rPr lang="ar-EG" sz="2000" b="1" dirty="0" smtClean="0">
                <a:solidFill>
                  <a:schemeClr val="bg1"/>
                </a:solidFill>
              </a:rPr>
              <a:t> لتعلم </a:t>
            </a:r>
            <a:r>
              <a:rPr lang="ar-SA" sz="2000" b="1" dirty="0" smtClean="0">
                <a:solidFill>
                  <a:schemeClr val="bg1"/>
                </a:solidFill>
              </a:rPr>
              <a:t> </a:t>
            </a:r>
            <a:r>
              <a:rPr lang="ar-EG" sz="2000" b="1" dirty="0" smtClean="0">
                <a:solidFill>
                  <a:schemeClr val="bg1"/>
                </a:solidFill>
              </a:rPr>
              <a:t>المفاهبم الرياضية لدى الأطفال ؟ </a:t>
            </a:r>
            <a:r>
              <a:rPr lang="ar-EG" sz="2000" dirty="0" smtClean="0">
                <a:solidFill>
                  <a:schemeClr val="bg1"/>
                </a:solidFill>
              </a:rPr>
              <a:t/>
            </a:r>
            <a:br>
              <a:rPr lang="ar-EG" sz="2000" dirty="0" smtClean="0">
                <a:solidFill>
                  <a:schemeClr val="bg1"/>
                </a:solidFill>
              </a:rPr>
            </a:br>
            <a:endParaRPr lang="en-US" sz="2000" b="1" dirty="0">
              <a:solidFill>
                <a:schemeClr val="bg1"/>
              </a:solidFill>
            </a:endParaRPr>
          </a:p>
        </p:txBody>
      </p:sp>
      <p:pic>
        <p:nvPicPr>
          <p:cNvPr id="2050" name="Picture 2" descr="E:\clip art\437,1283261572,2.jpg"/>
          <p:cNvPicPr>
            <a:picLocks noChangeAspect="1" noChangeArrowheads="1"/>
          </p:cNvPicPr>
          <p:nvPr/>
        </p:nvPicPr>
        <p:blipFill>
          <a:blip r:embed="rId3" cstate="print"/>
          <a:srcRect/>
          <a:stretch>
            <a:fillRect/>
          </a:stretch>
        </p:blipFill>
        <p:spPr bwMode="auto">
          <a:xfrm>
            <a:off x="3886199" y="2636912"/>
            <a:ext cx="1608443" cy="1379463"/>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6" presetClass="emph" presetSubtype="0" fill="hold" nodeType="clickEffect">
                                  <p:stCondLst>
                                    <p:cond delay="0"/>
                                  </p:stCondLst>
                                  <p:childTnLst>
                                    <p:animScale>
                                      <p:cBhvr>
                                        <p:cTn id="30"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719377443"/>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6241052"/>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723541232"/>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5AC64CE6-200C-45B4-B46F-D0C3C729F88A}" type="datetime1">
              <a:rPr lang="ar-SA" smtClean="0"/>
              <a:pPr/>
              <a:t>13/06/35</a:t>
            </a:fld>
            <a:endParaRPr lang="ar-SA"/>
          </a:p>
        </p:txBody>
      </p:sp>
    </p:spTree>
    <p:extLst>
      <p:ext uri="{BB962C8B-B14F-4D97-AF65-F5344CB8AC3E}">
        <p14:creationId xmlns:p14="http://schemas.microsoft.com/office/powerpoint/2010/main" val="2968588859"/>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39477403"/>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0378144"/>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204520754"/>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C6CD3C38-903F-45F1-BCE0-77B17578BB41}" type="datetime1">
              <a:rPr lang="ar-SA" smtClean="0"/>
              <a:pPr/>
              <a:t>13/06/35</a:t>
            </a:fld>
            <a:endParaRPr lang="ar-SA"/>
          </a:p>
        </p:txBody>
      </p:sp>
    </p:spTree>
    <p:extLst>
      <p:ext uri="{BB962C8B-B14F-4D97-AF65-F5344CB8AC3E}">
        <p14:creationId xmlns:p14="http://schemas.microsoft.com/office/powerpoint/2010/main" val="2470134317"/>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860867533"/>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r>
              <a:rPr lang="ar-EG" dirty="0" smtClean="0"/>
              <a:t>المحاضرة الثامنة </a:t>
            </a:r>
            <a:endParaRPr lang="ar-EG" dirty="0"/>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1026" name="Picture 2" descr="E:\clip art\cutebg45.gif"/>
          <p:cNvPicPr>
            <a:picLocks noGrp="1" noChangeAspect="1" noChangeArrowheads="1"/>
          </p:cNvPicPr>
          <p:nvPr>
            <p:ph idx="1"/>
          </p:nvPr>
        </p:nvPicPr>
        <p:blipFill>
          <a:blip r:embed="rId2" cstate="print"/>
          <a:srcRect/>
          <a:stretch>
            <a:fillRect/>
          </a:stretch>
        </p:blipFill>
        <p:spPr bwMode="auto">
          <a:xfrm>
            <a:off x="395536" y="1772816"/>
            <a:ext cx="8280920" cy="45365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EG" b="1" dirty="0" smtClean="0">
                <a:solidFill>
                  <a:srgbClr val="FFFF00"/>
                </a:solidFill>
                <a:effectLst>
                  <a:outerShdw blurRad="38100" dist="38100" dir="2700000" algn="tl">
                    <a:srgbClr val="000000">
                      <a:alpha val="43137"/>
                    </a:srgbClr>
                  </a:outerShdw>
                </a:effectLst>
              </a:rPr>
              <a:t>ثانيا نمو المفاهيم الرياضية لدى الأطفال </a:t>
            </a:r>
            <a:r>
              <a:rPr lang="en-US" b="1" dirty="0" smtClean="0">
                <a:solidFill>
                  <a:srgbClr val="FFFF00"/>
                </a:solidFill>
                <a:effectLst>
                  <a:outerShdw blurRad="38100" dist="38100" dir="2700000" algn="tl">
                    <a:srgbClr val="000000">
                      <a:alpha val="43137"/>
                    </a:srgbClr>
                  </a:outerShdw>
                </a:effectLst>
              </a:rPr>
              <a:t/>
            </a:r>
            <a:br>
              <a:rPr lang="en-US" b="1" dirty="0" smtClean="0">
                <a:solidFill>
                  <a:srgbClr val="FFFF00"/>
                </a:solidFill>
                <a:effectLst>
                  <a:outerShdw blurRad="38100" dist="38100" dir="2700000" algn="tl">
                    <a:srgbClr val="000000">
                      <a:alpha val="43137"/>
                    </a:srgbClr>
                  </a:outerShdw>
                </a:effectLst>
              </a:rPr>
            </a:br>
            <a:endParaRPr lang="ar-EG" dirty="0">
              <a:solidFill>
                <a:srgbClr val="FFFF00"/>
              </a:solidFill>
            </a:endParaRPr>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4098" name="Picture 2" descr="E:\clip art\classroom-job-subsitute-girl.png"/>
          <p:cNvPicPr>
            <a:picLocks noChangeAspect="1" noChangeArrowheads="1"/>
          </p:cNvPicPr>
          <p:nvPr/>
        </p:nvPicPr>
        <p:blipFill>
          <a:blip r:embed="rId2" cstate="print"/>
          <a:srcRect/>
          <a:stretch>
            <a:fillRect/>
          </a:stretch>
        </p:blipFill>
        <p:spPr bwMode="auto">
          <a:xfrm>
            <a:off x="-1" y="980728"/>
            <a:ext cx="9144001" cy="58772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style>
          <a:lnRef idx="3">
            <a:schemeClr val="lt1"/>
          </a:lnRef>
          <a:fillRef idx="1">
            <a:schemeClr val="dk1"/>
          </a:fillRef>
          <a:effectRef idx="1">
            <a:schemeClr val="dk1"/>
          </a:effectRef>
          <a:fontRef idx="minor">
            <a:schemeClr val="lt1"/>
          </a:fontRef>
        </p:style>
        <p:txBody>
          <a:bodyPr>
            <a:noAutofit/>
          </a:bodyPr>
          <a:lstStyle/>
          <a:p>
            <a:r>
              <a:rPr lang="ar-EG" sz="2800" b="1" dirty="0" smtClean="0">
                <a:solidFill>
                  <a:srgbClr val="FFFF00"/>
                </a:solidFill>
              </a:rPr>
              <a:t>ما هى </a:t>
            </a:r>
            <a:r>
              <a:rPr lang="ar-SA" sz="2800" b="1" dirty="0" smtClean="0">
                <a:solidFill>
                  <a:srgbClr val="FFFF00"/>
                </a:solidFill>
              </a:rPr>
              <a:t>أهم الأهداف العامة</a:t>
            </a:r>
            <a:r>
              <a:rPr lang="ar-EG" sz="2800" b="1" dirty="0" smtClean="0">
                <a:solidFill>
                  <a:srgbClr val="FFFF00"/>
                </a:solidFill>
              </a:rPr>
              <a:t> </a:t>
            </a:r>
            <a:r>
              <a:rPr lang="ar-EG" sz="2800" b="1" dirty="0" smtClean="0">
                <a:solidFill>
                  <a:srgbClr val="FFFF00"/>
                </a:solidFill>
              </a:rPr>
              <a:t>لتعلم</a:t>
            </a:r>
            <a:r>
              <a:rPr lang="ar-SA" sz="2800" b="1" dirty="0" smtClean="0">
                <a:solidFill>
                  <a:srgbClr val="FFFF00"/>
                </a:solidFill>
              </a:rPr>
              <a:t> </a:t>
            </a:r>
            <a:r>
              <a:rPr lang="ar-EG" sz="2800" b="1" dirty="0" err="1" smtClean="0">
                <a:solidFill>
                  <a:srgbClr val="FFFF00"/>
                </a:solidFill>
              </a:rPr>
              <a:t>المفاه</a:t>
            </a:r>
            <a:r>
              <a:rPr lang="ar-SA" sz="2800" b="1" dirty="0" smtClean="0">
                <a:solidFill>
                  <a:srgbClr val="FFFF00"/>
                </a:solidFill>
              </a:rPr>
              <a:t>ي</a:t>
            </a:r>
            <a:r>
              <a:rPr lang="ar-EG" sz="2800" b="1" dirty="0" smtClean="0">
                <a:solidFill>
                  <a:srgbClr val="FFFF00"/>
                </a:solidFill>
              </a:rPr>
              <a:t>م </a:t>
            </a:r>
            <a:r>
              <a:rPr lang="ar-EG" sz="2800" b="1" dirty="0" smtClean="0">
                <a:solidFill>
                  <a:srgbClr val="FFFF00"/>
                </a:solidFill>
              </a:rPr>
              <a:t>الرياضية لدى الأطفال ؟ </a:t>
            </a:r>
            <a:r>
              <a:rPr lang="ar-EG" sz="2800" dirty="0" smtClean="0">
                <a:solidFill>
                  <a:srgbClr val="FFFF00"/>
                </a:solidFill>
              </a:rPr>
              <a:t/>
            </a:r>
            <a:br>
              <a:rPr lang="ar-EG" sz="2800" dirty="0" smtClean="0">
                <a:solidFill>
                  <a:srgbClr val="FFFF00"/>
                </a:solidFill>
              </a:rPr>
            </a:br>
            <a:endParaRPr lang="ar-EG" sz="2800" dirty="0">
              <a:solidFill>
                <a:srgbClr val="FFFF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66532791"/>
              </p:ext>
            </p:extLst>
          </p:nvPr>
        </p:nvGraphicFramePr>
        <p:xfrm>
          <a:off x="0" y="1052736"/>
          <a:ext cx="9144000" cy="5805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3075" name="Picture 3" descr="E:\clip art\girl-holding-crayon-drawing.png"/>
          <p:cNvPicPr>
            <a:picLocks noChangeAspect="1" noChangeArrowheads="1"/>
          </p:cNvPicPr>
          <p:nvPr/>
        </p:nvPicPr>
        <p:blipFill>
          <a:blip r:embed="rId7" cstate="print"/>
          <a:srcRect/>
          <a:stretch>
            <a:fillRect/>
          </a:stretch>
        </p:blipFill>
        <p:spPr bwMode="auto">
          <a:xfrm>
            <a:off x="0" y="764704"/>
            <a:ext cx="2267744" cy="496855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026442"/>
          </a:xfrm>
        </p:spPr>
        <p:style>
          <a:lnRef idx="0">
            <a:schemeClr val="accent1"/>
          </a:lnRef>
          <a:fillRef idx="3">
            <a:schemeClr val="accent1"/>
          </a:fillRef>
          <a:effectRef idx="3">
            <a:schemeClr val="accent1"/>
          </a:effectRef>
          <a:fontRef idx="minor">
            <a:schemeClr val="lt1"/>
          </a:fontRef>
        </p:style>
        <p:txBody>
          <a:bodyPr>
            <a:normAutofit/>
          </a:bodyPr>
          <a:lstStyle/>
          <a:p>
            <a:pPr marL="514350" indent="-514350" algn="just" rtl="1"/>
            <a:endParaRPr lang="ar-SA" sz="2800" dirty="0" smtClean="0">
              <a:solidFill>
                <a:schemeClr val="tx1"/>
              </a:solidFill>
            </a:endParaRPr>
          </a:p>
          <a:p>
            <a:pPr marL="514350" indent="-514350" rtl="1">
              <a:buFont typeface="Wingdings" pitchFamily="2" charset="2"/>
              <a:buChar char="q"/>
            </a:pPr>
            <a:r>
              <a:rPr lang="ar-EG" sz="4400" b="1" dirty="0" smtClean="0">
                <a:solidFill>
                  <a:srgbClr val="FFFF00"/>
                </a:solidFill>
              </a:rPr>
              <a:t>ماهى الأجراءات التى </a:t>
            </a:r>
            <a:r>
              <a:rPr lang="ar-SA" sz="4400" b="1" dirty="0" smtClean="0">
                <a:solidFill>
                  <a:srgbClr val="FFFF00"/>
                </a:solidFill>
              </a:rPr>
              <a:t>تساعد </a:t>
            </a:r>
            <a:r>
              <a:rPr lang="ar-EG" sz="4400" b="1" dirty="0" smtClean="0">
                <a:solidFill>
                  <a:srgbClr val="FFFF00"/>
                </a:solidFill>
              </a:rPr>
              <a:t>معلمات رياض الأطفال </a:t>
            </a:r>
            <a:r>
              <a:rPr lang="ar-SA" sz="4400" b="1" dirty="0" smtClean="0">
                <a:solidFill>
                  <a:srgbClr val="FFFF00"/>
                </a:solidFill>
              </a:rPr>
              <a:t>في </a:t>
            </a:r>
            <a:r>
              <a:rPr lang="ar-SA" sz="4400" b="1" dirty="0">
                <a:solidFill>
                  <a:srgbClr val="FFFF00"/>
                </a:solidFill>
              </a:rPr>
              <a:t>تخطيط وتنفيذ </a:t>
            </a:r>
            <a:r>
              <a:rPr lang="ar-SA" sz="4400" b="1" dirty="0" smtClean="0">
                <a:solidFill>
                  <a:srgbClr val="FFFF00"/>
                </a:solidFill>
              </a:rPr>
              <a:t>برامج</a:t>
            </a:r>
            <a:r>
              <a:rPr lang="ar-EG" sz="4400" b="1" dirty="0" smtClean="0">
                <a:solidFill>
                  <a:srgbClr val="FFFF00"/>
                </a:solidFill>
              </a:rPr>
              <a:t> تنمية </a:t>
            </a:r>
            <a:r>
              <a:rPr lang="ar-SA" sz="4400" b="1" dirty="0" smtClean="0">
                <a:solidFill>
                  <a:srgbClr val="FFFF00"/>
                </a:solidFill>
              </a:rPr>
              <a:t> </a:t>
            </a:r>
            <a:r>
              <a:rPr lang="ar-SA" sz="4400" b="1" dirty="0">
                <a:solidFill>
                  <a:srgbClr val="FFFF00"/>
                </a:solidFill>
              </a:rPr>
              <a:t>الرياضيات لأطفال الروضة </a:t>
            </a:r>
            <a:r>
              <a:rPr lang="ar-EG" sz="4400" b="1" dirty="0" smtClean="0">
                <a:solidFill>
                  <a:srgbClr val="FFFF00"/>
                </a:solidFill>
              </a:rPr>
              <a:t>؟</a:t>
            </a:r>
            <a:endParaRPr lang="en-US" sz="4400" b="1" dirty="0">
              <a:solidFill>
                <a:srgbClr val="FFFF00"/>
              </a:solidFill>
            </a:endParaRPr>
          </a:p>
          <a:p>
            <a:pPr marL="514350" indent="-514350" algn="just" rtl="1"/>
            <a:endParaRPr lang="en-US" sz="2800" dirty="0">
              <a:solidFill>
                <a:schemeClr val="tx1"/>
              </a:solidFill>
            </a:endParaRPr>
          </a:p>
        </p:txBody>
      </p:sp>
      <p:sp>
        <p:nvSpPr>
          <p:cNvPr id="4" name="Date Placeholder 3"/>
          <p:cNvSpPr>
            <a:spLocks noGrp="1"/>
          </p:cNvSpPr>
          <p:nvPr>
            <p:ph type="dt" sz="half" idx="10"/>
          </p:nvPr>
        </p:nvSpPr>
        <p:spPr/>
        <p:txBody>
          <a:bodyPr/>
          <a:lstStyle/>
          <a:p>
            <a:fld id="{E6B9E0BC-0B6F-41AF-B36E-BB49D5189F47}" type="datetime1">
              <a:rPr lang="ar-SA" smtClean="0"/>
              <a:pPr/>
              <a:t>13/06/35</a:t>
            </a:fld>
            <a:endParaRPr lang="ar-SA"/>
          </a:p>
        </p:txBody>
      </p:sp>
      <p:pic>
        <p:nvPicPr>
          <p:cNvPr id="2051" name="Picture 3" descr="C:\Users\Dr.Nglaa\Pictures\صور تصلح لأختبارات\مهن متنوعة\758.gif"/>
          <p:cNvPicPr>
            <a:picLocks noChangeAspect="1" noChangeArrowheads="1"/>
          </p:cNvPicPr>
          <p:nvPr/>
        </p:nvPicPr>
        <p:blipFill>
          <a:blip r:embed="rId3" cstate="print"/>
          <a:srcRect/>
          <a:stretch>
            <a:fillRect/>
          </a:stretch>
        </p:blipFill>
        <p:spPr bwMode="auto">
          <a:xfrm>
            <a:off x="0" y="2911929"/>
            <a:ext cx="9144000" cy="3946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2832541"/>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792288011"/>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EE343575-2BA2-40AD-AADC-7E819B075C8C}" type="datetime1">
              <a:rPr lang="ar-SA" smtClean="0"/>
              <a:pPr/>
              <a:t>13/06/35</a:t>
            </a:fld>
            <a:endParaRPr lang="ar-SA"/>
          </a:p>
        </p:txBody>
      </p:sp>
    </p:spTree>
    <p:extLst>
      <p:ext uri="{BB962C8B-B14F-4D97-AF65-F5344CB8AC3E}">
        <p14:creationId xmlns:p14="http://schemas.microsoft.com/office/powerpoint/2010/main" val="2384716618"/>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365384369"/>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F86D7437-39E1-4310-94A8-FB269DB43B86}" type="datetime1">
              <a:rPr lang="ar-SA" smtClean="0"/>
              <a:pPr/>
              <a:t>13/06/35</a:t>
            </a:fld>
            <a:endParaRPr lang="ar-SA"/>
          </a:p>
        </p:txBody>
      </p:sp>
    </p:spTree>
    <p:extLst>
      <p:ext uri="{BB962C8B-B14F-4D97-AF65-F5344CB8AC3E}">
        <p14:creationId xmlns:p14="http://schemas.microsoft.com/office/powerpoint/2010/main" val="8331736"/>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AA0D7BA7-37BB-48AC-A3B8-731B4A8C21D1}" type="datetime1">
              <a:rPr lang="ar-SA" smtClean="0"/>
              <a:pPr/>
              <a:t>13/06/35</a:t>
            </a:fld>
            <a:endParaRPr lang="ar-SA"/>
          </a:p>
        </p:txBody>
      </p:sp>
    </p:spTree>
    <p:extLst>
      <p:ext uri="{BB962C8B-B14F-4D97-AF65-F5344CB8AC3E}">
        <p14:creationId xmlns:p14="http://schemas.microsoft.com/office/powerpoint/2010/main" val="495738386"/>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F32D637E-2580-4492-BA43-0A9D84858BFA}" type="datetime1">
              <a:rPr lang="ar-SA" smtClean="0"/>
              <a:pPr/>
              <a:t>13/06/35</a:t>
            </a:fld>
            <a:endParaRPr lang="ar-SA"/>
          </a:p>
        </p:txBody>
      </p:sp>
    </p:spTree>
    <p:extLst>
      <p:ext uri="{BB962C8B-B14F-4D97-AF65-F5344CB8AC3E}">
        <p14:creationId xmlns:p14="http://schemas.microsoft.com/office/powerpoint/2010/main" val="3405414487"/>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9FB6634F-D0AD-4B80-93BB-E1C8311EDA76}" type="datetime1">
              <a:rPr lang="ar-SA" smtClean="0"/>
              <a:pPr/>
              <a:t>13/06/35</a:t>
            </a:fld>
            <a:endParaRPr lang="ar-SA"/>
          </a:p>
        </p:txBody>
      </p:sp>
    </p:spTree>
    <p:extLst>
      <p:ext uri="{BB962C8B-B14F-4D97-AF65-F5344CB8AC3E}">
        <p14:creationId xmlns:p14="http://schemas.microsoft.com/office/powerpoint/2010/main" val="829408528"/>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943396845"/>
              </p:ext>
            </p:extLst>
          </p:nvPr>
        </p:nvGraphicFramePr>
        <p:xfrm>
          <a:off x="0" y="0"/>
          <a:ext cx="9144000" cy="7101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7CB12D7D-94AF-48B3-8963-A707941D28AC}" type="datetime1">
              <a:rPr lang="ar-SA" smtClean="0"/>
              <a:pPr/>
              <a:t>13/06/35</a:t>
            </a:fld>
            <a:endParaRPr lang="ar-SA"/>
          </a:p>
        </p:txBody>
      </p:sp>
    </p:spTree>
    <p:extLst>
      <p:ext uri="{BB962C8B-B14F-4D97-AF65-F5344CB8AC3E}">
        <p14:creationId xmlns:p14="http://schemas.microsoft.com/office/powerpoint/2010/main" val="3695249284"/>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B328FE1E-1476-481A-B8EE-1EA798F38E03}" type="datetime1">
              <a:rPr lang="ar-SA" smtClean="0"/>
              <a:pPr/>
              <a:t>13/06/35</a:t>
            </a:fld>
            <a:endParaRPr lang="ar-SA"/>
          </a:p>
        </p:txBody>
      </p:sp>
    </p:spTree>
    <p:extLst>
      <p:ext uri="{BB962C8B-B14F-4D97-AF65-F5344CB8AC3E}">
        <p14:creationId xmlns:p14="http://schemas.microsoft.com/office/powerpoint/2010/main" val="190835596"/>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347243258"/>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602761F1-371F-44B8-839E-28B2BE773493}" type="datetime1">
              <a:rPr lang="ar-SA" smtClean="0"/>
              <a:pPr/>
              <a:t>13/06/35</a:t>
            </a:fld>
            <a:endParaRPr lang="ar-SA"/>
          </a:p>
        </p:txBody>
      </p:sp>
    </p:spTree>
    <p:extLst>
      <p:ext uri="{BB962C8B-B14F-4D97-AF65-F5344CB8AC3E}">
        <p14:creationId xmlns:p14="http://schemas.microsoft.com/office/powerpoint/2010/main" val="2994875586"/>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476537504"/>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0210E9E8-1FBA-4127-92EA-45C2FF4706A7}" type="datetime1">
              <a:rPr lang="ar-SA" smtClean="0"/>
              <a:pPr/>
              <a:t>13/06/35</a:t>
            </a:fld>
            <a:endParaRPr lang="ar-SA"/>
          </a:p>
        </p:txBody>
      </p:sp>
    </p:spTree>
    <p:extLst>
      <p:ext uri="{BB962C8B-B14F-4D97-AF65-F5344CB8AC3E}">
        <p14:creationId xmlns:p14="http://schemas.microsoft.com/office/powerpoint/2010/main" val="1175631473"/>
      </p:ext>
    </p:extLst>
  </p:cSld>
  <p:clrMapOvr>
    <a:masterClrMapping/>
  </p:clrMapOvr>
  <mc:AlternateContent xmlns:mc="http://schemas.openxmlformats.org/markup-compatibility/2006" xmlns:p14="http://schemas.microsoft.com/office/powerpoint/2010/main">
    <mc:Choice Requires="p14">
      <p:transition spd="slow" p14:dur="1600" advClick="0" advTm="10000">
        <p14:prism dir="r" isInverted="1"/>
      </p:transition>
    </mc:Choice>
    <mc:Fallback xmlns="">
      <p:transition spd="slow" advClick="0" advTm="10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5122" name="Picture 2" descr="E:\clip art\school-bus-stopped.png"/>
          <p:cNvPicPr>
            <a:picLocks noGrp="1" noChangeAspect="1" noChangeArrowheads="1"/>
          </p:cNvPicPr>
          <p:nvPr>
            <p:ph idx="1"/>
          </p:nvPr>
        </p:nvPicPr>
        <p:blipFill>
          <a:blip r:embed="rId2" cstate="print"/>
          <a:srcRect/>
          <a:stretch>
            <a:fillRect/>
          </a:stretch>
        </p:blipFill>
        <p:spPr bwMode="auto">
          <a:xfrm>
            <a:off x="-1" y="0"/>
            <a:ext cx="8892481" cy="6858000"/>
          </a:xfrm>
          <a:prstGeom prst="rect">
            <a:avLst/>
          </a:prstGeom>
          <a:ln>
            <a:noFill/>
          </a:ln>
          <a:effectLst>
            <a:softEdge rad="112500"/>
          </a:effectLst>
        </p:spPr>
      </p:pic>
    </p:spTree>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3728</TotalTime>
  <Words>1571</Words>
  <Application>Microsoft Office PowerPoint</Application>
  <PresentationFormat>On-screen Show (4:3)</PresentationFormat>
  <Paragraphs>152</Paragraphs>
  <Slides>24</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Times New Roman</vt:lpstr>
      <vt:lpstr>Wingdings</vt:lpstr>
      <vt:lpstr>Office Theme</vt:lpstr>
      <vt:lpstr>المحاضرة السابعة</vt:lpstr>
      <vt:lpstr>كيف تنمو  المفاهيم العلمية لدى الأطفال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المحاضرة الثامنة </vt:lpstr>
      <vt:lpstr>ثانيا نمو المفاهيم الرياضية لدى الأطفال  </vt:lpstr>
      <vt:lpstr>ما هى أهم الأهداف العامة لتعلم المفاهيم الرياضية لدى الأطفال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meezo2</dc:creator>
  <cp:lastModifiedBy>HHB</cp:lastModifiedBy>
  <cp:revision>42</cp:revision>
  <dcterms:created xsi:type="dcterms:W3CDTF">2014-01-18T01:00:53Z</dcterms:created>
  <dcterms:modified xsi:type="dcterms:W3CDTF">2014-04-13T21:08:54Z</dcterms:modified>
</cp:coreProperties>
</file>