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364" r:id="rId2"/>
    <p:sldId id="367" r:id="rId3"/>
    <p:sldId id="365" r:id="rId4"/>
    <p:sldId id="363" r:id="rId5"/>
    <p:sldId id="356" r:id="rId6"/>
    <p:sldId id="369" r:id="rId7"/>
    <p:sldId id="370" r:id="rId8"/>
    <p:sldId id="384" r:id="rId9"/>
    <p:sldId id="372" r:id="rId10"/>
    <p:sldId id="373" r:id="rId11"/>
    <p:sldId id="375" r:id="rId12"/>
    <p:sldId id="376" r:id="rId13"/>
    <p:sldId id="377" r:id="rId14"/>
    <p:sldId id="378" r:id="rId15"/>
    <p:sldId id="379" r:id="rId16"/>
    <p:sldId id="380" r:id="rId17"/>
    <p:sldId id="381" r:id="rId18"/>
    <p:sldId id="366" r:id="rId19"/>
    <p:sldId id="383"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37" autoAdjust="0"/>
    <p:restoredTop sz="94579" autoAdjust="0"/>
  </p:normalViewPr>
  <p:slideViewPr>
    <p:cSldViewPr>
      <p:cViewPr varScale="1">
        <p:scale>
          <a:sx n="70" d="100"/>
          <a:sy n="70" d="100"/>
        </p:scale>
        <p:origin x="138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gif"/></Relationships>
</file>

<file path=ppt/diagrams/_rels/data5.xml.rels><?xml version="1.0" encoding="UTF-8" standalone="yes"?>
<Relationships xmlns="http://schemas.openxmlformats.org/package/2006/relationships"><Relationship Id="rId1" Type="http://schemas.openxmlformats.org/officeDocument/2006/relationships/image" Target="../media/image7.gif"/></Relationships>
</file>

<file path=ppt/diagrams/_rels/data12.xml.rels><?xml version="1.0" encoding="UTF-8" standalone="yes"?>
<Relationships xmlns="http://schemas.openxmlformats.org/package/2006/relationships"><Relationship Id="rId1" Type="http://schemas.openxmlformats.org/officeDocument/2006/relationships/image" Target="../media/image10.gif"/></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5BDB12-46DA-4A24-B667-4B2E843E00A4}" type="doc">
      <dgm:prSet loTypeId="urn:microsoft.com/office/officeart/2005/8/layout/default#1" loCatId="list" qsTypeId="urn:microsoft.com/office/officeart/2005/8/quickstyle/3d2" qsCatId="3D" csTypeId="urn:microsoft.com/office/officeart/2005/8/colors/colorful1#1" csCatId="colorful" phldr="1"/>
      <dgm:spPr/>
      <dgm:t>
        <a:bodyPr/>
        <a:lstStyle/>
        <a:p>
          <a:pPr rtl="1"/>
          <a:endParaRPr lang="ar-EG"/>
        </a:p>
      </dgm:t>
    </dgm:pt>
    <dgm:pt modelId="{CDD075FF-C573-459E-A349-43B6D55F0E88}">
      <dgm:prSet/>
      <dgm:spPr/>
      <dgm:t>
        <a:bodyPr/>
        <a:lstStyle/>
        <a:p>
          <a:pPr rtl="1"/>
          <a:r>
            <a:rPr lang="ar-EG" b="1" dirty="0" smtClean="0"/>
            <a:t>كيف تنمو المفاهيم العلمية لدى الأطفال من </a:t>
          </a:r>
          <a:r>
            <a:rPr lang="ar-SA" b="1" dirty="0" smtClean="0"/>
            <a:t>خلال الظواهر البيولوجية للنبات</a:t>
          </a:r>
          <a:r>
            <a:rPr lang="ar-EG" b="1" dirty="0" smtClean="0"/>
            <a:t>؟</a:t>
          </a:r>
          <a:endParaRPr lang="ar-EG" dirty="0"/>
        </a:p>
      </dgm:t>
    </dgm:pt>
    <dgm:pt modelId="{EC2E89D6-C2A4-4C15-B9DF-1EF4328EFB69}" type="parTrans" cxnId="{42FE09A4-7606-4727-AF67-15D2F00BFF43}">
      <dgm:prSet/>
      <dgm:spPr/>
      <dgm:t>
        <a:bodyPr/>
        <a:lstStyle/>
        <a:p>
          <a:pPr rtl="1"/>
          <a:endParaRPr lang="ar-EG"/>
        </a:p>
      </dgm:t>
    </dgm:pt>
    <dgm:pt modelId="{C08948C3-B800-4B39-947E-213AC70CB06B}" type="sibTrans" cxnId="{42FE09A4-7606-4727-AF67-15D2F00BFF43}">
      <dgm:prSet/>
      <dgm:spPr/>
      <dgm:t>
        <a:bodyPr/>
        <a:lstStyle/>
        <a:p>
          <a:pPr rtl="1"/>
          <a:endParaRPr lang="ar-EG"/>
        </a:p>
      </dgm:t>
    </dgm:pt>
    <dgm:pt modelId="{2F84BDC8-A1BC-4403-86F1-EFBD0EC40C6A}">
      <dgm:prSet/>
      <dgm:spPr/>
      <dgm:t>
        <a:bodyPr/>
        <a:lstStyle/>
        <a:p>
          <a:pPr rtl="1"/>
          <a:r>
            <a:rPr lang="ar-EG" b="1" dirty="0" smtClean="0"/>
            <a:t>كيف تنمو المفاهيم العلمية لدى الأطفال من </a:t>
          </a:r>
          <a:r>
            <a:rPr lang="ar-SA" b="1" dirty="0" smtClean="0"/>
            <a:t>خلال الظواهر </a:t>
          </a:r>
          <a:r>
            <a:rPr lang="ar-EG" b="1" dirty="0" smtClean="0"/>
            <a:t>الطبيعية ؟</a:t>
          </a:r>
          <a:endParaRPr lang="ar-EG" b="1" dirty="0"/>
        </a:p>
      </dgm:t>
    </dgm:pt>
    <dgm:pt modelId="{8EF24D8E-D34E-43A4-A776-B542ACF3DC6B}" type="parTrans" cxnId="{B4EF95CF-7C58-4126-9683-E74B4ACD1215}">
      <dgm:prSet/>
      <dgm:spPr/>
      <dgm:t>
        <a:bodyPr/>
        <a:lstStyle/>
        <a:p>
          <a:pPr rtl="1"/>
          <a:endParaRPr lang="ar-EG"/>
        </a:p>
      </dgm:t>
    </dgm:pt>
    <dgm:pt modelId="{D16FAAB6-B841-4183-AE5F-3487448B8375}" type="sibTrans" cxnId="{B4EF95CF-7C58-4126-9683-E74B4ACD1215}">
      <dgm:prSet/>
      <dgm:spPr/>
      <dgm:t>
        <a:bodyPr/>
        <a:lstStyle/>
        <a:p>
          <a:pPr rtl="1"/>
          <a:endParaRPr lang="ar-EG"/>
        </a:p>
      </dgm:t>
    </dgm:pt>
    <dgm:pt modelId="{52A93C95-F2AF-4502-8DCA-8EC3781EFA1D}" type="pres">
      <dgm:prSet presAssocID="{E45BDB12-46DA-4A24-B667-4B2E843E00A4}" presName="diagram" presStyleCnt="0">
        <dgm:presLayoutVars>
          <dgm:dir/>
          <dgm:resizeHandles val="exact"/>
        </dgm:presLayoutVars>
      </dgm:prSet>
      <dgm:spPr/>
      <dgm:t>
        <a:bodyPr/>
        <a:lstStyle/>
        <a:p>
          <a:pPr rtl="1"/>
          <a:endParaRPr lang="ar-EG"/>
        </a:p>
      </dgm:t>
    </dgm:pt>
    <dgm:pt modelId="{CC779AC8-561F-4D8C-8986-E969EC379161}" type="pres">
      <dgm:prSet presAssocID="{CDD075FF-C573-459E-A349-43B6D55F0E88}" presName="node" presStyleLbl="node1" presStyleIdx="0" presStyleCnt="2">
        <dgm:presLayoutVars>
          <dgm:bulletEnabled val="1"/>
        </dgm:presLayoutVars>
      </dgm:prSet>
      <dgm:spPr/>
      <dgm:t>
        <a:bodyPr/>
        <a:lstStyle/>
        <a:p>
          <a:pPr rtl="1"/>
          <a:endParaRPr lang="ar-EG"/>
        </a:p>
      </dgm:t>
    </dgm:pt>
    <dgm:pt modelId="{E2CFEE17-831F-4169-864C-FF37F36AE151}" type="pres">
      <dgm:prSet presAssocID="{C08948C3-B800-4B39-947E-213AC70CB06B}" presName="sibTrans" presStyleCnt="0"/>
      <dgm:spPr/>
    </dgm:pt>
    <dgm:pt modelId="{D29E3CB1-FF0E-4E95-B7D0-76D54924AB23}" type="pres">
      <dgm:prSet presAssocID="{2F84BDC8-A1BC-4403-86F1-EFBD0EC40C6A}" presName="node" presStyleLbl="node1" presStyleIdx="1" presStyleCnt="2">
        <dgm:presLayoutVars>
          <dgm:bulletEnabled val="1"/>
        </dgm:presLayoutVars>
      </dgm:prSet>
      <dgm:spPr/>
      <dgm:t>
        <a:bodyPr/>
        <a:lstStyle/>
        <a:p>
          <a:pPr rtl="1"/>
          <a:endParaRPr lang="ar-EG"/>
        </a:p>
      </dgm:t>
    </dgm:pt>
  </dgm:ptLst>
  <dgm:cxnLst>
    <dgm:cxn modelId="{FDB15FEE-8F28-43A3-AFFD-5248FAF5BA0E}" type="presOf" srcId="{2F84BDC8-A1BC-4403-86F1-EFBD0EC40C6A}" destId="{D29E3CB1-FF0E-4E95-B7D0-76D54924AB23}" srcOrd="0" destOrd="0" presId="urn:microsoft.com/office/officeart/2005/8/layout/default#1"/>
    <dgm:cxn modelId="{42FE09A4-7606-4727-AF67-15D2F00BFF43}" srcId="{E45BDB12-46DA-4A24-B667-4B2E843E00A4}" destId="{CDD075FF-C573-459E-A349-43B6D55F0E88}" srcOrd="0" destOrd="0" parTransId="{EC2E89D6-C2A4-4C15-B9DF-1EF4328EFB69}" sibTransId="{C08948C3-B800-4B39-947E-213AC70CB06B}"/>
    <dgm:cxn modelId="{1B4A417A-5D97-4DFC-884C-0C6E12A314F3}" type="presOf" srcId="{CDD075FF-C573-459E-A349-43B6D55F0E88}" destId="{CC779AC8-561F-4D8C-8986-E969EC379161}" srcOrd="0" destOrd="0" presId="urn:microsoft.com/office/officeart/2005/8/layout/default#1"/>
    <dgm:cxn modelId="{B4EF95CF-7C58-4126-9683-E74B4ACD1215}" srcId="{E45BDB12-46DA-4A24-B667-4B2E843E00A4}" destId="{2F84BDC8-A1BC-4403-86F1-EFBD0EC40C6A}" srcOrd="1" destOrd="0" parTransId="{8EF24D8E-D34E-43A4-A776-B542ACF3DC6B}" sibTransId="{D16FAAB6-B841-4183-AE5F-3487448B8375}"/>
    <dgm:cxn modelId="{ABA9C493-6F2F-48E1-AF21-2243E3563C8E}" type="presOf" srcId="{E45BDB12-46DA-4A24-B667-4B2E843E00A4}" destId="{52A93C95-F2AF-4502-8DCA-8EC3781EFA1D}" srcOrd="0" destOrd="0" presId="urn:microsoft.com/office/officeart/2005/8/layout/default#1"/>
    <dgm:cxn modelId="{CA5A99A9-2F1C-4701-B533-1704BE5313CB}" type="presParOf" srcId="{52A93C95-F2AF-4502-8DCA-8EC3781EFA1D}" destId="{CC779AC8-561F-4D8C-8986-E969EC379161}" srcOrd="0" destOrd="0" presId="urn:microsoft.com/office/officeart/2005/8/layout/default#1"/>
    <dgm:cxn modelId="{6486A3F4-0D73-4E2F-A928-891F957EDAD7}" type="presParOf" srcId="{52A93C95-F2AF-4502-8DCA-8EC3781EFA1D}" destId="{E2CFEE17-831F-4169-864C-FF37F36AE151}" srcOrd="1" destOrd="0" presId="urn:microsoft.com/office/officeart/2005/8/layout/default#1"/>
    <dgm:cxn modelId="{E9BF4940-1238-4030-8536-F6F667F9F053}" type="presParOf" srcId="{52A93C95-F2AF-4502-8DCA-8EC3781EFA1D}" destId="{D29E3CB1-FF0E-4E95-B7D0-76D54924AB23}" srcOrd="2" destOrd="0" presId="urn:microsoft.com/office/officeart/2005/8/layout/default#1"/>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D8454D-4020-46B0-948C-1A4CF312570E}" type="doc">
      <dgm:prSet loTypeId="urn:microsoft.com/office/officeart/2005/8/layout/default#2" loCatId="list" qsTypeId="urn:microsoft.com/office/officeart/2005/8/quickstyle/simple1" qsCatId="simple" csTypeId="urn:microsoft.com/office/officeart/2005/8/colors/accent1_2" csCatId="accent1" phldr="1"/>
      <dgm:spPr/>
      <dgm:t>
        <a:bodyPr/>
        <a:lstStyle/>
        <a:p>
          <a:pPr rtl="1"/>
          <a:endParaRPr lang="ar-EG"/>
        </a:p>
      </dgm:t>
    </dgm:pt>
    <dgm:pt modelId="{32EC2C14-EB59-4059-A8C5-7A9A265E1C78}">
      <dgm:prSet/>
      <dgm:spPr/>
      <dgm:t>
        <a:bodyPr/>
        <a:lstStyle/>
        <a:p>
          <a:pPr rtl="1"/>
          <a:r>
            <a:rPr lang="ar-SA" sz="3600" b="1" dirty="0" smtClean="0">
              <a:effectLst>
                <a:outerShdw blurRad="38100" dist="38100" dir="2700000" algn="tl">
                  <a:srgbClr val="000000">
                    <a:alpha val="43137"/>
                  </a:srgbClr>
                </a:outerShdw>
              </a:effectLst>
            </a:rPr>
            <a:t>1 - اختيار الأطفال لأنواع مختلفة من البذور للقيام بعملية الاستنبات </a:t>
          </a:r>
          <a:r>
            <a:rPr lang="ar-EG" sz="3600" b="1" dirty="0" smtClean="0">
              <a:effectLst>
                <a:outerShdw blurRad="38100" dist="38100" dir="2700000" algn="tl">
                  <a:srgbClr val="000000">
                    <a:alpha val="43137"/>
                  </a:srgbClr>
                </a:outerShdw>
              </a:effectLst>
            </a:rPr>
            <a:t>يتعلم </a:t>
          </a:r>
          <a:r>
            <a:rPr lang="ar-SA" sz="3600" b="1" dirty="0" smtClean="0">
              <a:effectLst>
                <a:outerShdw blurRad="38100" dist="38100" dir="2700000" algn="tl">
                  <a:srgbClr val="000000">
                    <a:alpha val="43137"/>
                  </a:srgbClr>
                </a:outerShdw>
              </a:effectLst>
            </a:rPr>
            <a:t> الصغار </a:t>
          </a:r>
          <a:r>
            <a:rPr lang="ar-SA" sz="3600" b="1" strike="noStrike" dirty="0" smtClean="0">
              <a:solidFill>
                <a:srgbClr val="FFFF00"/>
              </a:solidFill>
              <a:effectLst/>
            </a:rPr>
            <a:t>من مفهوم البذرة</a:t>
          </a:r>
          <a:r>
            <a:rPr lang="ar-EG" sz="3600" b="1" strike="noStrike" dirty="0" smtClean="0">
              <a:solidFill>
                <a:srgbClr val="FFFF00"/>
              </a:solidFill>
              <a:effectLst/>
            </a:rPr>
            <a:t> </a:t>
          </a:r>
          <a:r>
            <a:rPr lang="ar-SA" sz="3600" b="1" dirty="0" smtClean="0">
              <a:effectLst>
                <a:outerShdw blurRad="38100" dist="38100" dir="2700000" algn="tl">
                  <a:srgbClr val="000000">
                    <a:alpha val="43137"/>
                  </a:srgbClr>
                </a:outerShdw>
              </a:effectLst>
            </a:rPr>
            <a:t>ويعتبر اختيار الأطفال لنوعية البذور التي يرغبون في </a:t>
          </a:r>
          <a:r>
            <a:rPr lang="ar-SA" sz="3600" b="1" dirty="0" smtClean="0">
              <a:solidFill>
                <a:srgbClr val="FFFF00"/>
              </a:solidFill>
              <a:effectLst>
                <a:outerShdw blurRad="38100" dist="38100" dir="2700000" algn="tl">
                  <a:srgbClr val="000000">
                    <a:alpha val="43137"/>
                  </a:srgbClr>
                </a:outerShdw>
              </a:effectLst>
            </a:rPr>
            <a:t>زراعتها ومقارنتهم </a:t>
          </a:r>
          <a:r>
            <a:rPr lang="ar-EG" sz="3600" b="1" dirty="0" smtClean="0">
              <a:solidFill>
                <a:srgbClr val="FFFF00"/>
              </a:solidFill>
              <a:effectLst>
                <a:outerShdw blurRad="38100" dist="38100" dir="2700000" algn="tl">
                  <a:srgbClr val="000000">
                    <a:alpha val="43137"/>
                  </a:srgbClr>
                </a:outerShdw>
              </a:effectLst>
            </a:rPr>
            <a:t>يتعلم </a:t>
          </a:r>
          <a:r>
            <a:rPr lang="ar-SA" sz="3600" b="1" dirty="0" smtClean="0">
              <a:solidFill>
                <a:srgbClr val="FFFF00"/>
              </a:solidFill>
              <a:effectLst>
                <a:outerShdw blurRad="38100" dist="38100" dir="2700000" algn="tl">
                  <a:srgbClr val="000000">
                    <a:alpha val="43137"/>
                  </a:srgbClr>
                </a:outerShdw>
              </a:effectLst>
            </a:rPr>
            <a:t>مهارات تتعلق بمفهوم النوع فهناك بذور لإنتاج الحبوب كالذرة والقمح والعدس والحبة والبرسيم،</a:t>
          </a:r>
          <a:r>
            <a:rPr lang="ar-SA" sz="3600" b="1" dirty="0" smtClean="0">
              <a:effectLst>
                <a:outerShdw blurRad="38100" dist="38100" dir="2700000" algn="tl">
                  <a:srgbClr val="000000">
                    <a:alpha val="43137"/>
                  </a:srgbClr>
                </a:outerShdw>
              </a:effectLst>
            </a:rPr>
            <a:t> وبذور </a:t>
          </a:r>
          <a:r>
            <a:rPr lang="ar-SA" sz="3600" b="1" u="sng" dirty="0" smtClean="0">
              <a:solidFill>
                <a:schemeClr val="tx1"/>
              </a:solidFill>
              <a:effectLst/>
            </a:rPr>
            <a:t>لإنبات الزهور والأبصال، وأخرى لإنبات الفاكهة والخضروات فيتعلم أسماء بعضها كما يدرك تعدد نعم الله على عباده.</a:t>
          </a:r>
          <a:endParaRPr lang="en-US" sz="3600" b="1" u="sng" dirty="0">
            <a:solidFill>
              <a:schemeClr val="tx1"/>
            </a:solidFill>
            <a:effectLst/>
          </a:endParaRPr>
        </a:p>
      </dgm:t>
    </dgm:pt>
    <dgm:pt modelId="{1FE47CBA-C6D1-4ED3-87C3-6B072F7F9069}" type="parTrans" cxnId="{D1E64AFE-DBE2-4363-A572-AE9A5B14FAA0}">
      <dgm:prSet/>
      <dgm:spPr/>
      <dgm:t>
        <a:bodyPr/>
        <a:lstStyle/>
        <a:p>
          <a:pPr rtl="1"/>
          <a:endParaRPr lang="ar-EG"/>
        </a:p>
      </dgm:t>
    </dgm:pt>
    <dgm:pt modelId="{9567DD7D-ACA7-4643-8966-606439D0076D}" type="sibTrans" cxnId="{D1E64AFE-DBE2-4363-A572-AE9A5B14FAA0}">
      <dgm:prSet/>
      <dgm:spPr/>
      <dgm:t>
        <a:bodyPr/>
        <a:lstStyle/>
        <a:p>
          <a:pPr rtl="1"/>
          <a:endParaRPr lang="ar-EG"/>
        </a:p>
      </dgm:t>
    </dgm:pt>
    <dgm:pt modelId="{4200D619-49F0-472D-AB17-33DF56A6EEA1}">
      <dgm:prSet custT="1"/>
      <dgm:spPr/>
      <dgm:t>
        <a:bodyPr/>
        <a:lstStyle/>
        <a:p>
          <a:pPr rtl="1"/>
          <a:r>
            <a:rPr lang="ar-EG" sz="3600" b="1" dirty="0" smtClean="0">
              <a:solidFill>
                <a:srgbClr val="002060"/>
              </a:solidFill>
            </a:rPr>
            <a:t>2-يتعلم </a:t>
          </a:r>
          <a:r>
            <a:rPr lang="ar-SA" sz="3600" b="1" dirty="0" smtClean="0">
              <a:solidFill>
                <a:srgbClr val="002060"/>
              </a:solidFill>
            </a:rPr>
            <a:t>لأطفال كيفية زراعة  البذور (في أصيص ، في كوب ماء، في التربة، أو على قطنه) ومعرفتهم لموعد زراعتها، </a:t>
          </a:r>
          <a:r>
            <a:rPr lang="ar-SA" sz="3600" b="1" dirty="0" smtClean="0">
              <a:solidFill>
                <a:srgbClr val="FF0000"/>
              </a:solidFill>
            </a:rPr>
            <a:t>وإدراكهم لأهمية توافر احتياجات النبات </a:t>
          </a:r>
          <a:r>
            <a:rPr lang="ar-SA" sz="3600" b="1" dirty="0" smtClean="0">
              <a:solidFill>
                <a:srgbClr val="002060"/>
              </a:solidFill>
            </a:rPr>
            <a:t>من تربة وشمس وهواء وسماد كشروط أساسية لنجاح النمو</a:t>
          </a:r>
          <a:endParaRPr lang="en-US" sz="3600" b="1" dirty="0">
            <a:solidFill>
              <a:srgbClr val="002060"/>
            </a:solidFill>
          </a:endParaRPr>
        </a:p>
      </dgm:t>
    </dgm:pt>
    <dgm:pt modelId="{8F7FB39D-E6E7-419C-8D30-AC1E235EDA81}" type="parTrans" cxnId="{5ED9328B-45C5-4B1C-9085-BE4BE93F0C41}">
      <dgm:prSet/>
      <dgm:spPr/>
      <dgm:t>
        <a:bodyPr/>
        <a:lstStyle/>
        <a:p>
          <a:pPr rtl="1"/>
          <a:endParaRPr lang="ar-EG"/>
        </a:p>
      </dgm:t>
    </dgm:pt>
    <dgm:pt modelId="{05E2A2FF-A15E-4EF7-A358-ACF6198A3279}" type="sibTrans" cxnId="{5ED9328B-45C5-4B1C-9085-BE4BE93F0C41}">
      <dgm:prSet/>
      <dgm:spPr/>
      <dgm:t>
        <a:bodyPr/>
        <a:lstStyle/>
        <a:p>
          <a:pPr rtl="1"/>
          <a:endParaRPr lang="ar-EG"/>
        </a:p>
      </dgm:t>
    </dgm:pt>
    <dgm:pt modelId="{F311D44C-04BF-4D17-BBDB-0AD2DB3FF125}" type="pres">
      <dgm:prSet presAssocID="{01D8454D-4020-46B0-948C-1A4CF312570E}" presName="diagram" presStyleCnt="0">
        <dgm:presLayoutVars>
          <dgm:dir/>
          <dgm:resizeHandles val="exact"/>
        </dgm:presLayoutVars>
      </dgm:prSet>
      <dgm:spPr/>
      <dgm:t>
        <a:bodyPr/>
        <a:lstStyle/>
        <a:p>
          <a:pPr rtl="1"/>
          <a:endParaRPr lang="ar-EG"/>
        </a:p>
      </dgm:t>
    </dgm:pt>
    <dgm:pt modelId="{CD6B96A8-D360-4BBE-A479-A159EBAAD67B}" type="pres">
      <dgm:prSet presAssocID="{32EC2C14-EB59-4059-A8C5-7A9A265E1C78}" presName="node" presStyleLbl="node1" presStyleIdx="0" presStyleCnt="1" custScaleY="108437">
        <dgm:presLayoutVars>
          <dgm:bulletEnabled val="1"/>
        </dgm:presLayoutVars>
      </dgm:prSet>
      <dgm:spPr/>
      <dgm:t>
        <a:bodyPr/>
        <a:lstStyle/>
        <a:p>
          <a:pPr rtl="1"/>
          <a:endParaRPr lang="ar-EG"/>
        </a:p>
      </dgm:t>
    </dgm:pt>
  </dgm:ptLst>
  <dgm:cxnLst>
    <dgm:cxn modelId="{D1E64AFE-DBE2-4363-A572-AE9A5B14FAA0}" srcId="{01D8454D-4020-46B0-948C-1A4CF312570E}" destId="{32EC2C14-EB59-4059-A8C5-7A9A265E1C78}" srcOrd="0" destOrd="0" parTransId="{1FE47CBA-C6D1-4ED3-87C3-6B072F7F9069}" sibTransId="{9567DD7D-ACA7-4643-8966-606439D0076D}"/>
    <dgm:cxn modelId="{7691F1E2-2B9E-4940-A6F9-51A8738B4C18}" type="presOf" srcId="{4200D619-49F0-472D-AB17-33DF56A6EEA1}" destId="{CD6B96A8-D360-4BBE-A479-A159EBAAD67B}" srcOrd="0" destOrd="1" presId="urn:microsoft.com/office/officeart/2005/8/layout/default#2"/>
    <dgm:cxn modelId="{2FB6F021-5082-4394-9723-65A165F7EC21}" type="presOf" srcId="{32EC2C14-EB59-4059-A8C5-7A9A265E1C78}" destId="{CD6B96A8-D360-4BBE-A479-A159EBAAD67B}" srcOrd="0" destOrd="0" presId="urn:microsoft.com/office/officeart/2005/8/layout/default#2"/>
    <dgm:cxn modelId="{AFC79D17-286F-4144-A40C-9AB10960D238}" type="presOf" srcId="{01D8454D-4020-46B0-948C-1A4CF312570E}" destId="{F311D44C-04BF-4D17-BBDB-0AD2DB3FF125}" srcOrd="0" destOrd="0" presId="urn:microsoft.com/office/officeart/2005/8/layout/default#2"/>
    <dgm:cxn modelId="{5ED9328B-45C5-4B1C-9085-BE4BE93F0C41}" srcId="{32EC2C14-EB59-4059-A8C5-7A9A265E1C78}" destId="{4200D619-49F0-472D-AB17-33DF56A6EEA1}" srcOrd="0" destOrd="0" parTransId="{8F7FB39D-E6E7-419C-8D30-AC1E235EDA81}" sibTransId="{05E2A2FF-A15E-4EF7-A358-ACF6198A3279}"/>
    <dgm:cxn modelId="{9DBA6705-6C60-4AAE-B332-872FF728C8F2}" type="presParOf" srcId="{F311D44C-04BF-4D17-BBDB-0AD2DB3FF125}" destId="{CD6B96A8-D360-4BBE-A479-A159EBAAD67B}" srcOrd="0"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8D09F0-69B2-4273-AB79-610F56242E21}" type="doc">
      <dgm:prSet loTypeId="urn:microsoft.com/office/officeart/2005/8/layout/process4" loCatId="process" qsTypeId="urn:microsoft.com/office/officeart/2005/8/quickstyle/simple1" qsCatId="simple" csTypeId="urn:microsoft.com/office/officeart/2005/8/colors/colorful1#2" csCatId="colorful" phldr="1"/>
      <dgm:spPr/>
      <dgm:t>
        <a:bodyPr/>
        <a:lstStyle/>
        <a:p>
          <a:pPr rtl="1"/>
          <a:endParaRPr lang="ar-EG"/>
        </a:p>
      </dgm:t>
    </dgm:pt>
    <dgm:pt modelId="{BB526E3E-C3A6-4994-A787-543EB9EDA462}">
      <dgm:prSet custT="1"/>
      <dgm:spPr/>
      <dgm:t>
        <a:bodyPr/>
        <a:lstStyle/>
        <a:p>
          <a:pPr rtl="1"/>
          <a:r>
            <a:rPr lang="ar-SA" sz="1800" b="1" dirty="0" smtClean="0"/>
            <a:t>التعرف على  أنواع الخضروات التي يستخدمها أمهاتهم في الطبخ، مثل الكوسة، والكرنب، والجذر، الخيار فيحددون تلك التي تؤكل مطبوخة وتلك التي تؤكل نيئة.</a:t>
          </a:r>
          <a:endParaRPr lang="en-US" sz="1800" dirty="0"/>
        </a:p>
      </dgm:t>
    </dgm:pt>
    <dgm:pt modelId="{68AAFF4D-37C6-4A03-9C32-D36B219E11B2}" type="parTrans" cxnId="{08B54720-4E96-4291-8958-9C450FACD893}">
      <dgm:prSet/>
      <dgm:spPr/>
      <dgm:t>
        <a:bodyPr/>
        <a:lstStyle/>
        <a:p>
          <a:pPr rtl="1"/>
          <a:endParaRPr lang="ar-EG"/>
        </a:p>
      </dgm:t>
    </dgm:pt>
    <dgm:pt modelId="{A8102E8F-1D9D-41DF-BC38-3A6379C74FB9}" type="sibTrans" cxnId="{08B54720-4E96-4291-8958-9C450FACD893}">
      <dgm:prSet/>
      <dgm:spPr/>
      <dgm:t>
        <a:bodyPr/>
        <a:lstStyle/>
        <a:p>
          <a:pPr rtl="1"/>
          <a:endParaRPr lang="ar-EG"/>
        </a:p>
      </dgm:t>
    </dgm:pt>
    <dgm:pt modelId="{481109D5-E2FC-4DDF-8115-9B679C892480}">
      <dgm:prSet custT="1"/>
      <dgm:spPr/>
      <dgm:t>
        <a:bodyPr/>
        <a:lstStyle/>
        <a:p>
          <a:pPr rtl="1"/>
          <a:r>
            <a:rPr lang="ar-SA" sz="1800" b="1" dirty="0" smtClean="0"/>
            <a:t>مقابلة الأطفال للقائمين برعاية المزارع والحقول أو المعارض تساعدهم على التعرف على الأدوات التي يستخدمها هؤلاء في الزراعة وفي الري وفي الحرث وفي جني المحاصيل. </a:t>
          </a:r>
          <a:endParaRPr lang="en-US" sz="1800" dirty="0"/>
        </a:p>
      </dgm:t>
    </dgm:pt>
    <dgm:pt modelId="{63C0183A-139C-4F53-8E56-43566E082D12}" type="parTrans" cxnId="{D3E6D23E-5984-4CFC-B037-A4DEF814986E}">
      <dgm:prSet/>
      <dgm:spPr/>
      <dgm:t>
        <a:bodyPr/>
        <a:lstStyle/>
        <a:p>
          <a:pPr rtl="1"/>
          <a:endParaRPr lang="ar-EG"/>
        </a:p>
      </dgm:t>
    </dgm:pt>
    <dgm:pt modelId="{92E4CB7F-A3EA-4310-B6EF-7804AF8497CD}" type="sibTrans" cxnId="{D3E6D23E-5984-4CFC-B037-A4DEF814986E}">
      <dgm:prSet/>
      <dgm:spPr/>
      <dgm:t>
        <a:bodyPr/>
        <a:lstStyle/>
        <a:p>
          <a:pPr rtl="1"/>
          <a:endParaRPr lang="ar-EG"/>
        </a:p>
      </dgm:t>
    </dgm:pt>
    <dgm:pt modelId="{92CDA8E6-DC56-470D-826B-3DF5B06C5AF3}">
      <dgm:prSet custT="1"/>
      <dgm:spPr/>
      <dgm:t>
        <a:bodyPr/>
        <a:lstStyle/>
        <a:p>
          <a:pPr rtl="1"/>
          <a:r>
            <a:rPr lang="ar-SA" sz="1800" b="1" dirty="0" smtClean="0"/>
            <a:t>عند عودة الأطفال من رحلاتهم تقوم المعلمة  بإعداد بعض الأطعمة أو الأطباق اللذيذة من الخضروات أو الفاكهة أو الثمار التي جمعوها أثناء رحلتهم، فيكتسبون بذلك مهارات تتعلق بمفهوم المادة التي تتكون منها الأشياء فضلا عن مفهوم بعض مظاهر المادة وبعض خواصها بالطبخ. </a:t>
          </a:r>
          <a:endParaRPr lang="en-US" sz="1800" dirty="0"/>
        </a:p>
      </dgm:t>
    </dgm:pt>
    <dgm:pt modelId="{22633E28-9E93-47E4-837A-5415E5FED67D}" type="parTrans" cxnId="{B2718B7C-AA03-43BF-9A74-061DD070A951}">
      <dgm:prSet/>
      <dgm:spPr/>
      <dgm:t>
        <a:bodyPr/>
        <a:lstStyle/>
        <a:p>
          <a:pPr rtl="1"/>
          <a:endParaRPr lang="ar-EG"/>
        </a:p>
      </dgm:t>
    </dgm:pt>
    <dgm:pt modelId="{EBF2CA34-B244-4176-9C7A-DCE246CCD187}" type="sibTrans" cxnId="{B2718B7C-AA03-43BF-9A74-061DD070A951}">
      <dgm:prSet/>
      <dgm:spPr/>
      <dgm:t>
        <a:bodyPr/>
        <a:lstStyle/>
        <a:p>
          <a:pPr rtl="1"/>
          <a:endParaRPr lang="ar-EG"/>
        </a:p>
      </dgm:t>
    </dgm:pt>
    <dgm:pt modelId="{D72CF9E7-028A-4639-8C16-AF8528866AD0}">
      <dgm:prSet custT="1"/>
      <dgm:spPr/>
      <dgm:t>
        <a:bodyPr/>
        <a:lstStyle/>
        <a:p>
          <a:pPr rtl="1"/>
          <a:r>
            <a:rPr lang="ar-SA" sz="1800" b="1" dirty="0" smtClean="0"/>
            <a:t>تزداد مهارة الملاحظة عندما ينظر الطفل إلى النباتات المختلفة على لحاء الأشجار، والأوراق التي تتغير ألوانها وتقع، والنباتات التي تشق طريقها إلى التربة، وعندما يجمع الطفل حفنة من الحشائش ويستمتع برائحتها ورائحة غيرها من النباتات المختلفة ويلاحظ أن الجري على الحشيش مختلف عن الجري على الأسطح الصلبة أو الرمال، </a:t>
          </a:r>
          <a:endParaRPr lang="en-US" sz="1800" dirty="0"/>
        </a:p>
      </dgm:t>
    </dgm:pt>
    <dgm:pt modelId="{B9BDED5D-6BE5-4DF9-B540-7AC6F69DAE05}" type="parTrans" cxnId="{21E03C34-9F06-4AEA-A52A-C1DCE3D72632}">
      <dgm:prSet/>
      <dgm:spPr/>
      <dgm:t>
        <a:bodyPr/>
        <a:lstStyle/>
        <a:p>
          <a:pPr rtl="1"/>
          <a:endParaRPr lang="ar-EG"/>
        </a:p>
      </dgm:t>
    </dgm:pt>
    <dgm:pt modelId="{9F0FB5A9-932B-4F09-9CCA-4C3251CBB0E2}" type="sibTrans" cxnId="{21E03C34-9F06-4AEA-A52A-C1DCE3D72632}">
      <dgm:prSet/>
      <dgm:spPr/>
      <dgm:t>
        <a:bodyPr/>
        <a:lstStyle/>
        <a:p>
          <a:pPr rtl="1"/>
          <a:endParaRPr lang="ar-EG"/>
        </a:p>
      </dgm:t>
    </dgm:pt>
    <dgm:pt modelId="{EE723039-6AB0-4DE8-93A1-1F71B7CCE3D9}">
      <dgm:prSet custT="1"/>
      <dgm:spPr/>
      <dgm:t>
        <a:bodyPr/>
        <a:lstStyle/>
        <a:p>
          <a:pPr rtl="1"/>
          <a:r>
            <a:rPr lang="ar-SA" sz="1800" b="1" dirty="0" smtClean="0"/>
            <a:t>تحدبد أسماء النباتات  وكذلك نمو البذور التي زرعوها في أحواض الزهور حيث تثبت ويكون لها معنى خاص بالنسبة لهم.  </a:t>
          </a:r>
          <a:endParaRPr lang="en-US" sz="1800" dirty="0"/>
        </a:p>
      </dgm:t>
    </dgm:pt>
    <dgm:pt modelId="{5D7B65CE-32AA-4CC7-BB8C-103A0E418173}" type="parTrans" cxnId="{D5D9A114-7303-404E-86D0-DA9C51AC5930}">
      <dgm:prSet/>
      <dgm:spPr/>
      <dgm:t>
        <a:bodyPr/>
        <a:lstStyle/>
        <a:p>
          <a:pPr rtl="1"/>
          <a:endParaRPr lang="ar-EG"/>
        </a:p>
      </dgm:t>
    </dgm:pt>
    <dgm:pt modelId="{AC429B43-F029-4920-9263-D0738C2C335C}" type="sibTrans" cxnId="{D5D9A114-7303-404E-86D0-DA9C51AC5930}">
      <dgm:prSet/>
      <dgm:spPr/>
      <dgm:t>
        <a:bodyPr/>
        <a:lstStyle/>
        <a:p>
          <a:pPr rtl="1"/>
          <a:endParaRPr lang="ar-EG"/>
        </a:p>
      </dgm:t>
    </dgm:pt>
    <dgm:pt modelId="{EDB8D223-EAA5-4B0A-9DD3-7FEF1F0E7BB0}" type="pres">
      <dgm:prSet presAssocID="{518D09F0-69B2-4273-AB79-610F56242E21}" presName="Name0" presStyleCnt="0">
        <dgm:presLayoutVars>
          <dgm:dir/>
          <dgm:animLvl val="lvl"/>
          <dgm:resizeHandles val="exact"/>
        </dgm:presLayoutVars>
      </dgm:prSet>
      <dgm:spPr/>
      <dgm:t>
        <a:bodyPr/>
        <a:lstStyle/>
        <a:p>
          <a:pPr rtl="1"/>
          <a:endParaRPr lang="ar-EG"/>
        </a:p>
      </dgm:t>
    </dgm:pt>
    <dgm:pt modelId="{0FCB8776-E3FD-4BA9-B960-F104A596E6C1}" type="pres">
      <dgm:prSet presAssocID="{EE723039-6AB0-4DE8-93A1-1F71B7CCE3D9}" presName="boxAndChildren" presStyleCnt="0"/>
      <dgm:spPr/>
    </dgm:pt>
    <dgm:pt modelId="{CD6CE84C-928B-40A6-9819-C732C920BB87}" type="pres">
      <dgm:prSet presAssocID="{EE723039-6AB0-4DE8-93A1-1F71B7CCE3D9}" presName="parentTextBox" presStyleLbl="node1" presStyleIdx="0" presStyleCnt="5"/>
      <dgm:spPr/>
      <dgm:t>
        <a:bodyPr/>
        <a:lstStyle/>
        <a:p>
          <a:pPr rtl="1"/>
          <a:endParaRPr lang="ar-EG"/>
        </a:p>
      </dgm:t>
    </dgm:pt>
    <dgm:pt modelId="{E5FD28DB-E7FC-465E-814C-25D85D81AD52}" type="pres">
      <dgm:prSet presAssocID="{9F0FB5A9-932B-4F09-9CCA-4C3251CBB0E2}" presName="sp" presStyleCnt="0"/>
      <dgm:spPr/>
    </dgm:pt>
    <dgm:pt modelId="{071E9C83-49ED-4E29-AE22-76BC75DFD49F}" type="pres">
      <dgm:prSet presAssocID="{D72CF9E7-028A-4639-8C16-AF8528866AD0}" presName="arrowAndChildren" presStyleCnt="0"/>
      <dgm:spPr/>
    </dgm:pt>
    <dgm:pt modelId="{A507BB81-9783-44FA-A7C8-941503EEF66E}" type="pres">
      <dgm:prSet presAssocID="{D72CF9E7-028A-4639-8C16-AF8528866AD0}" presName="parentTextArrow" presStyleLbl="node1" presStyleIdx="1" presStyleCnt="5"/>
      <dgm:spPr/>
      <dgm:t>
        <a:bodyPr/>
        <a:lstStyle/>
        <a:p>
          <a:pPr rtl="1"/>
          <a:endParaRPr lang="ar-EG"/>
        </a:p>
      </dgm:t>
    </dgm:pt>
    <dgm:pt modelId="{238B7B07-344D-45BE-8A4E-35AC5473E646}" type="pres">
      <dgm:prSet presAssocID="{EBF2CA34-B244-4176-9C7A-DCE246CCD187}" presName="sp" presStyleCnt="0"/>
      <dgm:spPr/>
    </dgm:pt>
    <dgm:pt modelId="{AC064B14-98F1-4E5C-878D-059297F4D156}" type="pres">
      <dgm:prSet presAssocID="{92CDA8E6-DC56-470D-826B-3DF5B06C5AF3}" presName="arrowAndChildren" presStyleCnt="0"/>
      <dgm:spPr/>
    </dgm:pt>
    <dgm:pt modelId="{7DB2E405-798F-4F7A-BD0F-1D1F294D44E7}" type="pres">
      <dgm:prSet presAssocID="{92CDA8E6-DC56-470D-826B-3DF5B06C5AF3}" presName="parentTextArrow" presStyleLbl="node1" presStyleIdx="2" presStyleCnt="5"/>
      <dgm:spPr/>
      <dgm:t>
        <a:bodyPr/>
        <a:lstStyle/>
        <a:p>
          <a:pPr rtl="1"/>
          <a:endParaRPr lang="ar-EG"/>
        </a:p>
      </dgm:t>
    </dgm:pt>
    <dgm:pt modelId="{E77BA392-D8EC-4A9E-AB7E-89E41E2B609D}" type="pres">
      <dgm:prSet presAssocID="{92E4CB7F-A3EA-4310-B6EF-7804AF8497CD}" presName="sp" presStyleCnt="0"/>
      <dgm:spPr/>
    </dgm:pt>
    <dgm:pt modelId="{1DCA8DCC-5F43-44CD-B318-89D58DF686C0}" type="pres">
      <dgm:prSet presAssocID="{481109D5-E2FC-4DDF-8115-9B679C892480}" presName="arrowAndChildren" presStyleCnt="0"/>
      <dgm:spPr/>
    </dgm:pt>
    <dgm:pt modelId="{8093119E-A23A-44EC-97A9-5174CACA1E8E}" type="pres">
      <dgm:prSet presAssocID="{481109D5-E2FC-4DDF-8115-9B679C892480}" presName="parentTextArrow" presStyleLbl="node1" presStyleIdx="3" presStyleCnt="5"/>
      <dgm:spPr/>
      <dgm:t>
        <a:bodyPr/>
        <a:lstStyle/>
        <a:p>
          <a:pPr rtl="1"/>
          <a:endParaRPr lang="ar-EG"/>
        </a:p>
      </dgm:t>
    </dgm:pt>
    <dgm:pt modelId="{091437D0-70FF-4A81-A9D2-C3BCFFBC7189}" type="pres">
      <dgm:prSet presAssocID="{A8102E8F-1D9D-41DF-BC38-3A6379C74FB9}" presName="sp" presStyleCnt="0"/>
      <dgm:spPr/>
    </dgm:pt>
    <dgm:pt modelId="{B6E156CC-74D3-488C-B987-67ED1FF7FBD5}" type="pres">
      <dgm:prSet presAssocID="{BB526E3E-C3A6-4994-A787-543EB9EDA462}" presName="arrowAndChildren" presStyleCnt="0"/>
      <dgm:spPr/>
    </dgm:pt>
    <dgm:pt modelId="{6C668D10-DDA4-4921-B20D-8265E69FCD56}" type="pres">
      <dgm:prSet presAssocID="{BB526E3E-C3A6-4994-A787-543EB9EDA462}" presName="parentTextArrow" presStyleLbl="node1" presStyleIdx="4" presStyleCnt="5"/>
      <dgm:spPr/>
      <dgm:t>
        <a:bodyPr/>
        <a:lstStyle/>
        <a:p>
          <a:pPr rtl="1"/>
          <a:endParaRPr lang="ar-EG"/>
        </a:p>
      </dgm:t>
    </dgm:pt>
  </dgm:ptLst>
  <dgm:cxnLst>
    <dgm:cxn modelId="{21E03C34-9F06-4AEA-A52A-C1DCE3D72632}" srcId="{518D09F0-69B2-4273-AB79-610F56242E21}" destId="{D72CF9E7-028A-4639-8C16-AF8528866AD0}" srcOrd="3" destOrd="0" parTransId="{B9BDED5D-6BE5-4DF9-B540-7AC6F69DAE05}" sibTransId="{9F0FB5A9-932B-4F09-9CCA-4C3251CBB0E2}"/>
    <dgm:cxn modelId="{92D7CB20-69C3-485F-A345-D44FAB4A41A8}" type="presOf" srcId="{BB526E3E-C3A6-4994-A787-543EB9EDA462}" destId="{6C668D10-DDA4-4921-B20D-8265E69FCD56}" srcOrd="0" destOrd="0" presId="urn:microsoft.com/office/officeart/2005/8/layout/process4"/>
    <dgm:cxn modelId="{650AD351-3A8C-44E2-893D-5E897BE67031}" type="presOf" srcId="{518D09F0-69B2-4273-AB79-610F56242E21}" destId="{EDB8D223-EAA5-4B0A-9DD3-7FEF1F0E7BB0}" srcOrd="0" destOrd="0" presId="urn:microsoft.com/office/officeart/2005/8/layout/process4"/>
    <dgm:cxn modelId="{96CAD15A-B8AE-49C4-8924-F8E0AD0763BC}" type="presOf" srcId="{D72CF9E7-028A-4639-8C16-AF8528866AD0}" destId="{A507BB81-9783-44FA-A7C8-941503EEF66E}" srcOrd="0" destOrd="0" presId="urn:microsoft.com/office/officeart/2005/8/layout/process4"/>
    <dgm:cxn modelId="{D5D9A114-7303-404E-86D0-DA9C51AC5930}" srcId="{518D09F0-69B2-4273-AB79-610F56242E21}" destId="{EE723039-6AB0-4DE8-93A1-1F71B7CCE3D9}" srcOrd="4" destOrd="0" parTransId="{5D7B65CE-32AA-4CC7-BB8C-103A0E418173}" sibTransId="{AC429B43-F029-4920-9263-D0738C2C335C}"/>
    <dgm:cxn modelId="{08556E67-6BAB-48CD-99D3-076B7FADE43C}" type="presOf" srcId="{481109D5-E2FC-4DDF-8115-9B679C892480}" destId="{8093119E-A23A-44EC-97A9-5174CACA1E8E}" srcOrd="0" destOrd="0" presId="urn:microsoft.com/office/officeart/2005/8/layout/process4"/>
    <dgm:cxn modelId="{AD6DBF74-330C-4EAD-984F-E2A70E85BD13}" type="presOf" srcId="{EE723039-6AB0-4DE8-93A1-1F71B7CCE3D9}" destId="{CD6CE84C-928B-40A6-9819-C732C920BB87}" srcOrd="0" destOrd="0" presId="urn:microsoft.com/office/officeart/2005/8/layout/process4"/>
    <dgm:cxn modelId="{08B54720-4E96-4291-8958-9C450FACD893}" srcId="{518D09F0-69B2-4273-AB79-610F56242E21}" destId="{BB526E3E-C3A6-4994-A787-543EB9EDA462}" srcOrd="0" destOrd="0" parTransId="{68AAFF4D-37C6-4A03-9C32-D36B219E11B2}" sibTransId="{A8102E8F-1D9D-41DF-BC38-3A6379C74FB9}"/>
    <dgm:cxn modelId="{B2718B7C-AA03-43BF-9A74-061DD070A951}" srcId="{518D09F0-69B2-4273-AB79-610F56242E21}" destId="{92CDA8E6-DC56-470D-826B-3DF5B06C5AF3}" srcOrd="2" destOrd="0" parTransId="{22633E28-9E93-47E4-837A-5415E5FED67D}" sibTransId="{EBF2CA34-B244-4176-9C7A-DCE246CCD187}"/>
    <dgm:cxn modelId="{D3E6D23E-5984-4CFC-B037-A4DEF814986E}" srcId="{518D09F0-69B2-4273-AB79-610F56242E21}" destId="{481109D5-E2FC-4DDF-8115-9B679C892480}" srcOrd="1" destOrd="0" parTransId="{63C0183A-139C-4F53-8E56-43566E082D12}" sibTransId="{92E4CB7F-A3EA-4310-B6EF-7804AF8497CD}"/>
    <dgm:cxn modelId="{8510D5AB-43AD-44FB-8402-5C5430938C40}" type="presOf" srcId="{92CDA8E6-DC56-470D-826B-3DF5B06C5AF3}" destId="{7DB2E405-798F-4F7A-BD0F-1D1F294D44E7}" srcOrd="0" destOrd="0" presId="urn:microsoft.com/office/officeart/2005/8/layout/process4"/>
    <dgm:cxn modelId="{9040E362-8F99-45FF-B3E7-D436794E16F8}" type="presParOf" srcId="{EDB8D223-EAA5-4B0A-9DD3-7FEF1F0E7BB0}" destId="{0FCB8776-E3FD-4BA9-B960-F104A596E6C1}" srcOrd="0" destOrd="0" presId="urn:microsoft.com/office/officeart/2005/8/layout/process4"/>
    <dgm:cxn modelId="{FC67B51C-D10D-42EC-8818-D363014FF82A}" type="presParOf" srcId="{0FCB8776-E3FD-4BA9-B960-F104A596E6C1}" destId="{CD6CE84C-928B-40A6-9819-C732C920BB87}" srcOrd="0" destOrd="0" presId="urn:microsoft.com/office/officeart/2005/8/layout/process4"/>
    <dgm:cxn modelId="{C64CFEF0-86C7-4C1E-846B-F269A85C132B}" type="presParOf" srcId="{EDB8D223-EAA5-4B0A-9DD3-7FEF1F0E7BB0}" destId="{E5FD28DB-E7FC-465E-814C-25D85D81AD52}" srcOrd="1" destOrd="0" presId="urn:microsoft.com/office/officeart/2005/8/layout/process4"/>
    <dgm:cxn modelId="{A1410272-578D-4F29-B3FA-2F6747E1C2FB}" type="presParOf" srcId="{EDB8D223-EAA5-4B0A-9DD3-7FEF1F0E7BB0}" destId="{071E9C83-49ED-4E29-AE22-76BC75DFD49F}" srcOrd="2" destOrd="0" presId="urn:microsoft.com/office/officeart/2005/8/layout/process4"/>
    <dgm:cxn modelId="{F527B936-D601-42E1-8F38-846A44F8A9A1}" type="presParOf" srcId="{071E9C83-49ED-4E29-AE22-76BC75DFD49F}" destId="{A507BB81-9783-44FA-A7C8-941503EEF66E}" srcOrd="0" destOrd="0" presId="urn:microsoft.com/office/officeart/2005/8/layout/process4"/>
    <dgm:cxn modelId="{7858CB80-3A45-4C3C-9F2D-5FF1346C411C}" type="presParOf" srcId="{EDB8D223-EAA5-4B0A-9DD3-7FEF1F0E7BB0}" destId="{238B7B07-344D-45BE-8A4E-35AC5473E646}" srcOrd="3" destOrd="0" presId="urn:microsoft.com/office/officeart/2005/8/layout/process4"/>
    <dgm:cxn modelId="{CA77C4E1-D0AD-418E-81AC-66C1C9B2D061}" type="presParOf" srcId="{EDB8D223-EAA5-4B0A-9DD3-7FEF1F0E7BB0}" destId="{AC064B14-98F1-4E5C-878D-059297F4D156}" srcOrd="4" destOrd="0" presId="urn:microsoft.com/office/officeart/2005/8/layout/process4"/>
    <dgm:cxn modelId="{890C1105-B413-4D04-A2C2-34009E36E363}" type="presParOf" srcId="{AC064B14-98F1-4E5C-878D-059297F4D156}" destId="{7DB2E405-798F-4F7A-BD0F-1D1F294D44E7}" srcOrd="0" destOrd="0" presId="urn:microsoft.com/office/officeart/2005/8/layout/process4"/>
    <dgm:cxn modelId="{09418E65-16F3-4B05-BEFE-BD9DFCD95E56}" type="presParOf" srcId="{EDB8D223-EAA5-4B0A-9DD3-7FEF1F0E7BB0}" destId="{E77BA392-D8EC-4A9E-AB7E-89E41E2B609D}" srcOrd="5" destOrd="0" presId="urn:microsoft.com/office/officeart/2005/8/layout/process4"/>
    <dgm:cxn modelId="{3426F499-2AC7-4D8F-B472-790D1A86D15E}" type="presParOf" srcId="{EDB8D223-EAA5-4B0A-9DD3-7FEF1F0E7BB0}" destId="{1DCA8DCC-5F43-44CD-B318-89D58DF686C0}" srcOrd="6" destOrd="0" presId="urn:microsoft.com/office/officeart/2005/8/layout/process4"/>
    <dgm:cxn modelId="{7CCC6360-6BD4-406E-83F8-8DC377AC923C}" type="presParOf" srcId="{1DCA8DCC-5F43-44CD-B318-89D58DF686C0}" destId="{8093119E-A23A-44EC-97A9-5174CACA1E8E}" srcOrd="0" destOrd="0" presId="urn:microsoft.com/office/officeart/2005/8/layout/process4"/>
    <dgm:cxn modelId="{FD1EBB88-EC50-4D44-91B3-0F85149F4485}" type="presParOf" srcId="{EDB8D223-EAA5-4B0A-9DD3-7FEF1F0E7BB0}" destId="{091437D0-70FF-4A81-A9D2-C3BCFFBC7189}" srcOrd="7" destOrd="0" presId="urn:microsoft.com/office/officeart/2005/8/layout/process4"/>
    <dgm:cxn modelId="{6F1D57A7-F554-4111-AA5B-1F4515B3BEFC}" type="presParOf" srcId="{EDB8D223-EAA5-4B0A-9DD3-7FEF1F0E7BB0}" destId="{B6E156CC-74D3-488C-B987-67ED1FF7FBD5}" srcOrd="8" destOrd="0" presId="urn:microsoft.com/office/officeart/2005/8/layout/process4"/>
    <dgm:cxn modelId="{008ADD15-0E75-4059-BDAA-321465B68998}" type="presParOf" srcId="{B6E156CC-74D3-488C-B987-67ED1FF7FBD5}" destId="{6C668D10-DDA4-4921-B20D-8265E69FCD5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EF1CB9-CDCC-45A1-8149-F5E8A4605392}" type="doc">
      <dgm:prSet loTypeId="urn:microsoft.com/office/officeart/2005/8/layout/vProcess5" loCatId="process" qsTypeId="urn:microsoft.com/office/officeart/2005/8/quickstyle/simple1" qsCatId="simple" csTypeId="urn:microsoft.com/office/officeart/2005/8/colors/colorful1#3" csCatId="colorful"/>
      <dgm:spPr/>
      <dgm:t>
        <a:bodyPr/>
        <a:lstStyle/>
        <a:p>
          <a:pPr rtl="1"/>
          <a:endParaRPr lang="ar-EG"/>
        </a:p>
      </dgm:t>
    </dgm:pt>
    <dgm:pt modelId="{A41D2E85-8A0E-42FC-B073-504D62172EBD}">
      <dgm:prSet/>
      <dgm:spPr/>
      <dgm:t>
        <a:bodyPr/>
        <a:lstStyle/>
        <a:p>
          <a:pPr rtl="1"/>
          <a:r>
            <a:rPr lang="ar-SA" b="1" dirty="0" smtClean="0"/>
            <a:t>عند قيام أحد الأطفال بإنبات ثمرة البطاطا عند وضع نصفها مغمور في الماء مع ملاحظة نمو الجذور والأوراق لاشك في أن ذلك أفضل من تدريس النباتات بشكل نظري للأطفال. </a:t>
          </a:r>
          <a:endParaRPr lang="en-US" dirty="0"/>
        </a:p>
      </dgm:t>
    </dgm:pt>
    <dgm:pt modelId="{91E7BD34-5046-4A87-8A83-2352DFEC58C9}" type="parTrans" cxnId="{A7B6AE25-93B7-4CD8-98B9-F9EA4611EF7C}">
      <dgm:prSet/>
      <dgm:spPr/>
      <dgm:t>
        <a:bodyPr/>
        <a:lstStyle/>
        <a:p>
          <a:pPr rtl="1"/>
          <a:endParaRPr lang="ar-EG"/>
        </a:p>
      </dgm:t>
    </dgm:pt>
    <dgm:pt modelId="{5DA973A3-65F8-48CC-8A68-98EACE3507FA}" type="sibTrans" cxnId="{A7B6AE25-93B7-4CD8-98B9-F9EA4611EF7C}">
      <dgm:prSet/>
      <dgm:spPr/>
      <dgm:t>
        <a:bodyPr/>
        <a:lstStyle/>
        <a:p>
          <a:pPr rtl="1"/>
          <a:endParaRPr lang="ar-EG"/>
        </a:p>
      </dgm:t>
    </dgm:pt>
    <dgm:pt modelId="{AAFFFF44-14ED-496B-B8E3-FA6E84D36962}">
      <dgm:prSet/>
      <dgm:spPr/>
      <dgm:t>
        <a:bodyPr/>
        <a:lstStyle/>
        <a:p>
          <a:pPr rtl="1"/>
          <a:r>
            <a:rPr lang="ar-SA" b="1" dirty="0" smtClean="0"/>
            <a:t>أستنتاج الأطفال  بعض النباتات تحتاج لطقس حار أو بارد وأن بعضها يحتاج ماء كثير والآخر أقل وبعضها يعيش في الظل (نبات الظل) والآخر يعيش في الهواء الطلق</a:t>
          </a:r>
          <a:endParaRPr lang="ar-EG" dirty="0"/>
        </a:p>
      </dgm:t>
    </dgm:pt>
    <dgm:pt modelId="{4766AF7B-8199-460E-95C2-8DF9382F4416}" type="parTrans" cxnId="{18A0688A-D266-4681-9F16-72039355EF1A}">
      <dgm:prSet/>
      <dgm:spPr/>
      <dgm:t>
        <a:bodyPr/>
        <a:lstStyle/>
        <a:p>
          <a:pPr rtl="1"/>
          <a:endParaRPr lang="ar-EG"/>
        </a:p>
      </dgm:t>
    </dgm:pt>
    <dgm:pt modelId="{E0D302A1-5815-4245-B368-A02FD9B32CC8}" type="sibTrans" cxnId="{18A0688A-D266-4681-9F16-72039355EF1A}">
      <dgm:prSet/>
      <dgm:spPr/>
      <dgm:t>
        <a:bodyPr/>
        <a:lstStyle/>
        <a:p>
          <a:pPr rtl="1"/>
          <a:endParaRPr lang="ar-EG"/>
        </a:p>
      </dgm:t>
    </dgm:pt>
    <dgm:pt modelId="{3F1CE0BC-E206-47FC-8509-898507FEE8D1}">
      <dgm:prSet/>
      <dgm:spPr/>
      <dgm:t>
        <a:bodyPr/>
        <a:lstStyle/>
        <a:p>
          <a:pPr rtl="1"/>
          <a:r>
            <a:rPr lang="ar-EG" dirty="0" smtClean="0"/>
            <a:t>أهتمام الأطفال </a:t>
          </a:r>
          <a:r>
            <a:rPr lang="ar-SA" b="1" dirty="0" smtClean="0"/>
            <a:t>بخواص الأرض، فهم يحضرون التراب واليابس ويقومون بعمل تصميمات مختلفة باستخدام العصا أو الجارة.. </a:t>
          </a:r>
          <a:endParaRPr lang="en-US" dirty="0"/>
        </a:p>
      </dgm:t>
    </dgm:pt>
    <dgm:pt modelId="{EE61C4C6-9C97-441B-AE69-321C41928071}" type="parTrans" cxnId="{F7BA2535-723F-4AC8-923A-7A623BDFBD03}">
      <dgm:prSet/>
      <dgm:spPr/>
      <dgm:t>
        <a:bodyPr/>
        <a:lstStyle/>
        <a:p>
          <a:pPr rtl="1"/>
          <a:endParaRPr lang="ar-EG"/>
        </a:p>
      </dgm:t>
    </dgm:pt>
    <dgm:pt modelId="{4A6CE9E5-ADC0-4D3A-889A-22FA69B5002B}" type="sibTrans" cxnId="{F7BA2535-723F-4AC8-923A-7A623BDFBD03}">
      <dgm:prSet/>
      <dgm:spPr/>
      <dgm:t>
        <a:bodyPr/>
        <a:lstStyle/>
        <a:p>
          <a:pPr rtl="1"/>
          <a:endParaRPr lang="ar-EG"/>
        </a:p>
      </dgm:t>
    </dgm:pt>
    <dgm:pt modelId="{2BB59412-A4C9-48C9-B9E8-0007EEFCA64B}">
      <dgm:prSet/>
      <dgm:spPr/>
      <dgm:t>
        <a:bodyPr/>
        <a:lstStyle/>
        <a:p>
          <a:pPr rtl="1"/>
          <a:r>
            <a:rPr lang="ar-SA" b="1" dirty="0" smtClean="0"/>
            <a:t>يلاحظ أن نهر الماء الذي يأتي من أنابيب مصرف المياه، سوف يتحول إلى أنهار صغيرة تغسل التربة ومن الممكن أن يخلق الطفل نهرا خاصا به روافده خرطوم الحديقة. </a:t>
          </a:r>
          <a:endParaRPr lang="en-US" dirty="0"/>
        </a:p>
      </dgm:t>
    </dgm:pt>
    <dgm:pt modelId="{7E3EA8D1-DC2C-42F8-BC0E-CF5FADEAC159}" type="parTrans" cxnId="{4AFA3822-A878-44AE-92A6-A50BF058B081}">
      <dgm:prSet/>
      <dgm:spPr/>
      <dgm:t>
        <a:bodyPr/>
        <a:lstStyle/>
        <a:p>
          <a:pPr rtl="1"/>
          <a:endParaRPr lang="ar-EG"/>
        </a:p>
      </dgm:t>
    </dgm:pt>
    <dgm:pt modelId="{65BECCAA-D05F-4D79-ADE8-7D5F7AF3A3A8}" type="sibTrans" cxnId="{4AFA3822-A878-44AE-92A6-A50BF058B081}">
      <dgm:prSet/>
      <dgm:spPr/>
      <dgm:t>
        <a:bodyPr/>
        <a:lstStyle/>
        <a:p>
          <a:pPr rtl="1"/>
          <a:endParaRPr lang="ar-EG"/>
        </a:p>
      </dgm:t>
    </dgm:pt>
    <dgm:pt modelId="{74DBB214-6466-441C-A839-D51A2CA33E2C}">
      <dgm:prSet/>
      <dgm:spPr/>
      <dgm:t>
        <a:bodyPr/>
        <a:lstStyle/>
        <a:p>
          <a:pPr rtl="1"/>
          <a:r>
            <a:rPr lang="ar-SA" b="1" dirty="0" smtClean="0"/>
            <a:t>الطفل يلاحظ عملية جفاف التربة، ومع أنه لا يفهم معناها أو محتواها إلا أنه عندما يرى عملية ري البذور في الحديقة، يلاحظ قوة المياه ويبدأ في فهم ما يحدث عندما تجف التربة </a:t>
          </a:r>
          <a:endParaRPr lang="en-US" dirty="0"/>
        </a:p>
      </dgm:t>
    </dgm:pt>
    <dgm:pt modelId="{82FEE60A-7D60-4D55-B6D4-B8DE1D94CEC5}" type="parTrans" cxnId="{DDC3F46A-819E-41B9-B672-04D4F2F8E995}">
      <dgm:prSet/>
      <dgm:spPr/>
      <dgm:t>
        <a:bodyPr/>
        <a:lstStyle/>
        <a:p>
          <a:pPr rtl="1"/>
          <a:endParaRPr lang="ar-EG"/>
        </a:p>
      </dgm:t>
    </dgm:pt>
    <dgm:pt modelId="{A4F9C7B6-6141-4767-B60B-F1BE88A9062D}" type="sibTrans" cxnId="{DDC3F46A-819E-41B9-B672-04D4F2F8E995}">
      <dgm:prSet/>
      <dgm:spPr/>
      <dgm:t>
        <a:bodyPr/>
        <a:lstStyle/>
        <a:p>
          <a:pPr rtl="1"/>
          <a:endParaRPr lang="ar-EG"/>
        </a:p>
      </dgm:t>
    </dgm:pt>
    <dgm:pt modelId="{665FBD14-F238-4330-822F-BC30600A0C14}">
      <dgm:prSet/>
      <dgm:spPr/>
      <dgm:t>
        <a:bodyPr/>
        <a:lstStyle/>
        <a:p>
          <a:pPr rtl="1"/>
          <a:endParaRPr lang="ar-EG" dirty="0"/>
        </a:p>
      </dgm:t>
    </dgm:pt>
    <dgm:pt modelId="{CA8714D9-2AB4-49FB-A1D8-C508FEC8CB2E}" type="parTrans" cxnId="{BDB727FE-AB08-4D6C-A643-FB877CAF3DF5}">
      <dgm:prSet/>
      <dgm:spPr/>
      <dgm:t>
        <a:bodyPr/>
        <a:lstStyle/>
        <a:p>
          <a:pPr rtl="1"/>
          <a:endParaRPr lang="ar-EG"/>
        </a:p>
      </dgm:t>
    </dgm:pt>
    <dgm:pt modelId="{BFF49CC3-203E-4B50-883C-0406BFFD74C6}" type="sibTrans" cxnId="{BDB727FE-AB08-4D6C-A643-FB877CAF3DF5}">
      <dgm:prSet/>
      <dgm:spPr/>
      <dgm:t>
        <a:bodyPr/>
        <a:lstStyle/>
        <a:p>
          <a:pPr rtl="1"/>
          <a:endParaRPr lang="ar-EG"/>
        </a:p>
      </dgm:t>
    </dgm:pt>
    <dgm:pt modelId="{C3C1941C-70F2-40DC-8C17-A09453E33C27}" type="pres">
      <dgm:prSet presAssocID="{70EF1CB9-CDCC-45A1-8149-F5E8A4605392}" presName="outerComposite" presStyleCnt="0">
        <dgm:presLayoutVars>
          <dgm:chMax val="5"/>
          <dgm:dir/>
          <dgm:resizeHandles val="exact"/>
        </dgm:presLayoutVars>
      </dgm:prSet>
      <dgm:spPr/>
      <dgm:t>
        <a:bodyPr/>
        <a:lstStyle/>
        <a:p>
          <a:pPr rtl="1"/>
          <a:endParaRPr lang="ar-EG"/>
        </a:p>
      </dgm:t>
    </dgm:pt>
    <dgm:pt modelId="{574C89F1-997E-486D-80AD-F1EDFB52F30A}" type="pres">
      <dgm:prSet presAssocID="{70EF1CB9-CDCC-45A1-8149-F5E8A4605392}" presName="dummyMaxCanvas" presStyleCnt="0">
        <dgm:presLayoutVars/>
      </dgm:prSet>
      <dgm:spPr/>
    </dgm:pt>
    <dgm:pt modelId="{1947FF38-EA49-45EF-9F5A-CEF03419A688}" type="pres">
      <dgm:prSet presAssocID="{70EF1CB9-CDCC-45A1-8149-F5E8A4605392}" presName="FiveNodes_1" presStyleLbl="node1" presStyleIdx="0" presStyleCnt="5">
        <dgm:presLayoutVars>
          <dgm:bulletEnabled val="1"/>
        </dgm:presLayoutVars>
      </dgm:prSet>
      <dgm:spPr/>
      <dgm:t>
        <a:bodyPr/>
        <a:lstStyle/>
        <a:p>
          <a:pPr rtl="1"/>
          <a:endParaRPr lang="ar-EG"/>
        </a:p>
      </dgm:t>
    </dgm:pt>
    <dgm:pt modelId="{4BBE0777-7F93-44E5-A165-D8FF040C5546}" type="pres">
      <dgm:prSet presAssocID="{70EF1CB9-CDCC-45A1-8149-F5E8A4605392}" presName="FiveNodes_2" presStyleLbl="node1" presStyleIdx="1" presStyleCnt="5">
        <dgm:presLayoutVars>
          <dgm:bulletEnabled val="1"/>
        </dgm:presLayoutVars>
      </dgm:prSet>
      <dgm:spPr/>
      <dgm:t>
        <a:bodyPr/>
        <a:lstStyle/>
        <a:p>
          <a:pPr rtl="1"/>
          <a:endParaRPr lang="ar-EG"/>
        </a:p>
      </dgm:t>
    </dgm:pt>
    <dgm:pt modelId="{AA3E157F-CB32-42F2-9646-0D893D98FECA}" type="pres">
      <dgm:prSet presAssocID="{70EF1CB9-CDCC-45A1-8149-F5E8A4605392}" presName="FiveNodes_3" presStyleLbl="node1" presStyleIdx="2" presStyleCnt="5">
        <dgm:presLayoutVars>
          <dgm:bulletEnabled val="1"/>
        </dgm:presLayoutVars>
      </dgm:prSet>
      <dgm:spPr/>
      <dgm:t>
        <a:bodyPr/>
        <a:lstStyle/>
        <a:p>
          <a:pPr rtl="1"/>
          <a:endParaRPr lang="ar-EG"/>
        </a:p>
      </dgm:t>
    </dgm:pt>
    <dgm:pt modelId="{ED9B04DB-C5C2-437D-A493-A9CEE3673114}" type="pres">
      <dgm:prSet presAssocID="{70EF1CB9-CDCC-45A1-8149-F5E8A4605392}" presName="FiveNodes_4" presStyleLbl="node1" presStyleIdx="3" presStyleCnt="5">
        <dgm:presLayoutVars>
          <dgm:bulletEnabled val="1"/>
        </dgm:presLayoutVars>
      </dgm:prSet>
      <dgm:spPr/>
      <dgm:t>
        <a:bodyPr/>
        <a:lstStyle/>
        <a:p>
          <a:pPr rtl="1"/>
          <a:endParaRPr lang="ar-EG"/>
        </a:p>
      </dgm:t>
    </dgm:pt>
    <dgm:pt modelId="{5F9933D4-05ED-453A-AF19-3D45E3606934}" type="pres">
      <dgm:prSet presAssocID="{70EF1CB9-CDCC-45A1-8149-F5E8A4605392}" presName="FiveNodes_5" presStyleLbl="node1" presStyleIdx="4" presStyleCnt="5">
        <dgm:presLayoutVars>
          <dgm:bulletEnabled val="1"/>
        </dgm:presLayoutVars>
      </dgm:prSet>
      <dgm:spPr/>
      <dgm:t>
        <a:bodyPr/>
        <a:lstStyle/>
        <a:p>
          <a:pPr rtl="1"/>
          <a:endParaRPr lang="ar-EG"/>
        </a:p>
      </dgm:t>
    </dgm:pt>
    <dgm:pt modelId="{9C0B4146-54B2-447D-8781-311290F2892A}" type="pres">
      <dgm:prSet presAssocID="{70EF1CB9-CDCC-45A1-8149-F5E8A4605392}" presName="FiveConn_1-2" presStyleLbl="fgAccFollowNode1" presStyleIdx="0" presStyleCnt="4">
        <dgm:presLayoutVars>
          <dgm:bulletEnabled val="1"/>
        </dgm:presLayoutVars>
      </dgm:prSet>
      <dgm:spPr/>
      <dgm:t>
        <a:bodyPr/>
        <a:lstStyle/>
        <a:p>
          <a:pPr rtl="1"/>
          <a:endParaRPr lang="ar-EG"/>
        </a:p>
      </dgm:t>
    </dgm:pt>
    <dgm:pt modelId="{147B47FD-FED3-492C-9914-6BB8E9A9CF3D}" type="pres">
      <dgm:prSet presAssocID="{70EF1CB9-CDCC-45A1-8149-F5E8A4605392}" presName="FiveConn_2-3" presStyleLbl="fgAccFollowNode1" presStyleIdx="1" presStyleCnt="4">
        <dgm:presLayoutVars>
          <dgm:bulletEnabled val="1"/>
        </dgm:presLayoutVars>
      </dgm:prSet>
      <dgm:spPr/>
      <dgm:t>
        <a:bodyPr/>
        <a:lstStyle/>
        <a:p>
          <a:pPr rtl="1"/>
          <a:endParaRPr lang="ar-EG"/>
        </a:p>
      </dgm:t>
    </dgm:pt>
    <dgm:pt modelId="{BBA39FD9-75D6-4B43-AAF4-8E84AA78528D}" type="pres">
      <dgm:prSet presAssocID="{70EF1CB9-CDCC-45A1-8149-F5E8A4605392}" presName="FiveConn_3-4" presStyleLbl="fgAccFollowNode1" presStyleIdx="2" presStyleCnt="4">
        <dgm:presLayoutVars>
          <dgm:bulletEnabled val="1"/>
        </dgm:presLayoutVars>
      </dgm:prSet>
      <dgm:spPr/>
      <dgm:t>
        <a:bodyPr/>
        <a:lstStyle/>
        <a:p>
          <a:pPr rtl="1"/>
          <a:endParaRPr lang="ar-EG"/>
        </a:p>
      </dgm:t>
    </dgm:pt>
    <dgm:pt modelId="{BD409FDC-041B-4508-998D-E575E9DBAC93}" type="pres">
      <dgm:prSet presAssocID="{70EF1CB9-CDCC-45A1-8149-F5E8A4605392}" presName="FiveConn_4-5" presStyleLbl="fgAccFollowNode1" presStyleIdx="3" presStyleCnt="4">
        <dgm:presLayoutVars>
          <dgm:bulletEnabled val="1"/>
        </dgm:presLayoutVars>
      </dgm:prSet>
      <dgm:spPr/>
      <dgm:t>
        <a:bodyPr/>
        <a:lstStyle/>
        <a:p>
          <a:pPr rtl="1"/>
          <a:endParaRPr lang="ar-EG"/>
        </a:p>
      </dgm:t>
    </dgm:pt>
    <dgm:pt modelId="{D6CB3F6A-C934-4D38-B837-378C1D74367B}" type="pres">
      <dgm:prSet presAssocID="{70EF1CB9-CDCC-45A1-8149-F5E8A4605392}" presName="FiveNodes_1_text" presStyleLbl="node1" presStyleIdx="4" presStyleCnt="5">
        <dgm:presLayoutVars>
          <dgm:bulletEnabled val="1"/>
        </dgm:presLayoutVars>
      </dgm:prSet>
      <dgm:spPr/>
      <dgm:t>
        <a:bodyPr/>
        <a:lstStyle/>
        <a:p>
          <a:pPr rtl="1"/>
          <a:endParaRPr lang="ar-EG"/>
        </a:p>
      </dgm:t>
    </dgm:pt>
    <dgm:pt modelId="{871E3D2A-B02C-4194-BC8B-A3127AC756C8}" type="pres">
      <dgm:prSet presAssocID="{70EF1CB9-CDCC-45A1-8149-F5E8A4605392}" presName="FiveNodes_2_text" presStyleLbl="node1" presStyleIdx="4" presStyleCnt="5">
        <dgm:presLayoutVars>
          <dgm:bulletEnabled val="1"/>
        </dgm:presLayoutVars>
      </dgm:prSet>
      <dgm:spPr/>
      <dgm:t>
        <a:bodyPr/>
        <a:lstStyle/>
        <a:p>
          <a:pPr rtl="1"/>
          <a:endParaRPr lang="ar-EG"/>
        </a:p>
      </dgm:t>
    </dgm:pt>
    <dgm:pt modelId="{49C83EBB-6EB1-4D27-A157-F4F9798E25D8}" type="pres">
      <dgm:prSet presAssocID="{70EF1CB9-CDCC-45A1-8149-F5E8A4605392}" presName="FiveNodes_3_text" presStyleLbl="node1" presStyleIdx="4" presStyleCnt="5">
        <dgm:presLayoutVars>
          <dgm:bulletEnabled val="1"/>
        </dgm:presLayoutVars>
      </dgm:prSet>
      <dgm:spPr/>
      <dgm:t>
        <a:bodyPr/>
        <a:lstStyle/>
        <a:p>
          <a:pPr rtl="1"/>
          <a:endParaRPr lang="ar-EG"/>
        </a:p>
      </dgm:t>
    </dgm:pt>
    <dgm:pt modelId="{BA02524C-8183-495D-B32D-BCA94C0FE258}" type="pres">
      <dgm:prSet presAssocID="{70EF1CB9-CDCC-45A1-8149-F5E8A4605392}" presName="FiveNodes_4_text" presStyleLbl="node1" presStyleIdx="4" presStyleCnt="5">
        <dgm:presLayoutVars>
          <dgm:bulletEnabled val="1"/>
        </dgm:presLayoutVars>
      </dgm:prSet>
      <dgm:spPr/>
      <dgm:t>
        <a:bodyPr/>
        <a:lstStyle/>
        <a:p>
          <a:pPr rtl="1"/>
          <a:endParaRPr lang="ar-EG"/>
        </a:p>
      </dgm:t>
    </dgm:pt>
    <dgm:pt modelId="{F4B01A0B-BCE7-4FB4-B3F2-71B3DB09FB72}" type="pres">
      <dgm:prSet presAssocID="{70EF1CB9-CDCC-45A1-8149-F5E8A4605392}" presName="FiveNodes_5_text" presStyleLbl="node1" presStyleIdx="4" presStyleCnt="5">
        <dgm:presLayoutVars>
          <dgm:bulletEnabled val="1"/>
        </dgm:presLayoutVars>
      </dgm:prSet>
      <dgm:spPr/>
      <dgm:t>
        <a:bodyPr/>
        <a:lstStyle/>
        <a:p>
          <a:pPr rtl="1"/>
          <a:endParaRPr lang="ar-EG"/>
        </a:p>
      </dgm:t>
    </dgm:pt>
  </dgm:ptLst>
  <dgm:cxnLst>
    <dgm:cxn modelId="{3EA924C2-9AE0-4DDF-AE80-EB722C48965C}" type="presOf" srcId="{74DBB214-6466-441C-A839-D51A2CA33E2C}" destId="{F4B01A0B-BCE7-4FB4-B3F2-71B3DB09FB72}" srcOrd="1" destOrd="0" presId="urn:microsoft.com/office/officeart/2005/8/layout/vProcess5"/>
    <dgm:cxn modelId="{AC343549-1A41-475A-B812-A684E3BFD62C}" type="presOf" srcId="{A41D2E85-8A0E-42FC-B073-504D62172EBD}" destId="{D6CB3F6A-C934-4D38-B837-378C1D74367B}" srcOrd="1" destOrd="0" presId="urn:microsoft.com/office/officeart/2005/8/layout/vProcess5"/>
    <dgm:cxn modelId="{468B7C54-DC90-4404-9A3D-E238541F9151}" type="presOf" srcId="{AAFFFF44-14ED-496B-B8E3-FA6E84D36962}" destId="{4BBE0777-7F93-44E5-A165-D8FF040C5546}" srcOrd="0" destOrd="0" presId="urn:microsoft.com/office/officeart/2005/8/layout/vProcess5"/>
    <dgm:cxn modelId="{663F6654-6D1D-43DA-A1AD-CD6EF3ED7877}" type="presOf" srcId="{65BECCAA-D05F-4D79-ADE8-7D5F7AF3A3A8}" destId="{BD409FDC-041B-4508-998D-E575E9DBAC93}" srcOrd="0" destOrd="0" presId="urn:microsoft.com/office/officeart/2005/8/layout/vProcess5"/>
    <dgm:cxn modelId="{DDC3F46A-819E-41B9-B672-04D4F2F8E995}" srcId="{70EF1CB9-CDCC-45A1-8149-F5E8A4605392}" destId="{74DBB214-6466-441C-A839-D51A2CA33E2C}" srcOrd="4" destOrd="0" parTransId="{82FEE60A-7D60-4D55-B6D4-B8DE1D94CEC5}" sibTransId="{A4F9C7B6-6141-4767-B60B-F1BE88A9062D}"/>
    <dgm:cxn modelId="{C2D2A088-B665-44D1-A6BF-D74617B07D17}" type="presOf" srcId="{E0D302A1-5815-4245-B368-A02FD9B32CC8}" destId="{147B47FD-FED3-492C-9914-6BB8E9A9CF3D}" srcOrd="0" destOrd="0" presId="urn:microsoft.com/office/officeart/2005/8/layout/vProcess5"/>
    <dgm:cxn modelId="{16E374C8-E88A-4A4B-AED5-CBD52420FDAE}" type="presOf" srcId="{AAFFFF44-14ED-496B-B8E3-FA6E84D36962}" destId="{871E3D2A-B02C-4194-BC8B-A3127AC756C8}" srcOrd="1" destOrd="0" presId="urn:microsoft.com/office/officeart/2005/8/layout/vProcess5"/>
    <dgm:cxn modelId="{60F7430F-34C2-4733-9911-0B1A5978466E}" type="presOf" srcId="{5DA973A3-65F8-48CC-8A68-98EACE3507FA}" destId="{9C0B4146-54B2-447D-8781-311290F2892A}" srcOrd="0" destOrd="0" presId="urn:microsoft.com/office/officeart/2005/8/layout/vProcess5"/>
    <dgm:cxn modelId="{00727FCC-1DF2-45D6-8C1D-0EEB75355E73}" type="presOf" srcId="{3F1CE0BC-E206-47FC-8509-898507FEE8D1}" destId="{AA3E157F-CB32-42F2-9646-0D893D98FECA}" srcOrd="0" destOrd="0" presId="urn:microsoft.com/office/officeart/2005/8/layout/vProcess5"/>
    <dgm:cxn modelId="{E3C92143-664E-4CB2-97FE-F93B0E96D2D8}" type="presOf" srcId="{A41D2E85-8A0E-42FC-B073-504D62172EBD}" destId="{1947FF38-EA49-45EF-9F5A-CEF03419A688}" srcOrd="0" destOrd="0" presId="urn:microsoft.com/office/officeart/2005/8/layout/vProcess5"/>
    <dgm:cxn modelId="{F614451A-511A-4D11-A1D1-56DA16E2A91B}" type="presOf" srcId="{3F1CE0BC-E206-47FC-8509-898507FEE8D1}" destId="{49C83EBB-6EB1-4D27-A157-F4F9798E25D8}" srcOrd="1" destOrd="0" presId="urn:microsoft.com/office/officeart/2005/8/layout/vProcess5"/>
    <dgm:cxn modelId="{A7B6AE25-93B7-4CD8-98B9-F9EA4611EF7C}" srcId="{70EF1CB9-CDCC-45A1-8149-F5E8A4605392}" destId="{A41D2E85-8A0E-42FC-B073-504D62172EBD}" srcOrd="0" destOrd="0" parTransId="{91E7BD34-5046-4A87-8A83-2352DFEC58C9}" sibTransId="{5DA973A3-65F8-48CC-8A68-98EACE3507FA}"/>
    <dgm:cxn modelId="{4AFA3822-A878-44AE-92A6-A50BF058B081}" srcId="{70EF1CB9-CDCC-45A1-8149-F5E8A4605392}" destId="{2BB59412-A4C9-48C9-B9E8-0007EEFCA64B}" srcOrd="3" destOrd="0" parTransId="{7E3EA8D1-DC2C-42F8-BC0E-CF5FADEAC159}" sibTransId="{65BECCAA-D05F-4D79-ADE8-7D5F7AF3A3A8}"/>
    <dgm:cxn modelId="{4A78298C-B772-4AE0-96E9-62E552D3174D}" type="presOf" srcId="{74DBB214-6466-441C-A839-D51A2CA33E2C}" destId="{5F9933D4-05ED-453A-AF19-3D45E3606934}" srcOrd="0" destOrd="0" presId="urn:microsoft.com/office/officeart/2005/8/layout/vProcess5"/>
    <dgm:cxn modelId="{A81D262E-68A9-4B3B-8F92-82FA71033637}" type="presOf" srcId="{70EF1CB9-CDCC-45A1-8149-F5E8A4605392}" destId="{C3C1941C-70F2-40DC-8C17-A09453E33C27}" srcOrd="0" destOrd="0" presId="urn:microsoft.com/office/officeart/2005/8/layout/vProcess5"/>
    <dgm:cxn modelId="{A1E32FA4-DDFC-4A78-9FCE-C51460D625F8}" type="presOf" srcId="{2BB59412-A4C9-48C9-B9E8-0007EEFCA64B}" destId="{ED9B04DB-C5C2-437D-A493-A9CEE3673114}" srcOrd="0" destOrd="0" presId="urn:microsoft.com/office/officeart/2005/8/layout/vProcess5"/>
    <dgm:cxn modelId="{18A0688A-D266-4681-9F16-72039355EF1A}" srcId="{70EF1CB9-CDCC-45A1-8149-F5E8A4605392}" destId="{AAFFFF44-14ED-496B-B8E3-FA6E84D36962}" srcOrd="1" destOrd="0" parTransId="{4766AF7B-8199-460E-95C2-8DF9382F4416}" sibTransId="{E0D302A1-5815-4245-B368-A02FD9B32CC8}"/>
    <dgm:cxn modelId="{F7BA2535-723F-4AC8-923A-7A623BDFBD03}" srcId="{70EF1CB9-CDCC-45A1-8149-F5E8A4605392}" destId="{3F1CE0BC-E206-47FC-8509-898507FEE8D1}" srcOrd="2" destOrd="0" parTransId="{EE61C4C6-9C97-441B-AE69-321C41928071}" sibTransId="{4A6CE9E5-ADC0-4D3A-889A-22FA69B5002B}"/>
    <dgm:cxn modelId="{BDB727FE-AB08-4D6C-A643-FB877CAF3DF5}" srcId="{70EF1CB9-CDCC-45A1-8149-F5E8A4605392}" destId="{665FBD14-F238-4330-822F-BC30600A0C14}" srcOrd="5" destOrd="0" parTransId="{CA8714D9-2AB4-49FB-A1D8-C508FEC8CB2E}" sibTransId="{BFF49CC3-203E-4B50-883C-0406BFFD74C6}"/>
    <dgm:cxn modelId="{CEE9BE95-71AA-412D-9B90-9C14268F765D}" type="presOf" srcId="{2BB59412-A4C9-48C9-B9E8-0007EEFCA64B}" destId="{BA02524C-8183-495D-B32D-BCA94C0FE258}" srcOrd="1" destOrd="0" presId="urn:microsoft.com/office/officeart/2005/8/layout/vProcess5"/>
    <dgm:cxn modelId="{CDA315FF-7937-4AF6-BA8A-A10FC0C556F4}" type="presOf" srcId="{4A6CE9E5-ADC0-4D3A-889A-22FA69B5002B}" destId="{BBA39FD9-75D6-4B43-AAF4-8E84AA78528D}" srcOrd="0" destOrd="0" presId="urn:microsoft.com/office/officeart/2005/8/layout/vProcess5"/>
    <dgm:cxn modelId="{C1341178-5110-4340-8AA9-CF569F808C27}" type="presParOf" srcId="{C3C1941C-70F2-40DC-8C17-A09453E33C27}" destId="{574C89F1-997E-486D-80AD-F1EDFB52F30A}" srcOrd="0" destOrd="0" presId="urn:microsoft.com/office/officeart/2005/8/layout/vProcess5"/>
    <dgm:cxn modelId="{1D55032C-B7B4-419A-B4D6-551633B09622}" type="presParOf" srcId="{C3C1941C-70F2-40DC-8C17-A09453E33C27}" destId="{1947FF38-EA49-45EF-9F5A-CEF03419A688}" srcOrd="1" destOrd="0" presId="urn:microsoft.com/office/officeart/2005/8/layout/vProcess5"/>
    <dgm:cxn modelId="{C7158F66-52BD-4E00-9411-CB24153B8103}" type="presParOf" srcId="{C3C1941C-70F2-40DC-8C17-A09453E33C27}" destId="{4BBE0777-7F93-44E5-A165-D8FF040C5546}" srcOrd="2" destOrd="0" presId="urn:microsoft.com/office/officeart/2005/8/layout/vProcess5"/>
    <dgm:cxn modelId="{995BD350-2474-4D47-9D25-513F8A3AE5CD}" type="presParOf" srcId="{C3C1941C-70F2-40DC-8C17-A09453E33C27}" destId="{AA3E157F-CB32-42F2-9646-0D893D98FECA}" srcOrd="3" destOrd="0" presId="urn:microsoft.com/office/officeart/2005/8/layout/vProcess5"/>
    <dgm:cxn modelId="{1715E3D3-C420-4959-9CA2-FF2837F84E7A}" type="presParOf" srcId="{C3C1941C-70F2-40DC-8C17-A09453E33C27}" destId="{ED9B04DB-C5C2-437D-A493-A9CEE3673114}" srcOrd="4" destOrd="0" presId="urn:microsoft.com/office/officeart/2005/8/layout/vProcess5"/>
    <dgm:cxn modelId="{84C7AEB5-9C0D-4EB5-827B-74A671A7D0CA}" type="presParOf" srcId="{C3C1941C-70F2-40DC-8C17-A09453E33C27}" destId="{5F9933D4-05ED-453A-AF19-3D45E3606934}" srcOrd="5" destOrd="0" presId="urn:microsoft.com/office/officeart/2005/8/layout/vProcess5"/>
    <dgm:cxn modelId="{9C5402AC-76FE-4E03-A25D-C45EC19BE64C}" type="presParOf" srcId="{C3C1941C-70F2-40DC-8C17-A09453E33C27}" destId="{9C0B4146-54B2-447D-8781-311290F2892A}" srcOrd="6" destOrd="0" presId="urn:microsoft.com/office/officeart/2005/8/layout/vProcess5"/>
    <dgm:cxn modelId="{6BB69E8A-4E2C-40C1-AEFD-B72739CF38CC}" type="presParOf" srcId="{C3C1941C-70F2-40DC-8C17-A09453E33C27}" destId="{147B47FD-FED3-492C-9914-6BB8E9A9CF3D}" srcOrd="7" destOrd="0" presId="urn:microsoft.com/office/officeart/2005/8/layout/vProcess5"/>
    <dgm:cxn modelId="{7FCBE150-4393-4D31-8AFC-F38A428037D6}" type="presParOf" srcId="{C3C1941C-70F2-40DC-8C17-A09453E33C27}" destId="{BBA39FD9-75D6-4B43-AAF4-8E84AA78528D}" srcOrd="8" destOrd="0" presId="urn:microsoft.com/office/officeart/2005/8/layout/vProcess5"/>
    <dgm:cxn modelId="{D9142B76-BB83-466E-943B-C5C5B40E9E68}" type="presParOf" srcId="{C3C1941C-70F2-40DC-8C17-A09453E33C27}" destId="{BD409FDC-041B-4508-998D-E575E9DBAC93}" srcOrd="9" destOrd="0" presId="urn:microsoft.com/office/officeart/2005/8/layout/vProcess5"/>
    <dgm:cxn modelId="{251809E9-F9A9-4CB7-B172-8AC150964CA0}" type="presParOf" srcId="{C3C1941C-70F2-40DC-8C17-A09453E33C27}" destId="{D6CB3F6A-C934-4D38-B837-378C1D74367B}" srcOrd="10" destOrd="0" presId="urn:microsoft.com/office/officeart/2005/8/layout/vProcess5"/>
    <dgm:cxn modelId="{54DEB7CC-FDEB-4A3C-8BD9-87422932ED2A}" type="presParOf" srcId="{C3C1941C-70F2-40DC-8C17-A09453E33C27}" destId="{871E3D2A-B02C-4194-BC8B-A3127AC756C8}" srcOrd="11" destOrd="0" presId="urn:microsoft.com/office/officeart/2005/8/layout/vProcess5"/>
    <dgm:cxn modelId="{01976F2D-0C7E-4090-8B75-56C9454D3622}" type="presParOf" srcId="{C3C1941C-70F2-40DC-8C17-A09453E33C27}" destId="{49C83EBB-6EB1-4D27-A157-F4F9798E25D8}" srcOrd="12" destOrd="0" presId="urn:microsoft.com/office/officeart/2005/8/layout/vProcess5"/>
    <dgm:cxn modelId="{16BCB761-B17B-429D-A70E-4F5849C4BB6A}" type="presParOf" srcId="{C3C1941C-70F2-40DC-8C17-A09453E33C27}" destId="{BA02524C-8183-495D-B32D-BCA94C0FE258}" srcOrd="13" destOrd="0" presId="urn:microsoft.com/office/officeart/2005/8/layout/vProcess5"/>
    <dgm:cxn modelId="{B3E277D0-C86E-46DE-B442-0B736AB34A09}" type="presParOf" srcId="{C3C1941C-70F2-40DC-8C17-A09453E33C27}" destId="{F4B01A0B-BCE7-4FB4-B3F2-71B3DB09FB72}"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D2AA77-71E2-4B33-A8F2-31A117487D3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EG"/>
        </a:p>
      </dgm:t>
    </dgm:pt>
    <dgm:pt modelId="{9D0BE633-2E57-4C53-9659-86C04BF0192B}">
      <dgm:prSet/>
      <dgm:spPr>
        <a:blipFill rotWithShape="0">
          <a:blip xmlns:r="http://schemas.openxmlformats.org/officeDocument/2006/relationships" r:embed="rId1"/>
          <a:stretch>
            <a:fillRect/>
          </a:stretch>
        </a:blipFill>
      </dgm:spPr>
      <dgm:t>
        <a:bodyPr/>
        <a:lstStyle/>
        <a:p>
          <a:pPr rtl="1"/>
          <a:r>
            <a:rPr lang="ar-SA" b="1" dirty="0" smtClean="0"/>
            <a:t>مقدمة </a:t>
          </a:r>
          <a:endParaRPr lang="en-US" dirty="0"/>
        </a:p>
      </dgm:t>
    </dgm:pt>
    <dgm:pt modelId="{5AC7E1F7-01CD-4C38-B967-05839858A8A9}" type="parTrans" cxnId="{499BE338-9389-420F-8303-01C0F54D31D3}">
      <dgm:prSet/>
      <dgm:spPr/>
      <dgm:t>
        <a:bodyPr/>
        <a:lstStyle/>
        <a:p>
          <a:pPr rtl="1"/>
          <a:endParaRPr lang="ar-EG"/>
        </a:p>
      </dgm:t>
    </dgm:pt>
    <dgm:pt modelId="{261EDC87-93FF-4C8E-83CC-4C1018347C5B}" type="sibTrans" cxnId="{499BE338-9389-420F-8303-01C0F54D31D3}">
      <dgm:prSet/>
      <dgm:spPr/>
      <dgm:t>
        <a:bodyPr/>
        <a:lstStyle/>
        <a:p>
          <a:pPr rtl="1"/>
          <a:endParaRPr lang="ar-EG"/>
        </a:p>
      </dgm:t>
    </dgm:pt>
    <dgm:pt modelId="{8ABDDBB5-36CD-44ED-ABA7-689FFC4D04F1}">
      <dgm:prSet/>
      <dgm:spPr/>
      <dgm:t>
        <a:bodyPr/>
        <a:lstStyle/>
        <a:p>
          <a:pPr rtl="1"/>
          <a:r>
            <a:rPr lang="ar-SA" b="1" dirty="0" smtClean="0"/>
            <a:t>أن الملاحظة الموضوعية هي الخطوة الأولى فى عملية  التفكير العلمي عن طريث  جذب انتباه أطفال الرياض إلى الظواهر الطبيعية والتكنولوجية المألوفة في حياتهم اليوميةفتعمل على  جذب  انتباه الأطفال وتثير ذكائهم </a:t>
          </a:r>
          <a:r>
            <a:rPr lang="en-US" b="1" dirty="0" smtClean="0"/>
            <a:t>Intelligence </a:t>
          </a:r>
          <a:r>
            <a:rPr lang="en-US" b="1" dirty="0" err="1" smtClean="0"/>
            <a:t>pratiolve</a:t>
          </a:r>
          <a:r>
            <a:rPr lang="en-US" b="1" dirty="0" smtClean="0"/>
            <a:t> </a:t>
          </a:r>
          <a:r>
            <a:rPr lang="ar-SA" b="1" dirty="0" smtClean="0"/>
            <a:t>فمن خلال  لعب الأطفال، سيقوم ذكاء الطفل التطبيقي بملاحظة الظاهرة، والقيام بردود أفعال واستجابات حيالها، والتنبؤ بنتيجة استجاباته على الظاهرة، وأخيرا إقامة علاقة بين أفعاله ونتائجها. </a:t>
          </a:r>
          <a:endParaRPr lang="en-US" dirty="0"/>
        </a:p>
      </dgm:t>
    </dgm:pt>
    <dgm:pt modelId="{10B42F96-5602-48BD-AF7B-669F332F9C69}" type="parTrans" cxnId="{93199C39-89FE-4F3A-A1D9-6DD92391EE7A}">
      <dgm:prSet/>
      <dgm:spPr/>
      <dgm:t>
        <a:bodyPr/>
        <a:lstStyle/>
        <a:p>
          <a:pPr rtl="1"/>
          <a:endParaRPr lang="ar-EG"/>
        </a:p>
      </dgm:t>
    </dgm:pt>
    <dgm:pt modelId="{25DD200E-5316-4E4C-A3B9-B479494BFCB8}" type="sibTrans" cxnId="{93199C39-89FE-4F3A-A1D9-6DD92391EE7A}">
      <dgm:prSet/>
      <dgm:spPr/>
      <dgm:t>
        <a:bodyPr/>
        <a:lstStyle/>
        <a:p>
          <a:pPr rtl="1"/>
          <a:endParaRPr lang="ar-EG"/>
        </a:p>
      </dgm:t>
    </dgm:pt>
    <dgm:pt modelId="{6CDB7452-71F2-44F8-9410-E27FC898E000}" type="pres">
      <dgm:prSet presAssocID="{BDD2AA77-71E2-4B33-A8F2-31A117487D3F}" presName="Name0" presStyleCnt="0">
        <dgm:presLayoutVars>
          <dgm:chMax val="7"/>
          <dgm:dir/>
          <dgm:animLvl val="lvl"/>
          <dgm:resizeHandles val="exact"/>
        </dgm:presLayoutVars>
      </dgm:prSet>
      <dgm:spPr/>
      <dgm:t>
        <a:bodyPr/>
        <a:lstStyle/>
        <a:p>
          <a:pPr rtl="1"/>
          <a:endParaRPr lang="ar-EG"/>
        </a:p>
      </dgm:t>
    </dgm:pt>
    <dgm:pt modelId="{AF8FB971-EBA4-4436-A9F7-B4453D6D355E}" type="pres">
      <dgm:prSet presAssocID="{9D0BE633-2E57-4C53-9659-86C04BF0192B}" presName="circle1" presStyleLbl="node1" presStyleIdx="0" presStyleCnt="2"/>
      <dgm:spPr/>
    </dgm:pt>
    <dgm:pt modelId="{EC67B5B3-B637-45EC-A6F6-00FC6B240F32}" type="pres">
      <dgm:prSet presAssocID="{9D0BE633-2E57-4C53-9659-86C04BF0192B}" presName="space" presStyleCnt="0"/>
      <dgm:spPr/>
    </dgm:pt>
    <dgm:pt modelId="{35CADEC8-7267-419B-80FD-2D3FF0E45343}" type="pres">
      <dgm:prSet presAssocID="{9D0BE633-2E57-4C53-9659-86C04BF0192B}" presName="rect1" presStyleLbl="alignAcc1" presStyleIdx="0" presStyleCnt="2"/>
      <dgm:spPr/>
      <dgm:t>
        <a:bodyPr/>
        <a:lstStyle/>
        <a:p>
          <a:pPr rtl="1"/>
          <a:endParaRPr lang="ar-EG"/>
        </a:p>
      </dgm:t>
    </dgm:pt>
    <dgm:pt modelId="{207DF1E4-6249-4559-8E33-ADCD4EA146E2}" type="pres">
      <dgm:prSet presAssocID="{8ABDDBB5-36CD-44ED-ABA7-689FFC4D04F1}" presName="vertSpace2" presStyleLbl="node1" presStyleIdx="0" presStyleCnt="2"/>
      <dgm:spPr/>
    </dgm:pt>
    <dgm:pt modelId="{4DF7CE9C-CC78-43E4-8980-F950C786FF11}" type="pres">
      <dgm:prSet presAssocID="{8ABDDBB5-36CD-44ED-ABA7-689FFC4D04F1}" presName="circle2" presStyleLbl="node1" presStyleIdx="1" presStyleCnt="2"/>
      <dgm:spPr/>
    </dgm:pt>
    <dgm:pt modelId="{8D80E028-D52C-4417-B7CB-D2CD9EA994E1}" type="pres">
      <dgm:prSet presAssocID="{8ABDDBB5-36CD-44ED-ABA7-689FFC4D04F1}" presName="rect2" presStyleLbl="alignAcc1" presStyleIdx="1" presStyleCnt="2"/>
      <dgm:spPr/>
      <dgm:t>
        <a:bodyPr/>
        <a:lstStyle/>
        <a:p>
          <a:pPr rtl="1"/>
          <a:endParaRPr lang="ar-EG"/>
        </a:p>
      </dgm:t>
    </dgm:pt>
    <dgm:pt modelId="{4205A044-ACD9-4E8B-938C-B359AF7DEF31}" type="pres">
      <dgm:prSet presAssocID="{9D0BE633-2E57-4C53-9659-86C04BF0192B}" presName="rect1ParTxNoCh" presStyleLbl="alignAcc1" presStyleIdx="1" presStyleCnt="2">
        <dgm:presLayoutVars>
          <dgm:chMax val="1"/>
          <dgm:bulletEnabled val="1"/>
        </dgm:presLayoutVars>
      </dgm:prSet>
      <dgm:spPr/>
      <dgm:t>
        <a:bodyPr/>
        <a:lstStyle/>
        <a:p>
          <a:pPr rtl="1"/>
          <a:endParaRPr lang="ar-EG"/>
        </a:p>
      </dgm:t>
    </dgm:pt>
    <dgm:pt modelId="{23115EB4-44C9-4FE7-B2DC-C8F7969E397B}" type="pres">
      <dgm:prSet presAssocID="{8ABDDBB5-36CD-44ED-ABA7-689FFC4D04F1}" presName="rect2ParTxNoCh" presStyleLbl="alignAcc1" presStyleIdx="1" presStyleCnt="2">
        <dgm:presLayoutVars>
          <dgm:chMax val="1"/>
          <dgm:bulletEnabled val="1"/>
        </dgm:presLayoutVars>
      </dgm:prSet>
      <dgm:spPr/>
      <dgm:t>
        <a:bodyPr/>
        <a:lstStyle/>
        <a:p>
          <a:pPr rtl="1"/>
          <a:endParaRPr lang="ar-EG"/>
        </a:p>
      </dgm:t>
    </dgm:pt>
  </dgm:ptLst>
  <dgm:cxnLst>
    <dgm:cxn modelId="{93199C39-89FE-4F3A-A1D9-6DD92391EE7A}" srcId="{BDD2AA77-71E2-4B33-A8F2-31A117487D3F}" destId="{8ABDDBB5-36CD-44ED-ABA7-689FFC4D04F1}" srcOrd="1" destOrd="0" parTransId="{10B42F96-5602-48BD-AF7B-669F332F9C69}" sibTransId="{25DD200E-5316-4E4C-A3B9-B479494BFCB8}"/>
    <dgm:cxn modelId="{7AADA89F-4DA5-4EC8-9322-FEC3C1B67D69}" type="presOf" srcId="{BDD2AA77-71E2-4B33-A8F2-31A117487D3F}" destId="{6CDB7452-71F2-44F8-9410-E27FC898E000}" srcOrd="0" destOrd="0" presId="urn:microsoft.com/office/officeart/2005/8/layout/target3"/>
    <dgm:cxn modelId="{7F10892C-26EE-4FF5-9286-4833CE35C7DD}" type="presOf" srcId="{9D0BE633-2E57-4C53-9659-86C04BF0192B}" destId="{35CADEC8-7267-419B-80FD-2D3FF0E45343}" srcOrd="0" destOrd="0" presId="urn:microsoft.com/office/officeart/2005/8/layout/target3"/>
    <dgm:cxn modelId="{499BE338-9389-420F-8303-01C0F54D31D3}" srcId="{BDD2AA77-71E2-4B33-A8F2-31A117487D3F}" destId="{9D0BE633-2E57-4C53-9659-86C04BF0192B}" srcOrd="0" destOrd="0" parTransId="{5AC7E1F7-01CD-4C38-B967-05839858A8A9}" sibTransId="{261EDC87-93FF-4C8E-83CC-4C1018347C5B}"/>
    <dgm:cxn modelId="{8C4636F6-899E-404B-A9B8-EF500581A1E4}" type="presOf" srcId="{8ABDDBB5-36CD-44ED-ABA7-689FFC4D04F1}" destId="{8D80E028-D52C-4417-B7CB-D2CD9EA994E1}" srcOrd="0" destOrd="0" presId="urn:microsoft.com/office/officeart/2005/8/layout/target3"/>
    <dgm:cxn modelId="{FF32DCF8-99A3-4308-9C7C-F62B54B968F1}" type="presOf" srcId="{9D0BE633-2E57-4C53-9659-86C04BF0192B}" destId="{4205A044-ACD9-4E8B-938C-B359AF7DEF31}" srcOrd="1" destOrd="0" presId="urn:microsoft.com/office/officeart/2005/8/layout/target3"/>
    <dgm:cxn modelId="{DD6539E1-D072-4CC2-9E68-B985A75FCCF0}" type="presOf" srcId="{8ABDDBB5-36CD-44ED-ABA7-689FFC4D04F1}" destId="{23115EB4-44C9-4FE7-B2DC-C8F7969E397B}" srcOrd="1" destOrd="0" presId="urn:microsoft.com/office/officeart/2005/8/layout/target3"/>
    <dgm:cxn modelId="{BFF3F484-9A45-4B4F-9535-EA6F41B1745E}" type="presParOf" srcId="{6CDB7452-71F2-44F8-9410-E27FC898E000}" destId="{AF8FB971-EBA4-4436-A9F7-B4453D6D355E}" srcOrd="0" destOrd="0" presId="urn:microsoft.com/office/officeart/2005/8/layout/target3"/>
    <dgm:cxn modelId="{96E13BF3-F3E4-4558-BA18-40D1A671C992}" type="presParOf" srcId="{6CDB7452-71F2-44F8-9410-E27FC898E000}" destId="{EC67B5B3-B637-45EC-A6F6-00FC6B240F32}" srcOrd="1" destOrd="0" presId="urn:microsoft.com/office/officeart/2005/8/layout/target3"/>
    <dgm:cxn modelId="{3F193D41-A665-4571-9ABF-52C4CB7E51D4}" type="presParOf" srcId="{6CDB7452-71F2-44F8-9410-E27FC898E000}" destId="{35CADEC8-7267-419B-80FD-2D3FF0E45343}" srcOrd="2" destOrd="0" presId="urn:microsoft.com/office/officeart/2005/8/layout/target3"/>
    <dgm:cxn modelId="{936DE37B-0144-4217-98D3-2D5E701CE4B0}" type="presParOf" srcId="{6CDB7452-71F2-44F8-9410-E27FC898E000}" destId="{207DF1E4-6249-4559-8E33-ADCD4EA146E2}" srcOrd="3" destOrd="0" presId="urn:microsoft.com/office/officeart/2005/8/layout/target3"/>
    <dgm:cxn modelId="{92C03036-BADD-4372-812D-7985DEE77FFE}" type="presParOf" srcId="{6CDB7452-71F2-44F8-9410-E27FC898E000}" destId="{4DF7CE9C-CC78-43E4-8980-F950C786FF11}" srcOrd="4" destOrd="0" presId="urn:microsoft.com/office/officeart/2005/8/layout/target3"/>
    <dgm:cxn modelId="{8158C78E-72A4-42B6-9EA6-5DFDC2C32283}" type="presParOf" srcId="{6CDB7452-71F2-44F8-9410-E27FC898E000}" destId="{8D80E028-D52C-4417-B7CB-D2CD9EA994E1}" srcOrd="5" destOrd="0" presId="urn:microsoft.com/office/officeart/2005/8/layout/target3"/>
    <dgm:cxn modelId="{E0F6B46D-33D0-48E0-851C-6B2D62DF5B6E}" type="presParOf" srcId="{6CDB7452-71F2-44F8-9410-E27FC898E000}" destId="{4205A044-ACD9-4E8B-938C-B359AF7DEF31}" srcOrd="6" destOrd="0" presId="urn:microsoft.com/office/officeart/2005/8/layout/target3"/>
    <dgm:cxn modelId="{587D49C9-1982-4103-B4BD-E2CFB70BCD98}" type="presParOf" srcId="{6CDB7452-71F2-44F8-9410-E27FC898E000}" destId="{23115EB4-44C9-4FE7-B2DC-C8F7969E397B}"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AC4DC-2A1F-481E-BE30-165FB706A8A0}" type="doc">
      <dgm:prSet loTypeId="urn:microsoft.com/office/officeart/2005/8/layout/hierarchy2" loCatId="hierarchy" qsTypeId="urn:microsoft.com/office/officeart/2005/8/quickstyle/simple5" qsCatId="simple" csTypeId="urn:microsoft.com/office/officeart/2005/8/colors/accent0_1" csCatId="mainScheme" phldr="1"/>
      <dgm:spPr/>
      <dgm:t>
        <a:bodyPr/>
        <a:lstStyle/>
        <a:p>
          <a:pPr rtl="1"/>
          <a:endParaRPr lang="ar-EG"/>
        </a:p>
      </dgm:t>
    </dgm:pt>
    <dgm:pt modelId="{17EABE52-F69A-4D79-B94E-104F69B3F177}">
      <dgm:prSet custT="1"/>
      <dgm:spPr/>
      <dgm:t>
        <a:bodyPr/>
        <a:lstStyle/>
        <a:p>
          <a:pPr rtl="1"/>
          <a:r>
            <a:rPr lang="ar-SA" sz="2000" b="1" dirty="0" smtClean="0"/>
            <a:t>استخدام العين لمعرفته من لونه. </a:t>
          </a:r>
          <a:endParaRPr lang="en-US" sz="2000" b="1" dirty="0"/>
        </a:p>
      </dgm:t>
    </dgm:pt>
    <dgm:pt modelId="{4B3D4860-BA51-4CDE-A9F5-9516C7A68F43}" type="parTrans" cxnId="{DF86BC0B-36D7-4AEC-AF3C-5C4EEC4F6551}">
      <dgm:prSet/>
      <dgm:spPr/>
      <dgm:t>
        <a:bodyPr/>
        <a:lstStyle/>
        <a:p>
          <a:pPr rtl="1"/>
          <a:endParaRPr lang="ar-EG"/>
        </a:p>
      </dgm:t>
    </dgm:pt>
    <dgm:pt modelId="{9BEC9759-7566-42BA-AE04-FB957A97D7F7}" type="sibTrans" cxnId="{DF86BC0B-36D7-4AEC-AF3C-5C4EEC4F6551}">
      <dgm:prSet/>
      <dgm:spPr/>
      <dgm:t>
        <a:bodyPr/>
        <a:lstStyle/>
        <a:p>
          <a:pPr rtl="1"/>
          <a:endParaRPr lang="ar-EG"/>
        </a:p>
      </dgm:t>
    </dgm:pt>
    <dgm:pt modelId="{420DF900-87EE-4357-BE75-5C03A8CEACA4}">
      <dgm:prSet custT="1"/>
      <dgm:spPr/>
      <dgm:t>
        <a:bodyPr/>
        <a:lstStyle/>
        <a:p>
          <a:pPr rtl="1"/>
          <a:r>
            <a:rPr lang="ar-SA" sz="2000" b="1" dirty="0" smtClean="0"/>
            <a:t>استخدام الأنف لمعرفته من رائحته. </a:t>
          </a:r>
          <a:endParaRPr lang="en-US" sz="2000" b="1" dirty="0"/>
        </a:p>
      </dgm:t>
    </dgm:pt>
    <dgm:pt modelId="{901F9EEA-05E0-49B1-AEA3-0299E3C0D337}" type="parTrans" cxnId="{E2F524B5-1A97-4E22-9BD8-5E7A028BB5F3}">
      <dgm:prSet/>
      <dgm:spPr/>
      <dgm:t>
        <a:bodyPr/>
        <a:lstStyle/>
        <a:p>
          <a:pPr rtl="1"/>
          <a:endParaRPr lang="ar-EG"/>
        </a:p>
      </dgm:t>
    </dgm:pt>
    <dgm:pt modelId="{297E1EEE-1BF1-4324-A537-E0CC29B8EAEE}" type="sibTrans" cxnId="{E2F524B5-1A97-4E22-9BD8-5E7A028BB5F3}">
      <dgm:prSet/>
      <dgm:spPr/>
      <dgm:t>
        <a:bodyPr/>
        <a:lstStyle/>
        <a:p>
          <a:pPr rtl="1"/>
          <a:endParaRPr lang="ar-EG"/>
        </a:p>
      </dgm:t>
    </dgm:pt>
    <dgm:pt modelId="{0AC595BF-CE33-4ED6-8CCF-EEFFC082BB9C}">
      <dgm:prSet custT="1"/>
      <dgm:spPr/>
      <dgm:t>
        <a:bodyPr/>
        <a:lstStyle/>
        <a:p>
          <a:pPr rtl="1"/>
          <a:r>
            <a:rPr lang="ar-SA" sz="2000" b="1" dirty="0" smtClean="0"/>
            <a:t>استخدام اليد لمعرفته من ملمسه. </a:t>
          </a:r>
          <a:endParaRPr lang="en-US" sz="2000" b="1" dirty="0"/>
        </a:p>
      </dgm:t>
    </dgm:pt>
    <dgm:pt modelId="{82EEB08A-67CE-4465-9355-C91038BCC91D}" type="parTrans" cxnId="{56D4D476-CB01-405B-820A-D58811B2C7D8}">
      <dgm:prSet/>
      <dgm:spPr/>
      <dgm:t>
        <a:bodyPr/>
        <a:lstStyle/>
        <a:p>
          <a:pPr rtl="1"/>
          <a:endParaRPr lang="ar-EG"/>
        </a:p>
      </dgm:t>
    </dgm:pt>
    <dgm:pt modelId="{BB7E4ACA-0CAA-4250-B300-B4DCC9935426}" type="sibTrans" cxnId="{56D4D476-CB01-405B-820A-D58811B2C7D8}">
      <dgm:prSet/>
      <dgm:spPr/>
      <dgm:t>
        <a:bodyPr/>
        <a:lstStyle/>
        <a:p>
          <a:pPr rtl="1"/>
          <a:endParaRPr lang="ar-EG"/>
        </a:p>
      </dgm:t>
    </dgm:pt>
    <dgm:pt modelId="{7E0DF4D6-2C87-4FB2-AABD-CFAD457647E5}">
      <dgm:prSet custT="1"/>
      <dgm:spPr/>
      <dgm:t>
        <a:bodyPr/>
        <a:lstStyle/>
        <a:p>
          <a:pPr rtl="1"/>
          <a:r>
            <a:rPr lang="ar-SA" sz="2000" b="1" dirty="0" smtClean="0"/>
            <a:t>استخدام اللسان لمعرفة مذاقه. </a:t>
          </a:r>
          <a:endParaRPr lang="ar-EG" sz="2000" b="1" dirty="0"/>
        </a:p>
      </dgm:t>
    </dgm:pt>
    <dgm:pt modelId="{824D9A3D-FD6C-4B64-AFA7-86A269F8C6EF}" type="parTrans" cxnId="{2C30AD48-7B38-473C-B136-36041F19C2D4}">
      <dgm:prSet/>
      <dgm:spPr/>
      <dgm:t>
        <a:bodyPr/>
        <a:lstStyle/>
        <a:p>
          <a:pPr rtl="1"/>
          <a:endParaRPr lang="ar-EG"/>
        </a:p>
      </dgm:t>
    </dgm:pt>
    <dgm:pt modelId="{ADB7428E-4378-4844-8868-63F0182583B2}" type="sibTrans" cxnId="{2C30AD48-7B38-473C-B136-36041F19C2D4}">
      <dgm:prSet/>
      <dgm:spPr/>
      <dgm:t>
        <a:bodyPr/>
        <a:lstStyle/>
        <a:p>
          <a:pPr rtl="1"/>
          <a:endParaRPr lang="ar-EG"/>
        </a:p>
      </dgm:t>
    </dgm:pt>
    <dgm:pt modelId="{1F28E706-1B07-47C3-B08E-D1704C9DE3BA}">
      <dgm:prSet custT="1">
        <dgm:style>
          <a:lnRef idx="2">
            <a:schemeClr val="accent3">
              <a:shade val="50000"/>
            </a:schemeClr>
          </a:lnRef>
          <a:fillRef idx="1">
            <a:schemeClr val="accent3"/>
          </a:fillRef>
          <a:effectRef idx="0">
            <a:schemeClr val="accent3"/>
          </a:effectRef>
          <a:fontRef idx="minor">
            <a:schemeClr val="lt1"/>
          </a:fontRef>
        </dgm:style>
      </dgm:prSet>
      <dgm:spPr/>
      <dgm:t>
        <a:bodyPr/>
        <a:lstStyle/>
        <a:p>
          <a:pPr rtl="1"/>
          <a:r>
            <a:rPr lang="ar-SA" sz="2000" b="1" u="sng" dirty="0" smtClean="0"/>
            <a:t>الأستنتاج</a:t>
          </a:r>
          <a:endParaRPr lang="en-US" sz="2000" b="1" u="sng" dirty="0"/>
        </a:p>
      </dgm:t>
    </dgm:pt>
    <dgm:pt modelId="{99330873-803A-46A8-9A99-1ADEDB16E13B}" type="parTrans" cxnId="{3C6A8BBC-7687-417A-9170-782930DBD02E}">
      <dgm:prSet/>
      <dgm:spPr/>
      <dgm:t>
        <a:bodyPr/>
        <a:lstStyle/>
        <a:p>
          <a:pPr rtl="1"/>
          <a:endParaRPr lang="ar-EG"/>
        </a:p>
      </dgm:t>
    </dgm:pt>
    <dgm:pt modelId="{1B5F63B9-CB62-4773-B484-625FEAAAD472}" type="sibTrans" cxnId="{3C6A8BBC-7687-417A-9170-782930DBD02E}">
      <dgm:prSet/>
      <dgm:spPr/>
      <dgm:t>
        <a:bodyPr/>
        <a:lstStyle/>
        <a:p>
          <a:pPr rtl="1"/>
          <a:endParaRPr lang="ar-EG"/>
        </a:p>
      </dgm:t>
    </dgm:pt>
    <dgm:pt modelId="{7987A40B-E45A-4952-84AF-A0090831C5AA}">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1"/>
          <a:r>
            <a:rPr lang="ar-SA" sz="2000" b="1" dirty="0" smtClean="0"/>
            <a:t>يستكشف الأطفال خواص بعض السوائل المعروفة لديهم مثل الماء، والخل، واللبن، والزيت، وعصير البرتقال، والشوربة، والخل الأمر، وكوكا</a:t>
          </a:r>
          <a:endParaRPr lang="ar-EG" sz="2000" b="1" dirty="0"/>
        </a:p>
      </dgm:t>
    </dgm:pt>
    <dgm:pt modelId="{260E768A-87DF-4A1F-9724-C5D124025A21}" type="parTrans" cxnId="{F7A8B1D8-92EF-4AFF-A6DC-A86FD18CC859}">
      <dgm:prSet/>
      <dgm:spPr/>
      <dgm:t>
        <a:bodyPr/>
        <a:lstStyle/>
        <a:p>
          <a:pPr rtl="1"/>
          <a:endParaRPr lang="ar-EG"/>
        </a:p>
      </dgm:t>
    </dgm:pt>
    <dgm:pt modelId="{A8BF2D33-D267-4D73-9591-854FD31BE394}" type="sibTrans" cxnId="{F7A8B1D8-92EF-4AFF-A6DC-A86FD18CC859}">
      <dgm:prSet/>
      <dgm:spPr/>
      <dgm:t>
        <a:bodyPr/>
        <a:lstStyle/>
        <a:p>
          <a:pPr rtl="1"/>
          <a:endParaRPr lang="ar-EG"/>
        </a:p>
      </dgm:t>
    </dgm:pt>
    <dgm:pt modelId="{E0545EBE-53AA-424C-8F6E-69A1334ABBE3}" type="pres">
      <dgm:prSet presAssocID="{18FAC4DC-2A1F-481E-BE30-165FB706A8A0}" presName="diagram" presStyleCnt="0">
        <dgm:presLayoutVars>
          <dgm:chPref val="1"/>
          <dgm:dir/>
          <dgm:animOne val="branch"/>
          <dgm:animLvl val="lvl"/>
          <dgm:resizeHandles val="exact"/>
        </dgm:presLayoutVars>
      </dgm:prSet>
      <dgm:spPr/>
      <dgm:t>
        <a:bodyPr/>
        <a:lstStyle/>
        <a:p>
          <a:pPr rtl="1"/>
          <a:endParaRPr lang="ar-EG"/>
        </a:p>
      </dgm:t>
    </dgm:pt>
    <dgm:pt modelId="{51C846BB-DA95-4B7A-9F5D-2B2D8FE7D404}" type="pres">
      <dgm:prSet presAssocID="{17EABE52-F69A-4D79-B94E-104F69B3F177}" presName="root1" presStyleCnt="0"/>
      <dgm:spPr/>
    </dgm:pt>
    <dgm:pt modelId="{FAFA15AE-2BC6-42ED-ADC8-E497CD4E6150}" type="pres">
      <dgm:prSet presAssocID="{17EABE52-F69A-4D79-B94E-104F69B3F177}" presName="LevelOneTextNode" presStyleLbl="node0" presStyleIdx="0" presStyleCnt="6" custScaleX="243067" custScaleY="35433">
        <dgm:presLayoutVars>
          <dgm:chPref val="3"/>
        </dgm:presLayoutVars>
      </dgm:prSet>
      <dgm:spPr/>
      <dgm:t>
        <a:bodyPr/>
        <a:lstStyle/>
        <a:p>
          <a:pPr rtl="1"/>
          <a:endParaRPr lang="ar-EG"/>
        </a:p>
      </dgm:t>
    </dgm:pt>
    <dgm:pt modelId="{9CB10682-9436-4CD6-AD67-628A903AB2AD}" type="pres">
      <dgm:prSet presAssocID="{17EABE52-F69A-4D79-B94E-104F69B3F177}" presName="level2hierChild" presStyleCnt="0"/>
      <dgm:spPr/>
    </dgm:pt>
    <dgm:pt modelId="{3DBCADC0-71A8-4D95-B750-D6F4B4B00B96}" type="pres">
      <dgm:prSet presAssocID="{420DF900-87EE-4357-BE75-5C03A8CEACA4}" presName="root1" presStyleCnt="0"/>
      <dgm:spPr/>
    </dgm:pt>
    <dgm:pt modelId="{DE2F37BB-1A67-4B18-A50F-47CC6BF3E963}" type="pres">
      <dgm:prSet presAssocID="{420DF900-87EE-4357-BE75-5C03A8CEACA4}" presName="LevelOneTextNode" presStyleLbl="node0" presStyleIdx="1" presStyleCnt="6" custScaleX="243067" custScaleY="35433">
        <dgm:presLayoutVars>
          <dgm:chPref val="3"/>
        </dgm:presLayoutVars>
      </dgm:prSet>
      <dgm:spPr/>
      <dgm:t>
        <a:bodyPr/>
        <a:lstStyle/>
        <a:p>
          <a:pPr rtl="1"/>
          <a:endParaRPr lang="ar-EG"/>
        </a:p>
      </dgm:t>
    </dgm:pt>
    <dgm:pt modelId="{AB2146C8-0C92-4C89-B3E1-A33FD5520D10}" type="pres">
      <dgm:prSet presAssocID="{420DF900-87EE-4357-BE75-5C03A8CEACA4}" presName="level2hierChild" presStyleCnt="0"/>
      <dgm:spPr/>
    </dgm:pt>
    <dgm:pt modelId="{F0B531EE-4E73-4B38-A9C1-7BF6D3A74381}" type="pres">
      <dgm:prSet presAssocID="{0AC595BF-CE33-4ED6-8CCF-EEFFC082BB9C}" presName="root1" presStyleCnt="0"/>
      <dgm:spPr/>
    </dgm:pt>
    <dgm:pt modelId="{DD796DF7-E41C-4CB5-A4A7-6E64C05F0FD3}" type="pres">
      <dgm:prSet presAssocID="{0AC595BF-CE33-4ED6-8CCF-EEFFC082BB9C}" presName="LevelOneTextNode" presStyleLbl="node0" presStyleIdx="2" presStyleCnt="6" custScaleX="243067" custScaleY="35433">
        <dgm:presLayoutVars>
          <dgm:chPref val="3"/>
        </dgm:presLayoutVars>
      </dgm:prSet>
      <dgm:spPr/>
      <dgm:t>
        <a:bodyPr/>
        <a:lstStyle/>
        <a:p>
          <a:pPr rtl="1"/>
          <a:endParaRPr lang="ar-EG"/>
        </a:p>
      </dgm:t>
    </dgm:pt>
    <dgm:pt modelId="{A8EAD1E2-53F0-43E7-B5D7-697F52A547B2}" type="pres">
      <dgm:prSet presAssocID="{0AC595BF-CE33-4ED6-8CCF-EEFFC082BB9C}" presName="level2hierChild" presStyleCnt="0"/>
      <dgm:spPr/>
    </dgm:pt>
    <dgm:pt modelId="{B78D16CE-592F-4C1B-8A3F-7EEA6D8C3250}" type="pres">
      <dgm:prSet presAssocID="{7E0DF4D6-2C87-4FB2-AABD-CFAD457647E5}" presName="root1" presStyleCnt="0"/>
      <dgm:spPr/>
    </dgm:pt>
    <dgm:pt modelId="{B4A1DCE3-7605-403D-857B-4C3D9F167773}" type="pres">
      <dgm:prSet presAssocID="{7E0DF4D6-2C87-4FB2-AABD-CFAD457647E5}" presName="LevelOneTextNode" presStyleLbl="node0" presStyleIdx="3" presStyleCnt="6" custScaleX="243067" custScaleY="35433">
        <dgm:presLayoutVars>
          <dgm:chPref val="3"/>
        </dgm:presLayoutVars>
      </dgm:prSet>
      <dgm:spPr/>
      <dgm:t>
        <a:bodyPr/>
        <a:lstStyle/>
        <a:p>
          <a:pPr rtl="1"/>
          <a:endParaRPr lang="ar-EG"/>
        </a:p>
      </dgm:t>
    </dgm:pt>
    <dgm:pt modelId="{0E1012F7-0BBD-41EE-9A9F-556B0DE4EFC1}" type="pres">
      <dgm:prSet presAssocID="{7E0DF4D6-2C87-4FB2-AABD-CFAD457647E5}" presName="level2hierChild" presStyleCnt="0"/>
      <dgm:spPr/>
    </dgm:pt>
    <dgm:pt modelId="{96E3D500-5AD6-4D68-B3AC-9C203F1D7938}" type="pres">
      <dgm:prSet presAssocID="{1F28E706-1B07-47C3-B08E-D1704C9DE3BA}" presName="root1" presStyleCnt="0"/>
      <dgm:spPr/>
    </dgm:pt>
    <dgm:pt modelId="{C616B744-F5C4-481C-AEDE-26A7353FE0FD}" type="pres">
      <dgm:prSet presAssocID="{1F28E706-1B07-47C3-B08E-D1704C9DE3BA}" presName="LevelOneTextNode" presStyleLbl="node0" presStyleIdx="4" presStyleCnt="6" custScaleX="243067" custScaleY="35433">
        <dgm:presLayoutVars>
          <dgm:chPref val="3"/>
        </dgm:presLayoutVars>
      </dgm:prSet>
      <dgm:spPr/>
      <dgm:t>
        <a:bodyPr/>
        <a:lstStyle/>
        <a:p>
          <a:pPr rtl="1"/>
          <a:endParaRPr lang="ar-EG"/>
        </a:p>
      </dgm:t>
    </dgm:pt>
    <dgm:pt modelId="{4FFA28B2-1297-4118-A3B7-02C9312B2080}" type="pres">
      <dgm:prSet presAssocID="{1F28E706-1B07-47C3-B08E-D1704C9DE3BA}" presName="level2hierChild" presStyleCnt="0"/>
      <dgm:spPr/>
    </dgm:pt>
    <dgm:pt modelId="{2E58932E-337B-4758-B653-0FE440D5B79B}" type="pres">
      <dgm:prSet presAssocID="{7987A40B-E45A-4952-84AF-A0090831C5AA}" presName="root1" presStyleCnt="0"/>
      <dgm:spPr/>
    </dgm:pt>
    <dgm:pt modelId="{83F57642-5699-4860-A63F-57CF170B40A0}" type="pres">
      <dgm:prSet presAssocID="{7987A40B-E45A-4952-84AF-A0090831C5AA}" presName="LevelOneTextNode" presStyleLbl="node0" presStyleIdx="5" presStyleCnt="6" custScaleX="243067" custScaleY="35433">
        <dgm:presLayoutVars>
          <dgm:chPref val="3"/>
        </dgm:presLayoutVars>
      </dgm:prSet>
      <dgm:spPr/>
      <dgm:t>
        <a:bodyPr/>
        <a:lstStyle/>
        <a:p>
          <a:pPr rtl="1"/>
          <a:endParaRPr lang="ar-EG"/>
        </a:p>
      </dgm:t>
    </dgm:pt>
    <dgm:pt modelId="{A3BAAC2E-3483-4FAE-8A30-5E4BE45E68CD}" type="pres">
      <dgm:prSet presAssocID="{7987A40B-E45A-4952-84AF-A0090831C5AA}" presName="level2hierChild" presStyleCnt="0"/>
      <dgm:spPr/>
    </dgm:pt>
  </dgm:ptLst>
  <dgm:cxnLst>
    <dgm:cxn modelId="{489768E4-77FA-451D-918C-114ACB6F58E0}" type="presOf" srcId="{7987A40B-E45A-4952-84AF-A0090831C5AA}" destId="{83F57642-5699-4860-A63F-57CF170B40A0}" srcOrd="0" destOrd="0" presId="urn:microsoft.com/office/officeart/2005/8/layout/hierarchy2"/>
    <dgm:cxn modelId="{17612A3A-2D1F-48F5-8E80-9FFFEEDC73B8}" type="presOf" srcId="{0AC595BF-CE33-4ED6-8CCF-EEFFC082BB9C}" destId="{DD796DF7-E41C-4CB5-A4A7-6E64C05F0FD3}" srcOrd="0" destOrd="0" presId="urn:microsoft.com/office/officeart/2005/8/layout/hierarchy2"/>
    <dgm:cxn modelId="{E8F8446C-5D54-490D-9944-AEF375869417}" type="presOf" srcId="{420DF900-87EE-4357-BE75-5C03A8CEACA4}" destId="{DE2F37BB-1A67-4B18-A50F-47CC6BF3E963}" srcOrd="0" destOrd="0" presId="urn:microsoft.com/office/officeart/2005/8/layout/hierarchy2"/>
    <dgm:cxn modelId="{E2F524B5-1A97-4E22-9BD8-5E7A028BB5F3}" srcId="{18FAC4DC-2A1F-481E-BE30-165FB706A8A0}" destId="{420DF900-87EE-4357-BE75-5C03A8CEACA4}" srcOrd="1" destOrd="0" parTransId="{901F9EEA-05E0-49B1-AEA3-0299E3C0D337}" sibTransId="{297E1EEE-1BF1-4324-A537-E0CC29B8EAEE}"/>
    <dgm:cxn modelId="{BB89C8F3-D7B1-48AB-A066-825AFDEE96A9}" type="presOf" srcId="{17EABE52-F69A-4D79-B94E-104F69B3F177}" destId="{FAFA15AE-2BC6-42ED-ADC8-E497CD4E6150}" srcOrd="0" destOrd="0" presId="urn:microsoft.com/office/officeart/2005/8/layout/hierarchy2"/>
    <dgm:cxn modelId="{EF2692B2-A5CA-4C0D-A356-8ABC81A36B1C}" type="presOf" srcId="{1F28E706-1B07-47C3-B08E-D1704C9DE3BA}" destId="{C616B744-F5C4-481C-AEDE-26A7353FE0FD}" srcOrd="0" destOrd="0" presId="urn:microsoft.com/office/officeart/2005/8/layout/hierarchy2"/>
    <dgm:cxn modelId="{F7A8B1D8-92EF-4AFF-A6DC-A86FD18CC859}" srcId="{18FAC4DC-2A1F-481E-BE30-165FB706A8A0}" destId="{7987A40B-E45A-4952-84AF-A0090831C5AA}" srcOrd="5" destOrd="0" parTransId="{260E768A-87DF-4A1F-9724-C5D124025A21}" sibTransId="{A8BF2D33-D267-4D73-9591-854FD31BE394}"/>
    <dgm:cxn modelId="{DF86BC0B-36D7-4AEC-AF3C-5C4EEC4F6551}" srcId="{18FAC4DC-2A1F-481E-BE30-165FB706A8A0}" destId="{17EABE52-F69A-4D79-B94E-104F69B3F177}" srcOrd="0" destOrd="0" parTransId="{4B3D4860-BA51-4CDE-A9F5-9516C7A68F43}" sibTransId="{9BEC9759-7566-42BA-AE04-FB957A97D7F7}"/>
    <dgm:cxn modelId="{3C6A8BBC-7687-417A-9170-782930DBD02E}" srcId="{18FAC4DC-2A1F-481E-BE30-165FB706A8A0}" destId="{1F28E706-1B07-47C3-B08E-D1704C9DE3BA}" srcOrd="4" destOrd="0" parTransId="{99330873-803A-46A8-9A99-1ADEDB16E13B}" sibTransId="{1B5F63B9-CB62-4773-B484-625FEAAAD472}"/>
    <dgm:cxn modelId="{56D4D476-CB01-405B-820A-D58811B2C7D8}" srcId="{18FAC4DC-2A1F-481E-BE30-165FB706A8A0}" destId="{0AC595BF-CE33-4ED6-8CCF-EEFFC082BB9C}" srcOrd="2" destOrd="0" parTransId="{82EEB08A-67CE-4465-9355-C91038BCC91D}" sibTransId="{BB7E4ACA-0CAA-4250-B300-B4DCC9935426}"/>
    <dgm:cxn modelId="{4DF7F614-E636-4578-94F2-A3A47304D2A7}" type="presOf" srcId="{7E0DF4D6-2C87-4FB2-AABD-CFAD457647E5}" destId="{B4A1DCE3-7605-403D-857B-4C3D9F167773}" srcOrd="0" destOrd="0" presId="urn:microsoft.com/office/officeart/2005/8/layout/hierarchy2"/>
    <dgm:cxn modelId="{ED659B1E-3F89-4468-BB53-156AAD041323}" type="presOf" srcId="{18FAC4DC-2A1F-481E-BE30-165FB706A8A0}" destId="{E0545EBE-53AA-424C-8F6E-69A1334ABBE3}" srcOrd="0" destOrd="0" presId="urn:microsoft.com/office/officeart/2005/8/layout/hierarchy2"/>
    <dgm:cxn modelId="{2C30AD48-7B38-473C-B136-36041F19C2D4}" srcId="{18FAC4DC-2A1F-481E-BE30-165FB706A8A0}" destId="{7E0DF4D6-2C87-4FB2-AABD-CFAD457647E5}" srcOrd="3" destOrd="0" parTransId="{824D9A3D-FD6C-4B64-AFA7-86A269F8C6EF}" sibTransId="{ADB7428E-4378-4844-8868-63F0182583B2}"/>
    <dgm:cxn modelId="{6500ED24-4D6E-4DC8-AC8B-931128C48A56}" type="presParOf" srcId="{E0545EBE-53AA-424C-8F6E-69A1334ABBE3}" destId="{51C846BB-DA95-4B7A-9F5D-2B2D8FE7D404}" srcOrd="0" destOrd="0" presId="urn:microsoft.com/office/officeart/2005/8/layout/hierarchy2"/>
    <dgm:cxn modelId="{6C746A6B-6A85-4A9E-BFA9-97C2844DE07E}" type="presParOf" srcId="{51C846BB-DA95-4B7A-9F5D-2B2D8FE7D404}" destId="{FAFA15AE-2BC6-42ED-ADC8-E497CD4E6150}" srcOrd="0" destOrd="0" presId="urn:microsoft.com/office/officeart/2005/8/layout/hierarchy2"/>
    <dgm:cxn modelId="{167C4DAF-FDA9-4860-B446-8EC5DA64776E}" type="presParOf" srcId="{51C846BB-DA95-4B7A-9F5D-2B2D8FE7D404}" destId="{9CB10682-9436-4CD6-AD67-628A903AB2AD}" srcOrd="1" destOrd="0" presId="urn:microsoft.com/office/officeart/2005/8/layout/hierarchy2"/>
    <dgm:cxn modelId="{76D5745E-CE17-4C67-BB40-1C3DF24AD810}" type="presParOf" srcId="{E0545EBE-53AA-424C-8F6E-69A1334ABBE3}" destId="{3DBCADC0-71A8-4D95-B750-D6F4B4B00B96}" srcOrd="1" destOrd="0" presId="urn:microsoft.com/office/officeart/2005/8/layout/hierarchy2"/>
    <dgm:cxn modelId="{DBB6C384-E570-4D9C-982F-E2636D965EE3}" type="presParOf" srcId="{3DBCADC0-71A8-4D95-B750-D6F4B4B00B96}" destId="{DE2F37BB-1A67-4B18-A50F-47CC6BF3E963}" srcOrd="0" destOrd="0" presId="urn:microsoft.com/office/officeart/2005/8/layout/hierarchy2"/>
    <dgm:cxn modelId="{E6CA5AB5-107F-4322-8CA6-58A0503D790F}" type="presParOf" srcId="{3DBCADC0-71A8-4D95-B750-D6F4B4B00B96}" destId="{AB2146C8-0C92-4C89-B3E1-A33FD5520D10}" srcOrd="1" destOrd="0" presId="urn:microsoft.com/office/officeart/2005/8/layout/hierarchy2"/>
    <dgm:cxn modelId="{681E65DB-17B8-4985-9E85-F1163D09F563}" type="presParOf" srcId="{E0545EBE-53AA-424C-8F6E-69A1334ABBE3}" destId="{F0B531EE-4E73-4B38-A9C1-7BF6D3A74381}" srcOrd="2" destOrd="0" presId="urn:microsoft.com/office/officeart/2005/8/layout/hierarchy2"/>
    <dgm:cxn modelId="{F9D36E20-53A8-4738-B827-92B8E0995B34}" type="presParOf" srcId="{F0B531EE-4E73-4B38-A9C1-7BF6D3A74381}" destId="{DD796DF7-E41C-4CB5-A4A7-6E64C05F0FD3}" srcOrd="0" destOrd="0" presId="urn:microsoft.com/office/officeart/2005/8/layout/hierarchy2"/>
    <dgm:cxn modelId="{55E8A8F0-2F00-4306-9852-46DABBC0E504}" type="presParOf" srcId="{F0B531EE-4E73-4B38-A9C1-7BF6D3A74381}" destId="{A8EAD1E2-53F0-43E7-B5D7-697F52A547B2}" srcOrd="1" destOrd="0" presId="urn:microsoft.com/office/officeart/2005/8/layout/hierarchy2"/>
    <dgm:cxn modelId="{434A10FC-8311-49C1-A47E-5EE6F6F7D016}" type="presParOf" srcId="{E0545EBE-53AA-424C-8F6E-69A1334ABBE3}" destId="{B78D16CE-592F-4C1B-8A3F-7EEA6D8C3250}" srcOrd="3" destOrd="0" presId="urn:microsoft.com/office/officeart/2005/8/layout/hierarchy2"/>
    <dgm:cxn modelId="{B292DF8F-342F-422B-B04C-CA4C354B2981}" type="presParOf" srcId="{B78D16CE-592F-4C1B-8A3F-7EEA6D8C3250}" destId="{B4A1DCE3-7605-403D-857B-4C3D9F167773}" srcOrd="0" destOrd="0" presId="urn:microsoft.com/office/officeart/2005/8/layout/hierarchy2"/>
    <dgm:cxn modelId="{80B72531-C9A3-42E5-A7CD-E87A2DA33EDD}" type="presParOf" srcId="{B78D16CE-592F-4C1B-8A3F-7EEA6D8C3250}" destId="{0E1012F7-0BBD-41EE-9A9F-556B0DE4EFC1}" srcOrd="1" destOrd="0" presId="urn:microsoft.com/office/officeart/2005/8/layout/hierarchy2"/>
    <dgm:cxn modelId="{39A3F8DF-6E86-4757-939D-0AAB8EB27232}" type="presParOf" srcId="{E0545EBE-53AA-424C-8F6E-69A1334ABBE3}" destId="{96E3D500-5AD6-4D68-B3AC-9C203F1D7938}" srcOrd="4" destOrd="0" presId="urn:microsoft.com/office/officeart/2005/8/layout/hierarchy2"/>
    <dgm:cxn modelId="{723C6806-2633-4A9D-B96D-62380490215E}" type="presParOf" srcId="{96E3D500-5AD6-4D68-B3AC-9C203F1D7938}" destId="{C616B744-F5C4-481C-AEDE-26A7353FE0FD}" srcOrd="0" destOrd="0" presId="urn:microsoft.com/office/officeart/2005/8/layout/hierarchy2"/>
    <dgm:cxn modelId="{663138BF-0818-457C-9B28-389B339FC6EE}" type="presParOf" srcId="{96E3D500-5AD6-4D68-B3AC-9C203F1D7938}" destId="{4FFA28B2-1297-4118-A3B7-02C9312B2080}" srcOrd="1" destOrd="0" presId="urn:microsoft.com/office/officeart/2005/8/layout/hierarchy2"/>
    <dgm:cxn modelId="{BFB7BD8B-AAFF-4E89-B921-535F1DEA0DDC}" type="presParOf" srcId="{E0545EBE-53AA-424C-8F6E-69A1334ABBE3}" destId="{2E58932E-337B-4758-B653-0FE440D5B79B}" srcOrd="5" destOrd="0" presId="urn:microsoft.com/office/officeart/2005/8/layout/hierarchy2"/>
    <dgm:cxn modelId="{9EBF29DC-7056-4266-8DB7-AAE4CBC53A07}" type="presParOf" srcId="{2E58932E-337B-4758-B653-0FE440D5B79B}" destId="{83F57642-5699-4860-A63F-57CF170B40A0}" srcOrd="0" destOrd="0" presId="urn:microsoft.com/office/officeart/2005/8/layout/hierarchy2"/>
    <dgm:cxn modelId="{A818D7DD-8B95-4346-914E-92F680EDC145}" type="presParOf" srcId="{2E58932E-337B-4758-B653-0FE440D5B79B}" destId="{A3BAAC2E-3483-4FAE-8A30-5E4BE45E68C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12A931-09FA-442C-9EAE-D764E24468B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EG"/>
        </a:p>
      </dgm:t>
    </dgm:pt>
    <dgm:pt modelId="{D885A1DF-BDF4-43E1-BC7C-2EDC4C9CE9CE}">
      <dgm:prSet custT="1">
        <dgm:style>
          <a:lnRef idx="2">
            <a:schemeClr val="accent1"/>
          </a:lnRef>
          <a:fillRef idx="1">
            <a:schemeClr val="lt1"/>
          </a:fillRef>
          <a:effectRef idx="0">
            <a:schemeClr val="accent1"/>
          </a:effectRef>
          <a:fontRef idx="minor">
            <a:schemeClr val="dk1"/>
          </a:fontRef>
        </dgm:style>
      </dgm:prSet>
      <dgm:spPr/>
      <dgm:t>
        <a:bodyPr/>
        <a:lstStyle/>
        <a:p>
          <a:pPr rtl="1"/>
          <a:r>
            <a:rPr lang="ar-EG" sz="2800" b="1" dirty="0" smtClean="0">
              <a:solidFill>
                <a:srgbClr val="FF0000"/>
              </a:solidFill>
            </a:rPr>
            <a:t>1-اللعب بالماء </a:t>
          </a:r>
          <a:r>
            <a:rPr lang="ar-SA" sz="2800" b="1" dirty="0" smtClean="0">
              <a:solidFill>
                <a:srgbClr val="FF0000"/>
              </a:solidFill>
            </a:rPr>
            <a:t>الذي ينساب من الصنابير في الأحواض أو مياه حمامات السباحة أو مياه الأمطار، </a:t>
          </a:r>
          <a:r>
            <a:rPr lang="ar-SA" sz="2800" b="1" dirty="0" smtClean="0"/>
            <a:t>ومن هنا نسأل الطفل</a:t>
          </a:r>
          <a:r>
            <a:rPr lang="ar-SA" sz="2800" dirty="0" smtClean="0"/>
            <a:t>. </a:t>
          </a:r>
          <a:r>
            <a:rPr lang="ar-SA" sz="2800" b="1" dirty="0" smtClean="0"/>
            <a:t>هل يمكن مسك الماء في يديك؟ </a:t>
          </a:r>
          <a:endParaRPr lang="en-US" sz="2800" dirty="0"/>
        </a:p>
      </dgm:t>
    </dgm:pt>
    <dgm:pt modelId="{9D47D844-4D6F-4493-B38F-01C0181E3921}" type="parTrans" cxnId="{30535143-AF86-475E-BF34-62F72475A541}">
      <dgm:prSet/>
      <dgm:spPr/>
      <dgm:t>
        <a:bodyPr/>
        <a:lstStyle/>
        <a:p>
          <a:pPr rtl="1"/>
          <a:endParaRPr lang="ar-EG"/>
        </a:p>
      </dgm:t>
    </dgm:pt>
    <dgm:pt modelId="{CE03BC67-3C52-4065-8AD3-599EA658B17E}" type="sibTrans" cxnId="{30535143-AF86-475E-BF34-62F72475A541}">
      <dgm:prSet/>
      <dgm:spPr/>
      <dgm:t>
        <a:bodyPr/>
        <a:lstStyle/>
        <a:p>
          <a:pPr rtl="1"/>
          <a:endParaRPr lang="ar-EG"/>
        </a:p>
      </dgm:t>
    </dgm:pt>
    <dgm:pt modelId="{A6E0E55D-5F78-447D-A02B-BD20BF3D4DC6}">
      <dgm:prSet custT="1">
        <dgm:style>
          <a:lnRef idx="3">
            <a:schemeClr val="lt1"/>
          </a:lnRef>
          <a:fillRef idx="1">
            <a:schemeClr val="accent3"/>
          </a:fillRef>
          <a:effectRef idx="1">
            <a:schemeClr val="accent3"/>
          </a:effectRef>
          <a:fontRef idx="minor">
            <a:schemeClr val="lt1"/>
          </a:fontRef>
        </dgm:style>
      </dgm:prSet>
      <dgm:spPr/>
      <dgm:t>
        <a:bodyPr/>
        <a:lstStyle/>
        <a:p>
          <a:pPr rtl="1"/>
          <a:r>
            <a:rPr lang="ar-EG" sz="2800" b="1" dirty="0" smtClean="0"/>
            <a:t>2-</a:t>
          </a:r>
          <a:r>
            <a:rPr lang="ar-SA" sz="2800" b="1" dirty="0" smtClean="0"/>
            <a:t>يحاول  الأطفال الاحتفاظ بالماء في أيديهم ولكنهم يفشلوا ويبدأ الطفل يسأل </a:t>
          </a:r>
          <a:r>
            <a:rPr lang="ar-SA" sz="2800" b="1" dirty="0" smtClean="0">
              <a:solidFill>
                <a:srgbClr val="FF0000"/>
              </a:solidFill>
            </a:rPr>
            <a:t>ماذا </a:t>
          </a:r>
          <a:r>
            <a:rPr lang="ar-EG" sz="2800" b="1" dirty="0" smtClean="0">
              <a:solidFill>
                <a:srgbClr val="FF0000"/>
              </a:solidFill>
            </a:rPr>
            <a:t>نفعل </a:t>
          </a:r>
          <a:r>
            <a:rPr lang="ar-SA" sz="2800" b="1" dirty="0" smtClean="0">
              <a:solidFill>
                <a:srgbClr val="FF0000"/>
              </a:solidFill>
            </a:rPr>
            <a:t>لكي يحتفظ بالماء</a:t>
          </a:r>
          <a:r>
            <a:rPr lang="ar-EG" sz="2800" b="1" dirty="0" smtClean="0">
              <a:solidFill>
                <a:srgbClr val="FF0000"/>
              </a:solidFill>
            </a:rPr>
            <a:t>؟</a:t>
          </a:r>
          <a:endParaRPr lang="en-US" sz="2800" dirty="0">
            <a:solidFill>
              <a:srgbClr val="FF0000"/>
            </a:solidFill>
          </a:endParaRPr>
        </a:p>
      </dgm:t>
    </dgm:pt>
    <dgm:pt modelId="{108EEDAE-BB07-4473-BCDF-0C19494C4C8F}" type="parTrans" cxnId="{14CD8068-A1F9-4F09-AA74-0A3B8C30711E}">
      <dgm:prSet/>
      <dgm:spPr/>
      <dgm:t>
        <a:bodyPr/>
        <a:lstStyle/>
        <a:p>
          <a:pPr rtl="1"/>
          <a:endParaRPr lang="ar-EG"/>
        </a:p>
      </dgm:t>
    </dgm:pt>
    <dgm:pt modelId="{E02607E5-4A83-4982-B36C-122187E0AC06}" type="sibTrans" cxnId="{14CD8068-A1F9-4F09-AA74-0A3B8C30711E}">
      <dgm:prSet/>
      <dgm:spPr/>
      <dgm:t>
        <a:bodyPr/>
        <a:lstStyle/>
        <a:p>
          <a:pPr rtl="1"/>
          <a:endParaRPr lang="ar-EG"/>
        </a:p>
      </dgm:t>
    </dgm:pt>
    <dgm:pt modelId="{38A04596-15BB-45A9-9591-B37B63F78F22}">
      <dgm:prSet custT="1">
        <dgm:style>
          <a:lnRef idx="2">
            <a:schemeClr val="accent1"/>
          </a:lnRef>
          <a:fillRef idx="1">
            <a:schemeClr val="lt1"/>
          </a:fillRef>
          <a:effectRef idx="0">
            <a:schemeClr val="accent1"/>
          </a:effectRef>
          <a:fontRef idx="minor">
            <a:schemeClr val="dk1"/>
          </a:fontRef>
        </dgm:style>
      </dgm:prSet>
      <dgm:spPr/>
      <dgm:t>
        <a:bodyPr/>
        <a:lstStyle/>
        <a:p>
          <a:pPr rtl="1"/>
          <a:r>
            <a:rPr lang="ar-EG" sz="2400" b="1" dirty="0" smtClean="0"/>
            <a:t>3-تقوم المعلمة بأعطاء الأطفال </a:t>
          </a:r>
          <a:r>
            <a:rPr lang="ar-SA" sz="2400" b="1" dirty="0" smtClean="0"/>
            <a:t>الأواني ال</a:t>
          </a:r>
          <a:r>
            <a:rPr lang="ar-EG" sz="2400" b="1" dirty="0" smtClean="0"/>
            <a:t>مثل </a:t>
          </a:r>
          <a:r>
            <a:rPr lang="ar-SA" sz="2400" b="1" dirty="0" smtClean="0"/>
            <a:t>أكواب، أطباق، دوارق، ويعرض على الأطفال كوكاكولا، عصير، زيت، لبن، خل، وتبحث المعلمة عن أي سوائل مألوفة لديهم </a:t>
          </a:r>
          <a:r>
            <a:rPr lang="ar-SA" sz="2400" b="1" dirty="0" smtClean="0">
              <a:solidFill>
                <a:srgbClr val="FF0000"/>
              </a:solidFill>
            </a:rPr>
            <a:t>لتتعرف على كيفية الاحتفاظ بها</a:t>
          </a:r>
          <a:r>
            <a:rPr lang="ar-SA" sz="2400" b="1" dirty="0" smtClean="0"/>
            <a:t>.</a:t>
          </a:r>
          <a:endParaRPr lang="ar-EG" sz="2400" b="1" dirty="0"/>
        </a:p>
      </dgm:t>
    </dgm:pt>
    <dgm:pt modelId="{2655CC38-A30B-4BBF-9E43-E0682F96F3FB}" type="parTrans" cxnId="{769B3A45-2D47-41C4-AE14-C7D571299FF7}">
      <dgm:prSet/>
      <dgm:spPr/>
      <dgm:t>
        <a:bodyPr/>
        <a:lstStyle/>
        <a:p>
          <a:pPr rtl="1"/>
          <a:endParaRPr lang="ar-EG"/>
        </a:p>
      </dgm:t>
    </dgm:pt>
    <dgm:pt modelId="{C8456B97-1B20-4465-94F3-BD86CE7CFB8C}" type="sibTrans" cxnId="{769B3A45-2D47-41C4-AE14-C7D571299FF7}">
      <dgm:prSet/>
      <dgm:spPr/>
      <dgm:t>
        <a:bodyPr/>
        <a:lstStyle/>
        <a:p>
          <a:pPr rtl="1"/>
          <a:endParaRPr lang="ar-EG"/>
        </a:p>
      </dgm:t>
    </dgm:pt>
    <dgm:pt modelId="{5EDD0364-F2E2-4FC1-B648-51D449460A67}">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1"/>
          <a:r>
            <a:rPr lang="ar-EG" sz="2400" b="1" dirty="0" smtClean="0"/>
            <a:t>4-</a:t>
          </a:r>
          <a:r>
            <a:rPr lang="ar-SA" sz="2400" b="1" dirty="0" smtClean="0"/>
            <a:t>تسأل المعلمة هل يمكننا التعرف على كوب الماء من </a:t>
          </a:r>
          <a:r>
            <a:rPr lang="ar-SA" sz="2400" b="1" dirty="0" smtClean="0">
              <a:solidFill>
                <a:srgbClr val="FF0000"/>
              </a:solidFill>
            </a:rPr>
            <a:t>بين أكواب السوائل الأخرى؟ </a:t>
          </a:r>
          <a:endParaRPr lang="ar-EG" sz="2400" dirty="0">
            <a:solidFill>
              <a:srgbClr val="FF0000"/>
            </a:solidFill>
          </a:endParaRPr>
        </a:p>
      </dgm:t>
    </dgm:pt>
    <dgm:pt modelId="{C8B6BAE5-C6F8-496B-8A9D-95DC1854E984}" type="parTrans" cxnId="{CA89432E-3B73-43A1-982B-4371C6D1EB4A}">
      <dgm:prSet/>
      <dgm:spPr/>
      <dgm:t>
        <a:bodyPr/>
        <a:lstStyle/>
        <a:p>
          <a:pPr rtl="1"/>
          <a:endParaRPr lang="ar-EG"/>
        </a:p>
      </dgm:t>
    </dgm:pt>
    <dgm:pt modelId="{F4B311DC-51B7-4B98-9C2E-279AEFF079DF}" type="sibTrans" cxnId="{CA89432E-3B73-43A1-982B-4371C6D1EB4A}">
      <dgm:prSet/>
      <dgm:spPr/>
      <dgm:t>
        <a:bodyPr/>
        <a:lstStyle/>
        <a:p>
          <a:pPr rtl="1"/>
          <a:endParaRPr lang="ar-EG"/>
        </a:p>
      </dgm:t>
    </dgm:pt>
    <dgm:pt modelId="{F6931D61-A751-4DD8-82A4-F94AFB007B1B}" type="pres">
      <dgm:prSet presAssocID="{D012A931-09FA-442C-9EAE-D764E24468B5}" presName="compositeShape" presStyleCnt="0">
        <dgm:presLayoutVars>
          <dgm:dir/>
          <dgm:resizeHandles/>
        </dgm:presLayoutVars>
      </dgm:prSet>
      <dgm:spPr/>
      <dgm:t>
        <a:bodyPr/>
        <a:lstStyle/>
        <a:p>
          <a:pPr rtl="1"/>
          <a:endParaRPr lang="ar-EG"/>
        </a:p>
      </dgm:t>
    </dgm:pt>
    <dgm:pt modelId="{5577C56D-39D9-4656-8134-2DEF7BDD2643}" type="pres">
      <dgm:prSet presAssocID="{D012A931-09FA-442C-9EAE-D764E24468B5}" presName="pyramid" presStyleLbl="node1" presStyleIdx="0" presStyleCnt="1" custScaleX="143573" custScaleY="96978" custLinFactNeighborX="-677" custLinFactNeighborY="1511">
        <dgm:style>
          <a:lnRef idx="2">
            <a:schemeClr val="accent1"/>
          </a:lnRef>
          <a:fillRef idx="1">
            <a:schemeClr val="lt1"/>
          </a:fillRef>
          <a:effectRef idx="0">
            <a:schemeClr val="accent1"/>
          </a:effectRef>
          <a:fontRef idx="minor">
            <a:schemeClr val="dk1"/>
          </a:fontRef>
        </dgm:style>
      </dgm:prSet>
      <dgm:spPr/>
    </dgm:pt>
    <dgm:pt modelId="{DB54A894-362A-4742-BAA3-043BB29D478F}" type="pres">
      <dgm:prSet presAssocID="{D012A931-09FA-442C-9EAE-D764E24468B5}" presName="theList" presStyleCnt="0"/>
      <dgm:spPr/>
    </dgm:pt>
    <dgm:pt modelId="{E7D1A0CC-FF1D-4725-9AB5-08451FDB2AF8}" type="pres">
      <dgm:prSet presAssocID="{D885A1DF-BDF4-43E1-BC7C-2EDC4C9CE9CE}" presName="aNode" presStyleLbl="fgAcc1" presStyleIdx="0" presStyleCnt="4" custScaleX="192801" custScaleY="271708" custLinFactNeighborX="-40931">
        <dgm:presLayoutVars>
          <dgm:bulletEnabled val="1"/>
        </dgm:presLayoutVars>
      </dgm:prSet>
      <dgm:spPr/>
      <dgm:t>
        <a:bodyPr/>
        <a:lstStyle/>
        <a:p>
          <a:pPr rtl="1"/>
          <a:endParaRPr lang="ar-EG"/>
        </a:p>
      </dgm:t>
    </dgm:pt>
    <dgm:pt modelId="{FCD894F5-CA91-47F7-9978-1324646087B8}" type="pres">
      <dgm:prSet presAssocID="{D885A1DF-BDF4-43E1-BC7C-2EDC4C9CE9CE}" presName="aSpace" presStyleCnt="0"/>
      <dgm:spPr/>
    </dgm:pt>
    <dgm:pt modelId="{1C974717-15E7-4AE3-97D9-71EB005D8A71}" type="pres">
      <dgm:prSet presAssocID="{A6E0E55D-5F78-447D-A02B-BD20BF3D4DC6}" presName="aNode" presStyleLbl="fgAcc1" presStyleIdx="1" presStyleCnt="4" custScaleX="192801" custScaleY="271708" custLinFactNeighborX="-40931">
        <dgm:presLayoutVars>
          <dgm:bulletEnabled val="1"/>
        </dgm:presLayoutVars>
      </dgm:prSet>
      <dgm:spPr/>
      <dgm:t>
        <a:bodyPr/>
        <a:lstStyle/>
        <a:p>
          <a:pPr rtl="1"/>
          <a:endParaRPr lang="ar-EG"/>
        </a:p>
      </dgm:t>
    </dgm:pt>
    <dgm:pt modelId="{44ABAFC4-940A-4CA2-B247-0260A79800E7}" type="pres">
      <dgm:prSet presAssocID="{A6E0E55D-5F78-447D-A02B-BD20BF3D4DC6}" presName="aSpace" presStyleCnt="0"/>
      <dgm:spPr/>
    </dgm:pt>
    <dgm:pt modelId="{2A09C192-FB41-4875-897A-6CE559647524}" type="pres">
      <dgm:prSet presAssocID="{38A04596-15BB-45A9-9591-B37B63F78F22}" presName="aNode" presStyleLbl="fgAcc1" presStyleIdx="2" presStyleCnt="4" custScaleX="192801" custScaleY="271708" custLinFactNeighborX="-40931">
        <dgm:presLayoutVars>
          <dgm:bulletEnabled val="1"/>
        </dgm:presLayoutVars>
      </dgm:prSet>
      <dgm:spPr/>
      <dgm:t>
        <a:bodyPr/>
        <a:lstStyle/>
        <a:p>
          <a:pPr rtl="1"/>
          <a:endParaRPr lang="ar-EG"/>
        </a:p>
      </dgm:t>
    </dgm:pt>
    <dgm:pt modelId="{88287ACA-D68A-4A4A-8E57-06437B69E71B}" type="pres">
      <dgm:prSet presAssocID="{38A04596-15BB-45A9-9591-B37B63F78F22}" presName="aSpace" presStyleCnt="0"/>
      <dgm:spPr/>
    </dgm:pt>
    <dgm:pt modelId="{06EF1675-1174-42B4-9632-A83F5770867A}" type="pres">
      <dgm:prSet presAssocID="{5EDD0364-F2E2-4FC1-B648-51D449460A67}" presName="aNode" presStyleLbl="fgAcc1" presStyleIdx="3" presStyleCnt="4" custScaleX="192801" custScaleY="271708" custLinFactNeighborX="-40931">
        <dgm:presLayoutVars>
          <dgm:bulletEnabled val="1"/>
        </dgm:presLayoutVars>
      </dgm:prSet>
      <dgm:spPr/>
      <dgm:t>
        <a:bodyPr/>
        <a:lstStyle/>
        <a:p>
          <a:pPr rtl="1"/>
          <a:endParaRPr lang="ar-EG"/>
        </a:p>
      </dgm:t>
    </dgm:pt>
    <dgm:pt modelId="{1CB61EC1-E844-4639-B812-6ED8B97857C9}" type="pres">
      <dgm:prSet presAssocID="{5EDD0364-F2E2-4FC1-B648-51D449460A67}" presName="aSpace" presStyleCnt="0"/>
      <dgm:spPr/>
    </dgm:pt>
  </dgm:ptLst>
  <dgm:cxnLst>
    <dgm:cxn modelId="{761A9106-3F64-4B4B-8237-F981D9E6A96D}" type="presOf" srcId="{38A04596-15BB-45A9-9591-B37B63F78F22}" destId="{2A09C192-FB41-4875-897A-6CE559647524}" srcOrd="0" destOrd="0" presId="urn:microsoft.com/office/officeart/2005/8/layout/pyramid2"/>
    <dgm:cxn modelId="{30535143-AF86-475E-BF34-62F72475A541}" srcId="{D012A931-09FA-442C-9EAE-D764E24468B5}" destId="{D885A1DF-BDF4-43E1-BC7C-2EDC4C9CE9CE}" srcOrd="0" destOrd="0" parTransId="{9D47D844-4D6F-4493-B38F-01C0181E3921}" sibTransId="{CE03BC67-3C52-4065-8AD3-599EA658B17E}"/>
    <dgm:cxn modelId="{14CD8068-A1F9-4F09-AA74-0A3B8C30711E}" srcId="{D012A931-09FA-442C-9EAE-D764E24468B5}" destId="{A6E0E55D-5F78-447D-A02B-BD20BF3D4DC6}" srcOrd="1" destOrd="0" parTransId="{108EEDAE-BB07-4473-BCDF-0C19494C4C8F}" sibTransId="{E02607E5-4A83-4982-B36C-122187E0AC06}"/>
    <dgm:cxn modelId="{95DBD1DD-020A-45B8-BF87-DBA3F7CD078B}" type="presOf" srcId="{D012A931-09FA-442C-9EAE-D764E24468B5}" destId="{F6931D61-A751-4DD8-82A4-F94AFB007B1B}" srcOrd="0" destOrd="0" presId="urn:microsoft.com/office/officeart/2005/8/layout/pyramid2"/>
    <dgm:cxn modelId="{769B3A45-2D47-41C4-AE14-C7D571299FF7}" srcId="{D012A931-09FA-442C-9EAE-D764E24468B5}" destId="{38A04596-15BB-45A9-9591-B37B63F78F22}" srcOrd="2" destOrd="0" parTransId="{2655CC38-A30B-4BBF-9E43-E0682F96F3FB}" sibTransId="{C8456B97-1B20-4465-94F3-BD86CE7CFB8C}"/>
    <dgm:cxn modelId="{CA89432E-3B73-43A1-982B-4371C6D1EB4A}" srcId="{D012A931-09FA-442C-9EAE-D764E24468B5}" destId="{5EDD0364-F2E2-4FC1-B648-51D449460A67}" srcOrd="3" destOrd="0" parTransId="{C8B6BAE5-C6F8-496B-8A9D-95DC1854E984}" sibTransId="{F4B311DC-51B7-4B98-9C2E-279AEFF079DF}"/>
    <dgm:cxn modelId="{3FC39723-1242-4C98-809A-1B146E67D38A}" type="presOf" srcId="{D885A1DF-BDF4-43E1-BC7C-2EDC4C9CE9CE}" destId="{E7D1A0CC-FF1D-4725-9AB5-08451FDB2AF8}" srcOrd="0" destOrd="0" presId="urn:microsoft.com/office/officeart/2005/8/layout/pyramid2"/>
    <dgm:cxn modelId="{731CD3C5-695F-4A25-99AE-318F864E4C3E}" type="presOf" srcId="{A6E0E55D-5F78-447D-A02B-BD20BF3D4DC6}" destId="{1C974717-15E7-4AE3-97D9-71EB005D8A71}" srcOrd="0" destOrd="0" presId="urn:microsoft.com/office/officeart/2005/8/layout/pyramid2"/>
    <dgm:cxn modelId="{D1DA68C5-080C-44EE-AC7A-AE62C8769114}" type="presOf" srcId="{5EDD0364-F2E2-4FC1-B648-51D449460A67}" destId="{06EF1675-1174-42B4-9632-A83F5770867A}" srcOrd="0" destOrd="0" presId="urn:microsoft.com/office/officeart/2005/8/layout/pyramid2"/>
    <dgm:cxn modelId="{57C8ED46-0A2F-4B01-B250-924A2051BB6B}" type="presParOf" srcId="{F6931D61-A751-4DD8-82A4-F94AFB007B1B}" destId="{5577C56D-39D9-4656-8134-2DEF7BDD2643}" srcOrd="0" destOrd="0" presId="urn:microsoft.com/office/officeart/2005/8/layout/pyramid2"/>
    <dgm:cxn modelId="{33CB57D5-44E1-4389-A9D6-172A821D99F4}" type="presParOf" srcId="{F6931D61-A751-4DD8-82A4-F94AFB007B1B}" destId="{DB54A894-362A-4742-BAA3-043BB29D478F}" srcOrd="1" destOrd="0" presId="urn:microsoft.com/office/officeart/2005/8/layout/pyramid2"/>
    <dgm:cxn modelId="{C7F7BC2A-E421-497C-B070-C547528CE9FF}" type="presParOf" srcId="{DB54A894-362A-4742-BAA3-043BB29D478F}" destId="{E7D1A0CC-FF1D-4725-9AB5-08451FDB2AF8}" srcOrd="0" destOrd="0" presId="urn:microsoft.com/office/officeart/2005/8/layout/pyramid2"/>
    <dgm:cxn modelId="{E45830C5-CDFC-41D8-B598-3E197717EB03}" type="presParOf" srcId="{DB54A894-362A-4742-BAA3-043BB29D478F}" destId="{FCD894F5-CA91-47F7-9978-1324646087B8}" srcOrd="1" destOrd="0" presId="urn:microsoft.com/office/officeart/2005/8/layout/pyramid2"/>
    <dgm:cxn modelId="{6A5583A6-4C71-41C7-A9F6-F221749A7B3A}" type="presParOf" srcId="{DB54A894-362A-4742-BAA3-043BB29D478F}" destId="{1C974717-15E7-4AE3-97D9-71EB005D8A71}" srcOrd="2" destOrd="0" presId="urn:microsoft.com/office/officeart/2005/8/layout/pyramid2"/>
    <dgm:cxn modelId="{549CEA74-3F59-436A-BAA5-5A73125F778C}" type="presParOf" srcId="{DB54A894-362A-4742-BAA3-043BB29D478F}" destId="{44ABAFC4-940A-4CA2-B247-0260A79800E7}" srcOrd="3" destOrd="0" presId="urn:microsoft.com/office/officeart/2005/8/layout/pyramid2"/>
    <dgm:cxn modelId="{43C7DD9C-CB66-461E-96E9-779EDD40215F}" type="presParOf" srcId="{DB54A894-362A-4742-BAA3-043BB29D478F}" destId="{2A09C192-FB41-4875-897A-6CE559647524}" srcOrd="4" destOrd="0" presId="urn:microsoft.com/office/officeart/2005/8/layout/pyramid2"/>
    <dgm:cxn modelId="{DDDBFEC2-9229-4438-9C88-FCDF362D01F1}" type="presParOf" srcId="{DB54A894-362A-4742-BAA3-043BB29D478F}" destId="{88287ACA-D68A-4A4A-8E57-06437B69E71B}" srcOrd="5" destOrd="0" presId="urn:microsoft.com/office/officeart/2005/8/layout/pyramid2"/>
    <dgm:cxn modelId="{10C60517-E58B-410E-87AD-7832A74FCF51}" type="presParOf" srcId="{DB54A894-362A-4742-BAA3-043BB29D478F}" destId="{06EF1675-1174-42B4-9632-A83F5770867A}" srcOrd="6" destOrd="0" presId="urn:microsoft.com/office/officeart/2005/8/layout/pyramid2"/>
    <dgm:cxn modelId="{9547A8A2-4EE4-40C4-8535-89ED64DF5848}" type="presParOf" srcId="{DB54A894-362A-4742-BAA3-043BB29D478F}" destId="{1CB61EC1-E844-4639-B812-6ED8B97857C9}"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FC5CEE-409C-4019-96DB-9BDEB95AF86A}" type="doc">
      <dgm:prSet loTypeId="urn:microsoft.com/office/officeart/2005/8/layout/hProcess3" loCatId="process" qsTypeId="urn:microsoft.com/office/officeart/2005/8/quickstyle/simple2" qsCatId="simple" csTypeId="urn:microsoft.com/office/officeart/2005/8/colors/accent3_5" csCatId="accent3" phldr="1"/>
      <dgm:spPr/>
      <dgm:t>
        <a:bodyPr/>
        <a:lstStyle/>
        <a:p>
          <a:pPr rtl="1"/>
          <a:endParaRPr lang="ar-EG"/>
        </a:p>
      </dgm:t>
    </dgm:pt>
    <dgm:pt modelId="{F2AAAED5-3D77-4398-9F7E-940C9C540C0C}">
      <dgm:prSet/>
      <dgm:spPr/>
      <dgm:t>
        <a:bodyPr/>
        <a:lstStyle/>
        <a:p>
          <a:pPr rtl="1"/>
          <a:endParaRPr lang="en-US" dirty="0"/>
        </a:p>
      </dgm:t>
    </dgm:pt>
    <dgm:pt modelId="{30974A36-4FCB-4FFD-94E7-F0D8F38E923B}" type="parTrans" cxnId="{0CD0F61D-9502-493D-A2FC-51F74EA68282}">
      <dgm:prSet/>
      <dgm:spPr/>
      <dgm:t>
        <a:bodyPr/>
        <a:lstStyle/>
        <a:p>
          <a:pPr rtl="1"/>
          <a:endParaRPr lang="ar-EG"/>
        </a:p>
      </dgm:t>
    </dgm:pt>
    <dgm:pt modelId="{4788E1F7-1DAD-40A5-9BB6-458291053FA7}" type="sibTrans" cxnId="{0CD0F61D-9502-493D-A2FC-51F74EA68282}">
      <dgm:prSet/>
      <dgm:spPr/>
      <dgm:t>
        <a:bodyPr/>
        <a:lstStyle/>
        <a:p>
          <a:pPr rtl="1"/>
          <a:endParaRPr lang="ar-EG"/>
        </a:p>
      </dgm:t>
    </dgm:pt>
    <dgm:pt modelId="{2F88F1BC-E114-4D0D-B9BF-B75667C84EDF}">
      <dgm:prSet custT="1"/>
      <dgm:spPr/>
      <dgm:t>
        <a:bodyPr/>
        <a:lstStyle/>
        <a:p>
          <a:pPr rtl="1"/>
          <a:r>
            <a:rPr lang="ar-SA" sz="3600" b="1" dirty="0" smtClean="0"/>
            <a:t>ثانيا مهارة التعرف  على طعم الماء</a:t>
          </a:r>
          <a:r>
            <a:rPr lang="ar-EG" sz="3600" b="1" dirty="0" smtClean="0"/>
            <a:t>؟</a:t>
          </a:r>
          <a:endParaRPr lang="en-US" sz="3600" dirty="0"/>
        </a:p>
      </dgm:t>
    </dgm:pt>
    <dgm:pt modelId="{1E1AA7D8-D6CB-4720-BBD9-28363B5A7D7A}" type="parTrans" cxnId="{49EC659F-D622-4538-8C7A-17A69A7EBAB2}">
      <dgm:prSet/>
      <dgm:spPr/>
      <dgm:t>
        <a:bodyPr/>
        <a:lstStyle/>
        <a:p>
          <a:pPr rtl="1"/>
          <a:endParaRPr lang="ar-EG"/>
        </a:p>
      </dgm:t>
    </dgm:pt>
    <dgm:pt modelId="{E2F98781-D44E-41E1-BAEB-9611599F59E5}" type="sibTrans" cxnId="{49EC659F-D622-4538-8C7A-17A69A7EBAB2}">
      <dgm:prSet/>
      <dgm:spPr/>
      <dgm:t>
        <a:bodyPr/>
        <a:lstStyle/>
        <a:p>
          <a:pPr rtl="1"/>
          <a:endParaRPr lang="ar-EG"/>
        </a:p>
      </dgm:t>
    </dgm:pt>
    <dgm:pt modelId="{452F15AD-AC96-4012-A3CC-A46A7DA4F289}">
      <dgm:prSet custT="1"/>
      <dgm:spPr/>
      <dgm:t>
        <a:bodyPr/>
        <a:lstStyle/>
        <a:p>
          <a:pPr rtl="1"/>
          <a:r>
            <a:rPr lang="ar-SA" sz="3600" b="1" dirty="0" smtClean="0"/>
            <a:t>المقارنة  بين مذاق الماء ومذاق الكوكاكولا. </a:t>
          </a:r>
          <a:endParaRPr lang="en-US" sz="3600" dirty="0"/>
        </a:p>
      </dgm:t>
    </dgm:pt>
    <dgm:pt modelId="{6E2C5098-A3CA-4850-BBF9-3CCC3B6E47CD}" type="parTrans" cxnId="{1C6181BF-BD76-4AF9-A152-7AB6C33A8BAF}">
      <dgm:prSet/>
      <dgm:spPr/>
      <dgm:t>
        <a:bodyPr/>
        <a:lstStyle/>
        <a:p>
          <a:pPr rtl="1"/>
          <a:endParaRPr lang="ar-EG"/>
        </a:p>
      </dgm:t>
    </dgm:pt>
    <dgm:pt modelId="{D02ED520-5E22-439E-B33B-364F007F1EB7}" type="sibTrans" cxnId="{1C6181BF-BD76-4AF9-A152-7AB6C33A8BAF}">
      <dgm:prSet/>
      <dgm:spPr/>
      <dgm:t>
        <a:bodyPr/>
        <a:lstStyle/>
        <a:p>
          <a:pPr rtl="1"/>
          <a:endParaRPr lang="ar-EG"/>
        </a:p>
      </dgm:t>
    </dgm:pt>
    <dgm:pt modelId="{6676D040-8753-4AFA-B650-35EE3DA89C1C}">
      <dgm:prSet custT="1"/>
      <dgm:spPr/>
      <dgm:t>
        <a:bodyPr/>
        <a:lstStyle/>
        <a:p>
          <a:pPr rtl="1"/>
          <a:r>
            <a:rPr lang="ar-SA" sz="3600" b="1" dirty="0" smtClean="0"/>
            <a:t>المقارنة  بين مذاق الماء بمذاق السوائل الأخرى. </a:t>
          </a:r>
          <a:endParaRPr lang="en-US" sz="3600" dirty="0"/>
        </a:p>
      </dgm:t>
    </dgm:pt>
    <dgm:pt modelId="{2E923400-FCFD-41F1-842A-50EF20CEC24D}" type="parTrans" cxnId="{9F4FB584-A407-42BA-BC65-BC91910D65B5}">
      <dgm:prSet/>
      <dgm:spPr/>
      <dgm:t>
        <a:bodyPr/>
        <a:lstStyle/>
        <a:p>
          <a:pPr rtl="1"/>
          <a:endParaRPr lang="ar-EG"/>
        </a:p>
      </dgm:t>
    </dgm:pt>
    <dgm:pt modelId="{C1FC2A27-354B-42AF-8EC0-984522ABEB4F}" type="sibTrans" cxnId="{9F4FB584-A407-42BA-BC65-BC91910D65B5}">
      <dgm:prSet/>
      <dgm:spPr/>
      <dgm:t>
        <a:bodyPr/>
        <a:lstStyle/>
        <a:p>
          <a:pPr rtl="1"/>
          <a:endParaRPr lang="ar-EG"/>
        </a:p>
      </dgm:t>
    </dgm:pt>
    <dgm:pt modelId="{C114C2B9-6268-4142-8A36-FDE116952359}">
      <dgm:prSet custT="1">
        <dgm:style>
          <a:lnRef idx="2">
            <a:schemeClr val="accent2"/>
          </a:lnRef>
          <a:fillRef idx="1">
            <a:schemeClr val="lt1"/>
          </a:fillRef>
          <a:effectRef idx="0">
            <a:schemeClr val="accent2"/>
          </a:effectRef>
          <a:fontRef idx="minor">
            <a:schemeClr val="dk1"/>
          </a:fontRef>
        </dgm:style>
      </dgm:prSet>
      <dgm:spPr/>
      <dgm:t>
        <a:bodyPr/>
        <a:lstStyle/>
        <a:p>
          <a:pPr rtl="1"/>
          <a:r>
            <a:rPr lang="ar-SA" sz="3600" b="1" dirty="0" smtClean="0"/>
            <a:t>الأستناج  أن الماء لا طعم </a:t>
          </a:r>
          <a:r>
            <a:rPr lang="ar-EG" sz="3600" b="1" dirty="0" smtClean="0"/>
            <a:t>و لا رائحة </a:t>
          </a:r>
          <a:endParaRPr lang="ar-EG" sz="3600" dirty="0"/>
        </a:p>
      </dgm:t>
    </dgm:pt>
    <dgm:pt modelId="{B4DD84BC-1951-40D9-A15C-D82BDE8F4AF0}" type="parTrans" cxnId="{99F60253-AABF-4AA9-9FB2-D41CBAA5FB35}">
      <dgm:prSet/>
      <dgm:spPr/>
      <dgm:t>
        <a:bodyPr/>
        <a:lstStyle/>
        <a:p>
          <a:pPr rtl="1"/>
          <a:endParaRPr lang="ar-EG"/>
        </a:p>
      </dgm:t>
    </dgm:pt>
    <dgm:pt modelId="{75A76F93-522E-4E8A-805B-30AADC6139CE}" type="sibTrans" cxnId="{99F60253-AABF-4AA9-9FB2-D41CBAA5FB35}">
      <dgm:prSet/>
      <dgm:spPr/>
      <dgm:t>
        <a:bodyPr/>
        <a:lstStyle/>
        <a:p>
          <a:pPr rtl="1"/>
          <a:endParaRPr lang="ar-EG"/>
        </a:p>
      </dgm:t>
    </dgm:pt>
    <dgm:pt modelId="{5537A252-F950-45B8-9492-31F9540925F2}" type="pres">
      <dgm:prSet presAssocID="{19FC5CEE-409C-4019-96DB-9BDEB95AF86A}" presName="Name0" presStyleCnt="0">
        <dgm:presLayoutVars>
          <dgm:dir/>
          <dgm:animLvl val="lvl"/>
          <dgm:resizeHandles val="exact"/>
        </dgm:presLayoutVars>
      </dgm:prSet>
      <dgm:spPr/>
      <dgm:t>
        <a:bodyPr/>
        <a:lstStyle/>
        <a:p>
          <a:pPr rtl="1"/>
          <a:endParaRPr lang="ar-EG"/>
        </a:p>
      </dgm:t>
    </dgm:pt>
    <dgm:pt modelId="{AD849942-CD87-4A9E-926E-1EECCB852DA8}" type="pres">
      <dgm:prSet presAssocID="{19FC5CEE-409C-4019-96DB-9BDEB95AF86A}" presName="dummy" presStyleCnt="0"/>
      <dgm:spPr/>
    </dgm:pt>
    <dgm:pt modelId="{C4C31E41-EE19-480F-82E4-60F8C999B167}" type="pres">
      <dgm:prSet presAssocID="{19FC5CEE-409C-4019-96DB-9BDEB95AF86A}" presName="linH" presStyleCnt="0"/>
      <dgm:spPr/>
    </dgm:pt>
    <dgm:pt modelId="{ECD6971D-0542-43AC-9A28-02282637FD77}" type="pres">
      <dgm:prSet presAssocID="{19FC5CEE-409C-4019-96DB-9BDEB95AF86A}" presName="padding1" presStyleCnt="0"/>
      <dgm:spPr/>
    </dgm:pt>
    <dgm:pt modelId="{AF0B8408-68B6-48B9-9A42-B90610C2E4F2}" type="pres">
      <dgm:prSet presAssocID="{F2AAAED5-3D77-4398-9F7E-940C9C540C0C}" presName="linV" presStyleCnt="0"/>
      <dgm:spPr/>
    </dgm:pt>
    <dgm:pt modelId="{16805931-6A79-493A-9E57-1495108C10D1}" type="pres">
      <dgm:prSet presAssocID="{F2AAAED5-3D77-4398-9F7E-940C9C540C0C}" presName="spVertical1" presStyleCnt="0"/>
      <dgm:spPr/>
    </dgm:pt>
    <dgm:pt modelId="{1E27A03F-4C1B-4CB7-A764-67E63C32EE9E}" type="pres">
      <dgm:prSet presAssocID="{F2AAAED5-3D77-4398-9F7E-940C9C540C0C}" presName="parTx" presStyleLbl="revTx" presStyleIdx="0" presStyleCnt="5">
        <dgm:presLayoutVars>
          <dgm:chMax val="0"/>
          <dgm:chPref val="0"/>
          <dgm:bulletEnabled val="1"/>
        </dgm:presLayoutVars>
      </dgm:prSet>
      <dgm:spPr/>
      <dgm:t>
        <a:bodyPr/>
        <a:lstStyle/>
        <a:p>
          <a:pPr rtl="1"/>
          <a:endParaRPr lang="ar-EG"/>
        </a:p>
      </dgm:t>
    </dgm:pt>
    <dgm:pt modelId="{76F31634-8022-49AC-A374-0EAA16E21AC1}" type="pres">
      <dgm:prSet presAssocID="{F2AAAED5-3D77-4398-9F7E-940C9C540C0C}" presName="spVertical2" presStyleCnt="0"/>
      <dgm:spPr/>
    </dgm:pt>
    <dgm:pt modelId="{35EC51E4-F56D-4433-9DD2-5E82179947AA}" type="pres">
      <dgm:prSet presAssocID="{F2AAAED5-3D77-4398-9F7E-940C9C540C0C}" presName="spVertical3" presStyleCnt="0"/>
      <dgm:spPr/>
    </dgm:pt>
    <dgm:pt modelId="{D4AFB489-9B34-4ACB-BA8D-B951A52A9569}" type="pres">
      <dgm:prSet presAssocID="{4788E1F7-1DAD-40A5-9BB6-458291053FA7}" presName="space" presStyleCnt="0"/>
      <dgm:spPr/>
    </dgm:pt>
    <dgm:pt modelId="{C6724581-D546-4340-838E-3F7D67677BA2}" type="pres">
      <dgm:prSet presAssocID="{2F88F1BC-E114-4D0D-B9BF-B75667C84EDF}" presName="linV" presStyleCnt="0"/>
      <dgm:spPr/>
    </dgm:pt>
    <dgm:pt modelId="{538B480B-499F-4678-8B22-88D2EFF8BCD5}" type="pres">
      <dgm:prSet presAssocID="{2F88F1BC-E114-4D0D-B9BF-B75667C84EDF}" presName="spVertical1" presStyleCnt="0"/>
      <dgm:spPr/>
    </dgm:pt>
    <dgm:pt modelId="{63C68143-CC87-4653-A17A-3C82FEFCD26F}" type="pres">
      <dgm:prSet presAssocID="{2F88F1BC-E114-4D0D-B9BF-B75667C84EDF}" presName="parTx" presStyleLbl="revTx" presStyleIdx="1" presStyleCnt="5" custScaleX="344219" custScaleY="143766" custLinFactX="-47260" custLinFactNeighborX="-100000">
        <dgm:presLayoutVars>
          <dgm:chMax val="0"/>
          <dgm:chPref val="0"/>
          <dgm:bulletEnabled val="1"/>
        </dgm:presLayoutVars>
      </dgm:prSet>
      <dgm:spPr/>
      <dgm:t>
        <a:bodyPr/>
        <a:lstStyle/>
        <a:p>
          <a:pPr rtl="1"/>
          <a:endParaRPr lang="ar-EG"/>
        </a:p>
      </dgm:t>
    </dgm:pt>
    <dgm:pt modelId="{0F0DF6CA-8329-4B76-A6FF-0D5057DBA720}" type="pres">
      <dgm:prSet presAssocID="{2F88F1BC-E114-4D0D-B9BF-B75667C84EDF}" presName="spVertical2" presStyleCnt="0"/>
      <dgm:spPr/>
    </dgm:pt>
    <dgm:pt modelId="{C1A1D7BA-84E6-4D29-9FFD-9CED94950F98}" type="pres">
      <dgm:prSet presAssocID="{2F88F1BC-E114-4D0D-B9BF-B75667C84EDF}" presName="spVertical3" presStyleCnt="0"/>
      <dgm:spPr/>
    </dgm:pt>
    <dgm:pt modelId="{1DAC6182-6E1A-4E4A-AF9C-9D5245697A7C}" type="pres">
      <dgm:prSet presAssocID="{E2F98781-D44E-41E1-BAEB-9611599F59E5}" presName="space" presStyleCnt="0"/>
      <dgm:spPr/>
    </dgm:pt>
    <dgm:pt modelId="{29295FAE-8E09-4559-8B47-AF5A1A58B7B1}" type="pres">
      <dgm:prSet presAssocID="{452F15AD-AC96-4012-A3CC-A46A7DA4F289}" presName="linV" presStyleCnt="0"/>
      <dgm:spPr/>
    </dgm:pt>
    <dgm:pt modelId="{BD8D5C00-D0AB-4C72-AA35-2BC83C404D64}" type="pres">
      <dgm:prSet presAssocID="{452F15AD-AC96-4012-A3CC-A46A7DA4F289}" presName="spVertical1" presStyleCnt="0"/>
      <dgm:spPr/>
    </dgm:pt>
    <dgm:pt modelId="{EC2D4879-21C7-4F3D-8F58-18ABD230F98D}" type="pres">
      <dgm:prSet presAssocID="{452F15AD-AC96-4012-A3CC-A46A7DA4F289}" presName="parTx" presStyleLbl="revTx" presStyleIdx="2" presStyleCnt="5" custAng="0" custScaleX="216072" custScaleY="108628" custLinFactNeighborX="-70958" custLinFactNeighborY="86662">
        <dgm:presLayoutVars>
          <dgm:chMax val="0"/>
          <dgm:chPref val="0"/>
          <dgm:bulletEnabled val="1"/>
        </dgm:presLayoutVars>
      </dgm:prSet>
      <dgm:spPr/>
      <dgm:t>
        <a:bodyPr/>
        <a:lstStyle/>
        <a:p>
          <a:pPr rtl="1"/>
          <a:endParaRPr lang="ar-EG"/>
        </a:p>
      </dgm:t>
    </dgm:pt>
    <dgm:pt modelId="{38FB65CD-5B4A-48AD-9012-FEC4FAFBCA25}" type="pres">
      <dgm:prSet presAssocID="{452F15AD-AC96-4012-A3CC-A46A7DA4F289}" presName="spVertical2" presStyleCnt="0"/>
      <dgm:spPr/>
    </dgm:pt>
    <dgm:pt modelId="{43B6D978-1182-49B2-838F-122D5DF90026}" type="pres">
      <dgm:prSet presAssocID="{452F15AD-AC96-4012-A3CC-A46A7DA4F289}" presName="spVertical3" presStyleCnt="0"/>
      <dgm:spPr/>
    </dgm:pt>
    <dgm:pt modelId="{F29E3487-42FF-4D08-AEF7-577FF9F14131}" type="pres">
      <dgm:prSet presAssocID="{D02ED520-5E22-439E-B33B-364F007F1EB7}" presName="space" presStyleCnt="0"/>
      <dgm:spPr/>
    </dgm:pt>
    <dgm:pt modelId="{FB3C0CCC-9077-4A49-B153-C45D202A69FF}" type="pres">
      <dgm:prSet presAssocID="{6676D040-8753-4AFA-B650-35EE3DA89C1C}" presName="linV" presStyleCnt="0"/>
      <dgm:spPr/>
    </dgm:pt>
    <dgm:pt modelId="{B7579879-7EC3-4F15-8ED1-3EC83B99AA1C}" type="pres">
      <dgm:prSet presAssocID="{6676D040-8753-4AFA-B650-35EE3DA89C1C}" presName="spVertical1" presStyleCnt="0"/>
      <dgm:spPr/>
    </dgm:pt>
    <dgm:pt modelId="{CC744867-BFC6-462B-BE2B-9320B8F7D007}" type="pres">
      <dgm:prSet presAssocID="{6676D040-8753-4AFA-B650-35EE3DA89C1C}" presName="parTx" presStyleLbl="revTx" presStyleIdx="3" presStyleCnt="5" custScaleX="255855" custScaleY="143766" custLinFactNeighborX="-33016" custLinFactNeighborY="47639">
        <dgm:presLayoutVars>
          <dgm:chMax val="0"/>
          <dgm:chPref val="0"/>
          <dgm:bulletEnabled val="1"/>
        </dgm:presLayoutVars>
      </dgm:prSet>
      <dgm:spPr/>
      <dgm:t>
        <a:bodyPr/>
        <a:lstStyle/>
        <a:p>
          <a:pPr rtl="1"/>
          <a:endParaRPr lang="ar-EG"/>
        </a:p>
      </dgm:t>
    </dgm:pt>
    <dgm:pt modelId="{B39A97D1-D991-44E3-B166-2644F0A5A3A1}" type="pres">
      <dgm:prSet presAssocID="{6676D040-8753-4AFA-B650-35EE3DA89C1C}" presName="spVertical2" presStyleCnt="0"/>
      <dgm:spPr/>
    </dgm:pt>
    <dgm:pt modelId="{C173AEE7-A64F-4863-8800-C4C3E06DAC70}" type="pres">
      <dgm:prSet presAssocID="{6676D040-8753-4AFA-B650-35EE3DA89C1C}" presName="spVertical3" presStyleCnt="0"/>
      <dgm:spPr/>
    </dgm:pt>
    <dgm:pt modelId="{4905DE8B-6B67-4ECC-9D34-9FE365A25AB7}" type="pres">
      <dgm:prSet presAssocID="{C1FC2A27-354B-42AF-8EC0-984522ABEB4F}" presName="space" presStyleCnt="0"/>
      <dgm:spPr/>
    </dgm:pt>
    <dgm:pt modelId="{49F84143-0284-45A0-80EB-E70D3470EF95}" type="pres">
      <dgm:prSet presAssocID="{C114C2B9-6268-4142-8A36-FDE116952359}" presName="linV" presStyleCnt="0"/>
      <dgm:spPr/>
    </dgm:pt>
    <dgm:pt modelId="{D3B9EAA6-3793-4836-86EB-5C07F16FACAA}" type="pres">
      <dgm:prSet presAssocID="{C114C2B9-6268-4142-8A36-FDE116952359}" presName="spVertical1" presStyleCnt="0"/>
      <dgm:spPr/>
    </dgm:pt>
    <dgm:pt modelId="{D04F08D2-D00E-46B5-9F9A-46F479E86EBC}" type="pres">
      <dgm:prSet presAssocID="{C114C2B9-6268-4142-8A36-FDE116952359}" presName="parTx" presStyleLbl="revTx" presStyleIdx="4" presStyleCnt="5" custScaleX="248399" custScaleY="81259" custLinFactNeighborY="10135">
        <dgm:presLayoutVars>
          <dgm:chMax val="0"/>
          <dgm:chPref val="0"/>
          <dgm:bulletEnabled val="1"/>
        </dgm:presLayoutVars>
      </dgm:prSet>
      <dgm:spPr/>
      <dgm:t>
        <a:bodyPr/>
        <a:lstStyle/>
        <a:p>
          <a:pPr rtl="1"/>
          <a:endParaRPr lang="ar-EG"/>
        </a:p>
      </dgm:t>
    </dgm:pt>
    <dgm:pt modelId="{FC43237C-2137-40A7-8E09-7BD79D72DF6C}" type="pres">
      <dgm:prSet presAssocID="{C114C2B9-6268-4142-8A36-FDE116952359}" presName="spVertical2" presStyleCnt="0"/>
      <dgm:spPr/>
    </dgm:pt>
    <dgm:pt modelId="{0DBE6479-B19E-4B04-AB13-5BE2D9BD8A14}" type="pres">
      <dgm:prSet presAssocID="{C114C2B9-6268-4142-8A36-FDE116952359}" presName="spVertical3" presStyleCnt="0"/>
      <dgm:spPr/>
    </dgm:pt>
    <dgm:pt modelId="{ED453687-7478-4AA2-8AC4-EE68BFCF4917}" type="pres">
      <dgm:prSet presAssocID="{19FC5CEE-409C-4019-96DB-9BDEB95AF86A}" presName="padding2" presStyleCnt="0"/>
      <dgm:spPr/>
    </dgm:pt>
    <dgm:pt modelId="{8CE8FEF2-5780-4479-AA7C-D770C49A4C84}" type="pres">
      <dgm:prSet presAssocID="{19FC5CEE-409C-4019-96DB-9BDEB95AF86A}" presName="negArrow" presStyleCnt="0"/>
      <dgm:spPr/>
    </dgm:pt>
    <dgm:pt modelId="{44FB240E-B392-4751-B1D0-4D8E06A83917}" type="pres">
      <dgm:prSet presAssocID="{19FC5CEE-409C-4019-96DB-9BDEB95AF86A}" presName="backgroundArrow" presStyleLbl="node1" presStyleIdx="0" presStyleCnt="1" custScaleY="148828"/>
      <dgm:spPr/>
    </dgm:pt>
  </dgm:ptLst>
  <dgm:cxnLst>
    <dgm:cxn modelId="{49EC659F-D622-4538-8C7A-17A69A7EBAB2}" srcId="{19FC5CEE-409C-4019-96DB-9BDEB95AF86A}" destId="{2F88F1BC-E114-4D0D-B9BF-B75667C84EDF}" srcOrd="1" destOrd="0" parTransId="{1E1AA7D8-D6CB-4720-BBD9-28363B5A7D7A}" sibTransId="{E2F98781-D44E-41E1-BAEB-9611599F59E5}"/>
    <dgm:cxn modelId="{699A32C2-C82D-4FE6-933E-727E0785959C}" type="presOf" srcId="{6676D040-8753-4AFA-B650-35EE3DA89C1C}" destId="{CC744867-BFC6-462B-BE2B-9320B8F7D007}" srcOrd="0" destOrd="0" presId="urn:microsoft.com/office/officeart/2005/8/layout/hProcess3"/>
    <dgm:cxn modelId="{682C5E72-D0D2-4BDC-BB98-D10102CD3FD1}" type="presOf" srcId="{F2AAAED5-3D77-4398-9F7E-940C9C540C0C}" destId="{1E27A03F-4C1B-4CB7-A764-67E63C32EE9E}" srcOrd="0" destOrd="0" presId="urn:microsoft.com/office/officeart/2005/8/layout/hProcess3"/>
    <dgm:cxn modelId="{04A8965F-CCA4-4EAD-B9EF-F0FF78906D17}" type="presOf" srcId="{C114C2B9-6268-4142-8A36-FDE116952359}" destId="{D04F08D2-D00E-46B5-9F9A-46F479E86EBC}" srcOrd="0" destOrd="0" presId="urn:microsoft.com/office/officeart/2005/8/layout/hProcess3"/>
    <dgm:cxn modelId="{6BF2FB45-7394-4D7B-8708-6A4669602EFB}" type="presOf" srcId="{2F88F1BC-E114-4D0D-B9BF-B75667C84EDF}" destId="{63C68143-CC87-4653-A17A-3C82FEFCD26F}" srcOrd="0" destOrd="0" presId="urn:microsoft.com/office/officeart/2005/8/layout/hProcess3"/>
    <dgm:cxn modelId="{9F4FB584-A407-42BA-BC65-BC91910D65B5}" srcId="{19FC5CEE-409C-4019-96DB-9BDEB95AF86A}" destId="{6676D040-8753-4AFA-B650-35EE3DA89C1C}" srcOrd="3" destOrd="0" parTransId="{2E923400-FCFD-41F1-842A-50EF20CEC24D}" sibTransId="{C1FC2A27-354B-42AF-8EC0-984522ABEB4F}"/>
    <dgm:cxn modelId="{AC5626B8-35C7-4548-AA2E-0A7E2453C35E}" type="presOf" srcId="{19FC5CEE-409C-4019-96DB-9BDEB95AF86A}" destId="{5537A252-F950-45B8-9492-31F9540925F2}" srcOrd="0" destOrd="0" presId="urn:microsoft.com/office/officeart/2005/8/layout/hProcess3"/>
    <dgm:cxn modelId="{99F60253-AABF-4AA9-9FB2-D41CBAA5FB35}" srcId="{19FC5CEE-409C-4019-96DB-9BDEB95AF86A}" destId="{C114C2B9-6268-4142-8A36-FDE116952359}" srcOrd="4" destOrd="0" parTransId="{B4DD84BC-1951-40D9-A15C-D82BDE8F4AF0}" sibTransId="{75A76F93-522E-4E8A-805B-30AADC6139CE}"/>
    <dgm:cxn modelId="{FB200A5D-25BF-4B0D-8BA1-E0DCB884647A}" type="presOf" srcId="{452F15AD-AC96-4012-A3CC-A46A7DA4F289}" destId="{EC2D4879-21C7-4F3D-8F58-18ABD230F98D}" srcOrd="0" destOrd="0" presId="urn:microsoft.com/office/officeart/2005/8/layout/hProcess3"/>
    <dgm:cxn modelId="{1C6181BF-BD76-4AF9-A152-7AB6C33A8BAF}" srcId="{19FC5CEE-409C-4019-96DB-9BDEB95AF86A}" destId="{452F15AD-AC96-4012-A3CC-A46A7DA4F289}" srcOrd="2" destOrd="0" parTransId="{6E2C5098-A3CA-4850-BBF9-3CCC3B6E47CD}" sibTransId="{D02ED520-5E22-439E-B33B-364F007F1EB7}"/>
    <dgm:cxn modelId="{0CD0F61D-9502-493D-A2FC-51F74EA68282}" srcId="{19FC5CEE-409C-4019-96DB-9BDEB95AF86A}" destId="{F2AAAED5-3D77-4398-9F7E-940C9C540C0C}" srcOrd="0" destOrd="0" parTransId="{30974A36-4FCB-4FFD-94E7-F0D8F38E923B}" sibTransId="{4788E1F7-1DAD-40A5-9BB6-458291053FA7}"/>
    <dgm:cxn modelId="{12D0583B-61E2-4CE5-9E33-CD570B785DCB}" type="presParOf" srcId="{5537A252-F950-45B8-9492-31F9540925F2}" destId="{AD849942-CD87-4A9E-926E-1EECCB852DA8}" srcOrd="0" destOrd="0" presId="urn:microsoft.com/office/officeart/2005/8/layout/hProcess3"/>
    <dgm:cxn modelId="{7BEA2F3F-AB51-4542-BEDF-041D8D55975C}" type="presParOf" srcId="{5537A252-F950-45B8-9492-31F9540925F2}" destId="{C4C31E41-EE19-480F-82E4-60F8C999B167}" srcOrd="1" destOrd="0" presId="urn:microsoft.com/office/officeart/2005/8/layout/hProcess3"/>
    <dgm:cxn modelId="{5BEC6281-E994-4A35-846F-8AEB10CA122C}" type="presParOf" srcId="{C4C31E41-EE19-480F-82E4-60F8C999B167}" destId="{ECD6971D-0542-43AC-9A28-02282637FD77}" srcOrd="0" destOrd="0" presId="urn:microsoft.com/office/officeart/2005/8/layout/hProcess3"/>
    <dgm:cxn modelId="{0268EF77-44C1-45D4-AAE7-4CC3C7B77B35}" type="presParOf" srcId="{C4C31E41-EE19-480F-82E4-60F8C999B167}" destId="{AF0B8408-68B6-48B9-9A42-B90610C2E4F2}" srcOrd="1" destOrd="0" presId="urn:microsoft.com/office/officeart/2005/8/layout/hProcess3"/>
    <dgm:cxn modelId="{0A888352-968A-4ADE-B859-1B25D48CB3C2}" type="presParOf" srcId="{AF0B8408-68B6-48B9-9A42-B90610C2E4F2}" destId="{16805931-6A79-493A-9E57-1495108C10D1}" srcOrd="0" destOrd="0" presId="urn:microsoft.com/office/officeart/2005/8/layout/hProcess3"/>
    <dgm:cxn modelId="{196AAEA0-0100-4158-A0D3-40E4D78B9135}" type="presParOf" srcId="{AF0B8408-68B6-48B9-9A42-B90610C2E4F2}" destId="{1E27A03F-4C1B-4CB7-A764-67E63C32EE9E}" srcOrd="1" destOrd="0" presId="urn:microsoft.com/office/officeart/2005/8/layout/hProcess3"/>
    <dgm:cxn modelId="{B57DC55B-CA1F-45E2-891F-F0E4A4B0A358}" type="presParOf" srcId="{AF0B8408-68B6-48B9-9A42-B90610C2E4F2}" destId="{76F31634-8022-49AC-A374-0EAA16E21AC1}" srcOrd="2" destOrd="0" presId="urn:microsoft.com/office/officeart/2005/8/layout/hProcess3"/>
    <dgm:cxn modelId="{1EAD9A7C-75C9-4AA3-94B0-AEC03FA1E4EB}" type="presParOf" srcId="{AF0B8408-68B6-48B9-9A42-B90610C2E4F2}" destId="{35EC51E4-F56D-4433-9DD2-5E82179947AA}" srcOrd="3" destOrd="0" presId="urn:microsoft.com/office/officeart/2005/8/layout/hProcess3"/>
    <dgm:cxn modelId="{10022A31-A238-4F74-8BFE-E3E31B12E740}" type="presParOf" srcId="{C4C31E41-EE19-480F-82E4-60F8C999B167}" destId="{D4AFB489-9B34-4ACB-BA8D-B951A52A9569}" srcOrd="2" destOrd="0" presId="urn:microsoft.com/office/officeart/2005/8/layout/hProcess3"/>
    <dgm:cxn modelId="{585C5115-DF4D-419F-8BB2-828C53CC822B}" type="presParOf" srcId="{C4C31E41-EE19-480F-82E4-60F8C999B167}" destId="{C6724581-D546-4340-838E-3F7D67677BA2}" srcOrd="3" destOrd="0" presId="urn:microsoft.com/office/officeart/2005/8/layout/hProcess3"/>
    <dgm:cxn modelId="{ACA7C2D5-A7B7-45B1-99EE-93CCDE93E062}" type="presParOf" srcId="{C6724581-D546-4340-838E-3F7D67677BA2}" destId="{538B480B-499F-4678-8B22-88D2EFF8BCD5}" srcOrd="0" destOrd="0" presId="urn:microsoft.com/office/officeart/2005/8/layout/hProcess3"/>
    <dgm:cxn modelId="{755181A1-D5EB-45BA-834E-7B6F602E1C3B}" type="presParOf" srcId="{C6724581-D546-4340-838E-3F7D67677BA2}" destId="{63C68143-CC87-4653-A17A-3C82FEFCD26F}" srcOrd="1" destOrd="0" presId="urn:microsoft.com/office/officeart/2005/8/layout/hProcess3"/>
    <dgm:cxn modelId="{E6F61BDB-DD47-4936-B722-80776ED736AE}" type="presParOf" srcId="{C6724581-D546-4340-838E-3F7D67677BA2}" destId="{0F0DF6CA-8329-4B76-A6FF-0D5057DBA720}" srcOrd="2" destOrd="0" presId="urn:microsoft.com/office/officeart/2005/8/layout/hProcess3"/>
    <dgm:cxn modelId="{0C7F6A02-D2B6-4B4A-82B3-4414E57CCE83}" type="presParOf" srcId="{C6724581-D546-4340-838E-3F7D67677BA2}" destId="{C1A1D7BA-84E6-4D29-9FFD-9CED94950F98}" srcOrd="3" destOrd="0" presId="urn:microsoft.com/office/officeart/2005/8/layout/hProcess3"/>
    <dgm:cxn modelId="{619B26D8-0561-4346-A429-E58AD4A99E8E}" type="presParOf" srcId="{C4C31E41-EE19-480F-82E4-60F8C999B167}" destId="{1DAC6182-6E1A-4E4A-AF9C-9D5245697A7C}" srcOrd="4" destOrd="0" presId="urn:microsoft.com/office/officeart/2005/8/layout/hProcess3"/>
    <dgm:cxn modelId="{FEFCEB1E-98B6-4207-8A5F-03AF451B9736}" type="presParOf" srcId="{C4C31E41-EE19-480F-82E4-60F8C999B167}" destId="{29295FAE-8E09-4559-8B47-AF5A1A58B7B1}" srcOrd="5" destOrd="0" presId="urn:microsoft.com/office/officeart/2005/8/layout/hProcess3"/>
    <dgm:cxn modelId="{3A8CCE59-7FEB-4E60-BD0C-B9115220A6F2}" type="presParOf" srcId="{29295FAE-8E09-4559-8B47-AF5A1A58B7B1}" destId="{BD8D5C00-D0AB-4C72-AA35-2BC83C404D64}" srcOrd="0" destOrd="0" presId="urn:microsoft.com/office/officeart/2005/8/layout/hProcess3"/>
    <dgm:cxn modelId="{676E239D-FD50-48C6-8655-E850C3A630D0}" type="presParOf" srcId="{29295FAE-8E09-4559-8B47-AF5A1A58B7B1}" destId="{EC2D4879-21C7-4F3D-8F58-18ABD230F98D}" srcOrd="1" destOrd="0" presId="urn:microsoft.com/office/officeart/2005/8/layout/hProcess3"/>
    <dgm:cxn modelId="{4693C579-AC13-4FB9-A62D-A7828464B706}" type="presParOf" srcId="{29295FAE-8E09-4559-8B47-AF5A1A58B7B1}" destId="{38FB65CD-5B4A-48AD-9012-FEC4FAFBCA25}" srcOrd="2" destOrd="0" presId="urn:microsoft.com/office/officeart/2005/8/layout/hProcess3"/>
    <dgm:cxn modelId="{B83D81AD-BAF2-474F-BE82-081AB94E10A3}" type="presParOf" srcId="{29295FAE-8E09-4559-8B47-AF5A1A58B7B1}" destId="{43B6D978-1182-49B2-838F-122D5DF90026}" srcOrd="3" destOrd="0" presId="urn:microsoft.com/office/officeart/2005/8/layout/hProcess3"/>
    <dgm:cxn modelId="{78B09F2A-7829-4F64-AFC5-0F99714B9A4C}" type="presParOf" srcId="{C4C31E41-EE19-480F-82E4-60F8C999B167}" destId="{F29E3487-42FF-4D08-AEF7-577FF9F14131}" srcOrd="6" destOrd="0" presId="urn:microsoft.com/office/officeart/2005/8/layout/hProcess3"/>
    <dgm:cxn modelId="{65E65108-C5EF-44E0-B58C-F3DB68E53F03}" type="presParOf" srcId="{C4C31E41-EE19-480F-82E4-60F8C999B167}" destId="{FB3C0CCC-9077-4A49-B153-C45D202A69FF}" srcOrd="7" destOrd="0" presId="urn:microsoft.com/office/officeart/2005/8/layout/hProcess3"/>
    <dgm:cxn modelId="{3CA6CF6A-A2F3-41B3-88EB-911136CB350E}" type="presParOf" srcId="{FB3C0CCC-9077-4A49-B153-C45D202A69FF}" destId="{B7579879-7EC3-4F15-8ED1-3EC83B99AA1C}" srcOrd="0" destOrd="0" presId="urn:microsoft.com/office/officeart/2005/8/layout/hProcess3"/>
    <dgm:cxn modelId="{D5F325A8-3D07-4EC4-8CDD-976AAC613CAD}" type="presParOf" srcId="{FB3C0CCC-9077-4A49-B153-C45D202A69FF}" destId="{CC744867-BFC6-462B-BE2B-9320B8F7D007}" srcOrd="1" destOrd="0" presId="urn:microsoft.com/office/officeart/2005/8/layout/hProcess3"/>
    <dgm:cxn modelId="{F6629734-7B90-4D73-B327-5F9315F57C77}" type="presParOf" srcId="{FB3C0CCC-9077-4A49-B153-C45D202A69FF}" destId="{B39A97D1-D991-44E3-B166-2644F0A5A3A1}" srcOrd="2" destOrd="0" presId="urn:microsoft.com/office/officeart/2005/8/layout/hProcess3"/>
    <dgm:cxn modelId="{14DF7DD2-5098-443C-BE2F-F12CEB62A101}" type="presParOf" srcId="{FB3C0CCC-9077-4A49-B153-C45D202A69FF}" destId="{C173AEE7-A64F-4863-8800-C4C3E06DAC70}" srcOrd="3" destOrd="0" presId="urn:microsoft.com/office/officeart/2005/8/layout/hProcess3"/>
    <dgm:cxn modelId="{29658451-1F6E-40E5-A0C0-DB087F8BE4CD}" type="presParOf" srcId="{C4C31E41-EE19-480F-82E4-60F8C999B167}" destId="{4905DE8B-6B67-4ECC-9D34-9FE365A25AB7}" srcOrd="8" destOrd="0" presId="urn:microsoft.com/office/officeart/2005/8/layout/hProcess3"/>
    <dgm:cxn modelId="{39D30876-9D76-4115-A339-0943623314DF}" type="presParOf" srcId="{C4C31E41-EE19-480F-82E4-60F8C999B167}" destId="{49F84143-0284-45A0-80EB-E70D3470EF95}" srcOrd="9" destOrd="0" presId="urn:microsoft.com/office/officeart/2005/8/layout/hProcess3"/>
    <dgm:cxn modelId="{E3EF6B7B-A8AF-4DFF-B983-275A91464F90}" type="presParOf" srcId="{49F84143-0284-45A0-80EB-E70D3470EF95}" destId="{D3B9EAA6-3793-4836-86EB-5C07F16FACAA}" srcOrd="0" destOrd="0" presId="urn:microsoft.com/office/officeart/2005/8/layout/hProcess3"/>
    <dgm:cxn modelId="{6DE16D4A-E15E-4E21-A413-DD4C6D370712}" type="presParOf" srcId="{49F84143-0284-45A0-80EB-E70D3470EF95}" destId="{D04F08D2-D00E-46B5-9F9A-46F479E86EBC}" srcOrd="1" destOrd="0" presId="urn:microsoft.com/office/officeart/2005/8/layout/hProcess3"/>
    <dgm:cxn modelId="{49CB005C-D32B-4C18-BA6A-100A2C1E212F}" type="presParOf" srcId="{49F84143-0284-45A0-80EB-E70D3470EF95}" destId="{FC43237C-2137-40A7-8E09-7BD79D72DF6C}" srcOrd="2" destOrd="0" presId="urn:microsoft.com/office/officeart/2005/8/layout/hProcess3"/>
    <dgm:cxn modelId="{CA71CA4B-31AC-4C45-90D6-398BF0EBAE02}" type="presParOf" srcId="{49F84143-0284-45A0-80EB-E70D3470EF95}" destId="{0DBE6479-B19E-4B04-AB13-5BE2D9BD8A14}" srcOrd="3" destOrd="0" presId="urn:microsoft.com/office/officeart/2005/8/layout/hProcess3"/>
    <dgm:cxn modelId="{942A5D7B-4825-4A35-8B83-65659EC099E3}" type="presParOf" srcId="{C4C31E41-EE19-480F-82E4-60F8C999B167}" destId="{ED453687-7478-4AA2-8AC4-EE68BFCF4917}" srcOrd="10" destOrd="0" presId="urn:microsoft.com/office/officeart/2005/8/layout/hProcess3"/>
    <dgm:cxn modelId="{AA126FEC-581B-468F-AF70-A9A0F2149252}" type="presParOf" srcId="{C4C31E41-EE19-480F-82E4-60F8C999B167}" destId="{8CE8FEF2-5780-4479-AA7C-D770C49A4C84}" srcOrd="11" destOrd="0" presId="urn:microsoft.com/office/officeart/2005/8/layout/hProcess3"/>
    <dgm:cxn modelId="{4601BA84-B0C2-49A1-9937-14EC61141220}" type="presParOf" srcId="{C4C31E41-EE19-480F-82E4-60F8C999B167}" destId="{44FB240E-B392-4751-B1D0-4D8E06A83917}" srcOrd="12"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27058C-E043-426A-8BD3-6F5F9B0149CA}" type="doc">
      <dgm:prSet loTypeId="urn:microsoft.com/office/officeart/2005/8/layout/vList5" loCatId="list" qsTypeId="urn:microsoft.com/office/officeart/2005/8/quickstyle/3d3" qsCatId="3D" csTypeId="urn:microsoft.com/office/officeart/2005/8/colors/colorful1#4" csCatId="colorful" phldr="1"/>
      <dgm:spPr/>
      <dgm:t>
        <a:bodyPr/>
        <a:lstStyle/>
        <a:p>
          <a:pPr rtl="1"/>
          <a:endParaRPr lang="ar-EG"/>
        </a:p>
      </dgm:t>
    </dgm:pt>
    <dgm:pt modelId="{D69415D1-D991-44F8-B0B7-28ED58979539}">
      <dgm:prSet/>
      <dgm:spPr/>
      <dgm:t>
        <a:bodyPr/>
        <a:lstStyle/>
        <a:p>
          <a:pPr rtl="1"/>
          <a:r>
            <a:rPr lang="ar-SA" b="1" dirty="0" smtClean="0"/>
            <a:t>ثانيا مهارة التعرف  على طعم الماء</a:t>
          </a:r>
          <a:r>
            <a:rPr lang="ar-EG" b="1" dirty="0" smtClean="0"/>
            <a:t>؟</a:t>
          </a:r>
          <a:endParaRPr lang="en-US" dirty="0"/>
        </a:p>
      </dgm:t>
    </dgm:pt>
    <dgm:pt modelId="{BBFBDE74-CF81-45D3-8BAE-6C32D00628EC}" type="parTrans" cxnId="{93C9D345-4C2D-495D-9E66-ECE17C806A46}">
      <dgm:prSet/>
      <dgm:spPr/>
      <dgm:t>
        <a:bodyPr/>
        <a:lstStyle/>
        <a:p>
          <a:pPr rtl="1"/>
          <a:endParaRPr lang="ar-EG"/>
        </a:p>
      </dgm:t>
    </dgm:pt>
    <dgm:pt modelId="{DED38F25-ACB1-4421-9E13-7A0B656EE3EA}" type="sibTrans" cxnId="{93C9D345-4C2D-495D-9E66-ECE17C806A46}">
      <dgm:prSet/>
      <dgm:spPr/>
      <dgm:t>
        <a:bodyPr/>
        <a:lstStyle/>
        <a:p>
          <a:pPr rtl="1"/>
          <a:endParaRPr lang="ar-EG"/>
        </a:p>
      </dgm:t>
    </dgm:pt>
    <dgm:pt modelId="{C910820A-F874-4E7C-8931-6D06965CC798}">
      <dgm:prSet/>
      <dgm:spPr/>
      <dgm:t>
        <a:bodyPr/>
        <a:lstStyle/>
        <a:p>
          <a:pPr rtl="1"/>
          <a:r>
            <a:rPr lang="ar-SA" b="1" dirty="0" smtClean="0"/>
            <a:t>المقارنة  بين مذاق الماء ومذاق الكوكاكولا. </a:t>
          </a:r>
          <a:endParaRPr lang="en-US" dirty="0"/>
        </a:p>
      </dgm:t>
    </dgm:pt>
    <dgm:pt modelId="{4619FFB0-20EA-4C4B-BB6E-1CF80653C078}" type="parTrans" cxnId="{83830E08-594C-4491-838C-35281E328FED}">
      <dgm:prSet/>
      <dgm:spPr/>
      <dgm:t>
        <a:bodyPr/>
        <a:lstStyle/>
        <a:p>
          <a:pPr rtl="1"/>
          <a:endParaRPr lang="ar-EG"/>
        </a:p>
      </dgm:t>
    </dgm:pt>
    <dgm:pt modelId="{9C5989A2-0CC2-4DE1-B194-8B7737CAF4C2}" type="sibTrans" cxnId="{83830E08-594C-4491-838C-35281E328FED}">
      <dgm:prSet/>
      <dgm:spPr/>
      <dgm:t>
        <a:bodyPr/>
        <a:lstStyle/>
        <a:p>
          <a:pPr rtl="1"/>
          <a:endParaRPr lang="ar-EG"/>
        </a:p>
      </dgm:t>
    </dgm:pt>
    <dgm:pt modelId="{42047241-DF3D-4A5F-B165-D674E84BAAD2}">
      <dgm:prSet/>
      <dgm:spPr/>
      <dgm:t>
        <a:bodyPr/>
        <a:lstStyle/>
        <a:p>
          <a:pPr rtl="1"/>
          <a:r>
            <a:rPr lang="ar-SA" b="1" dirty="0" smtClean="0"/>
            <a:t>المقارنة  بين مذاق الماء بمذاق السوائل الأخرى. </a:t>
          </a:r>
          <a:endParaRPr lang="en-US" dirty="0"/>
        </a:p>
      </dgm:t>
    </dgm:pt>
    <dgm:pt modelId="{35310222-2D61-4FE0-8CC0-697BECC5D2F8}" type="parTrans" cxnId="{42E0841A-5901-4F2A-AFA6-BD90C62636B1}">
      <dgm:prSet/>
      <dgm:spPr/>
      <dgm:t>
        <a:bodyPr/>
        <a:lstStyle/>
        <a:p>
          <a:pPr rtl="1"/>
          <a:endParaRPr lang="ar-EG"/>
        </a:p>
      </dgm:t>
    </dgm:pt>
    <dgm:pt modelId="{9B6F8FA0-C264-40F5-95BE-33D25CDAF6B4}" type="sibTrans" cxnId="{42E0841A-5901-4F2A-AFA6-BD90C62636B1}">
      <dgm:prSet/>
      <dgm:spPr/>
      <dgm:t>
        <a:bodyPr/>
        <a:lstStyle/>
        <a:p>
          <a:pPr rtl="1"/>
          <a:endParaRPr lang="ar-EG"/>
        </a:p>
      </dgm:t>
    </dgm:pt>
    <dgm:pt modelId="{9E1C13BC-0290-4A44-B648-FC39F0FD7BF4}">
      <dgm:prSet/>
      <dgm:spPr/>
      <dgm:t>
        <a:bodyPr/>
        <a:lstStyle/>
        <a:p>
          <a:pPr rtl="1"/>
          <a:r>
            <a:rPr lang="ar-SA" b="1" dirty="0" smtClean="0"/>
            <a:t>الأستناج  أن الماء لا طعم له</a:t>
          </a:r>
          <a:r>
            <a:rPr lang="ar-SA" dirty="0" smtClean="0"/>
            <a:t>. </a:t>
          </a:r>
          <a:endParaRPr lang="en-US" dirty="0"/>
        </a:p>
      </dgm:t>
    </dgm:pt>
    <dgm:pt modelId="{51A25B23-67CF-445F-B464-58E6FCA0D100}" type="parTrans" cxnId="{BE9FEC5E-356F-49C3-AAFE-6E953F4ADFCB}">
      <dgm:prSet/>
      <dgm:spPr/>
      <dgm:t>
        <a:bodyPr/>
        <a:lstStyle/>
        <a:p>
          <a:pPr rtl="1"/>
          <a:endParaRPr lang="ar-EG"/>
        </a:p>
      </dgm:t>
    </dgm:pt>
    <dgm:pt modelId="{764E332B-FBE1-4E06-BFB4-9625C6F2B9B0}" type="sibTrans" cxnId="{BE9FEC5E-356F-49C3-AAFE-6E953F4ADFCB}">
      <dgm:prSet/>
      <dgm:spPr/>
      <dgm:t>
        <a:bodyPr/>
        <a:lstStyle/>
        <a:p>
          <a:pPr rtl="1"/>
          <a:endParaRPr lang="ar-EG"/>
        </a:p>
      </dgm:t>
    </dgm:pt>
    <dgm:pt modelId="{A384CEC0-3DB4-478B-996F-1137B0DE7105}" type="pres">
      <dgm:prSet presAssocID="{7927058C-E043-426A-8BD3-6F5F9B0149CA}" presName="Name0" presStyleCnt="0">
        <dgm:presLayoutVars>
          <dgm:dir/>
          <dgm:animLvl val="lvl"/>
          <dgm:resizeHandles val="exact"/>
        </dgm:presLayoutVars>
      </dgm:prSet>
      <dgm:spPr/>
      <dgm:t>
        <a:bodyPr/>
        <a:lstStyle/>
        <a:p>
          <a:pPr rtl="1"/>
          <a:endParaRPr lang="ar-EG"/>
        </a:p>
      </dgm:t>
    </dgm:pt>
    <dgm:pt modelId="{19B8AF25-92FB-48BE-BAD0-3630A77AF238}" type="pres">
      <dgm:prSet presAssocID="{D69415D1-D991-44F8-B0B7-28ED58979539}" presName="linNode" presStyleCnt="0"/>
      <dgm:spPr/>
    </dgm:pt>
    <dgm:pt modelId="{97998028-9DA1-49CA-8F93-15D2668AF6C0}" type="pres">
      <dgm:prSet presAssocID="{D69415D1-D991-44F8-B0B7-28ED58979539}" presName="parentText" presStyleLbl="node1" presStyleIdx="0" presStyleCnt="4" custScaleX="230462">
        <dgm:presLayoutVars>
          <dgm:chMax val="1"/>
          <dgm:bulletEnabled val="1"/>
        </dgm:presLayoutVars>
      </dgm:prSet>
      <dgm:spPr/>
      <dgm:t>
        <a:bodyPr/>
        <a:lstStyle/>
        <a:p>
          <a:pPr rtl="1"/>
          <a:endParaRPr lang="ar-EG"/>
        </a:p>
      </dgm:t>
    </dgm:pt>
    <dgm:pt modelId="{E8A47CAA-8492-46D5-8A97-C3B9A8E25480}" type="pres">
      <dgm:prSet presAssocID="{DED38F25-ACB1-4421-9E13-7A0B656EE3EA}" presName="sp" presStyleCnt="0"/>
      <dgm:spPr/>
    </dgm:pt>
    <dgm:pt modelId="{24AD9D6A-07D1-4E80-B873-00837E622AEA}" type="pres">
      <dgm:prSet presAssocID="{C910820A-F874-4E7C-8931-6D06965CC798}" presName="linNode" presStyleCnt="0"/>
      <dgm:spPr/>
    </dgm:pt>
    <dgm:pt modelId="{F3F16447-B67E-44DD-ADD6-8874535B16C3}" type="pres">
      <dgm:prSet presAssocID="{C910820A-F874-4E7C-8931-6D06965CC798}" presName="parentText" presStyleLbl="node1" presStyleIdx="1" presStyleCnt="4" custScaleX="193122" custLinFactNeighborX="16795" custLinFactNeighborY="-2183">
        <dgm:presLayoutVars>
          <dgm:chMax val="1"/>
          <dgm:bulletEnabled val="1"/>
        </dgm:presLayoutVars>
      </dgm:prSet>
      <dgm:spPr/>
      <dgm:t>
        <a:bodyPr/>
        <a:lstStyle/>
        <a:p>
          <a:pPr rtl="1"/>
          <a:endParaRPr lang="ar-EG"/>
        </a:p>
      </dgm:t>
    </dgm:pt>
    <dgm:pt modelId="{528DB462-7E60-485F-A846-CA95B9398C3A}" type="pres">
      <dgm:prSet presAssocID="{9C5989A2-0CC2-4DE1-B194-8B7737CAF4C2}" presName="sp" presStyleCnt="0"/>
      <dgm:spPr/>
    </dgm:pt>
    <dgm:pt modelId="{170683AF-DAF4-4916-A197-2BF4C5869A39}" type="pres">
      <dgm:prSet presAssocID="{42047241-DF3D-4A5F-B165-D674E84BAAD2}" presName="linNode" presStyleCnt="0"/>
      <dgm:spPr/>
    </dgm:pt>
    <dgm:pt modelId="{98204E47-1529-459E-98A4-2308A7574596}" type="pres">
      <dgm:prSet presAssocID="{42047241-DF3D-4A5F-B165-D674E84BAAD2}" presName="parentText" presStyleLbl="node1" presStyleIdx="2" presStyleCnt="4" custScaleX="149372" custLinFactNeighborX="43045" custLinFactNeighborY="-2500">
        <dgm:presLayoutVars>
          <dgm:chMax val="1"/>
          <dgm:bulletEnabled val="1"/>
        </dgm:presLayoutVars>
      </dgm:prSet>
      <dgm:spPr/>
      <dgm:t>
        <a:bodyPr/>
        <a:lstStyle/>
        <a:p>
          <a:pPr rtl="1"/>
          <a:endParaRPr lang="ar-EG"/>
        </a:p>
      </dgm:t>
    </dgm:pt>
    <dgm:pt modelId="{422C547A-239A-4A9F-B5FC-C1845E9C0E57}" type="pres">
      <dgm:prSet presAssocID="{9B6F8FA0-C264-40F5-95BE-33D25CDAF6B4}" presName="sp" presStyleCnt="0"/>
      <dgm:spPr/>
    </dgm:pt>
    <dgm:pt modelId="{52503917-507B-4613-A9B8-123B5B4615D3}" type="pres">
      <dgm:prSet presAssocID="{9E1C13BC-0290-4A44-B648-FC39F0FD7BF4}" presName="linNode" presStyleCnt="0"/>
      <dgm:spPr/>
    </dgm:pt>
    <dgm:pt modelId="{BA77A2D7-B340-4CEB-A2A5-5A575E0170EB}" type="pres">
      <dgm:prSet presAssocID="{9E1C13BC-0290-4A44-B648-FC39F0FD7BF4}" presName="parentText" presStyleLbl="node1" presStyleIdx="3" presStyleCnt="4" custScaleX="131371" custLinFactNeighborX="49607" custLinFactNeighborY="208">
        <dgm:presLayoutVars>
          <dgm:chMax val="1"/>
          <dgm:bulletEnabled val="1"/>
        </dgm:presLayoutVars>
      </dgm:prSet>
      <dgm:spPr/>
      <dgm:t>
        <a:bodyPr/>
        <a:lstStyle/>
        <a:p>
          <a:pPr rtl="1"/>
          <a:endParaRPr lang="ar-EG"/>
        </a:p>
      </dgm:t>
    </dgm:pt>
  </dgm:ptLst>
  <dgm:cxnLst>
    <dgm:cxn modelId="{42E0841A-5901-4F2A-AFA6-BD90C62636B1}" srcId="{7927058C-E043-426A-8BD3-6F5F9B0149CA}" destId="{42047241-DF3D-4A5F-B165-D674E84BAAD2}" srcOrd="2" destOrd="0" parTransId="{35310222-2D61-4FE0-8CC0-697BECC5D2F8}" sibTransId="{9B6F8FA0-C264-40F5-95BE-33D25CDAF6B4}"/>
    <dgm:cxn modelId="{93C9D345-4C2D-495D-9E66-ECE17C806A46}" srcId="{7927058C-E043-426A-8BD3-6F5F9B0149CA}" destId="{D69415D1-D991-44F8-B0B7-28ED58979539}" srcOrd="0" destOrd="0" parTransId="{BBFBDE74-CF81-45D3-8BAE-6C32D00628EC}" sibTransId="{DED38F25-ACB1-4421-9E13-7A0B656EE3EA}"/>
    <dgm:cxn modelId="{83830E08-594C-4491-838C-35281E328FED}" srcId="{7927058C-E043-426A-8BD3-6F5F9B0149CA}" destId="{C910820A-F874-4E7C-8931-6D06965CC798}" srcOrd="1" destOrd="0" parTransId="{4619FFB0-20EA-4C4B-BB6E-1CF80653C078}" sibTransId="{9C5989A2-0CC2-4DE1-B194-8B7737CAF4C2}"/>
    <dgm:cxn modelId="{6732D8AB-7B60-4EBE-9C72-C61FEB8543F0}" type="presOf" srcId="{7927058C-E043-426A-8BD3-6F5F9B0149CA}" destId="{A384CEC0-3DB4-478B-996F-1137B0DE7105}" srcOrd="0" destOrd="0" presId="urn:microsoft.com/office/officeart/2005/8/layout/vList5"/>
    <dgm:cxn modelId="{248C3C2A-B7AC-4551-8195-B441575BB9BD}" type="presOf" srcId="{D69415D1-D991-44F8-B0B7-28ED58979539}" destId="{97998028-9DA1-49CA-8F93-15D2668AF6C0}" srcOrd="0" destOrd="0" presId="urn:microsoft.com/office/officeart/2005/8/layout/vList5"/>
    <dgm:cxn modelId="{BE9FEC5E-356F-49C3-AAFE-6E953F4ADFCB}" srcId="{7927058C-E043-426A-8BD3-6F5F9B0149CA}" destId="{9E1C13BC-0290-4A44-B648-FC39F0FD7BF4}" srcOrd="3" destOrd="0" parTransId="{51A25B23-67CF-445F-B464-58E6FCA0D100}" sibTransId="{764E332B-FBE1-4E06-BFB4-9625C6F2B9B0}"/>
    <dgm:cxn modelId="{5A8B80F2-1EBC-42A0-A082-C55F6055341A}" type="presOf" srcId="{C910820A-F874-4E7C-8931-6D06965CC798}" destId="{F3F16447-B67E-44DD-ADD6-8874535B16C3}" srcOrd="0" destOrd="0" presId="urn:microsoft.com/office/officeart/2005/8/layout/vList5"/>
    <dgm:cxn modelId="{A12E6810-3D57-4ECF-9E6B-DA819A0F73D2}" type="presOf" srcId="{42047241-DF3D-4A5F-B165-D674E84BAAD2}" destId="{98204E47-1529-459E-98A4-2308A7574596}" srcOrd="0" destOrd="0" presId="urn:microsoft.com/office/officeart/2005/8/layout/vList5"/>
    <dgm:cxn modelId="{59FD2370-FD6C-44BE-8334-D7671A383FFF}" type="presOf" srcId="{9E1C13BC-0290-4A44-B648-FC39F0FD7BF4}" destId="{BA77A2D7-B340-4CEB-A2A5-5A575E0170EB}" srcOrd="0" destOrd="0" presId="urn:microsoft.com/office/officeart/2005/8/layout/vList5"/>
    <dgm:cxn modelId="{2DCADEB0-7FC6-4D5D-B73C-CB284408528D}" type="presParOf" srcId="{A384CEC0-3DB4-478B-996F-1137B0DE7105}" destId="{19B8AF25-92FB-48BE-BAD0-3630A77AF238}" srcOrd="0" destOrd="0" presId="urn:microsoft.com/office/officeart/2005/8/layout/vList5"/>
    <dgm:cxn modelId="{505861EB-C84E-4CD7-A9C7-5040FF91E805}" type="presParOf" srcId="{19B8AF25-92FB-48BE-BAD0-3630A77AF238}" destId="{97998028-9DA1-49CA-8F93-15D2668AF6C0}" srcOrd="0" destOrd="0" presId="urn:microsoft.com/office/officeart/2005/8/layout/vList5"/>
    <dgm:cxn modelId="{30D168C7-D0AB-4FEA-BAD1-B4AD1A8FF147}" type="presParOf" srcId="{A384CEC0-3DB4-478B-996F-1137B0DE7105}" destId="{E8A47CAA-8492-46D5-8A97-C3B9A8E25480}" srcOrd="1" destOrd="0" presId="urn:microsoft.com/office/officeart/2005/8/layout/vList5"/>
    <dgm:cxn modelId="{774F75B3-20D4-4373-BA99-ABC16B39E534}" type="presParOf" srcId="{A384CEC0-3DB4-478B-996F-1137B0DE7105}" destId="{24AD9D6A-07D1-4E80-B873-00837E622AEA}" srcOrd="2" destOrd="0" presId="urn:microsoft.com/office/officeart/2005/8/layout/vList5"/>
    <dgm:cxn modelId="{DE8C7A7C-89E4-4E04-BA90-99B408974162}" type="presParOf" srcId="{24AD9D6A-07D1-4E80-B873-00837E622AEA}" destId="{F3F16447-B67E-44DD-ADD6-8874535B16C3}" srcOrd="0" destOrd="0" presId="urn:microsoft.com/office/officeart/2005/8/layout/vList5"/>
    <dgm:cxn modelId="{E3E34A28-DC94-4A41-9C4A-1BC5FBAB82F1}" type="presParOf" srcId="{A384CEC0-3DB4-478B-996F-1137B0DE7105}" destId="{528DB462-7E60-485F-A846-CA95B9398C3A}" srcOrd="3" destOrd="0" presId="urn:microsoft.com/office/officeart/2005/8/layout/vList5"/>
    <dgm:cxn modelId="{124B6309-2BAF-4C6D-B043-F16D0C2F7EEA}" type="presParOf" srcId="{A384CEC0-3DB4-478B-996F-1137B0DE7105}" destId="{170683AF-DAF4-4916-A197-2BF4C5869A39}" srcOrd="4" destOrd="0" presId="urn:microsoft.com/office/officeart/2005/8/layout/vList5"/>
    <dgm:cxn modelId="{6B7118A8-1A38-4D0D-9103-ED27D90E76DD}" type="presParOf" srcId="{170683AF-DAF4-4916-A197-2BF4C5869A39}" destId="{98204E47-1529-459E-98A4-2308A7574596}" srcOrd="0" destOrd="0" presId="urn:microsoft.com/office/officeart/2005/8/layout/vList5"/>
    <dgm:cxn modelId="{05C8BDE6-48FE-4E74-A4A2-F649785F7545}" type="presParOf" srcId="{A384CEC0-3DB4-478B-996F-1137B0DE7105}" destId="{422C547A-239A-4A9F-B5FC-C1845E9C0E57}" srcOrd="5" destOrd="0" presId="urn:microsoft.com/office/officeart/2005/8/layout/vList5"/>
    <dgm:cxn modelId="{533A3283-FB93-4293-B4DC-89693B3769DA}" type="presParOf" srcId="{A384CEC0-3DB4-478B-996F-1137B0DE7105}" destId="{52503917-507B-4613-A9B8-123B5B4615D3}" srcOrd="6" destOrd="0" presId="urn:microsoft.com/office/officeart/2005/8/layout/vList5"/>
    <dgm:cxn modelId="{45668828-3691-42E5-B450-BD6B83DC11C7}" type="presParOf" srcId="{52503917-507B-4613-A9B8-123B5B4615D3}" destId="{BA77A2D7-B340-4CEB-A2A5-5A575E0170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633AE0D-294F-4ABD-BFCB-50AA840F9111}" type="doc">
      <dgm:prSet loTypeId="urn:microsoft.com/office/officeart/2005/8/layout/lProcess3" loCatId="process" qsTypeId="urn:microsoft.com/office/officeart/2005/8/quickstyle/3d3" qsCatId="3D" csTypeId="urn:microsoft.com/office/officeart/2005/8/colors/colorful1#5" csCatId="colorful" phldr="1"/>
      <dgm:spPr/>
      <dgm:t>
        <a:bodyPr/>
        <a:lstStyle/>
        <a:p>
          <a:pPr rtl="1"/>
          <a:endParaRPr lang="ar-EG"/>
        </a:p>
      </dgm:t>
    </dgm:pt>
    <dgm:pt modelId="{BA773C8E-53C3-44AF-B4A1-63AF83D9010B}">
      <dgm:prSet>
        <dgm:style>
          <a:lnRef idx="2">
            <a:schemeClr val="dk1">
              <a:shade val="50000"/>
            </a:schemeClr>
          </a:lnRef>
          <a:fillRef idx="1">
            <a:schemeClr val="dk1"/>
          </a:fillRef>
          <a:effectRef idx="0">
            <a:schemeClr val="dk1"/>
          </a:effectRef>
          <a:fontRef idx="minor">
            <a:schemeClr val="lt1"/>
          </a:fontRef>
        </dgm:style>
      </dgm:prSet>
      <dgm:spPr/>
      <dgm:t>
        <a:bodyPr/>
        <a:lstStyle/>
        <a:p>
          <a:pPr rtl="1"/>
          <a:r>
            <a:rPr lang="ar-SA" b="1" dirty="0" smtClean="0"/>
            <a:t>ثالثا مهارة التعرف على الحجم ؟</a:t>
          </a:r>
          <a:endParaRPr lang="en-US" dirty="0"/>
        </a:p>
      </dgm:t>
    </dgm:pt>
    <dgm:pt modelId="{BA95D7C7-4392-4AD7-9268-25FF35A75A93}" type="parTrans" cxnId="{D38DEEAD-3506-49F5-A5EE-07CD784DA5A4}">
      <dgm:prSet/>
      <dgm:spPr/>
      <dgm:t>
        <a:bodyPr/>
        <a:lstStyle/>
        <a:p>
          <a:pPr rtl="1"/>
          <a:endParaRPr lang="ar-EG"/>
        </a:p>
      </dgm:t>
    </dgm:pt>
    <dgm:pt modelId="{AB434BBD-6A6E-4B08-BAB0-0CB94662815A}" type="sibTrans" cxnId="{D38DEEAD-3506-49F5-A5EE-07CD784DA5A4}">
      <dgm:prSet/>
      <dgm:spPr/>
      <dgm:t>
        <a:bodyPr/>
        <a:lstStyle/>
        <a:p>
          <a:pPr rtl="1"/>
          <a:endParaRPr lang="ar-EG"/>
        </a:p>
      </dgm:t>
    </dgm:pt>
    <dgm:pt modelId="{1102B7C6-BEBD-4BCE-BF88-834259473CCB}">
      <dgm:prSet custT="1"/>
      <dgm:spPr/>
      <dgm:t>
        <a:bodyPr/>
        <a:lstStyle/>
        <a:p>
          <a:pPr rtl="1"/>
          <a:r>
            <a:rPr lang="ar-EG" sz="2100" b="1" dirty="0" smtClean="0"/>
            <a:t>التجربة </a:t>
          </a:r>
        </a:p>
        <a:p>
          <a:pPr rtl="1"/>
          <a:r>
            <a:rPr lang="ar-EG" sz="2400" b="1" dirty="0" smtClean="0">
              <a:solidFill>
                <a:srgbClr val="FFFF00"/>
              </a:solidFill>
            </a:rPr>
            <a:t>ي</a:t>
          </a:r>
          <a:r>
            <a:rPr lang="ar-SA" sz="2400" b="1" dirty="0" smtClean="0">
              <a:solidFill>
                <a:srgbClr val="FFFF00"/>
              </a:solidFill>
            </a:rPr>
            <a:t>نظر  الأطفال إلى أن بعض الأواني مملوءة والبعض الآخر فارغ، تتعلق بالتقدير الكمي للماء وتقدير كمي للأواني (من حيث سعتها، عددها أو منسوب المياه فيها)، عن طرق مقارنة حجم الانائين. </a:t>
          </a:r>
          <a:endParaRPr lang="en-US" sz="2400" dirty="0">
            <a:solidFill>
              <a:srgbClr val="FFFF00"/>
            </a:solidFill>
          </a:endParaRPr>
        </a:p>
      </dgm:t>
    </dgm:pt>
    <dgm:pt modelId="{F97A55FF-56DA-4ABA-A27C-41C6BEC5BC43}" type="parTrans" cxnId="{7353AF03-9D84-4025-B1B1-34CBDE483093}">
      <dgm:prSet/>
      <dgm:spPr/>
      <dgm:t>
        <a:bodyPr/>
        <a:lstStyle/>
        <a:p>
          <a:pPr rtl="1"/>
          <a:endParaRPr lang="ar-EG"/>
        </a:p>
      </dgm:t>
    </dgm:pt>
    <dgm:pt modelId="{7349F71D-1861-492D-90EA-2BC06FDBDBAB}" type="sibTrans" cxnId="{7353AF03-9D84-4025-B1B1-34CBDE483093}">
      <dgm:prSet/>
      <dgm:spPr/>
      <dgm:t>
        <a:bodyPr/>
        <a:lstStyle/>
        <a:p>
          <a:pPr rtl="1"/>
          <a:endParaRPr lang="ar-EG"/>
        </a:p>
      </dgm:t>
    </dgm:pt>
    <dgm:pt modelId="{8D08C4D1-947C-4CE2-A152-EB8071F597EA}">
      <dgm:prSet/>
      <dgm:spPr/>
      <dgm:t>
        <a:bodyPr/>
        <a:lstStyle/>
        <a:p>
          <a:pPr rtl="1"/>
          <a:r>
            <a:rPr lang="ar-SA" b="1" dirty="0" smtClean="0"/>
            <a:t>مقارنة ارتفاع الماء في الانائين. </a:t>
          </a:r>
          <a:endParaRPr lang="en-US" dirty="0"/>
        </a:p>
      </dgm:t>
    </dgm:pt>
    <dgm:pt modelId="{09BCEFA5-F94A-4DDC-B923-131D992AB570}" type="parTrans" cxnId="{F5489FE6-DF0D-4C32-900E-A90A0998655C}">
      <dgm:prSet/>
      <dgm:spPr/>
      <dgm:t>
        <a:bodyPr/>
        <a:lstStyle/>
        <a:p>
          <a:pPr rtl="1"/>
          <a:endParaRPr lang="ar-EG"/>
        </a:p>
      </dgm:t>
    </dgm:pt>
    <dgm:pt modelId="{7A94ED48-6585-4B2B-9FFC-30A21F88BC25}" type="sibTrans" cxnId="{F5489FE6-DF0D-4C32-900E-A90A0998655C}">
      <dgm:prSet/>
      <dgm:spPr/>
      <dgm:t>
        <a:bodyPr/>
        <a:lstStyle/>
        <a:p>
          <a:pPr rtl="1"/>
          <a:endParaRPr lang="ar-EG"/>
        </a:p>
      </dgm:t>
    </dgm:pt>
    <dgm:pt modelId="{C6F3B8F8-3F71-402B-9D3A-F510DA7F7185}">
      <dgm:prSet/>
      <dgm:spPr/>
      <dgm:t>
        <a:bodyPr/>
        <a:lstStyle/>
        <a:p>
          <a:pPr rtl="1"/>
          <a:r>
            <a:rPr lang="ar-SA" b="1" dirty="0" smtClean="0"/>
            <a:t>مقارنة اتساع حلق الانائين. </a:t>
          </a:r>
          <a:endParaRPr lang="en-US" dirty="0"/>
        </a:p>
      </dgm:t>
    </dgm:pt>
    <dgm:pt modelId="{062DF344-D3B8-4F40-95E8-B41AC65124A0}" type="parTrans" cxnId="{C8E2107C-9829-4EFB-906B-00DCE2B8DCA5}">
      <dgm:prSet/>
      <dgm:spPr/>
      <dgm:t>
        <a:bodyPr/>
        <a:lstStyle/>
        <a:p>
          <a:pPr rtl="1"/>
          <a:endParaRPr lang="ar-EG"/>
        </a:p>
      </dgm:t>
    </dgm:pt>
    <dgm:pt modelId="{9BA91BB5-2D95-41A8-AF87-4B4C889C2F17}" type="sibTrans" cxnId="{C8E2107C-9829-4EFB-906B-00DCE2B8DCA5}">
      <dgm:prSet/>
      <dgm:spPr/>
      <dgm:t>
        <a:bodyPr/>
        <a:lstStyle/>
        <a:p>
          <a:pPr rtl="1"/>
          <a:endParaRPr lang="ar-EG"/>
        </a:p>
      </dgm:t>
    </dgm:pt>
    <dgm:pt modelId="{694452DD-D7D1-4823-8654-568B4759ACD1}">
      <dgm:prSet/>
      <dgm:spPr/>
      <dgm:t>
        <a:bodyPr/>
        <a:lstStyle/>
        <a:p>
          <a:pPr rtl="1"/>
          <a:r>
            <a:rPr lang="ar-SA" b="1" dirty="0" smtClean="0"/>
            <a:t>مقارنة وزن الانائين</a:t>
          </a:r>
          <a:r>
            <a:rPr lang="ar-SA" dirty="0" smtClean="0"/>
            <a:t>. </a:t>
          </a:r>
          <a:endParaRPr lang="en-US" dirty="0"/>
        </a:p>
      </dgm:t>
    </dgm:pt>
    <dgm:pt modelId="{4A5E6795-59AA-4C3E-9357-28DC8C19DEED}" type="parTrans" cxnId="{A2A3364D-342F-4833-B9A4-893793F46FD6}">
      <dgm:prSet/>
      <dgm:spPr/>
      <dgm:t>
        <a:bodyPr/>
        <a:lstStyle/>
        <a:p>
          <a:pPr rtl="1"/>
          <a:endParaRPr lang="ar-EG"/>
        </a:p>
      </dgm:t>
    </dgm:pt>
    <dgm:pt modelId="{9D015475-4D9F-4C36-BFA3-F05D7482A2B2}" type="sibTrans" cxnId="{A2A3364D-342F-4833-B9A4-893793F46FD6}">
      <dgm:prSet/>
      <dgm:spPr/>
      <dgm:t>
        <a:bodyPr/>
        <a:lstStyle/>
        <a:p>
          <a:pPr rtl="1"/>
          <a:endParaRPr lang="ar-EG"/>
        </a:p>
      </dgm:t>
    </dgm:pt>
    <dgm:pt modelId="{6A8979C4-500F-4B32-9518-0DA29D6317DF}" type="pres">
      <dgm:prSet presAssocID="{E633AE0D-294F-4ABD-BFCB-50AA840F9111}" presName="Name0" presStyleCnt="0">
        <dgm:presLayoutVars>
          <dgm:chPref val="3"/>
          <dgm:dir/>
          <dgm:animLvl val="lvl"/>
          <dgm:resizeHandles/>
        </dgm:presLayoutVars>
      </dgm:prSet>
      <dgm:spPr/>
      <dgm:t>
        <a:bodyPr/>
        <a:lstStyle/>
        <a:p>
          <a:pPr rtl="1"/>
          <a:endParaRPr lang="ar-EG"/>
        </a:p>
      </dgm:t>
    </dgm:pt>
    <dgm:pt modelId="{ABA2B913-9686-441C-AB78-36694D668300}" type="pres">
      <dgm:prSet presAssocID="{BA773C8E-53C3-44AF-B4A1-63AF83D9010B}" presName="horFlow" presStyleCnt="0"/>
      <dgm:spPr/>
    </dgm:pt>
    <dgm:pt modelId="{F3D33966-8AEC-458A-89AD-5C42860660A5}" type="pres">
      <dgm:prSet presAssocID="{BA773C8E-53C3-44AF-B4A1-63AF83D9010B}" presName="bigChev" presStyleLbl="node1" presStyleIdx="0" presStyleCnt="5" custScaleX="355622" custScaleY="122819"/>
      <dgm:spPr/>
      <dgm:t>
        <a:bodyPr/>
        <a:lstStyle/>
        <a:p>
          <a:pPr rtl="1"/>
          <a:endParaRPr lang="ar-EG"/>
        </a:p>
      </dgm:t>
    </dgm:pt>
    <dgm:pt modelId="{A9457BDE-C8DE-4CF3-8328-199A25A17342}" type="pres">
      <dgm:prSet presAssocID="{BA773C8E-53C3-44AF-B4A1-63AF83D9010B}" presName="vSp" presStyleCnt="0"/>
      <dgm:spPr/>
    </dgm:pt>
    <dgm:pt modelId="{D5B6327B-0836-47C4-BFF6-3AFEB10F0E77}" type="pres">
      <dgm:prSet presAssocID="{1102B7C6-BEBD-4BCE-BF88-834259473CCB}" presName="horFlow" presStyleCnt="0"/>
      <dgm:spPr/>
    </dgm:pt>
    <dgm:pt modelId="{C8792134-3E22-4A45-A3BE-620C75D22598}" type="pres">
      <dgm:prSet presAssocID="{1102B7C6-BEBD-4BCE-BF88-834259473CCB}" presName="bigChev" presStyleLbl="node1" presStyleIdx="1" presStyleCnt="5" custScaleX="337755" custScaleY="122819"/>
      <dgm:spPr/>
      <dgm:t>
        <a:bodyPr/>
        <a:lstStyle/>
        <a:p>
          <a:pPr rtl="1"/>
          <a:endParaRPr lang="ar-EG"/>
        </a:p>
      </dgm:t>
    </dgm:pt>
    <dgm:pt modelId="{041E81E9-7CFC-49B3-BCF5-C75D429ACE0C}" type="pres">
      <dgm:prSet presAssocID="{1102B7C6-BEBD-4BCE-BF88-834259473CCB}" presName="vSp" presStyleCnt="0"/>
      <dgm:spPr/>
    </dgm:pt>
    <dgm:pt modelId="{950E02A5-EC46-41CC-AD11-780CC7AE8F1A}" type="pres">
      <dgm:prSet presAssocID="{8D08C4D1-947C-4CE2-A152-EB8071F597EA}" presName="horFlow" presStyleCnt="0"/>
      <dgm:spPr/>
    </dgm:pt>
    <dgm:pt modelId="{B5C308E5-5104-4011-97BA-044F74D60C08}" type="pres">
      <dgm:prSet presAssocID="{8D08C4D1-947C-4CE2-A152-EB8071F597EA}" presName="bigChev" presStyleLbl="node1" presStyleIdx="2" presStyleCnt="5" custScaleX="255275" custScaleY="122819"/>
      <dgm:spPr/>
      <dgm:t>
        <a:bodyPr/>
        <a:lstStyle/>
        <a:p>
          <a:pPr rtl="1"/>
          <a:endParaRPr lang="ar-EG"/>
        </a:p>
      </dgm:t>
    </dgm:pt>
    <dgm:pt modelId="{F6851B42-3376-4D47-8441-E61B97687EE3}" type="pres">
      <dgm:prSet presAssocID="{8D08C4D1-947C-4CE2-A152-EB8071F597EA}" presName="vSp" presStyleCnt="0"/>
      <dgm:spPr/>
    </dgm:pt>
    <dgm:pt modelId="{418BE6CA-8B27-4307-BCCE-E283C14A3DD7}" type="pres">
      <dgm:prSet presAssocID="{C6F3B8F8-3F71-402B-9D3A-F510DA7F7185}" presName="horFlow" presStyleCnt="0"/>
      <dgm:spPr/>
    </dgm:pt>
    <dgm:pt modelId="{350EE6C4-1C90-4EC9-8998-D70B3ED79A7F}" type="pres">
      <dgm:prSet presAssocID="{C6F3B8F8-3F71-402B-9D3A-F510DA7F7185}" presName="bigChev" presStyleLbl="node1" presStyleIdx="3" presStyleCnt="5" custScaleX="201674" custScaleY="122819"/>
      <dgm:spPr/>
      <dgm:t>
        <a:bodyPr/>
        <a:lstStyle/>
        <a:p>
          <a:pPr rtl="1"/>
          <a:endParaRPr lang="ar-EG"/>
        </a:p>
      </dgm:t>
    </dgm:pt>
    <dgm:pt modelId="{63F277E1-2FC6-4B71-A2FF-9254051AF633}" type="pres">
      <dgm:prSet presAssocID="{C6F3B8F8-3F71-402B-9D3A-F510DA7F7185}" presName="vSp" presStyleCnt="0"/>
      <dgm:spPr/>
    </dgm:pt>
    <dgm:pt modelId="{BD8CE092-3D7A-45F2-9544-04C79C52BCC3}" type="pres">
      <dgm:prSet presAssocID="{694452DD-D7D1-4823-8654-568B4759ACD1}" presName="horFlow" presStyleCnt="0"/>
      <dgm:spPr/>
    </dgm:pt>
    <dgm:pt modelId="{1B46DB6C-12D0-49ED-8F11-12853A16A54C}" type="pres">
      <dgm:prSet presAssocID="{694452DD-D7D1-4823-8654-568B4759ACD1}" presName="bigChev" presStyleLbl="node1" presStyleIdx="4" presStyleCnt="5" custScaleX="139752" custScaleY="122819"/>
      <dgm:spPr/>
      <dgm:t>
        <a:bodyPr/>
        <a:lstStyle/>
        <a:p>
          <a:pPr rtl="1"/>
          <a:endParaRPr lang="ar-EG"/>
        </a:p>
      </dgm:t>
    </dgm:pt>
  </dgm:ptLst>
  <dgm:cxnLst>
    <dgm:cxn modelId="{F5489FE6-DF0D-4C32-900E-A90A0998655C}" srcId="{E633AE0D-294F-4ABD-BFCB-50AA840F9111}" destId="{8D08C4D1-947C-4CE2-A152-EB8071F597EA}" srcOrd="2" destOrd="0" parTransId="{09BCEFA5-F94A-4DDC-B923-131D992AB570}" sibTransId="{7A94ED48-6585-4B2B-9FFC-30A21F88BC25}"/>
    <dgm:cxn modelId="{7353AF03-9D84-4025-B1B1-34CBDE483093}" srcId="{E633AE0D-294F-4ABD-BFCB-50AA840F9111}" destId="{1102B7C6-BEBD-4BCE-BF88-834259473CCB}" srcOrd="1" destOrd="0" parTransId="{F97A55FF-56DA-4ABA-A27C-41C6BEC5BC43}" sibTransId="{7349F71D-1861-492D-90EA-2BC06FDBDBAB}"/>
    <dgm:cxn modelId="{A2A3364D-342F-4833-B9A4-893793F46FD6}" srcId="{E633AE0D-294F-4ABD-BFCB-50AA840F9111}" destId="{694452DD-D7D1-4823-8654-568B4759ACD1}" srcOrd="4" destOrd="0" parTransId="{4A5E6795-59AA-4C3E-9357-28DC8C19DEED}" sibTransId="{9D015475-4D9F-4C36-BFA3-F05D7482A2B2}"/>
    <dgm:cxn modelId="{21E1E811-6DC6-4F19-B12C-DB6B637525DA}" type="presOf" srcId="{E633AE0D-294F-4ABD-BFCB-50AA840F9111}" destId="{6A8979C4-500F-4B32-9518-0DA29D6317DF}" srcOrd="0" destOrd="0" presId="urn:microsoft.com/office/officeart/2005/8/layout/lProcess3"/>
    <dgm:cxn modelId="{D1DD97A2-5D73-4D2D-9CA9-4A2F855E2777}" type="presOf" srcId="{C6F3B8F8-3F71-402B-9D3A-F510DA7F7185}" destId="{350EE6C4-1C90-4EC9-8998-D70B3ED79A7F}" srcOrd="0" destOrd="0" presId="urn:microsoft.com/office/officeart/2005/8/layout/lProcess3"/>
    <dgm:cxn modelId="{D38DEEAD-3506-49F5-A5EE-07CD784DA5A4}" srcId="{E633AE0D-294F-4ABD-BFCB-50AA840F9111}" destId="{BA773C8E-53C3-44AF-B4A1-63AF83D9010B}" srcOrd="0" destOrd="0" parTransId="{BA95D7C7-4392-4AD7-9268-25FF35A75A93}" sibTransId="{AB434BBD-6A6E-4B08-BAB0-0CB94662815A}"/>
    <dgm:cxn modelId="{4648AD08-3C83-44EE-B5FE-BE9D923027B8}" type="presOf" srcId="{1102B7C6-BEBD-4BCE-BF88-834259473CCB}" destId="{C8792134-3E22-4A45-A3BE-620C75D22598}" srcOrd="0" destOrd="0" presId="urn:microsoft.com/office/officeart/2005/8/layout/lProcess3"/>
    <dgm:cxn modelId="{2ECECB72-934F-40FB-B116-9216196DF1AD}" type="presOf" srcId="{BA773C8E-53C3-44AF-B4A1-63AF83D9010B}" destId="{F3D33966-8AEC-458A-89AD-5C42860660A5}" srcOrd="0" destOrd="0" presId="urn:microsoft.com/office/officeart/2005/8/layout/lProcess3"/>
    <dgm:cxn modelId="{03D456F7-D2B8-4923-BC7A-D587CFA1A18E}" type="presOf" srcId="{694452DD-D7D1-4823-8654-568B4759ACD1}" destId="{1B46DB6C-12D0-49ED-8F11-12853A16A54C}" srcOrd="0" destOrd="0" presId="urn:microsoft.com/office/officeart/2005/8/layout/lProcess3"/>
    <dgm:cxn modelId="{C8E2107C-9829-4EFB-906B-00DCE2B8DCA5}" srcId="{E633AE0D-294F-4ABD-BFCB-50AA840F9111}" destId="{C6F3B8F8-3F71-402B-9D3A-F510DA7F7185}" srcOrd="3" destOrd="0" parTransId="{062DF344-D3B8-4F40-95E8-B41AC65124A0}" sibTransId="{9BA91BB5-2D95-41A8-AF87-4B4C889C2F17}"/>
    <dgm:cxn modelId="{E98FD1F7-6446-46A1-A59A-9344FCAA8D41}" type="presOf" srcId="{8D08C4D1-947C-4CE2-A152-EB8071F597EA}" destId="{B5C308E5-5104-4011-97BA-044F74D60C08}" srcOrd="0" destOrd="0" presId="urn:microsoft.com/office/officeart/2005/8/layout/lProcess3"/>
    <dgm:cxn modelId="{2293503F-E6B2-4BDA-B456-667D64A0B0E9}" type="presParOf" srcId="{6A8979C4-500F-4B32-9518-0DA29D6317DF}" destId="{ABA2B913-9686-441C-AB78-36694D668300}" srcOrd="0" destOrd="0" presId="urn:microsoft.com/office/officeart/2005/8/layout/lProcess3"/>
    <dgm:cxn modelId="{BC3C6F72-1083-4D91-A61F-9DD23365E72B}" type="presParOf" srcId="{ABA2B913-9686-441C-AB78-36694D668300}" destId="{F3D33966-8AEC-458A-89AD-5C42860660A5}" srcOrd="0" destOrd="0" presId="urn:microsoft.com/office/officeart/2005/8/layout/lProcess3"/>
    <dgm:cxn modelId="{C6B6C656-E0A7-4494-A24D-CF9D26545B3A}" type="presParOf" srcId="{6A8979C4-500F-4B32-9518-0DA29D6317DF}" destId="{A9457BDE-C8DE-4CF3-8328-199A25A17342}" srcOrd="1" destOrd="0" presId="urn:microsoft.com/office/officeart/2005/8/layout/lProcess3"/>
    <dgm:cxn modelId="{3B17FD0B-9607-4E22-A64E-DB3188924ED7}" type="presParOf" srcId="{6A8979C4-500F-4B32-9518-0DA29D6317DF}" destId="{D5B6327B-0836-47C4-BFF6-3AFEB10F0E77}" srcOrd="2" destOrd="0" presId="urn:microsoft.com/office/officeart/2005/8/layout/lProcess3"/>
    <dgm:cxn modelId="{DDB33C0B-A3F1-4039-A03B-F897964DD74E}" type="presParOf" srcId="{D5B6327B-0836-47C4-BFF6-3AFEB10F0E77}" destId="{C8792134-3E22-4A45-A3BE-620C75D22598}" srcOrd="0" destOrd="0" presId="urn:microsoft.com/office/officeart/2005/8/layout/lProcess3"/>
    <dgm:cxn modelId="{992470BC-181D-48EE-88D7-F11620F5617D}" type="presParOf" srcId="{6A8979C4-500F-4B32-9518-0DA29D6317DF}" destId="{041E81E9-7CFC-49B3-BCF5-C75D429ACE0C}" srcOrd="3" destOrd="0" presId="urn:microsoft.com/office/officeart/2005/8/layout/lProcess3"/>
    <dgm:cxn modelId="{510E4668-73A2-489A-B814-64909C6A0E1A}" type="presParOf" srcId="{6A8979C4-500F-4B32-9518-0DA29D6317DF}" destId="{950E02A5-EC46-41CC-AD11-780CC7AE8F1A}" srcOrd="4" destOrd="0" presId="urn:microsoft.com/office/officeart/2005/8/layout/lProcess3"/>
    <dgm:cxn modelId="{C9295CE0-C56B-4943-A961-5A2969A1245B}" type="presParOf" srcId="{950E02A5-EC46-41CC-AD11-780CC7AE8F1A}" destId="{B5C308E5-5104-4011-97BA-044F74D60C08}" srcOrd="0" destOrd="0" presId="urn:microsoft.com/office/officeart/2005/8/layout/lProcess3"/>
    <dgm:cxn modelId="{C42BC43B-88CB-4520-8D9E-98E414ACB65D}" type="presParOf" srcId="{6A8979C4-500F-4B32-9518-0DA29D6317DF}" destId="{F6851B42-3376-4D47-8441-E61B97687EE3}" srcOrd="5" destOrd="0" presId="urn:microsoft.com/office/officeart/2005/8/layout/lProcess3"/>
    <dgm:cxn modelId="{FE561708-081C-4B53-85FD-26BC09072A6D}" type="presParOf" srcId="{6A8979C4-500F-4B32-9518-0DA29D6317DF}" destId="{418BE6CA-8B27-4307-BCCE-E283C14A3DD7}" srcOrd="6" destOrd="0" presId="urn:microsoft.com/office/officeart/2005/8/layout/lProcess3"/>
    <dgm:cxn modelId="{0BC5943D-A761-4524-9689-089507540C9A}" type="presParOf" srcId="{418BE6CA-8B27-4307-BCCE-E283C14A3DD7}" destId="{350EE6C4-1C90-4EC9-8998-D70B3ED79A7F}" srcOrd="0" destOrd="0" presId="urn:microsoft.com/office/officeart/2005/8/layout/lProcess3"/>
    <dgm:cxn modelId="{7858EFCC-985C-4A10-906E-B74952559BB8}" type="presParOf" srcId="{6A8979C4-500F-4B32-9518-0DA29D6317DF}" destId="{63F277E1-2FC6-4B71-A2FF-9254051AF633}" srcOrd="7" destOrd="0" presId="urn:microsoft.com/office/officeart/2005/8/layout/lProcess3"/>
    <dgm:cxn modelId="{463F8C57-D4A8-4900-A195-9150DDB5DA78}" type="presParOf" srcId="{6A8979C4-500F-4B32-9518-0DA29D6317DF}" destId="{BD8CE092-3D7A-45F2-9544-04C79C52BCC3}" srcOrd="8" destOrd="0" presId="urn:microsoft.com/office/officeart/2005/8/layout/lProcess3"/>
    <dgm:cxn modelId="{65714D87-A791-421D-AC67-B6B8F47259A4}" type="presParOf" srcId="{BD8CE092-3D7A-45F2-9544-04C79C52BCC3}" destId="{1B46DB6C-12D0-49ED-8F11-12853A16A54C}"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A5EDA54-9410-4701-9983-01FF4CF8A009}" type="doc">
      <dgm:prSet loTypeId="urn:microsoft.com/office/officeart/2005/8/layout/vProcess5" loCatId="process" qsTypeId="urn:microsoft.com/office/officeart/2005/8/quickstyle/3d1" qsCatId="3D" csTypeId="urn:microsoft.com/office/officeart/2005/8/colors/colorful1#6" csCatId="colorful" phldr="1"/>
      <dgm:spPr/>
      <dgm:t>
        <a:bodyPr/>
        <a:lstStyle/>
        <a:p>
          <a:pPr rtl="1"/>
          <a:endParaRPr lang="ar-EG"/>
        </a:p>
      </dgm:t>
    </dgm:pt>
    <dgm:pt modelId="{59D1A643-8479-473A-BD41-8C5787FAF48D}">
      <dgm:prSet custT="1"/>
      <dgm:spPr/>
      <dgm:t>
        <a:bodyPr/>
        <a:lstStyle/>
        <a:p>
          <a:pPr rtl="1"/>
          <a:r>
            <a:rPr lang="ar-SA" sz="2800" b="1" dirty="0" smtClean="0">
              <a:solidFill>
                <a:srgbClr val="FFFF00"/>
              </a:solidFill>
            </a:rPr>
            <a:t>أولا من خلال الأنشطة </a:t>
          </a:r>
          <a:r>
            <a:rPr lang="ar-EG" sz="2800" dirty="0" smtClean="0">
              <a:solidFill>
                <a:srgbClr val="FFFF00"/>
              </a:solidFill>
            </a:rPr>
            <a:t>؟</a:t>
          </a:r>
          <a:endParaRPr lang="en-US" sz="2800" dirty="0">
            <a:solidFill>
              <a:srgbClr val="FFFF00"/>
            </a:solidFill>
          </a:endParaRPr>
        </a:p>
      </dgm:t>
    </dgm:pt>
    <dgm:pt modelId="{21A93A72-34E2-488D-A1B6-13C736146CC1}" type="parTrans" cxnId="{FD42E993-38EE-4E32-9C1F-03109B68EB6F}">
      <dgm:prSet/>
      <dgm:spPr/>
      <dgm:t>
        <a:bodyPr/>
        <a:lstStyle/>
        <a:p>
          <a:pPr rtl="1"/>
          <a:endParaRPr lang="ar-EG"/>
        </a:p>
      </dgm:t>
    </dgm:pt>
    <dgm:pt modelId="{EDAD5178-35BE-45EE-B8E8-3DE39414989B}" type="sibTrans" cxnId="{FD42E993-38EE-4E32-9C1F-03109B68EB6F}">
      <dgm:prSet/>
      <dgm:spPr/>
      <dgm:t>
        <a:bodyPr/>
        <a:lstStyle/>
        <a:p>
          <a:pPr rtl="1"/>
          <a:endParaRPr lang="ar-EG"/>
        </a:p>
      </dgm:t>
    </dgm:pt>
    <dgm:pt modelId="{8838CB97-69E1-4B80-93FE-2A382120FFD3}">
      <dgm:prSet custT="1"/>
      <dgm:spPr/>
      <dgm:t>
        <a:bodyPr/>
        <a:lstStyle/>
        <a:p>
          <a:pPr rtl="1"/>
          <a:r>
            <a:rPr lang="ar-SA" sz="2400" b="1" dirty="0" smtClean="0"/>
            <a:t>بناء كباري فوق القنوات من الخشب والمكعبات. </a:t>
          </a:r>
          <a:endParaRPr lang="en-US" sz="2400" dirty="0"/>
        </a:p>
      </dgm:t>
    </dgm:pt>
    <dgm:pt modelId="{6FB123CE-FEAE-41BE-BBE5-99DB47CAEC15}" type="parTrans" cxnId="{C997BF0C-86EA-4FEF-9F9B-9DB3E53CC464}">
      <dgm:prSet/>
      <dgm:spPr/>
      <dgm:t>
        <a:bodyPr/>
        <a:lstStyle/>
        <a:p>
          <a:pPr rtl="1"/>
          <a:endParaRPr lang="ar-EG"/>
        </a:p>
      </dgm:t>
    </dgm:pt>
    <dgm:pt modelId="{A7261220-4A05-401B-AC1D-41B8BD6A777A}" type="sibTrans" cxnId="{C997BF0C-86EA-4FEF-9F9B-9DB3E53CC464}">
      <dgm:prSet/>
      <dgm:spPr/>
      <dgm:t>
        <a:bodyPr/>
        <a:lstStyle/>
        <a:p>
          <a:pPr rtl="1"/>
          <a:endParaRPr lang="ar-EG"/>
        </a:p>
      </dgm:t>
    </dgm:pt>
    <dgm:pt modelId="{EFA42D11-F2CD-4953-BD8A-4275F95588FC}">
      <dgm:prSet custT="1"/>
      <dgm:spPr/>
      <dgm:t>
        <a:bodyPr/>
        <a:lstStyle/>
        <a:p>
          <a:pPr rtl="1"/>
          <a:r>
            <a:rPr lang="ar-SA" sz="2400" b="1" dirty="0" smtClean="0">
              <a:solidFill>
                <a:srgbClr val="FFFF00"/>
              </a:solidFill>
            </a:rPr>
            <a:t>بالرسم والألوان لعمل مراكب أو سباحين. </a:t>
          </a:r>
          <a:endParaRPr lang="en-US" sz="2400" dirty="0">
            <a:solidFill>
              <a:srgbClr val="FFFF00"/>
            </a:solidFill>
          </a:endParaRPr>
        </a:p>
      </dgm:t>
    </dgm:pt>
    <dgm:pt modelId="{9C71CAC6-CFD3-478D-9F96-32F481DA2E7C}" type="parTrans" cxnId="{D885524D-8E32-426C-873D-F19495CFB155}">
      <dgm:prSet/>
      <dgm:spPr/>
      <dgm:t>
        <a:bodyPr/>
        <a:lstStyle/>
        <a:p>
          <a:pPr rtl="1"/>
          <a:endParaRPr lang="ar-EG"/>
        </a:p>
      </dgm:t>
    </dgm:pt>
    <dgm:pt modelId="{4744F310-D642-402F-92AC-E816FA0E5BF4}" type="sibTrans" cxnId="{D885524D-8E32-426C-873D-F19495CFB155}">
      <dgm:prSet/>
      <dgm:spPr/>
      <dgm:t>
        <a:bodyPr/>
        <a:lstStyle/>
        <a:p>
          <a:pPr rtl="1"/>
          <a:endParaRPr lang="ar-EG"/>
        </a:p>
      </dgm:t>
    </dgm:pt>
    <dgm:pt modelId="{9B92BD7A-F377-4088-A7B4-01BF0C893020}">
      <dgm:prSet custT="1"/>
      <dgm:spPr/>
      <dgm:t>
        <a:bodyPr/>
        <a:lstStyle/>
        <a:p>
          <a:pPr rtl="1"/>
          <a:r>
            <a:rPr lang="ar-SA" sz="2400" b="1" dirty="0" smtClean="0"/>
            <a:t>خلط الماء بالألوان للتخطيط بالأصابع لعمل أمواج النهر. </a:t>
          </a:r>
          <a:endParaRPr lang="en-US" sz="2400" dirty="0"/>
        </a:p>
      </dgm:t>
    </dgm:pt>
    <dgm:pt modelId="{20EE21D7-A996-4222-86C4-8610FC2F4DB8}" type="parTrans" cxnId="{CEA0909B-673D-4750-8383-6630D8ED53B6}">
      <dgm:prSet/>
      <dgm:spPr/>
      <dgm:t>
        <a:bodyPr/>
        <a:lstStyle/>
        <a:p>
          <a:pPr rtl="1"/>
          <a:endParaRPr lang="ar-EG"/>
        </a:p>
      </dgm:t>
    </dgm:pt>
    <dgm:pt modelId="{9B102233-8315-4358-8D11-7A23F669C3B3}" type="sibTrans" cxnId="{CEA0909B-673D-4750-8383-6630D8ED53B6}">
      <dgm:prSet/>
      <dgm:spPr/>
      <dgm:t>
        <a:bodyPr/>
        <a:lstStyle/>
        <a:p>
          <a:pPr rtl="1"/>
          <a:endParaRPr lang="ar-EG"/>
        </a:p>
      </dgm:t>
    </dgm:pt>
    <dgm:pt modelId="{62B20D12-66B0-4FF0-BB44-401EE50E3037}">
      <dgm:prSet custT="1"/>
      <dgm:spPr/>
      <dgm:t>
        <a:bodyPr/>
        <a:lstStyle/>
        <a:p>
          <a:pPr rtl="1"/>
          <a:r>
            <a:rPr lang="ar-SA" sz="2400" b="1" dirty="0" smtClean="0"/>
            <a:t>خلط الماء بالرمال لتشكيل نماذج من السدود والكباري. </a:t>
          </a:r>
          <a:endParaRPr lang="en-US" sz="2400" dirty="0"/>
        </a:p>
      </dgm:t>
    </dgm:pt>
    <dgm:pt modelId="{EB10E31A-9607-4F8D-8BF3-5583F0E7009E}" type="parTrans" cxnId="{04AB2CD9-0E1F-4348-8F63-7B41D39EFE05}">
      <dgm:prSet/>
      <dgm:spPr/>
      <dgm:t>
        <a:bodyPr/>
        <a:lstStyle/>
        <a:p>
          <a:pPr rtl="1"/>
          <a:endParaRPr lang="ar-EG"/>
        </a:p>
      </dgm:t>
    </dgm:pt>
    <dgm:pt modelId="{766D99DA-74F6-41C6-B384-E22B7F4BA075}" type="sibTrans" cxnId="{04AB2CD9-0E1F-4348-8F63-7B41D39EFE05}">
      <dgm:prSet/>
      <dgm:spPr/>
      <dgm:t>
        <a:bodyPr/>
        <a:lstStyle/>
        <a:p>
          <a:pPr rtl="1"/>
          <a:endParaRPr lang="ar-EG"/>
        </a:p>
      </dgm:t>
    </dgm:pt>
    <dgm:pt modelId="{B04E1D18-524E-4BD2-8A7B-68DFDF5F306D}">
      <dgm:prSet custT="1"/>
      <dgm:spPr/>
      <dgm:t>
        <a:bodyPr/>
        <a:lstStyle/>
        <a:p>
          <a:pPr rtl="1"/>
          <a:endParaRPr lang="ar-EG"/>
        </a:p>
      </dgm:t>
    </dgm:pt>
    <dgm:pt modelId="{E9D8219D-C04D-45D3-A865-BE704CC57918}" type="parTrans" cxnId="{45B5C722-C147-4810-9EF6-0A6A827DD09D}">
      <dgm:prSet/>
      <dgm:spPr/>
      <dgm:t>
        <a:bodyPr/>
        <a:lstStyle/>
        <a:p>
          <a:pPr rtl="1"/>
          <a:endParaRPr lang="ar-EG"/>
        </a:p>
      </dgm:t>
    </dgm:pt>
    <dgm:pt modelId="{AF69044B-8F54-4F6F-A528-855F4272995A}" type="sibTrans" cxnId="{45B5C722-C147-4810-9EF6-0A6A827DD09D}">
      <dgm:prSet/>
      <dgm:spPr/>
      <dgm:t>
        <a:bodyPr/>
        <a:lstStyle/>
        <a:p>
          <a:pPr rtl="1"/>
          <a:endParaRPr lang="ar-EG"/>
        </a:p>
      </dgm:t>
    </dgm:pt>
    <dgm:pt modelId="{A1F3DE09-C221-4CE7-B7F3-C37BBB05C4A2}">
      <dgm:prSet custT="1"/>
      <dgm:spPr/>
      <dgm:t>
        <a:bodyPr/>
        <a:lstStyle/>
        <a:p>
          <a:pPr rtl="1"/>
          <a:endParaRPr lang="ar-EG"/>
        </a:p>
      </dgm:t>
    </dgm:pt>
    <dgm:pt modelId="{F7FA31C8-167F-4E92-AF48-154EC1A49EC5}" type="parTrans" cxnId="{DFE00E90-0988-45EF-8940-791DDAB66407}">
      <dgm:prSet/>
      <dgm:spPr/>
      <dgm:t>
        <a:bodyPr/>
        <a:lstStyle/>
        <a:p>
          <a:pPr rtl="1"/>
          <a:endParaRPr lang="ar-EG"/>
        </a:p>
      </dgm:t>
    </dgm:pt>
    <dgm:pt modelId="{BA6C5B2B-AFE1-4297-AFFB-2E0F10302513}" type="sibTrans" cxnId="{DFE00E90-0988-45EF-8940-791DDAB66407}">
      <dgm:prSet/>
      <dgm:spPr/>
      <dgm:t>
        <a:bodyPr/>
        <a:lstStyle/>
        <a:p>
          <a:pPr rtl="1"/>
          <a:endParaRPr lang="ar-EG"/>
        </a:p>
      </dgm:t>
    </dgm:pt>
    <dgm:pt modelId="{D5344954-7079-48C1-98C8-3EAF2A85F375}">
      <dgm:prSet custT="1"/>
      <dgm:spPr/>
      <dgm:t>
        <a:bodyPr/>
        <a:lstStyle/>
        <a:p>
          <a:pPr rtl="1"/>
          <a:endParaRPr lang="ar-EG"/>
        </a:p>
      </dgm:t>
    </dgm:pt>
    <dgm:pt modelId="{2B36787B-5490-4A36-8704-03F5F12411D4}" type="parTrans" cxnId="{F4E5BECB-67AA-47F2-8A59-52C331C18E44}">
      <dgm:prSet/>
      <dgm:spPr/>
      <dgm:t>
        <a:bodyPr/>
        <a:lstStyle/>
        <a:p>
          <a:pPr rtl="1"/>
          <a:endParaRPr lang="ar-EG"/>
        </a:p>
      </dgm:t>
    </dgm:pt>
    <dgm:pt modelId="{C55E0D0B-6CDD-4E3E-9818-A6271A108C58}" type="sibTrans" cxnId="{F4E5BECB-67AA-47F2-8A59-52C331C18E44}">
      <dgm:prSet/>
      <dgm:spPr/>
      <dgm:t>
        <a:bodyPr/>
        <a:lstStyle/>
        <a:p>
          <a:pPr rtl="1"/>
          <a:endParaRPr lang="ar-EG"/>
        </a:p>
      </dgm:t>
    </dgm:pt>
    <dgm:pt modelId="{DD0A7A06-081D-4387-9018-EA33D75BD22E}">
      <dgm:prSet custT="1"/>
      <dgm:spPr/>
      <dgm:t>
        <a:bodyPr/>
        <a:lstStyle/>
        <a:p>
          <a:pPr rtl="1"/>
          <a:endParaRPr lang="ar-EG"/>
        </a:p>
      </dgm:t>
    </dgm:pt>
    <dgm:pt modelId="{11BA8C9C-DE4A-4B8C-855A-35AB1896470F}" type="parTrans" cxnId="{3189DB28-ADB1-4941-ACEF-597B5295ABF5}">
      <dgm:prSet/>
      <dgm:spPr/>
      <dgm:t>
        <a:bodyPr/>
        <a:lstStyle/>
        <a:p>
          <a:pPr rtl="1"/>
          <a:endParaRPr lang="ar-EG"/>
        </a:p>
      </dgm:t>
    </dgm:pt>
    <dgm:pt modelId="{C0D176E8-A127-497D-8938-8044F4C26E7D}" type="sibTrans" cxnId="{3189DB28-ADB1-4941-ACEF-597B5295ABF5}">
      <dgm:prSet/>
      <dgm:spPr/>
      <dgm:t>
        <a:bodyPr/>
        <a:lstStyle/>
        <a:p>
          <a:pPr rtl="1"/>
          <a:endParaRPr lang="ar-EG"/>
        </a:p>
      </dgm:t>
    </dgm:pt>
    <dgm:pt modelId="{C08EDB10-9289-4F3F-B156-C5C37D7FE764}" type="pres">
      <dgm:prSet presAssocID="{8A5EDA54-9410-4701-9983-01FF4CF8A009}" presName="outerComposite" presStyleCnt="0">
        <dgm:presLayoutVars>
          <dgm:chMax val="5"/>
          <dgm:dir/>
          <dgm:resizeHandles val="exact"/>
        </dgm:presLayoutVars>
      </dgm:prSet>
      <dgm:spPr/>
      <dgm:t>
        <a:bodyPr/>
        <a:lstStyle/>
        <a:p>
          <a:pPr rtl="1"/>
          <a:endParaRPr lang="ar-EG"/>
        </a:p>
      </dgm:t>
    </dgm:pt>
    <dgm:pt modelId="{22908E25-4FA9-48E0-A134-8A80BFA75396}" type="pres">
      <dgm:prSet presAssocID="{8A5EDA54-9410-4701-9983-01FF4CF8A009}" presName="dummyMaxCanvas" presStyleCnt="0">
        <dgm:presLayoutVars/>
      </dgm:prSet>
      <dgm:spPr/>
    </dgm:pt>
    <dgm:pt modelId="{F48FD9E1-55D5-4BC8-898E-BBA3FF86378B}" type="pres">
      <dgm:prSet presAssocID="{8A5EDA54-9410-4701-9983-01FF4CF8A009}" presName="FiveNodes_1" presStyleLbl="node1" presStyleIdx="0" presStyleCnt="5">
        <dgm:presLayoutVars>
          <dgm:bulletEnabled val="1"/>
        </dgm:presLayoutVars>
      </dgm:prSet>
      <dgm:spPr/>
      <dgm:t>
        <a:bodyPr/>
        <a:lstStyle/>
        <a:p>
          <a:pPr rtl="1"/>
          <a:endParaRPr lang="ar-EG"/>
        </a:p>
      </dgm:t>
    </dgm:pt>
    <dgm:pt modelId="{9B7CDFC3-96CF-4D31-B7B5-E9049A306210}" type="pres">
      <dgm:prSet presAssocID="{8A5EDA54-9410-4701-9983-01FF4CF8A009}" presName="FiveNodes_2" presStyleLbl="node1" presStyleIdx="1" presStyleCnt="5">
        <dgm:presLayoutVars>
          <dgm:bulletEnabled val="1"/>
        </dgm:presLayoutVars>
      </dgm:prSet>
      <dgm:spPr/>
      <dgm:t>
        <a:bodyPr/>
        <a:lstStyle/>
        <a:p>
          <a:pPr rtl="1"/>
          <a:endParaRPr lang="ar-EG"/>
        </a:p>
      </dgm:t>
    </dgm:pt>
    <dgm:pt modelId="{F3982A69-DA23-4058-BABD-BC12944634EC}" type="pres">
      <dgm:prSet presAssocID="{8A5EDA54-9410-4701-9983-01FF4CF8A009}" presName="FiveNodes_3" presStyleLbl="node1" presStyleIdx="2" presStyleCnt="5">
        <dgm:presLayoutVars>
          <dgm:bulletEnabled val="1"/>
        </dgm:presLayoutVars>
      </dgm:prSet>
      <dgm:spPr/>
      <dgm:t>
        <a:bodyPr/>
        <a:lstStyle/>
        <a:p>
          <a:pPr rtl="1"/>
          <a:endParaRPr lang="ar-EG"/>
        </a:p>
      </dgm:t>
    </dgm:pt>
    <dgm:pt modelId="{B9DF5187-237B-4A83-AD43-54BC64DF7D7D}" type="pres">
      <dgm:prSet presAssocID="{8A5EDA54-9410-4701-9983-01FF4CF8A009}" presName="FiveNodes_4" presStyleLbl="node1" presStyleIdx="3" presStyleCnt="5">
        <dgm:presLayoutVars>
          <dgm:bulletEnabled val="1"/>
        </dgm:presLayoutVars>
      </dgm:prSet>
      <dgm:spPr/>
      <dgm:t>
        <a:bodyPr/>
        <a:lstStyle/>
        <a:p>
          <a:pPr rtl="1"/>
          <a:endParaRPr lang="ar-EG"/>
        </a:p>
      </dgm:t>
    </dgm:pt>
    <dgm:pt modelId="{DC16066D-0F96-4903-965B-B93E2D0D3287}" type="pres">
      <dgm:prSet presAssocID="{8A5EDA54-9410-4701-9983-01FF4CF8A009}" presName="FiveNodes_5" presStyleLbl="node1" presStyleIdx="4" presStyleCnt="5">
        <dgm:presLayoutVars>
          <dgm:bulletEnabled val="1"/>
        </dgm:presLayoutVars>
      </dgm:prSet>
      <dgm:spPr/>
      <dgm:t>
        <a:bodyPr/>
        <a:lstStyle/>
        <a:p>
          <a:pPr rtl="1"/>
          <a:endParaRPr lang="ar-EG"/>
        </a:p>
      </dgm:t>
    </dgm:pt>
    <dgm:pt modelId="{E37D0BA5-1291-4BFF-BA13-EB9926917271}" type="pres">
      <dgm:prSet presAssocID="{8A5EDA54-9410-4701-9983-01FF4CF8A009}" presName="FiveConn_1-2" presStyleLbl="fgAccFollowNode1" presStyleIdx="0" presStyleCnt="4">
        <dgm:presLayoutVars>
          <dgm:bulletEnabled val="1"/>
        </dgm:presLayoutVars>
      </dgm:prSet>
      <dgm:spPr/>
      <dgm:t>
        <a:bodyPr/>
        <a:lstStyle/>
        <a:p>
          <a:pPr rtl="1"/>
          <a:endParaRPr lang="ar-EG"/>
        </a:p>
      </dgm:t>
    </dgm:pt>
    <dgm:pt modelId="{F599E93E-3C89-4E9B-8633-8AB6FDB48331}" type="pres">
      <dgm:prSet presAssocID="{8A5EDA54-9410-4701-9983-01FF4CF8A009}" presName="FiveConn_2-3" presStyleLbl="fgAccFollowNode1" presStyleIdx="1" presStyleCnt="4">
        <dgm:presLayoutVars>
          <dgm:bulletEnabled val="1"/>
        </dgm:presLayoutVars>
      </dgm:prSet>
      <dgm:spPr/>
      <dgm:t>
        <a:bodyPr/>
        <a:lstStyle/>
        <a:p>
          <a:pPr rtl="1"/>
          <a:endParaRPr lang="ar-EG"/>
        </a:p>
      </dgm:t>
    </dgm:pt>
    <dgm:pt modelId="{E47E6C67-4FFF-43A1-AF35-D0460ABBA11E}" type="pres">
      <dgm:prSet presAssocID="{8A5EDA54-9410-4701-9983-01FF4CF8A009}" presName="FiveConn_3-4" presStyleLbl="fgAccFollowNode1" presStyleIdx="2" presStyleCnt="4">
        <dgm:presLayoutVars>
          <dgm:bulletEnabled val="1"/>
        </dgm:presLayoutVars>
      </dgm:prSet>
      <dgm:spPr/>
      <dgm:t>
        <a:bodyPr/>
        <a:lstStyle/>
        <a:p>
          <a:pPr rtl="1"/>
          <a:endParaRPr lang="ar-EG"/>
        </a:p>
      </dgm:t>
    </dgm:pt>
    <dgm:pt modelId="{11A729BE-3F2B-497E-B7B3-A1BA519D83C0}" type="pres">
      <dgm:prSet presAssocID="{8A5EDA54-9410-4701-9983-01FF4CF8A009}" presName="FiveConn_4-5" presStyleLbl="fgAccFollowNode1" presStyleIdx="3" presStyleCnt="4">
        <dgm:presLayoutVars>
          <dgm:bulletEnabled val="1"/>
        </dgm:presLayoutVars>
      </dgm:prSet>
      <dgm:spPr/>
      <dgm:t>
        <a:bodyPr/>
        <a:lstStyle/>
        <a:p>
          <a:pPr rtl="1"/>
          <a:endParaRPr lang="ar-EG"/>
        </a:p>
      </dgm:t>
    </dgm:pt>
    <dgm:pt modelId="{7B62C5C6-277D-43EA-9621-DC85269173F9}" type="pres">
      <dgm:prSet presAssocID="{8A5EDA54-9410-4701-9983-01FF4CF8A009}" presName="FiveNodes_1_text" presStyleLbl="node1" presStyleIdx="4" presStyleCnt="5">
        <dgm:presLayoutVars>
          <dgm:bulletEnabled val="1"/>
        </dgm:presLayoutVars>
      </dgm:prSet>
      <dgm:spPr/>
      <dgm:t>
        <a:bodyPr/>
        <a:lstStyle/>
        <a:p>
          <a:pPr rtl="1"/>
          <a:endParaRPr lang="ar-EG"/>
        </a:p>
      </dgm:t>
    </dgm:pt>
    <dgm:pt modelId="{5A7E2D59-35F5-462C-ADAC-4B7529CE860B}" type="pres">
      <dgm:prSet presAssocID="{8A5EDA54-9410-4701-9983-01FF4CF8A009}" presName="FiveNodes_2_text" presStyleLbl="node1" presStyleIdx="4" presStyleCnt="5">
        <dgm:presLayoutVars>
          <dgm:bulletEnabled val="1"/>
        </dgm:presLayoutVars>
      </dgm:prSet>
      <dgm:spPr/>
      <dgm:t>
        <a:bodyPr/>
        <a:lstStyle/>
        <a:p>
          <a:pPr rtl="1"/>
          <a:endParaRPr lang="ar-EG"/>
        </a:p>
      </dgm:t>
    </dgm:pt>
    <dgm:pt modelId="{4239591A-7EA2-41A9-8250-20DA3B410416}" type="pres">
      <dgm:prSet presAssocID="{8A5EDA54-9410-4701-9983-01FF4CF8A009}" presName="FiveNodes_3_text" presStyleLbl="node1" presStyleIdx="4" presStyleCnt="5">
        <dgm:presLayoutVars>
          <dgm:bulletEnabled val="1"/>
        </dgm:presLayoutVars>
      </dgm:prSet>
      <dgm:spPr/>
      <dgm:t>
        <a:bodyPr/>
        <a:lstStyle/>
        <a:p>
          <a:pPr rtl="1"/>
          <a:endParaRPr lang="ar-EG"/>
        </a:p>
      </dgm:t>
    </dgm:pt>
    <dgm:pt modelId="{AEB69C3B-CA64-4A41-A1EA-CD34C324F4B4}" type="pres">
      <dgm:prSet presAssocID="{8A5EDA54-9410-4701-9983-01FF4CF8A009}" presName="FiveNodes_4_text" presStyleLbl="node1" presStyleIdx="4" presStyleCnt="5">
        <dgm:presLayoutVars>
          <dgm:bulletEnabled val="1"/>
        </dgm:presLayoutVars>
      </dgm:prSet>
      <dgm:spPr/>
      <dgm:t>
        <a:bodyPr/>
        <a:lstStyle/>
        <a:p>
          <a:pPr rtl="1"/>
          <a:endParaRPr lang="ar-EG"/>
        </a:p>
      </dgm:t>
    </dgm:pt>
    <dgm:pt modelId="{9CA6217E-4860-4D96-A5C9-3999CE0BE410}" type="pres">
      <dgm:prSet presAssocID="{8A5EDA54-9410-4701-9983-01FF4CF8A009}" presName="FiveNodes_5_text" presStyleLbl="node1" presStyleIdx="4" presStyleCnt="5">
        <dgm:presLayoutVars>
          <dgm:bulletEnabled val="1"/>
        </dgm:presLayoutVars>
      </dgm:prSet>
      <dgm:spPr/>
      <dgm:t>
        <a:bodyPr/>
        <a:lstStyle/>
        <a:p>
          <a:pPr rtl="1"/>
          <a:endParaRPr lang="ar-EG"/>
        </a:p>
      </dgm:t>
    </dgm:pt>
  </dgm:ptLst>
  <dgm:cxnLst>
    <dgm:cxn modelId="{70AC977C-A46F-4EEE-886A-A3EEF138BEF4}" type="presOf" srcId="{62B20D12-66B0-4FF0-BB44-401EE50E3037}" destId="{DC16066D-0F96-4903-965B-B93E2D0D3287}" srcOrd="0" destOrd="0" presId="urn:microsoft.com/office/officeart/2005/8/layout/vProcess5"/>
    <dgm:cxn modelId="{C997BF0C-86EA-4FEF-9F9B-9DB3E53CC464}" srcId="{8A5EDA54-9410-4701-9983-01FF4CF8A009}" destId="{8838CB97-69E1-4B80-93FE-2A382120FFD3}" srcOrd="1" destOrd="0" parTransId="{6FB123CE-FEAE-41BE-BBE5-99DB47CAEC15}" sibTransId="{A7261220-4A05-401B-AC1D-41B8BD6A777A}"/>
    <dgm:cxn modelId="{DFE00E90-0988-45EF-8940-791DDAB66407}" srcId="{8A5EDA54-9410-4701-9983-01FF4CF8A009}" destId="{A1F3DE09-C221-4CE7-B7F3-C37BBB05C4A2}" srcOrd="6" destOrd="0" parTransId="{F7FA31C8-167F-4E92-AF48-154EC1A49EC5}" sibTransId="{BA6C5B2B-AFE1-4297-AFFB-2E0F10302513}"/>
    <dgm:cxn modelId="{1825473E-5FAE-4534-B0DA-6F65ED189ED2}" type="presOf" srcId="{59D1A643-8479-473A-BD41-8C5787FAF48D}" destId="{F48FD9E1-55D5-4BC8-898E-BBA3FF86378B}" srcOrd="0" destOrd="0" presId="urn:microsoft.com/office/officeart/2005/8/layout/vProcess5"/>
    <dgm:cxn modelId="{04AB2CD9-0E1F-4348-8F63-7B41D39EFE05}" srcId="{8A5EDA54-9410-4701-9983-01FF4CF8A009}" destId="{62B20D12-66B0-4FF0-BB44-401EE50E3037}" srcOrd="4" destOrd="0" parTransId="{EB10E31A-9607-4F8D-8BF3-5583F0E7009E}" sibTransId="{766D99DA-74F6-41C6-B384-E22B7F4BA075}"/>
    <dgm:cxn modelId="{D885524D-8E32-426C-873D-F19495CFB155}" srcId="{8A5EDA54-9410-4701-9983-01FF4CF8A009}" destId="{EFA42D11-F2CD-4953-BD8A-4275F95588FC}" srcOrd="2" destOrd="0" parTransId="{9C71CAC6-CFD3-478D-9F96-32F481DA2E7C}" sibTransId="{4744F310-D642-402F-92AC-E816FA0E5BF4}"/>
    <dgm:cxn modelId="{8F8253C5-7671-4CE1-AB28-97D2E360864C}" type="presOf" srcId="{EFA42D11-F2CD-4953-BD8A-4275F95588FC}" destId="{4239591A-7EA2-41A9-8250-20DA3B410416}" srcOrd="1" destOrd="0" presId="urn:microsoft.com/office/officeart/2005/8/layout/vProcess5"/>
    <dgm:cxn modelId="{EFFA836C-E5C4-40DD-9BA8-9D61AFD22C5B}" type="presOf" srcId="{9B92BD7A-F377-4088-A7B4-01BF0C893020}" destId="{AEB69C3B-CA64-4A41-A1EA-CD34C324F4B4}" srcOrd="1" destOrd="0" presId="urn:microsoft.com/office/officeart/2005/8/layout/vProcess5"/>
    <dgm:cxn modelId="{3189DB28-ADB1-4941-ACEF-597B5295ABF5}" srcId="{8A5EDA54-9410-4701-9983-01FF4CF8A009}" destId="{DD0A7A06-081D-4387-9018-EA33D75BD22E}" srcOrd="8" destOrd="0" parTransId="{11BA8C9C-DE4A-4B8C-855A-35AB1896470F}" sibTransId="{C0D176E8-A127-497D-8938-8044F4C26E7D}"/>
    <dgm:cxn modelId="{15456673-A857-4535-8E7D-074C22896CDE}" type="presOf" srcId="{EFA42D11-F2CD-4953-BD8A-4275F95588FC}" destId="{F3982A69-DA23-4058-BABD-BC12944634EC}" srcOrd="0" destOrd="0" presId="urn:microsoft.com/office/officeart/2005/8/layout/vProcess5"/>
    <dgm:cxn modelId="{19A31D37-BD3D-485A-AD69-97A6186EEB76}" type="presOf" srcId="{9B92BD7A-F377-4088-A7B4-01BF0C893020}" destId="{B9DF5187-237B-4A83-AD43-54BC64DF7D7D}" srcOrd="0" destOrd="0" presId="urn:microsoft.com/office/officeart/2005/8/layout/vProcess5"/>
    <dgm:cxn modelId="{CEA0909B-673D-4750-8383-6630D8ED53B6}" srcId="{8A5EDA54-9410-4701-9983-01FF4CF8A009}" destId="{9B92BD7A-F377-4088-A7B4-01BF0C893020}" srcOrd="3" destOrd="0" parTransId="{20EE21D7-A996-4222-86C4-8610FC2F4DB8}" sibTransId="{9B102233-8315-4358-8D11-7A23F669C3B3}"/>
    <dgm:cxn modelId="{4CD80145-8837-486F-B8B6-682F2939F19C}" type="presOf" srcId="{8A5EDA54-9410-4701-9983-01FF4CF8A009}" destId="{C08EDB10-9289-4F3F-B156-C5C37D7FE764}" srcOrd="0" destOrd="0" presId="urn:microsoft.com/office/officeart/2005/8/layout/vProcess5"/>
    <dgm:cxn modelId="{45B5C722-C147-4810-9EF6-0A6A827DD09D}" srcId="{8A5EDA54-9410-4701-9983-01FF4CF8A009}" destId="{B04E1D18-524E-4BD2-8A7B-68DFDF5F306D}" srcOrd="5" destOrd="0" parTransId="{E9D8219D-C04D-45D3-A865-BE704CC57918}" sibTransId="{AF69044B-8F54-4F6F-A528-855F4272995A}"/>
    <dgm:cxn modelId="{35892897-D905-47DE-9AF3-F26465DC8505}" type="presOf" srcId="{4744F310-D642-402F-92AC-E816FA0E5BF4}" destId="{E47E6C67-4FFF-43A1-AF35-D0460ABBA11E}" srcOrd="0" destOrd="0" presId="urn:microsoft.com/office/officeart/2005/8/layout/vProcess5"/>
    <dgm:cxn modelId="{5EE016E0-63E3-4FAC-B788-9018200366E0}" type="presOf" srcId="{59D1A643-8479-473A-BD41-8C5787FAF48D}" destId="{7B62C5C6-277D-43EA-9621-DC85269173F9}" srcOrd="1" destOrd="0" presId="urn:microsoft.com/office/officeart/2005/8/layout/vProcess5"/>
    <dgm:cxn modelId="{4889568A-0275-4B68-95D6-BFDABB3533F2}" type="presOf" srcId="{8838CB97-69E1-4B80-93FE-2A382120FFD3}" destId="{5A7E2D59-35F5-462C-ADAC-4B7529CE860B}" srcOrd="1" destOrd="0" presId="urn:microsoft.com/office/officeart/2005/8/layout/vProcess5"/>
    <dgm:cxn modelId="{B0CD4EFD-A677-4BB0-A175-10B7990FBFFE}" type="presOf" srcId="{9B102233-8315-4358-8D11-7A23F669C3B3}" destId="{11A729BE-3F2B-497E-B7B3-A1BA519D83C0}" srcOrd="0" destOrd="0" presId="urn:microsoft.com/office/officeart/2005/8/layout/vProcess5"/>
    <dgm:cxn modelId="{FD42E993-38EE-4E32-9C1F-03109B68EB6F}" srcId="{8A5EDA54-9410-4701-9983-01FF4CF8A009}" destId="{59D1A643-8479-473A-BD41-8C5787FAF48D}" srcOrd="0" destOrd="0" parTransId="{21A93A72-34E2-488D-A1B6-13C736146CC1}" sibTransId="{EDAD5178-35BE-45EE-B8E8-3DE39414989B}"/>
    <dgm:cxn modelId="{E7533B1C-0EA7-43CA-B2B5-6B500FB04597}" type="presOf" srcId="{62B20D12-66B0-4FF0-BB44-401EE50E3037}" destId="{9CA6217E-4860-4D96-A5C9-3999CE0BE410}" srcOrd="1" destOrd="0" presId="urn:microsoft.com/office/officeart/2005/8/layout/vProcess5"/>
    <dgm:cxn modelId="{A4F48CD7-12F0-4E64-B220-830C7B9CF841}" type="presOf" srcId="{A7261220-4A05-401B-AC1D-41B8BD6A777A}" destId="{F599E93E-3C89-4E9B-8633-8AB6FDB48331}" srcOrd="0" destOrd="0" presId="urn:microsoft.com/office/officeart/2005/8/layout/vProcess5"/>
    <dgm:cxn modelId="{F4E5BECB-67AA-47F2-8A59-52C331C18E44}" srcId="{8A5EDA54-9410-4701-9983-01FF4CF8A009}" destId="{D5344954-7079-48C1-98C8-3EAF2A85F375}" srcOrd="7" destOrd="0" parTransId="{2B36787B-5490-4A36-8704-03F5F12411D4}" sibTransId="{C55E0D0B-6CDD-4E3E-9818-A6271A108C58}"/>
    <dgm:cxn modelId="{2545BF09-DF2F-40E0-9E36-8F338FF9487D}" type="presOf" srcId="{8838CB97-69E1-4B80-93FE-2A382120FFD3}" destId="{9B7CDFC3-96CF-4D31-B7B5-E9049A306210}" srcOrd="0" destOrd="0" presId="urn:microsoft.com/office/officeart/2005/8/layout/vProcess5"/>
    <dgm:cxn modelId="{D54C3A05-8642-450D-91E7-43AA6E87C725}" type="presOf" srcId="{EDAD5178-35BE-45EE-B8E8-3DE39414989B}" destId="{E37D0BA5-1291-4BFF-BA13-EB9926917271}" srcOrd="0" destOrd="0" presId="urn:microsoft.com/office/officeart/2005/8/layout/vProcess5"/>
    <dgm:cxn modelId="{40D81EFE-95D3-49B2-B8F7-158F7E0506CD}" type="presParOf" srcId="{C08EDB10-9289-4F3F-B156-C5C37D7FE764}" destId="{22908E25-4FA9-48E0-A134-8A80BFA75396}" srcOrd="0" destOrd="0" presId="urn:microsoft.com/office/officeart/2005/8/layout/vProcess5"/>
    <dgm:cxn modelId="{5235C572-59C6-4476-B127-0D7044536973}" type="presParOf" srcId="{C08EDB10-9289-4F3F-B156-C5C37D7FE764}" destId="{F48FD9E1-55D5-4BC8-898E-BBA3FF86378B}" srcOrd="1" destOrd="0" presId="urn:microsoft.com/office/officeart/2005/8/layout/vProcess5"/>
    <dgm:cxn modelId="{7C608F76-B309-4169-916D-EC55FB07CC25}" type="presParOf" srcId="{C08EDB10-9289-4F3F-B156-C5C37D7FE764}" destId="{9B7CDFC3-96CF-4D31-B7B5-E9049A306210}" srcOrd="2" destOrd="0" presId="urn:microsoft.com/office/officeart/2005/8/layout/vProcess5"/>
    <dgm:cxn modelId="{6B2B598D-02BA-437A-AC2D-3AF00F200D0F}" type="presParOf" srcId="{C08EDB10-9289-4F3F-B156-C5C37D7FE764}" destId="{F3982A69-DA23-4058-BABD-BC12944634EC}" srcOrd="3" destOrd="0" presId="urn:microsoft.com/office/officeart/2005/8/layout/vProcess5"/>
    <dgm:cxn modelId="{F3E39C5E-91F4-48B7-8359-132FA71B9BAE}" type="presParOf" srcId="{C08EDB10-9289-4F3F-B156-C5C37D7FE764}" destId="{B9DF5187-237B-4A83-AD43-54BC64DF7D7D}" srcOrd="4" destOrd="0" presId="urn:microsoft.com/office/officeart/2005/8/layout/vProcess5"/>
    <dgm:cxn modelId="{D2C28D28-D016-4E21-839B-14D7038CFB2E}" type="presParOf" srcId="{C08EDB10-9289-4F3F-B156-C5C37D7FE764}" destId="{DC16066D-0F96-4903-965B-B93E2D0D3287}" srcOrd="5" destOrd="0" presId="urn:microsoft.com/office/officeart/2005/8/layout/vProcess5"/>
    <dgm:cxn modelId="{3A1A42F0-F0FA-4F5D-BB7E-8EF133294546}" type="presParOf" srcId="{C08EDB10-9289-4F3F-B156-C5C37D7FE764}" destId="{E37D0BA5-1291-4BFF-BA13-EB9926917271}" srcOrd="6" destOrd="0" presId="urn:microsoft.com/office/officeart/2005/8/layout/vProcess5"/>
    <dgm:cxn modelId="{661AD309-BA07-418C-AA29-DEC2870296A9}" type="presParOf" srcId="{C08EDB10-9289-4F3F-B156-C5C37D7FE764}" destId="{F599E93E-3C89-4E9B-8633-8AB6FDB48331}" srcOrd="7" destOrd="0" presId="urn:microsoft.com/office/officeart/2005/8/layout/vProcess5"/>
    <dgm:cxn modelId="{B3B78996-AD9A-4F35-A0A2-BAE4AD9CAB2C}" type="presParOf" srcId="{C08EDB10-9289-4F3F-B156-C5C37D7FE764}" destId="{E47E6C67-4FFF-43A1-AF35-D0460ABBA11E}" srcOrd="8" destOrd="0" presId="urn:microsoft.com/office/officeart/2005/8/layout/vProcess5"/>
    <dgm:cxn modelId="{5F62A003-081C-43A6-8F79-4686CBF9FE61}" type="presParOf" srcId="{C08EDB10-9289-4F3F-B156-C5C37D7FE764}" destId="{11A729BE-3F2B-497E-B7B3-A1BA519D83C0}" srcOrd="9" destOrd="0" presId="urn:microsoft.com/office/officeart/2005/8/layout/vProcess5"/>
    <dgm:cxn modelId="{392DCAC2-532F-4521-96A9-FE420B7CB321}" type="presParOf" srcId="{C08EDB10-9289-4F3F-B156-C5C37D7FE764}" destId="{7B62C5C6-277D-43EA-9621-DC85269173F9}" srcOrd="10" destOrd="0" presId="urn:microsoft.com/office/officeart/2005/8/layout/vProcess5"/>
    <dgm:cxn modelId="{7B982402-1B21-4C21-8402-0A09D7D9164E}" type="presParOf" srcId="{C08EDB10-9289-4F3F-B156-C5C37D7FE764}" destId="{5A7E2D59-35F5-462C-ADAC-4B7529CE860B}" srcOrd="11" destOrd="0" presId="urn:microsoft.com/office/officeart/2005/8/layout/vProcess5"/>
    <dgm:cxn modelId="{34BA8E24-E3F6-4417-A9A6-6AF9C7AD0F8E}" type="presParOf" srcId="{C08EDB10-9289-4F3F-B156-C5C37D7FE764}" destId="{4239591A-7EA2-41A9-8250-20DA3B410416}" srcOrd="12" destOrd="0" presId="urn:microsoft.com/office/officeart/2005/8/layout/vProcess5"/>
    <dgm:cxn modelId="{439565C4-AF64-46BE-876E-9CD3C8A463A3}" type="presParOf" srcId="{C08EDB10-9289-4F3F-B156-C5C37D7FE764}" destId="{AEB69C3B-CA64-4A41-A1EA-CD34C324F4B4}" srcOrd="13" destOrd="0" presId="urn:microsoft.com/office/officeart/2005/8/layout/vProcess5"/>
    <dgm:cxn modelId="{4FF46648-E056-4A21-B2C7-A1211F5170C6}" type="presParOf" srcId="{C08EDB10-9289-4F3F-B156-C5C37D7FE764}" destId="{9CA6217E-4860-4D96-A5C9-3999CE0BE41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18232A0-AF7A-4730-8878-43D8D7A00E43}" type="doc">
      <dgm:prSet loTypeId="urn:microsoft.com/office/officeart/2005/8/layout/matrix3" loCatId="matrix" qsTypeId="urn:microsoft.com/office/officeart/2005/8/quickstyle/3d1" qsCatId="3D" csTypeId="urn:microsoft.com/office/officeart/2005/8/colors/colorful1#7" csCatId="colorful" phldr="1"/>
      <dgm:spPr/>
      <dgm:t>
        <a:bodyPr/>
        <a:lstStyle/>
        <a:p>
          <a:pPr rtl="1"/>
          <a:endParaRPr lang="ar-EG"/>
        </a:p>
      </dgm:t>
    </dgm:pt>
    <dgm:pt modelId="{C6EF7950-1267-4E8C-8237-8B357BA2FDA7}">
      <dgm:prSet custT="1"/>
      <dgm:spPr/>
      <dgm:t>
        <a:bodyPr/>
        <a:lstStyle/>
        <a:p>
          <a:pPr rtl="1"/>
          <a:r>
            <a:rPr lang="ar-EG" sz="2400" b="1" dirty="0" smtClean="0"/>
            <a:t>ماذا يحدث لو </a:t>
          </a:r>
          <a:r>
            <a:rPr lang="ar-SA" sz="2400" b="1" dirty="0" smtClean="0"/>
            <a:t>نلقي في حوض الماء مركب من الورق، مصفاة، قطعة من الفلين، قطعة من الصلصال، أطباق من الورق، أغطية زجاجات الكوكاكولا ويطلب من كل طفل </a:t>
          </a:r>
          <a:r>
            <a:rPr lang="ar-EG" sz="2400" b="1" dirty="0" smtClean="0"/>
            <a:t>تسجيل ملاحظاتهم حول </a:t>
          </a:r>
          <a:r>
            <a:rPr lang="ar-SA" sz="2400" b="1" dirty="0" smtClean="0"/>
            <a:t>ما </a:t>
          </a:r>
          <a:r>
            <a:rPr lang="ar-EG" sz="2400" b="1" dirty="0" smtClean="0"/>
            <a:t>يروة</a:t>
          </a:r>
          <a:endParaRPr lang="ar-EG" sz="2400" dirty="0"/>
        </a:p>
      </dgm:t>
    </dgm:pt>
    <dgm:pt modelId="{C3D35510-55CE-4885-AC74-3B49DBD18EEA}" type="parTrans" cxnId="{D0965192-713A-463A-B438-CAECF6262662}">
      <dgm:prSet/>
      <dgm:spPr/>
      <dgm:t>
        <a:bodyPr/>
        <a:lstStyle/>
        <a:p>
          <a:pPr rtl="1"/>
          <a:endParaRPr lang="ar-EG"/>
        </a:p>
      </dgm:t>
    </dgm:pt>
    <dgm:pt modelId="{E76E61B6-5D56-409C-AEFB-6D461536698B}" type="sibTrans" cxnId="{D0965192-713A-463A-B438-CAECF6262662}">
      <dgm:prSet/>
      <dgm:spPr/>
      <dgm:t>
        <a:bodyPr/>
        <a:lstStyle/>
        <a:p>
          <a:pPr rtl="1"/>
          <a:endParaRPr lang="ar-EG"/>
        </a:p>
      </dgm:t>
    </dgm:pt>
    <dgm:pt modelId="{9F6AF656-10B9-48F6-A94C-4361DEA1E61F}">
      <dgm:prSet custT="1"/>
      <dgm:spPr/>
      <dgm:t>
        <a:bodyPr/>
        <a:lstStyle/>
        <a:p>
          <a:pPr rtl="1"/>
          <a:r>
            <a:rPr lang="ar-EG" sz="2800" b="1" dirty="0" smtClean="0"/>
            <a:t>ماذا يحدث لو </a:t>
          </a:r>
          <a:r>
            <a:rPr lang="ar-SA" sz="2800" b="1" dirty="0" smtClean="0"/>
            <a:t>وضعت قطعة فلين في الماء طفت على السطح وكلما وضعت قطعة من الصلصال في الماء غاصت فيه.</a:t>
          </a:r>
          <a:endParaRPr lang="en-US" sz="2800" dirty="0"/>
        </a:p>
      </dgm:t>
    </dgm:pt>
    <dgm:pt modelId="{5A554EC9-64CF-4681-BA3E-0A071B4F2A6A}" type="parTrans" cxnId="{73591E53-7F04-4DF0-B756-4D0ECF621BAB}">
      <dgm:prSet/>
      <dgm:spPr/>
      <dgm:t>
        <a:bodyPr/>
        <a:lstStyle/>
        <a:p>
          <a:pPr rtl="1"/>
          <a:endParaRPr lang="ar-EG"/>
        </a:p>
      </dgm:t>
    </dgm:pt>
    <dgm:pt modelId="{AD4C27E0-101A-4F7B-8E50-35982A08D1CE}" type="sibTrans" cxnId="{73591E53-7F04-4DF0-B756-4D0ECF621BAB}">
      <dgm:prSet/>
      <dgm:spPr/>
      <dgm:t>
        <a:bodyPr/>
        <a:lstStyle/>
        <a:p>
          <a:pPr rtl="1"/>
          <a:endParaRPr lang="ar-EG"/>
        </a:p>
      </dgm:t>
    </dgm:pt>
    <dgm:pt modelId="{9A253731-87D7-47AB-AC09-4F8E29EDABFB}">
      <dgm:prSet custT="1"/>
      <dgm:spPr/>
      <dgm:t>
        <a:bodyPr/>
        <a:lstStyle/>
        <a:p>
          <a:pPr rtl="1"/>
          <a:r>
            <a:rPr lang="ar-SA" sz="2400" b="1" dirty="0" smtClean="0"/>
            <a:t>ماذا يحدث لو وضعنا بعض الماء في الفريزر؟ يلاحظ أن الماء يتجمد، يكرر التجربة مع سوائل أخرى، كوكاكولا، عصير، كاكاو ومن خلال ملاحظاته المتكررة يقترب الطفل دسيا من مفهوم التحول بالبرودة. </a:t>
          </a:r>
          <a:endParaRPr lang="en-US" sz="2400" dirty="0"/>
        </a:p>
      </dgm:t>
    </dgm:pt>
    <dgm:pt modelId="{47954486-72E6-4D70-A9CA-49609A8D2EF5}" type="parTrans" cxnId="{53E1919E-655C-4A7E-9145-D11B7AD6194C}">
      <dgm:prSet/>
      <dgm:spPr/>
      <dgm:t>
        <a:bodyPr/>
        <a:lstStyle/>
        <a:p>
          <a:pPr rtl="1"/>
          <a:endParaRPr lang="ar-EG"/>
        </a:p>
      </dgm:t>
    </dgm:pt>
    <dgm:pt modelId="{0C82D2B1-9C2C-4335-952A-73C954809530}" type="sibTrans" cxnId="{53E1919E-655C-4A7E-9145-D11B7AD6194C}">
      <dgm:prSet/>
      <dgm:spPr/>
      <dgm:t>
        <a:bodyPr/>
        <a:lstStyle/>
        <a:p>
          <a:pPr rtl="1"/>
          <a:endParaRPr lang="ar-EG"/>
        </a:p>
      </dgm:t>
    </dgm:pt>
    <dgm:pt modelId="{7E55D1F8-2DFD-4DF3-B4E6-8DD062988EE4}">
      <dgm:prSet custT="1"/>
      <dgm:spPr/>
      <dgm:t>
        <a:bodyPr/>
        <a:lstStyle/>
        <a:p>
          <a:pPr rtl="1"/>
          <a:r>
            <a:rPr lang="ar-SA" sz="2400" b="1" dirty="0" smtClean="0"/>
            <a:t>ماذا يحدث لو وضعنا مكعبات الماء على النار؟ يقوم الطفل بتكرار تجاربه باستخدام مكعبات الكوكاكولا ومكعبات العصير.وبذلك يتكون لدى الطفل مفهوم التحول. </a:t>
          </a:r>
          <a:endParaRPr lang="en-US" sz="2400" dirty="0"/>
        </a:p>
      </dgm:t>
    </dgm:pt>
    <dgm:pt modelId="{ACB57CC1-A0A9-4AA6-84E2-A6A6F00CF191}" type="parTrans" cxnId="{B6C3CA97-6AC3-4C00-B0B8-DC522D5BED5B}">
      <dgm:prSet/>
      <dgm:spPr/>
      <dgm:t>
        <a:bodyPr/>
        <a:lstStyle/>
        <a:p>
          <a:pPr rtl="1"/>
          <a:endParaRPr lang="ar-EG"/>
        </a:p>
      </dgm:t>
    </dgm:pt>
    <dgm:pt modelId="{F5FE9990-1239-4764-A0D6-8D2C95573541}" type="sibTrans" cxnId="{B6C3CA97-6AC3-4C00-B0B8-DC522D5BED5B}">
      <dgm:prSet/>
      <dgm:spPr/>
      <dgm:t>
        <a:bodyPr/>
        <a:lstStyle/>
        <a:p>
          <a:pPr rtl="1"/>
          <a:endParaRPr lang="ar-EG"/>
        </a:p>
      </dgm:t>
    </dgm:pt>
    <dgm:pt modelId="{426A4681-8FF7-4DF0-A008-5978811B36F0}">
      <dgm:prSet/>
      <dgm:spPr/>
      <dgm:t>
        <a:bodyPr/>
        <a:lstStyle/>
        <a:p>
          <a:pPr rtl="1"/>
          <a:endParaRPr lang="ar-EG" sz="2800" dirty="0"/>
        </a:p>
      </dgm:t>
    </dgm:pt>
    <dgm:pt modelId="{0845E48D-5096-4776-B56B-01035F4F1426}" type="parTrans" cxnId="{F3937CAF-BC68-4085-A8BA-4FD41E153646}">
      <dgm:prSet/>
      <dgm:spPr/>
      <dgm:t>
        <a:bodyPr/>
        <a:lstStyle/>
        <a:p>
          <a:pPr rtl="1"/>
          <a:endParaRPr lang="ar-EG"/>
        </a:p>
      </dgm:t>
    </dgm:pt>
    <dgm:pt modelId="{1332726D-907C-4B2E-8937-2CA5CA5299B1}" type="sibTrans" cxnId="{F3937CAF-BC68-4085-A8BA-4FD41E153646}">
      <dgm:prSet/>
      <dgm:spPr/>
      <dgm:t>
        <a:bodyPr/>
        <a:lstStyle/>
        <a:p>
          <a:pPr rtl="1"/>
          <a:endParaRPr lang="ar-EG"/>
        </a:p>
      </dgm:t>
    </dgm:pt>
    <dgm:pt modelId="{621ED36B-3089-4549-AD4D-2A26B9591710}" type="pres">
      <dgm:prSet presAssocID="{A18232A0-AF7A-4730-8878-43D8D7A00E43}" presName="matrix" presStyleCnt="0">
        <dgm:presLayoutVars>
          <dgm:chMax val="1"/>
          <dgm:dir/>
          <dgm:resizeHandles val="exact"/>
        </dgm:presLayoutVars>
      </dgm:prSet>
      <dgm:spPr/>
      <dgm:t>
        <a:bodyPr/>
        <a:lstStyle/>
        <a:p>
          <a:pPr rtl="1"/>
          <a:endParaRPr lang="ar-EG"/>
        </a:p>
      </dgm:t>
    </dgm:pt>
    <dgm:pt modelId="{94A61478-4B46-4AB9-8126-AAA0F6EFFCA2}" type="pres">
      <dgm:prSet presAssocID="{A18232A0-AF7A-4730-8878-43D8D7A00E43}" presName="diamond" presStyleLbl="bgShp" presStyleIdx="0" presStyleCnt="1" custScaleX="141026"/>
      <dgm:spPr>
        <a:blipFill rotWithShape="0">
          <a:blip xmlns:r="http://schemas.openxmlformats.org/officeDocument/2006/relationships" r:embed="rId1"/>
          <a:stretch>
            <a:fillRect/>
          </a:stretch>
        </a:blipFill>
      </dgm:spPr>
    </dgm:pt>
    <dgm:pt modelId="{0AA63EA5-D1AA-4EC9-8113-DCBCCB93885F}" type="pres">
      <dgm:prSet presAssocID="{A18232A0-AF7A-4730-8878-43D8D7A00E43}" presName="quad1" presStyleLbl="node1" presStyleIdx="0" presStyleCnt="4" custScaleX="179540" custScaleY="128692" custLinFactNeighborX="-65105" custLinFactNeighborY="-10013">
        <dgm:presLayoutVars>
          <dgm:chMax val="0"/>
          <dgm:chPref val="0"/>
          <dgm:bulletEnabled val="1"/>
        </dgm:presLayoutVars>
      </dgm:prSet>
      <dgm:spPr/>
      <dgm:t>
        <a:bodyPr/>
        <a:lstStyle/>
        <a:p>
          <a:pPr rtl="1"/>
          <a:endParaRPr lang="ar-EG"/>
        </a:p>
      </dgm:t>
    </dgm:pt>
    <dgm:pt modelId="{5B62E509-126F-428B-8D94-01BEB47F87D1}" type="pres">
      <dgm:prSet presAssocID="{A18232A0-AF7A-4730-8878-43D8D7A00E43}" presName="quad2" presStyleLbl="node1" presStyleIdx="1" presStyleCnt="4" custScaleX="179540" custScaleY="128692" custLinFactNeighborX="70909" custLinFactNeighborY="-13193">
        <dgm:presLayoutVars>
          <dgm:chMax val="0"/>
          <dgm:chPref val="0"/>
          <dgm:bulletEnabled val="1"/>
        </dgm:presLayoutVars>
      </dgm:prSet>
      <dgm:spPr/>
      <dgm:t>
        <a:bodyPr/>
        <a:lstStyle/>
        <a:p>
          <a:pPr rtl="1"/>
          <a:endParaRPr lang="ar-EG"/>
        </a:p>
      </dgm:t>
    </dgm:pt>
    <dgm:pt modelId="{3DB41669-3480-415B-9F52-2BEFC4BD89C0}" type="pres">
      <dgm:prSet presAssocID="{A18232A0-AF7A-4730-8878-43D8D7A00E43}" presName="quad3" presStyleLbl="node1" presStyleIdx="2" presStyleCnt="4" custScaleX="179540" custScaleY="128692" custLinFactNeighborX="-65105" custLinFactNeighborY="18625">
        <dgm:presLayoutVars>
          <dgm:chMax val="0"/>
          <dgm:chPref val="0"/>
          <dgm:bulletEnabled val="1"/>
        </dgm:presLayoutVars>
      </dgm:prSet>
      <dgm:spPr/>
      <dgm:t>
        <a:bodyPr/>
        <a:lstStyle/>
        <a:p>
          <a:pPr rtl="1"/>
          <a:endParaRPr lang="ar-EG"/>
        </a:p>
      </dgm:t>
    </dgm:pt>
    <dgm:pt modelId="{54CBE114-995F-4604-85A3-82AC3C01FBE3}" type="pres">
      <dgm:prSet presAssocID="{A18232A0-AF7A-4730-8878-43D8D7A00E43}" presName="quad4" presStyleLbl="node1" presStyleIdx="3" presStyleCnt="4" custScaleX="179540" custScaleY="128692" custLinFactNeighborX="65105" custLinFactNeighborY="18625">
        <dgm:presLayoutVars>
          <dgm:chMax val="0"/>
          <dgm:chPref val="0"/>
          <dgm:bulletEnabled val="1"/>
        </dgm:presLayoutVars>
      </dgm:prSet>
      <dgm:spPr/>
      <dgm:t>
        <a:bodyPr/>
        <a:lstStyle/>
        <a:p>
          <a:pPr rtl="1"/>
          <a:endParaRPr lang="ar-EG"/>
        </a:p>
      </dgm:t>
    </dgm:pt>
  </dgm:ptLst>
  <dgm:cxnLst>
    <dgm:cxn modelId="{A1DF4943-F0EB-4C8D-8002-A81321217737}" type="presOf" srcId="{9F6AF656-10B9-48F6-A94C-4361DEA1E61F}" destId="{5B62E509-126F-428B-8D94-01BEB47F87D1}" srcOrd="0" destOrd="0" presId="urn:microsoft.com/office/officeart/2005/8/layout/matrix3"/>
    <dgm:cxn modelId="{B6C3CA97-6AC3-4C00-B0B8-DC522D5BED5B}" srcId="{A18232A0-AF7A-4730-8878-43D8D7A00E43}" destId="{7E55D1F8-2DFD-4DF3-B4E6-8DD062988EE4}" srcOrd="3" destOrd="0" parTransId="{ACB57CC1-A0A9-4AA6-84E2-A6A6F00CF191}" sibTransId="{F5FE9990-1239-4764-A0D6-8D2C95573541}"/>
    <dgm:cxn modelId="{1BA481C2-C72B-4583-ACFA-DD3EFE4E9E36}" type="presOf" srcId="{A18232A0-AF7A-4730-8878-43D8D7A00E43}" destId="{621ED36B-3089-4549-AD4D-2A26B9591710}" srcOrd="0" destOrd="0" presId="urn:microsoft.com/office/officeart/2005/8/layout/matrix3"/>
    <dgm:cxn modelId="{53E1919E-655C-4A7E-9145-D11B7AD6194C}" srcId="{A18232A0-AF7A-4730-8878-43D8D7A00E43}" destId="{9A253731-87D7-47AB-AC09-4F8E29EDABFB}" srcOrd="2" destOrd="0" parTransId="{47954486-72E6-4D70-A9CA-49609A8D2EF5}" sibTransId="{0C82D2B1-9C2C-4335-952A-73C954809530}"/>
    <dgm:cxn modelId="{73591E53-7F04-4DF0-B756-4D0ECF621BAB}" srcId="{A18232A0-AF7A-4730-8878-43D8D7A00E43}" destId="{9F6AF656-10B9-48F6-A94C-4361DEA1E61F}" srcOrd="1" destOrd="0" parTransId="{5A554EC9-64CF-4681-BA3E-0A071B4F2A6A}" sibTransId="{AD4C27E0-101A-4F7B-8E50-35982A08D1CE}"/>
    <dgm:cxn modelId="{CC9AC5D4-1BAD-4921-B274-1A611C9583B8}" type="presOf" srcId="{C6EF7950-1267-4E8C-8237-8B357BA2FDA7}" destId="{0AA63EA5-D1AA-4EC9-8113-DCBCCB93885F}" srcOrd="0" destOrd="0" presId="urn:microsoft.com/office/officeart/2005/8/layout/matrix3"/>
    <dgm:cxn modelId="{D0965192-713A-463A-B438-CAECF6262662}" srcId="{A18232A0-AF7A-4730-8878-43D8D7A00E43}" destId="{C6EF7950-1267-4E8C-8237-8B357BA2FDA7}" srcOrd="0" destOrd="0" parTransId="{C3D35510-55CE-4885-AC74-3B49DBD18EEA}" sibTransId="{E76E61B6-5D56-409C-AEFB-6D461536698B}"/>
    <dgm:cxn modelId="{9D82B362-3575-4194-B40A-159636B7E009}" type="presOf" srcId="{7E55D1F8-2DFD-4DF3-B4E6-8DD062988EE4}" destId="{54CBE114-995F-4604-85A3-82AC3C01FBE3}" srcOrd="0" destOrd="0" presId="urn:microsoft.com/office/officeart/2005/8/layout/matrix3"/>
    <dgm:cxn modelId="{528B9955-4FA4-4098-B2EB-B5471081B653}" type="presOf" srcId="{9A253731-87D7-47AB-AC09-4F8E29EDABFB}" destId="{3DB41669-3480-415B-9F52-2BEFC4BD89C0}" srcOrd="0" destOrd="0" presId="urn:microsoft.com/office/officeart/2005/8/layout/matrix3"/>
    <dgm:cxn modelId="{F3937CAF-BC68-4085-A8BA-4FD41E153646}" srcId="{A18232A0-AF7A-4730-8878-43D8D7A00E43}" destId="{426A4681-8FF7-4DF0-A008-5978811B36F0}" srcOrd="4" destOrd="0" parTransId="{0845E48D-5096-4776-B56B-01035F4F1426}" sibTransId="{1332726D-907C-4B2E-8937-2CA5CA5299B1}"/>
    <dgm:cxn modelId="{95EDD2AF-0AEF-438B-9E0F-C5F03ABC4EC9}" type="presParOf" srcId="{621ED36B-3089-4549-AD4D-2A26B9591710}" destId="{94A61478-4B46-4AB9-8126-AAA0F6EFFCA2}" srcOrd="0" destOrd="0" presId="urn:microsoft.com/office/officeart/2005/8/layout/matrix3"/>
    <dgm:cxn modelId="{785AC29C-A3A9-4F9B-9A7F-F0846A2F310A}" type="presParOf" srcId="{621ED36B-3089-4549-AD4D-2A26B9591710}" destId="{0AA63EA5-D1AA-4EC9-8113-DCBCCB93885F}" srcOrd="1" destOrd="0" presId="urn:microsoft.com/office/officeart/2005/8/layout/matrix3"/>
    <dgm:cxn modelId="{551998DD-DC6A-4713-AB79-174132143F3A}" type="presParOf" srcId="{621ED36B-3089-4549-AD4D-2A26B9591710}" destId="{5B62E509-126F-428B-8D94-01BEB47F87D1}" srcOrd="2" destOrd="0" presId="urn:microsoft.com/office/officeart/2005/8/layout/matrix3"/>
    <dgm:cxn modelId="{07D12675-58CE-45DC-86E7-4A217D8196ED}" type="presParOf" srcId="{621ED36B-3089-4549-AD4D-2A26B9591710}" destId="{3DB41669-3480-415B-9F52-2BEFC4BD89C0}" srcOrd="3" destOrd="0" presId="urn:microsoft.com/office/officeart/2005/8/layout/matrix3"/>
    <dgm:cxn modelId="{3BBD4635-E90D-4826-B2E8-84DA9D2646A6}" type="presParOf" srcId="{621ED36B-3089-4549-AD4D-2A26B9591710}" destId="{54CBE114-995F-4604-85A3-82AC3C01FBE3}"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79AC8-561F-4D8C-8986-E969EC379161}">
      <dsp:nvSpPr>
        <dsp:cNvPr id="0" name=""/>
        <dsp:cNvSpPr/>
      </dsp:nvSpPr>
      <dsp:spPr>
        <a:xfrm>
          <a:off x="1116" y="1430337"/>
          <a:ext cx="4353222" cy="261193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rtl="1">
            <a:lnSpc>
              <a:spcPct val="90000"/>
            </a:lnSpc>
            <a:spcBef>
              <a:spcPct val="0"/>
            </a:spcBef>
            <a:spcAft>
              <a:spcPct val="35000"/>
            </a:spcAft>
          </a:pPr>
          <a:r>
            <a:rPr lang="ar-EG" sz="4300" b="1" kern="1200" dirty="0" smtClean="0"/>
            <a:t>كيف تنمو المفاهيم العلمية لدى الأطفال من </a:t>
          </a:r>
          <a:r>
            <a:rPr lang="ar-SA" sz="4300" b="1" kern="1200" dirty="0" smtClean="0"/>
            <a:t>خلال الظواهر البيولوجية للنبات</a:t>
          </a:r>
          <a:r>
            <a:rPr lang="ar-EG" sz="4300" b="1" kern="1200" dirty="0" smtClean="0"/>
            <a:t>؟</a:t>
          </a:r>
          <a:endParaRPr lang="ar-EG" sz="4300" kern="1200" dirty="0"/>
        </a:p>
      </dsp:txBody>
      <dsp:txXfrm>
        <a:off x="1116" y="1430337"/>
        <a:ext cx="4353222" cy="2611933"/>
      </dsp:txXfrm>
    </dsp:sp>
    <dsp:sp modelId="{D29E3CB1-FF0E-4E95-B7D0-76D54924AB23}">
      <dsp:nvSpPr>
        <dsp:cNvPr id="0" name=""/>
        <dsp:cNvSpPr/>
      </dsp:nvSpPr>
      <dsp:spPr>
        <a:xfrm>
          <a:off x="4789661" y="1430337"/>
          <a:ext cx="4353222" cy="261193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rtl="1">
            <a:lnSpc>
              <a:spcPct val="90000"/>
            </a:lnSpc>
            <a:spcBef>
              <a:spcPct val="0"/>
            </a:spcBef>
            <a:spcAft>
              <a:spcPct val="35000"/>
            </a:spcAft>
          </a:pPr>
          <a:r>
            <a:rPr lang="ar-EG" sz="4300" b="1" kern="1200" dirty="0" smtClean="0"/>
            <a:t>كيف تنمو المفاهيم العلمية لدى الأطفال من </a:t>
          </a:r>
          <a:r>
            <a:rPr lang="ar-SA" sz="4300" b="1" kern="1200" dirty="0" smtClean="0"/>
            <a:t>خلال الظواهر </a:t>
          </a:r>
          <a:r>
            <a:rPr lang="ar-EG" sz="4300" b="1" kern="1200" dirty="0" smtClean="0"/>
            <a:t>الطبيعية ؟</a:t>
          </a:r>
          <a:endParaRPr lang="ar-EG" sz="4300" b="1" kern="1200" dirty="0"/>
        </a:p>
      </dsp:txBody>
      <dsp:txXfrm>
        <a:off x="4789661" y="1430337"/>
        <a:ext cx="4353222" cy="26119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8A14E4D-402C-496A-99A4-7FD58A33A789}" type="datetimeFigureOut">
              <a:rPr lang="ar-SA" smtClean="0"/>
              <a:pPr/>
              <a:t>13/06/35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81A4CA8-AF09-4FB4-8AC2-932D51F5D8F0}" type="slidenum">
              <a:rPr lang="ar-SA" smtClean="0"/>
              <a:pPr/>
              <a:t>‹#›</a:t>
            </a:fld>
            <a:endParaRPr lang="ar-SA"/>
          </a:p>
        </p:txBody>
      </p:sp>
    </p:spTree>
    <p:extLst>
      <p:ext uri="{BB962C8B-B14F-4D97-AF65-F5344CB8AC3E}">
        <p14:creationId xmlns:p14="http://schemas.microsoft.com/office/powerpoint/2010/main" val="35601668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C2E86A31-B637-4700-A510-2E16A9D152EF}"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939444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734676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AA1F8-5D90-498E-A736-B367D970CDAB}"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9647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6119506A-7243-4D87-84F3-448932A7C3BF}"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917619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8C209AE-1CB3-43A5-9B90-E3BB9A4D120A}" type="datetime1">
              <a:rPr lang="ar-SA" smtClean="0"/>
              <a:pPr/>
              <a:t>13/06/35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06928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CA77C38D-DD89-42A4-A594-D06A8E420D60}" type="datetime1">
              <a:rPr lang="ar-SA" smtClean="0"/>
              <a:pPr/>
              <a:t>13/06/35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119751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B5835-8B62-449B-8638-56697147E622}" type="datetime1">
              <a:rPr lang="ar-SA" smtClean="0"/>
              <a:pPr/>
              <a:t>13/06/35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29721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37EA4-21E3-445D-BC65-95E25FF10F98}"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1887456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4361D-5207-4724-ABD9-990C8409BB70}" type="datetime1">
              <a:rPr lang="ar-SA" smtClean="0"/>
              <a:pPr/>
              <a:t>13/06/35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3124723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908329F8-4DD2-4380-867C-9AD2769AF281}"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760901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0E51A429-16C5-4EAD-B08B-C72AF0BAEAAC}" type="datetime1">
              <a:rPr lang="ar-SA" smtClean="0"/>
              <a:pPr/>
              <a:t>13/06/35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3699CD9D-A5DC-480D-A711-2043E36A62B1}" type="slidenum">
              <a:rPr lang="ar-SA" smtClean="0"/>
              <a:pPr/>
              <a:t>‹#›</a:t>
            </a:fld>
            <a:endParaRPr lang="ar-SA"/>
          </a:p>
        </p:txBody>
      </p:sp>
    </p:spTree>
    <p:extLst>
      <p:ext uri="{BB962C8B-B14F-4D97-AF65-F5344CB8AC3E}">
        <p14:creationId xmlns:p14="http://schemas.microsoft.com/office/powerpoint/2010/main" val="227069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2299BB-82AB-4A9D-BA33-25CACC62B9E6}" type="datetime1">
              <a:rPr lang="ar-SA" smtClean="0"/>
              <a:pPr/>
              <a:t>13/06/35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99CD9D-A5DC-480D-A711-2043E36A62B1}" type="slidenum">
              <a:rPr lang="ar-SA" smtClean="0"/>
              <a:pPr/>
              <a:t>‹#›</a:t>
            </a:fld>
            <a:endParaRPr lang="ar-SA"/>
          </a:p>
        </p:txBody>
      </p:sp>
    </p:spTree>
    <p:extLst>
      <p:ext uri="{BB962C8B-B14F-4D97-AF65-F5344CB8AC3E}">
        <p14:creationId xmlns:p14="http://schemas.microsoft.com/office/powerpoint/2010/main" val="945459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9.gif"/><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0.gif"/><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style>
          <a:lnRef idx="0">
            <a:schemeClr val="accent3"/>
          </a:lnRef>
          <a:fillRef idx="3">
            <a:schemeClr val="accent3"/>
          </a:fillRef>
          <a:effectRef idx="3">
            <a:schemeClr val="accent3"/>
          </a:effectRef>
          <a:fontRef idx="minor">
            <a:schemeClr val="lt1"/>
          </a:fontRef>
        </p:style>
        <p:txBody>
          <a:bodyPr>
            <a:normAutofit/>
          </a:bodyPr>
          <a:lstStyle/>
          <a:p>
            <a:r>
              <a:rPr lang="ar-EG" sz="6000" b="1" dirty="0" smtClean="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المحاضرة السادسة </a:t>
            </a:r>
            <a:endParaRPr lang="ar-EG" sz="6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graphicFrame>
        <p:nvGraphicFramePr>
          <p:cNvPr id="5" name="Content Placeholder 4"/>
          <p:cNvGraphicFramePr>
            <a:graphicFrameLocks noGrp="1"/>
          </p:cNvGraphicFramePr>
          <p:nvPr>
            <p:ph idx="1"/>
          </p:nvPr>
        </p:nvGraphicFramePr>
        <p:xfrm>
          <a:off x="0" y="1196752"/>
          <a:ext cx="91440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endParaRPr lang="ar-EG"/>
          </a:p>
        </p:txBody>
      </p:sp>
      <p:sp>
        <p:nvSpPr>
          <p:cNvPr id="7" name="Subtitle 6"/>
          <p:cNvSpPr>
            <a:spLocks noGrp="1"/>
          </p:cNvSpPr>
          <p:nvPr>
            <p:ph type="subTitle" idx="1"/>
          </p:nvPr>
        </p:nvSpPr>
        <p:spPr/>
        <p:txBody>
          <a:bodyPr/>
          <a:lstStyle/>
          <a:p>
            <a:endParaRPr lang="ar-EG"/>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2050" name="Picture 2" descr="C:\Users\Dr.Nglaa\Pictures\صور تصلح لأختبارات\خضروات\mushrooms38.gif"/>
          <p:cNvPicPr>
            <a:picLocks noGrp="1" noChangeAspect="1" noChangeArrowheads="1"/>
          </p:cNvPicPr>
          <p:nvPr>
            <p:ph idx="4294967295"/>
          </p:nvPr>
        </p:nvPicPr>
        <p:blipFill>
          <a:blip r:embed="rId2" cstate="print"/>
          <a:srcRect/>
          <a:stretch>
            <a:fillRect/>
          </a:stretch>
        </p:blipFill>
        <p:spPr bwMode="auto">
          <a:xfrm>
            <a:off x="0" y="-476250"/>
            <a:ext cx="9144000" cy="733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2267744" y="4293096"/>
            <a:ext cx="4572000" cy="13849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lvl="0" algn="ctr"/>
            <a:r>
              <a:rPr lang="ar-EG" sz="2800" b="1" dirty="0" smtClean="0"/>
              <a:t>كيف تنمو المفاهيم العلمية لدى الأطفال من </a:t>
            </a:r>
            <a:r>
              <a:rPr lang="ar-SA" sz="2800" b="1" dirty="0" smtClean="0"/>
              <a:t>خلال الظواهر البيولوجية للنبات</a:t>
            </a:r>
            <a:r>
              <a:rPr lang="ar-EG" sz="2800" b="1" dirty="0" smtClean="0"/>
              <a:t>؟</a:t>
            </a:r>
            <a:endParaRPr lang="ar-EG"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llah12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5" name="Rectangle 3"/>
          <p:cNvSpPr>
            <a:spLocks noGrp="1" noChangeArrowheads="1"/>
          </p:cNvSpPr>
          <p:nvPr>
            <p:ph type="title"/>
          </p:nvPr>
        </p:nvSpPr>
        <p:spPr>
          <a:xfrm>
            <a:off x="333375" y="928688"/>
            <a:ext cx="3657600" cy="3146425"/>
          </a:xfrm>
        </p:spPr>
        <p:txBody>
          <a:bodyPr lIns="91424" tIns="45712" rIns="91424" bIns="45712" anchor="t"/>
          <a:lstStyle/>
          <a:p>
            <a:pPr eaLnBrk="1" hangingPunct="1"/>
            <a:r>
              <a:rPr lang="ar-SA" sz="5500" dirty="0" smtClean="0">
                <a:solidFill>
                  <a:srgbClr val="FFFF00"/>
                </a:solidFill>
              </a:rPr>
              <a:t>السلام عليكم ورحمة الله وبركات</a:t>
            </a:r>
            <a:endParaRPr lang="en-US" sz="5500" dirty="0" smtClean="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0" fill="hold"/>
                                        <p:tgtEl>
                                          <p:spTgt spid="18435"/>
                                        </p:tgtEl>
                                        <p:attrNameLst>
                                          <p:attrName>ppt_x</p:attrName>
                                        </p:attrNameLst>
                                      </p:cBhvr>
                                      <p:tavLst>
                                        <p:tav tm="0">
                                          <p:val>
                                            <p:strVal val="#ppt_x"/>
                                          </p:val>
                                        </p:tav>
                                        <p:tav tm="100000">
                                          <p:val>
                                            <p:strVal val="#ppt_x"/>
                                          </p:val>
                                        </p:tav>
                                      </p:tavLst>
                                    </p:anim>
                                    <p:anim calcmode="lin" valueType="num">
                                      <p:cBhvr additive="base">
                                        <p:cTn id="8" dur="5000" fill="hold"/>
                                        <p:tgtEl>
                                          <p:spTgt spid="18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صورة 19" descr="منتالب.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 name="شكل بيضاوي 8"/>
          <p:cNvSpPr/>
          <p:nvPr/>
        </p:nvSpPr>
        <p:spPr>
          <a:xfrm>
            <a:off x="3491880" y="2428868"/>
            <a:ext cx="2376264" cy="1857388"/>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SA" sz="2400" b="1" dirty="0"/>
              <a:t>التساؤلات </a:t>
            </a:r>
            <a:r>
              <a:rPr lang="ar-EG" sz="2400" b="1" dirty="0"/>
              <a:t>التى تجيب عنها محاضرة اليوم ؟</a:t>
            </a:r>
            <a:endParaRPr lang="ar-SA" sz="2400" b="1" dirty="0"/>
          </a:p>
        </p:txBody>
      </p:sp>
      <p:cxnSp>
        <p:nvCxnSpPr>
          <p:cNvPr id="11" name="رابط مستقيم 10"/>
          <p:cNvCxnSpPr>
            <a:stCxn id="0" idx="7"/>
            <a:endCxn id="0" idx="1"/>
          </p:cNvCxnSpPr>
          <p:nvPr/>
        </p:nvCxnSpPr>
        <p:spPr>
          <a:xfrm flipV="1">
            <a:off x="5519738" y="1963738"/>
            <a:ext cx="123825" cy="736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رابط مستقيم 12"/>
          <p:cNvCxnSpPr>
            <a:stCxn id="0" idx="6"/>
            <a:endCxn id="0" idx="1"/>
          </p:cNvCxnSpPr>
          <p:nvPr/>
        </p:nvCxnSpPr>
        <p:spPr>
          <a:xfrm flipV="1">
            <a:off x="5867400" y="3249613"/>
            <a:ext cx="133350"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14"/>
          <p:cNvCxnSpPr>
            <a:stCxn id="0" idx="5"/>
            <a:endCxn id="0" idx="1"/>
          </p:cNvCxnSpPr>
          <p:nvPr/>
        </p:nvCxnSpPr>
        <p:spPr>
          <a:xfrm>
            <a:off x="5519738" y="4014788"/>
            <a:ext cx="552450" cy="742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a:stCxn id="0" idx="0"/>
            <a:endCxn id="0" idx="2"/>
          </p:cNvCxnSpPr>
          <p:nvPr/>
        </p:nvCxnSpPr>
        <p:spPr>
          <a:xfrm flipH="1" flipV="1">
            <a:off x="4643438" y="1214438"/>
            <a:ext cx="36512" cy="1214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رابط مستقيم 20"/>
          <p:cNvCxnSpPr>
            <a:stCxn id="0" idx="1"/>
            <a:endCxn id="0" idx="3"/>
          </p:cNvCxnSpPr>
          <p:nvPr/>
        </p:nvCxnSpPr>
        <p:spPr>
          <a:xfrm flipH="1" flipV="1">
            <a:off x="3429000" y="1892300"/>
            <a:ext cx="411163" cy="808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رابط مستقيم 22"/>
          <p:cNvCxnSpPr>
            <a:stCxn id="0" idx="2"/>
            <a:endCxn id="0" idx="3"/>
          </p:cNvCxnSpPr>
          <p:nvPr/>
        </p:nvCxnSpPr>
        <p:spPr>
          <a:xfrm flipH="1" flipV="1">
            <a:off x="3214688" y="3249613"/>
            <a:ext cx="277812" cy="107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رابط مستقيم 24"/>
          <p:cNvCxnSpPr>
            <a:stCxn id="0" idx="3"/>
            <a:endCxn id="0" idx="3"/>
          </p:cNvCxnSpPr>
          <p:nvPr/>
        </p:nvCxnSpPr>
        <p:spPr>
          <a:xfrm flipH="1">
            <a:off x="3286125" y="4014788"/>
            <a:ext cx="554038" cy="665162"/>
          </a:xfrm>
          <a:prstGeom prst="line">
            <a:avLst/>
          </a:prstGeom>
        </p:spPr>
        <p:style>
          <a:lnRef idx="1">
            <a:schemeClr val="accent1"/>
          </a:lnRef>
          <a:fillRef idx="0">
            <a:schemeClr val="accent1"/>
          </a:fillRef>
          <a:effectRef idx="0">
            <a:schemeClr val="accent1"/>
          </a:effectRef>
          <a:fontRef idx="minor">
            <a:schemeClr val="tx1"/>
          </a:fontRef>
        </p:style>
      </p:cxnSp>
      <p:sp>
        <p:nvSpPr>
          <p:cNvPr id="26" name="مستطيل مستدير الزوايا 25"/>
          <p:cNvSpPr/>
          <p:nvPr/>
        </p:nvSpPr>
        <p:spPr>
          <a:xfrm>
            <a:off x="2123728" y="285728"/>
            <a:ext cx="5904656" cy="928694"/>
          </a:xfrm>
          <a:prstGeom prst="round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ctr"/>
            <a:r>
              <a:rPr lang="ar-EG" sz="2000" b="1" dirty="0" smtClean="0">
                <a:solidFill>
                  <a:srgbClr val="FFFF00"/>
                </a:solidFill>
                <a:effectLst>
                  <a:outerShdw blurRad="38100" dist="38100" dir="2700000" algn="tl">
                    <a:srgbClr val="000000">
                      <a:alpha val="43137"/>
                    </a:srgbClr>
                  </a:outerShdw>
                </a:effectLst>
              </a:rPr>
              <a:t>أولا كيف يمكن تنمية المفاهيم العلمية لدى الأطفال من </a:t>
            </a:r>
            <a:r>
              <a:rPr lang="ar-SA" sz="2000" b="1" dirty="0" smtClean="0">
                <a:solidFill>
                  <a:srgbClr val="FFFF00"/>
                </a:solidFill>
                <a:effectLst>
                  <a:outerShdw blurRad="38100" dist="38100" dir="2700000" algn="tl">
                    <a:srgbClr val="000000">
                      <a:alpha val="43137"/>
                    </a:srgbClr>
                  </a:outerShdw>
                </a:effectLst>
              </a:rPr>
              <a:t>خلال الظواهر البيولوجية للنبات</a:t>
            </a:r>
            <a:r>
              <a:rPr lang="ar-EG" sz="2000" b="1" dirty="0" smtClean="0">
                <a:solidFill>
                  <a:srgbClr val="FFFF00"/>
                </a:solidFill>
                <a:effectLst>
                  <a:outerShdw blurRad="38100" dist="38100" dir="2700000" algn="tl">
                    <a:srgbClr val="000000">
                      <a:alpha val="43137"/>
                    </a:srgbClr>
                  </a:outerShdw>
                </a:effectLst>
              </a:rPr>
              <a:t>؟</a:t>
            </a:r>
            <a:r>
              <a:rPr lang="en-US" sz="2400" b="1" dirty="0" smtClean="0">
                <a:solidFill>
                  <a:srgbClr val="FFFF00"/>
                </a:solidFill>
                <a:effectLst>
                  <a:outerShdw blurRad="38100" dist="38100" dir="2700000" algn="tl">
                    <a:srgbClr val="000000">
                      <a:alpha val="43137"/>
                    </a:srgbClr>
                  </a:outerShdw>
                </a:effectLst>
              </a:rPr>
              <a:t/>
            </a:r>
            <a:br>
              <a:rPr lang="en-US" sz="2400" b="1" dirty="0" smtClean="0">
                <a:solidFill>
                  <a:srgbClr val="FFFF00"/>
                </a:solidFill>
                <a:effectLst>
                  <a:outerShdw blurRad="38100" dist="38100" dir="2700000" algn="tl">
                    <a:srgbClr val="000000">
                      <a:alpha val="43137"/>
                    </a:srgbClr>
                  </a:outerShdw>
                </a:effectLst>
              </a:rPr>
            </a:br>
            <a:endParaRPr lang="en-US" sz="2400" b="1" dirty="0">
              <a:solidFill>
                <a:schemeClr val="bg1"/>
              </a:solidFill>
              <a:effectLst>
                <a:outerShdw blurRad="38100" dist="38100" dir="2700000" algn="tl">
                  <a:srgbClr val="000000">
                    <a:alpha val="43137"/>
                  </a:srgbClr>
                </a:outerShdw>
              </a:effectLst>
            </a:endParaRPr>
          </a:p>
        </p:txBody>
      </p:sp>
      <p:sp>
        <p:nvSpPr>
          <p:cNvPr id="27" name="مستطيل مستدير الزوايا 26"/>
          <p:cNvSpPr/>
          <p:nvPr/>
        </p:nvSpPr>
        <p:spPr>
          <a:xfrm>
            <a:off x="5940152" y="3140968"/>
            <a:ext cx="3203848" cy="1800200"/>
          </a:xfrm>
          <a:prstGeom prst="roundRect">
            <a:avLst/>
          </a:prstGeom>
          <a:ln/>
        </p:spPr>
        <p:style>
          <a:lnRef idx="0">
            <a:schemeClr val="accent4"/>
          </a:lnRef>
          <a:fillRef idx="3">
            <a:schemeClr val="accent4"/>
          </a:fillRef>
          <a:effectRef idx="3">
            <a:schemeClr val="accent4"/>
          </a:effectRef>
          <a:fontRef idx="minor">
            <a:schemeClr val="lt1"/>
          </a:fontRef>
        </p:style>
        <p:txBody>
          <a:bodyPr rtlCol="1" anchor="ctr"/>
          <a:lstStyle/>
          <a:p>
            <a:pPr algn="ctr" defTabSz="1200150">
              <a:lnSpc>
                <a:spcPct val="90000"/>
              </a:lnSpc>
              <a:spcAft>
                <a:spcPct val="35000"/>
              </a:spcAft>
              <a:defRPr/>
            </a:pPr>
            <a:r>
              <a:rPr lang="ar-SA" sz="2000" b="1" dirty="0" smtClean="0">
                <a:solidFill>
                  <a:srgbClr val="FFFF00"/>
                </a:solidFill>
              </a:rPr>
              <a:t>ماهى المهارات التدريب الحسي  التى يستخدمها الأطفال للتعرف على خصائص الماء ؟</a:t>
            </a:r>
            <a:r>
              <a:rPr lang="en-US" sz="2400" dirty="0" smtClean="0">
                <a:solidFill>
                  <a:srgbClr val="FFFF00"/>
                </a:solidFill>
              </a:rPr>
              <a:t/>
            </a:r>
            <a:br>
              <a:rPr lang="en-US" sz="2400" dirty="0" smtClean="0">
                <a:solidFill>
                  <a:srgbClr val="FFFF00"/>
                </a:solidFill>
              </a:rPr>
            </a:br>
            <a:endParaRPr lang="ar-EG" sz="2400" dirty="0"/>
          </a:p>
        </p:txBody>
      </p:sp>
      <p:sp>
        <p:nvSpPr>
          <p:cNvPr id="28" name="مستطيل مستدير الزوايا 27"/>
          <p:cNvSpPr/>
          <p:nvPr/>
        </p:nvSpPr>
        <p:spPr>
          <a:xfrm>
            <a:off x="611560" y="5445224"/>
            <a:ext cx="4032448" cy="928694"/>
          </a:xfrm>
          <a:prstGeom prst="roundRect">
            <a:avLst/>
          </a:prstGeom>
          <a:solidFill>
            <a:srgbClr val="FF4F4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t>ما هى الأنشطة العلمية و التجارب التى يمكن القيام بها بعد العودة من رحلة الى النهر ؟</a:t>
            </a:r>
            <a:r>
              <a:rPr lang="en-US" dirty="0" smtClean="0"/>
              <a:t/>
            </a:r>
            <a:br>
              <a:rPr lang="en-US" dirty="0" smtClean="0"/>
            </a:br>
            <a:endParaRPr lang="en-US" sz="2000" b="1" dirty="0">
              <a:effectLst>
                <a:outerShdw blurRad="38100" dist="38100" dir="2700000" algn="tl">
                  <a:srgbClr val="000000">
                    <a:alpha val="43137"/>
                  </a:srgbClr>
                </a:outerShdw>
              </a:effectLst>
            </a:endParaRPr>
          </a:p>
        </p:txBody>
      </p:sp>
      <p:sp>
        <p:nvSpPr>
          <p:cNvPr id="29" name="مستطيل مستدير الزوايا 28"/>
          <p:cNvSpPr/>
          <p:nvPr/>
        </p:nvSpPr>
        <p:spPr>
          <a:xfrm>
            <a:off x="4716016" y="5445224"/>
            <a:ext cx="4176464" cy="928694"/>
          </a:xfrm>
          <a:prstGeom prst="roundRect">
            <a:avLst/>
          </a:prstGeom>
          <a:ln/>
        </p:spPr>
        <p:style>
          <a:lnRef idx="0">
            <a:schemeClr val="accent6"/>
          </a:lnRef>
          <a:fillRef idx="3">
            <a:schemeClr val="accent6"/>
          </a:fillRef>
          <a:effectRef idx="3">
            <a:schemeClr val="accent6"/>
          </a:effectRef>
          <a:fontRef idx="minor">
            <a:schemeClr val="lt1"/>
          </a:fontRef>
        </p:style>
        <p:txBody>
          <a:bodyPr rtlCol="1" anchor="ctr"/>
          <a:lstStyle/>
          <a:p>
            <a:pPr algn="ctr">
              <a:defRPr/>
            </a:pPr>
            <a:r>
              <a:rPr lang="ar-SA" sz="2000" b="1" dirty="0" smtClean="0"/>
              <a:t>ما هو دور رحلة الى النهر في  تنمية المفاهيم الطبيعية لدى الأطفال ؟</a:t>
            </a:r>
            <a:r>
              <a:rPr lang="en-US" sz="2000" dirty="0" smtClean="0"/>
              <a:t/>
            </a:r>
            <a:br>
              <a:rPr lang="en-US" sz="2000" dirty="0" smtClean="0"/>
            </a:br>
            <a:endParaRPr lang="ar-SA" sz="2000" b="1" dirty="0">
              <a:effectLst>
                <a:outerShdw blurRad="38100" dist="38100" dir="2700000" algn="tl">
                  <a:srgbClr val="000000">
                    <a:alpha val="43137"/>
                  </a:srgbClr>
                </a:outerShdw>
              </a:effectLst>
              <a:cs typeface="AGA Battouta Regular" pitchFamily="2" charset="-78"/>
            </a:endParaRPr>
          </a:p>
        </p:txBody>
      </p:sp>
      <p:sp>
        <p:nvSpPr>
          <p:cNvPr id="31" name="مستطيل مستدير الزوايا 30"/>
          <p:cNvSpPr/>
          <p:nvPr/>
        </p:nvSpPr>
        <p:spPr>
          <a:xfrm>
            <a:off x="5643570" y="1500174"/>
            <a:ext cx="3500430" cy="1280754"/>
          </a:xfrm>
          <a:prstGeom prst="roundRect">
            <a:avLst/>
          </a:prstGeom>
          <a:ln/>
        </p:spPr>
        <p:style>
          <a:lnRef idx="1">
            <a:schemeClr val="dk1"/>
          </a:lnRef>
          <a:fillRef idx="2">
            <a:schemeClr val="dk1"/>
          </a:fillRef>
          <a:effectRef idx="1">
            <a:schemeClr val="dk1"/>
          </a:effectRef>
          <a:fontRef idx="minor">
            <a:schemeClr val="dk1"/>
          </a:fontRef>
        </p:style>
        <p:txBody>
          <a:bodyPr rtlCol="1" anchor="ctr"/>
          <a:lstStyle/>
          <a:p>
            <a:pPr lvl="0"/>
            <a:r>
              <a:rPr lang="ar-EG" sz="2400" b="1" dirty="0" smtClean="0"/>
              <a:t>ما هى </a:t>
            </a:r>
            <a:r>
              <a:rPr lang="ar-EG" sz="2000" b="1" dirty="0" smtClean="0"/>
              <a:t>المهارات التى يكتسبها الأطفال من خلال الرحلات الى الطبيعة؟</a:t>
            </a:r>
            <a:r>
              <a:rPr lang="en-US" sz="2400" dirty="0" smtClean="0"/>
              <a:t/>
            </a:r>
            <a:br>
              <a:rPr lang="en-US" sz="2400" dirty="0" smtClean="0"/>
            </a:br>
            <a:endParaRPr lang="en-US" sz="2400" b="1" dirty="0"/>
          </a:p>
        </p:txBody>
      </p:sp>
      <p:sp>
        <p:nvSpPr>
          <p:cNvPr id="32" name="مستطيل مستدير الزوايا 31"/>
          <p:cNvSpPr/>
          <p:nvPr/>
        </p:nvSpPr>
        <p:spPr>
          <a:xfrm>
            <a:off x="251520" y="3140968"/>
            <a:ext cx="3240360" cy="1728192"/>
          </a:xfrm>
          <a:prstGeom prst="round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t>ماهو دور   الماء فى تنمية مفاهيم الطبيعة لدى الأطفال  ؟</a:t>
            </a:r>
            <a:r>
              <a:rPr lang="en-US" sz="2000" dirty="0" smtClean="0"/>
              <a:t/>
            </a:r>
            <a:br>
              <a:rPr lang="en-US" sz="2000" dirty="0" smtClean="0"/>
            </a:br>
            <a:endParaRPr lang="en-US" sz="2000" b="1" dirty="0"/>
          </a:p>
        </p:txBody>
      </p:sp>
      <p:sp>
        <p:nvSpPr>
          <p:cNvPr id="33" name="مستطيل مستدير الزوايا 32"/>
          <p:cNvSpPr/>
          <p:nvPr/>
        </p:nvSpPr>
        <p:spPr>
          <a:xfrm>
            <a:off x="142844" y="1428736"/>
            <a:ext cx="3421044" cy="1352192"/>
          </a:xfrm>
          <a:prstGeom prst="roundRect">
            <a:avLst/>
          </a:prstGeom>
          <a:ln/>
        </p:spPr>
        <p:style>
          <a:lnRef idx="1">
            <a:schemeClr val="accent3"/>
          </a:lnRef>
          <a:fillRef idx="3">
            <a:schemeClr val="accent3"/>
          </a:fillRef>
          <a:effectRef idx="2">
            <a:schemeClr val="accent3"/>
          </a:effectRef>
          <a:fontRef idx="minor">
            <a:schemeClr val="lt1"/>
          </a:fontRef>
        </p:style>
        <p:txBody>
          <a:bodyPr rtlCol="1" anchor="ctr"/>
          <a:lstStyle/>
          <a:p>
            <a:pPr algn="ctr">
              <a:defRPr/>
            </a:pPr>
            <a:r>
              <a:rPr lang="ar-EG" sz="2000" b="1" dirty="0" smtClean="0">
                <a:solidFill>
                  <a:srgbClr val="FFFF00"/>
                </a:solidFill>
              </a:rPr>
              <a:t>كيف تنمو المفاهيم العلمية لدى الأطفال من </a:t>
            </a:r>
            <a:r>
              <a:rPr lang="ar-SA" sz="2000" b="1" dirty="0" smtClean="0">
                <a:solidFill>
                  <a:srgbClr val="FFFF00"/>
                </a:solidFill>
              </a:rPr>
              <a:t>خلال الظواهر الطبيعية</a:t>
            </a:r>
            <a:r>
              <a:rPr lang="ar-EG" sz="2000" b="1" dirty="0" smtClean="0">
                <a:solidFill>
                  <a:srgbClr val="FFFF00"/>
                </a:solidFill>
              </a:rPr>
              <a:t>؟ </a:t>
            </a:r>
            <a:r>
              <a:rPr lang="en-US" sz="2000" dirty="0" smtClean="0">
                <a:solidFill>
                  <a:srgbClr val="FFFF00"/>
                </a:solidFill>
              </a:rPr>
              <a:t/>
            </a:r>
            <a:br>
              <a:rPr lang="en-US" sz="2000" dirty="0" smtClean="0">
                <a:solidFill>
                  <a:srgbClr val="FFFF00"/>
                </a:solidFill>
              </a:rPr>
            </a:br>
            <a:endParaRPr lang="en-US"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ar-EG" sz="2800" b="1" dirty="0" smtClean="0">
                <a:solidFill>
                  <a:srgbClr val="FFFF00"/>
                </a:solidFill>
                <a:effectLst>
                  <a:outerShdw blurRad="38100" dist="38100" dir="2700000" algn="tl">
                    <a:srgbClr val="000000">
                      <a:alpha val="43137"/>
                    </a:srgbClr>
                  </a:outerShdw>
                </a:effectLst>
              </a:rPr>
              <a:t/>
            </a:r>
            <a:br>
              <a:rPr lang="ar-EG" sz="2800" b="1" dirty="0" smtClean="0">
                <a:solidFill>
                  <a:srgbClr val="FFFF00"/>
                </a:solidFill>
                <a:effectLst>
                  <a:outerShdw blurRad="38100" dist="38100" dir="2700000" algn="tl">
                    <a:srgbClr val="000000">
                      <a:alpha val="43137"/>
                    </a:srgbClr>
                  </a:outerShdw>
                </a:effectLst>
              </a:rPr>
            </a:br>
            <a:r>
              <a:rPr lang="ar-EG" sz="2800" b="1" dirty="0" smtClean="0">
                <a:solidFill>
                  <a:srgbClr val="FFFF00"/>
                </a:solidFill>
                <a:effectLst>
                  <a:outerShdw blurRad="38100" dist="38100" dir="2700000" algn="tl">
                    <a:srgbClr val="000000">
                      <a:alpha val="43137"/>
                    </a:srgbClr>
                  </a:outerShdw>
                </a:effectLst>
              </a:rPr>
              <a:t>أولا كيف يمكن تنمية المفاهيم العلمية لدى الأطفال من </a:t>
            </a:r>
            <a:r>
              <a:rPr lang="ar-SA" sz="2800" b="1" dirty="0" smtClean="0">
                <a:solidFill>
                  <a:srgbClr val="FFFF00"/>
                </a:solidFill>
                <a:effectLst>
                  <a:outerShdw blurRad="38100" dist="38100" dir="2700000" algn="tl">
                    <a:srgbClr val="000000">
                      <a:alpha val="43137"/>
                    </a:srgbClr>
                  </a:outerShdw>
                </a:effectLst>
              </a:rPr>
              <a:t>خلال الظواهر البيولوجية للنبات</a:t>
            </a:r>
            <a:r>
              <a:rPr lang="ar-EG" sz="2800" b="1" dirty="0" smtClean="0">
                <a:solidFill>
                  <a:srgbClr val="FFFF00"/>
                </a:solidFill>
                <a:effectLst>
                  <a:outerShdw blurRad="38100" dist="38100" dir="2700000" algn="tl">
                    <a:srgbClr val="000000">
                      <a:alpha val="43137"/>
                    </a:srgbClr>
                  </a:outerShdw>
                </a:effectLst>
              </a:rPr>
              <a:t>؟</a:t>
            </a:r>
            <a:r>
              <a:rPr lang="en-US" sz="2800" b="1" dirty="0" smtClean="0">
                <a:solidFill>
                  <a:srgbClr val="FFFF00"/>
                </a:solidFill>
                <a:effectLst>
                  <a:outerShdw blurRad="38100" dist="38100" dir="2700000" algn="tl">
                    <a:srgbClr val="000000">
                      <a:alpha val="43137"/>
                    </a:srgbClr>
                  </a:outerShdw>
                </a:effectLst>
              </a:rPr>
              <a:t/>
            </a:r>
            <a:br>
              <a:rPr lang="en-US" sz="2800" b="1" dirty="0" smtClean="0">
                <a:solidFill>
                  <a:srgbClr val="FFFF00"/>
                </a:solidFill>
                <a:effectLst>
                  <a:outerShdw blurRad="38100" dist="38100" dir="2700000" algn="tl">
                    <a:srgbClr val="000000">
                      <a:alpha val="43137"/>
                    </a:srgbClr>
                  </a:outerShdw>
                </a:effectLst>
              </a:rPr>
            </a:br>
            <a:endParaRPr lang="ar-EG" sz="2800" b="1" dirty="0">
              <a:solidFill>
                <a:srgbClr val="FFFF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16448457"/>
              </p:ext>
            </p:extLst>
          </p:nvPr>
        </p:nvGraphicFramePr>
        <p:xfrm>
          <a:off x="0" y="908720"/>
          <a:ext cx="9144000" cy="594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93304"/>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r>
              <a:rPr lang="ar-EG" sz="2400" b="1" dirty="0" smtClean="0"/>
              <a:t>ما هى المهارات التى يكتسبها الأطفال من خلال الرحلات الى الطبيعة؟</a:t>
            </a:r>
            <a:r>
              <a:rPr lang="en-US" sz="2400" dirty="0" smtClean="0"/>
              <a:t/>
            </a:r>
            <a:br>
              <a:rPr lang="en-US" sz="2400" dirty="0" smtClean="0"/>
            </a:br>
            <a:endParaRPr lang="ar-EG" sz="3200" dirty="0"/>
          </a:p>
        </p:txBody>
      </p:sp>
      <p:graphicFrame>
        <p:nvGraphicFramePr>
          <p:cNvPr id="5" name="Content Placeholder 4"/>
          <p:cNvGraphicFramePr>
            <a:graphicFrameLocks noGrp="1"/>
          </p:cNvGraphicFramePr>
          <p:nvPr>
            <p:ph idx="1"/>
          </p:nvPr>
        </p:nvGraphicFramePr>
        <p:xfrm>
          <a:off x="0" y="620688"/>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B5835-8B62-449B-8638-56697147E622}" type="datetime1">
              <a:rPr lang="ar-SA" smtClean="0"/>
              <a:pPr/>
              <a:t>13/06/35</a:t>
            </a:fld>
            <a:endParaRPr lang="ar-SA"/>
          </a:p>
        </p:txBody>
      </p:sp>
      <p:sp>
        <p:nvSpPr>
          <p:cNvPr id="3" name="Rectangle 2"/>
          <p:cNvSpPr/>
          <p:nvPr/>
        </p:nvSpPr>
        <p:spPr>
          <a:xfrm>
            <a:off x="2123728" y="476672"/>
            <a:ext cx="4572000" cy="2123658"/>
          </a:xfrm>
          <a:prstGeom prst="rect">
            <a:avLst/>
          </a:prstGeom>
          <a:solidFill>
            <a:srgbClr val="002060"/>
          </a:solidFill>
        </p:spPr>
        <p:txBody>
          <a:bodyPr>
            <a:spAutoFit/>
          </a:bodyPr>
          <a:lstStyle/>
          <a:p>
            <a:pPr lvl="0" algn="ctr"/>
            <a:r>
              <a:rPr lang="ar-EG" sz="4400" b="1" smtClean="0">
                <a:solidFill>
                  <a:schemeClr val="bg1"/>
                </a:solidFill>
              </a:rPr>
              <a:t>ثانيا كيف </a:t>
            </a:r>
            <a:r>
              <a:rPr lang="ar-EG" sz="4400" b="1" dirty="0" smtClean="0">
                <a:solidFill>
                  <a:schemeClr val="bg1"/>
                </a:solidFill>
              </a:rPr>
              <a:t>تنمو المفاهيم العلمية لدى الأطفال من </a:t>
            </a:r>
            <a:r>
              <a:rPr lang="ar-SA" sz="4400" b="1" dirty="0" smtClean="0">
                <a:solidFill>
                  <a:schemeClr val="bg1"/>
                </a:solidFill>
              </a:rPr>
              <a:t>خلال الظواهر </a:t>
            </a:r>
            <a:r>
              <a:rPr lang="ar-EG" sz="4400" b="1" dirty="0" smtClean="0">
                <a:solidFill>
                  <a:schemeClr val="bg1"/>
                </a:solidFill>
              </a:rPr>
              <a:t>الطبيعية ؟</a:t>
            </a:r>
            <a:endParaRPr lang="ar-EG" sz="4400" b="1" dirty="0">
              <a:solidFill>
                <a:schemeClr val="bg1"/>
              </a:solidFill>
            </a:endParaRPr>
          </a:p>
        </p:txBody>
      </p:sp>
      <p:pic>
        <p:nvPicPr>
          <p:cNvPr id="1026" name="Picture 2" descr="C:\Users\Dr.Nglaa\Pictures\صور لكتابة عبارات داخلها\t10031.jpg"/>
          <p:cNvPicPr>
            <a:picLocks noChangeAspect="1" noChangeArrowheads="1"/>
          </p:cNvPicPr>
          <p:nvPr/>
        </p:nvPicPr>
        <p:blipFill>
          <a:blip r:embed="rId2" cstate="print"/>
          <a:srcRect/>
          <a:stretch>
            <a:fillRect/>
          </a:stretch>
        </p:blipFill>
        <p:spPr bwMode="auto">
          <a:xfrm>
            <a:off x="1475656" y="3429000"/>
            <a:ext cx="6264696" cy="311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oAutofit/>
          </a:bodyPr>
          <a:lstStyle/>
          <a:p>
            <a:r>
              <a:rPr lang="ar-EG" sz="3600" b="1" dirty="0" smtClean="0">
                <a:solidFill>
                  <a:srgbClr val="FFFF00"/>
                </a:solidFill>
              </a:rPr>
              <a:t>كيف تنمو المفاهيم العلمية لدى الأطفال من </a:t>
            </a:r>
            <a:r>
              <a:rPr lang="ar-SA" sz="3600" b="1" dirty="0" smtClean="0">
                <a:solidFill>
                  <a:srgbClr val="FFFF00"/>
                </a:solidFill>
              </a:rPr>
              <a:t>خلال الظواهر الطبيعية</a:t>
            </a:r>
            <a:r>
              <a:rPr lang="ar-EG" sz="3600" b="1" dirty="0" smtClean="0">
                <a:solidFill>
                  <a:srgbClr val="FFFF00"/>
                </a:solidFill>
              </a:rPr>
              <a:t>؟ </a:t>
            </a:r>
            <a:r>
              <a:rPr lang="en-US" sz="3600" dirty="0" smtClean="0">
                <a:solidFill>
                  <a:srgbClr val="FFFF00"/>
                </a:solidFill>
              </a:rPr>
              <a:t/>
            </a:r>
            <a:br>
              <a:rPr lang="en-US" sz="3600" dirty="0" smtClean="0">
                <a:solidFill>
                  <a:srgbClr val="FFFF00"/>
                </a:solidFill>
              </a:rPr>
            </a:br>
            <a:endParaRPr lang="ar-EG" sz="3600" dirty="0">
              <a:solidFill>
                <a:srgbClr val="FFFF00"/>
              </a:solidFill>
            </a:endParaRPr>
          </a:p>
        </p:txBody>
      </p:sp>
      <p:graphicFrame>
        <p:nvGraphicFramePr>
          <p:cNvPr id="5" name="Content Placeholder 4"/>
          <p:cNvGraphicFramePr>
            <a:graphicFrameLocks noGrp="1"/>
          </p:cNvGraphicFramePr>
          <p:nvPr>
            <p:ph idx="1"/>
          </p:nvPr>
        </p:nvGraphicFramePr>
        <p:xfrm>
          <a:off x="0" y="1196752"/>
          <a:ext cx="9144000"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ar-SA" sz="3200" b="1" dirty="0" smtClean="0">
                <a:solidFill>
                  <a:srgbClr val="FFFF00"/>
                </a:solidFill>
              </a:rPr>
              <a:t>ماهى المهارات التدريب الحسي  التى يستخدمها الأطفال للتعرف على خصائص الماء ؟</a:t>
            </a:r>
            <a:r>
              <a:rPr lang="en-US" sz="3200" dirty="0" smtClean="0">
                <a:solidFill>
                  <a:srgbClr val="FFFF00"/>
                </a:solidFill>
              </a:rPr>
              <a:t/>
            </a:r>
            <a:br>
              <a:rPr lang="en-US" sz="3200" dirty="0" smtClean="0">
                <a:solidFill>
                  <a:srgbClr val="FFFF00"/>
                </a:solidFill>
              </a:rPr>
            </a:br>
            <a:endParaRPr lang="ar-EG" sz="3200" dirty="0">
              <a:solidFill>
                <a:srgbClr val="FFFF00"/>
              </a:solidFill>
            </a:endParaRPr>
          </a:p>
        </p:txBody>
      </p:sp>
      <p:graphicFrame>
        <p:nvGraphicFramePr>
          <p:cNvPr id="5" name="Content Placeholder 4"/>
          <p:cNvGraphicFramePr>
            <a:graphicFrameLocks noGrp="1"/>
          </p:cNvGraphicFramePr>
          <p:nvPr>
            <p:ph idx="1"/>
          </p:nvPr>
        </p:nvGraphicFramePr>
        <p:xfrm>
          <a:off x="0" y="1340768"/>
          <a:ext cx="914400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3168" cy="1143000"/>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ar-SA" sz="3600" b="1" dirty="0" smtClean="0"/>
              <a:t>ماهو دور   الماء فى تنمية مفاهيم الطبيعة لدى الأطفال  ؟</a:t>
            </a:r>
            <a:r>
              <a:rPr lang="en-US" sz="3600" dirty="0" smtClean="0"/>
              <a:t/>
            </a:r>
            <a:br>
              <a:rPr lang="en-US" sz="3600" dirty="0" smtClean="0"/>
            </a:br>
            <a:endParaRPr lang="ar-EG" sz="3600" dirty="0"/>
          </a:p>
        </p:txBody>
      </p:sp>
      <p:graphicFrame>
        <p:nvGraphicFramePr>
          <p:cNvPr id="5" name="Content Placeholder 4"/>
          <p:cNvGraphicFramePr>
            <a:graphicFrameLocks noGrp="1"/>
          </p:cNvGraphicFramePr>
          <p:nvPr>
            <p:ph idx="1"/>
          </p:nvPr>
        </p:nvGraphicFramePr>
        <p:xfrm>
          <a:off x="0" y="1124744"/>
          <a:ext cx="9144000"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ar-EG" sz="3600" dirty="0" smtClean="0">
                <a:solidFill>
                  <a:schemeClr val="bg1"/>
                </a:solidFill>
              </a:rPr>
              <a:t>ماهى المهارات التى يكتسبها الأطفال من خلال اللعب بالماء ؟</a:t>
            </a:r>
            <a:r>
              <a:rPr lang="en-US" sz="3600" dirty="0" smtClean="0">
                <a:solidFill>
                  <a:schemeClr val="bg1"/>
                </a:solidFill>
              </a:rPr>
              <a:t/>
            </a:r>
            <a:br>
              <a:rPr lang="en-US" sz="3600" dirty="0" smtClean="0">
                <a:solidFill>
                  <a:schemeClr val="bg1"/>
                </a:solidFill>
              </a:rPr>
            </a:br>
            <a:endParaRPr lang="ar-EG" sz="3600" dirty="0">
              <a:solidFill>
                <a:schemeClr val="bg1"/>
              </a:solidFill>
            </a:endParaRPr>
          </a:p>
        </p:txBody>
      </p:sp>
      <p:sp>
        <p:nvSpPr>
          <p:cNvPr id="3" name="Content Placeholder 2"/>
          <p:cNvSpPr>
            <a:spLocks noGrp="1"/>
          </p:cNvSpPr>
          <p:nvPr>
            <p:ph idx="1"/>
          </p:nvPr>
        </p:nvSpPr>
        <p:spPr>
          <a:xfrm>
            <a:off x="0" y="1628800"/>
            <a:ext cx="9144000" cy="478112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lvl="0" algn="ctr"/>
            <a:r>
              <a:rPr lang="ar-SA" sz="4000" b="1" u="sng" dirty="0" smtClean="0">
                <a:solidFill>
                  <a:srgbClr val="FFFF00"/>
                </a:solidFill>
              </a:rPr>
              <a:t>أولا مهارة التعرف على لون الماء ؟</a:t>
            </a:r>
            <a:endParaRPr lang="en-US" sz="4000" u="sng" dirty="0" smtClean="0">
              <a:solidFill>
                <a:srgbClr val="FFFF00"/>
              </a:solidFill>
            </a:endParaRPr>
          </a:p>
          <a:p>
            <a:pPr lvl="0"/>
            <a:r>
              <a:rPr lang="ar-SA" b="1" dirty="0" smtClean="0"/>
              <a:t>نقارن لون الماء بلون اللبن. </a:t>
            </a:r>
            <a:endParaRPr lang="en-US" dirty="0" smtClean="0"/>
          </a:p>
          <a:p>
            <a:pPr lvl="0"/>
            <a:r>
              <a:rPr lang="ar-SA" b="1" dirty="0" smtClean="0"/>
              <a:t>نقارن لون الماء بلون الكوكاكولا</a:t>
            </a:r>
            <a:r>
              <a:rPr lang="ar-SA" dirty="0" smtClean="0"/>
              <a:t>.	 </a:t>
            </a:r>
            <a:endParaRPr lang="en-US" dirty="0" smtClean="0"/>
          </a:p>
          <a:p>
            <a:pPr lvl="0" algn="ctr"/>
            <a:r>
              <a:rPr lang="ar-EG" b="1" dirty="0" smtClean="0"/>
              <a:t>الأستنتاج </a:t>
            </a:r>
            <a:endParaRPr lang="en-US" dirty="0" smtClean="0"/>
          </a:p>
          <a:p>
            <a:pPr algn="ctr"/>
            <a:r>
              <a:rPr lang="ar-SA" sz="3600" b="1" dirty="0" smtClean="0"/>
              <a:t>أن الماء لا لون له</a:t>
            </a:r>
            <a:r>
              <a:rPr lang="ar-EG" sz="3600" b="1" dirty="0" smtClean="0"/>
              <a:t> و لا طعم و لا رائحة لة </a:t>
            </a:r>
          </a:p>
          <a:p>
            <a:pPr algn="ctr"/>
            <a:r>
              <a:rPr lang="ar-SA" sz="3600" b="1" dirty="0" smtClean="0"/>
              <a:t>تصنيف السوائل تبعا لانتمائها أو عدم انتمائها للون الأبيض وبذلك يكتسب الأطفال مهارة التصنيف</a:t>
            </a:r>
            <a:endParaRPr lang="ar-EG" sz="3600" dirty="0"/>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a:noAutofit/>
          </a:bodyPr>
          <a:lstStyle/>
          <a:p>
            <a:r>
              <a:rPr lang="ar-SA" sz="2800" b="1" dirty="0" smtClean="0"/>
              <a:t>ما هو دور رحلة الى النهر في  تنمية المفاهيم الطبيعية لدى الأطفال ؟</a:t>
            </a:r>
            <a:r>
              <a:rPr lang="en-US" sz="2800" dirty="0" smtClean="0"/>
              <a:t/>
            </a:r>
            <a:br>
              <a:rPr lang="en-US" sz="2800" dirty="0" smtClean="0"/>
            </a:br>
            <a:endParaRPr lang="ar-EG" sz="2800" dirty="0"/>
          </a:p>
        </p:txBody>
      </p:sp>
      <p:sp>
        <p:nvSpPr>
          <p:cNvPr id="3" name="Content Placeholder 2"/>
          <p:cNvSpPr>
            <a:spLocks noGrp="1"/>
          </p:cNvSpPr>
          <p:nvPr>
            <p:ph idx="1"/>
          </p:nvPr>
        </p:nvSpPr>
        <p:spPr/>
        <p:style>
          <a:lnRef idx="0">
            <a:schemeClr val="dk1"/>
          </a:lnRef>
          <a:fillRef idx="3">
            <a:schemeClr val="dk1"/>
          </a:fillRef>
          <a:effectRef idx="3">
            <a:schemeClr val="dk1"/>
          </a:effectRef>
          <a:fontRef idx="minor">
            <a:schemeClr val="lt1"/>
          </a:fontRef>
        </p:style>
        <p:txBody>
          <a:bodyPr/>
          <a:lstStyle/>
          <a:p>
            <a:pPr lvl="0" algn="ctr"/>
            <a:r>
              <a:rPr lang="ar-SA" sz="6600" b="1" dirty="0" smtClean="0"/>
              <a:t>مصدر ماء الصنابير. </a:t>
            </a:r>
            <a:endParaRPr lang="en-US" sz="6600" dirty="0" smtClean="0"/>
          </a:p>
          <a:p>
            <a:pPr lvl="0" algn="ctr"/>
            <a:r>
              <a:rPr lang="ar-SA" sz="6600" b="1" dirty="0" smtClean="0"/>
              <a:t>وسائل النقل في الماء</a:t>
            </a:r>
            <a:r>
              <a:rPr lang="ar-SA" sz="6600" dirty="0" smtClean="0"/>
              <a:t>. </a:t>
            </a:r>
            <a:endParaRPr lang="en-US" sz="6600" dirty="0" smtClean="0"/>
          </a:p>
          <a:p>
            <a:endParaRPr lang="ar-EG" dirty="0"/>
          </a:p>
        </p:txBody>
      </p:sp>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5" name="Picture 2" descr="C:\Users\Dr.Nglaa\Pictures\صور تصلح لأختبارات\مواصلات بحرية\525.gif"/>
          <p:cNvPicPr>
            <a:picLocks noChangeAspect="1" noChangeArrowheads="1"/>
          </p:cNvPicPr>
          <p:nvPr/>
        </p:nvPicPr>
        <p:blipFill>
          <a:blip r:embed="rId2" cstate="print"/>
          <a:srcRect/>
          <a:stretch>
            <a:fillRect/>
          </a:stretch>
        </p:blipFill>
        <p:spPr bwMode="auto">
          <a:xfrm>
            <a:off x="0" y="4365104"/>
            <a:ext cx="3642995" cy="227687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80728"/>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ar-EG" sz="2800" b="1" dirty="0" smtClean="0">
                <a:solidFill>
                  <a:srgbClr val="FFFF00"/>
                </a:solidFill>
              </a:rPr>
              <a:t/>
            </a:r>
            <a:br>
              <a:rPr lang="ar-EG" sz="2800" b="1" dirty="0" smtClean="0">
                <a:solidFill>
                  <a:srgbClr val="FFFF00"/>
                </a:solidFill>
              </a:rPr>
            </a:br>
            <a:r>
              <a:rPr lang="ar-SA" sz="2800" b="1" dirty="0" smtClean="0">
                <a:solidFill>
                  <a:srgbClr val="FFFF00"/>
                </a:solidFill>
              </a:rPr>
              <a:t>ما هى الأنشطة العلمية و التجارب التى يمكن القيام بها بعد العودة من </a:t>
            </a:r>
            <a:r>
              <a:rPr lang="ar-SA" sz="2400" b="1" dirty="0" smtClean="0">
                <a:solidFill>
                  <a:srgbClr val="FFFF00"/>
                </a:solidFill>
              </a:rPr>
              <a:t>رحلة </a:t>
            </a:r>
            <a:r>
              <a:rPr lang="ar-SA" sz="2800" b="1" dirty="0" smtClean="0">
                <a:solidFill>
                  <a:srgbClr val="FFFF00"/>
                </a:solidFill>
              </a:rPr>
              <a:t>الى النهر ؟</a:t>
            </a:r>
            <a:r>
              <a:rPr lang="en-US" sz="2400" dirty="0" smtClean="0">
                <a:solidFill>
                  <a:srgbClr val="FFFF00"/>
                </a:solidFill>
              </a:rPr>
              <a:t/>
            </a:r>
            <a:br>
              <a:rPr lang="en-US" sz="2400" dirty="0" smtClean="0">
                <a:solidFill>
                  <a:srgbClr val="FFFF00"/>
                </a:solidFill>
              </a:rPr>
            </a:br>
            <a:endParaRPr lang="ar-EG" sz="2800" dirty="0">
              <a:solidFill>
                <a:srgbClr val="FFFF00"/>
              </a:solidFill>
            </a:endParaRPr>
          </a:p>
        </p:txBody>
      </p:sp>
      <p:graphicFrame>
        <p:nvGraphicFramePr>
          <p:cNvPr id="5" name="Content Placeholder 4"/>
          <p:cNvGraphicFramePr>
            <a:graphicFrameLocks noGrp="1"/>
          </p:cNvGraphicFramePr>
          <p:nvPr>
            <p:ph idx="1"/>
          </p:nvPr>
        </p:nvGraphicFramePr>
        <p:xfrm>
          <a:off x="0" y="908720"/>
          <a:ext cx="9144000" cy="594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4098" name="Picture 2" descr="C:\Users\Dr.Nglaa\Pictures\صور تصلح لأختبارات\مواصلات بحرية\0804.gif"/>
          <p:cNvPicPr>
            <a:picLocks noChangeAspect="1" noChangeArrowheads="1"/>
          </p:cNvPicPr>
          <p:nvPr/>
        </p:nvPicPr>
        <p:blipFill>
          <a:blip r:embed="rId7" cstate="print"/>
          <a:srcRect/>
          <a:stretch>
            <a:fillRect/>
          </a:stretch>
        </p:blipFill>
        <p:spPr bwMode="auto">
          <a:xfrm>
            <a:off x="0" y="4908798"/>
            <a:ext cx="2195736" cy="19492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80728"/>
          </a:xfrm>
        </p:spPr>
        <p:style>
          <a:lnRef idx="2">
            <a:schemeClr val="dk1">
              <a:shade val="50000"/>
            </a:schemeClr>
          </a:lnRef>
          <a:fillRef idx="1">
            <a:schemeClr val="dk1"/>
          </a:fillRef>
          <a:effectRef idx="0">
            <a:schemeClr val="dk1"/>
          </a:effectRef>
          <a:fontRef idx="minor">
            <a:schemeClr val="lt1"/>
          </a:fontRef>
        </p:style>
        <p:txBody>
          <a:bodyPr>
            <a:noAutofit/>
          </a:bodyPr>
          <a:lstStyle/>
          <a:p>
            <a:pPr algn="r"/>
            <a:r>
              <a:rPr lang="ar-SA" sz="3200" b="1" dirty="0" smtClean="0"/>
              <a:t>ثانيا من خلال التجارب العلمية  ؟</a:t>
            </a:r>
            <a:r>
              <a:rPr lang="en-US" sz="3200" dirty="0" smtClean="0"/>
              <a:t/>
            </a:r>
            <a:br>
              <a:rPr lang="en-US" sz="3200" dirty="0" smtClean="0"/>
            </a:br>
            <a:endParaRPr lang="ar-EG" sz="3200" dirty="0"/>
          </a:p>
        </p:txBody>
      </p:sp>
      <p:graphicFrame>
        <p:nvGraphicFramePr>
          <p:cNvPr id="5" name="Content Placeholder 4"/>
          <p:cNvGraphicFramePr>
            <a:graphicFrameLocks noGrp="1"/>
          </p:cNvGraphicFramePr>
          <p:nvPr>
            <p:ph idx="1"/>
          </p:nvPr>
        </p:nvGraphicFramePr>
        <p:xfrm>
          <a:off x="0" y="1052736"/>
          <a:ext cx="9144000" cy="5805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447C3E-5DBD-4F78-ADDE-2CB4C350447B}" type="datetime1">
              <a:rPr lang="ar-SA" smtClean="0"/>
              <a:pPr/>
              <a:t>13/06/35</a:t>
            </a:fld>
            <a:endParaRPr lang="ar-SA"/>
          </a:p>
        </p:txBody>
      </p:sp>
      <p:pic>
        <p:nvPicPr>
          <p:cNvPr id="1026" name="Picture 2" descr="C:\Users\Dr.Nglaa\Pictures\صور تصلح لأختبارات\تعليم\93.gif"/>
          <p:cNvPicPr>
            <a:picLocks noChangeAspect="1" noChangeArrowheads="1"/>
          </p:cNvPicPr>
          <p:nvPr/>
        </p:nvPicPr>
        <p:blipFill>
          <a:blip r:embed="rId7" cstate="print"/>
          <a:srcRect/>
          <a:stretch>
            <a:fillRect/>
          </a:stretch>
        </p:blipFill>
        <p:spPr bwMode="auto">
          <a:xfrm>
            <a:off x="0" y="1"/>
            <a:ext cx="4211960" cy="98072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ar-EG"/>
          </a:p>
        </p:txBody>
      </p:sp>
      <p:sp>
        <p:nvSpPr>
          <p:cNvPr id="32771" name="Text Placeholder 2"/>
          <p:cNvSpPr>
            <a:spLocks noGrp="1"/>
          </p:cNvSpPr>
          <p:nvPr>
            <p:ph type="body" idx="1"/>
          </p:nvPr>
        </p:nvSpPr>
        <p:spPr>
          <a:xfrm>
            <a:off x="1600200" y="2508250"/>
            <a:ext cx="7086600" cy="1509713"/>
          </a:xfrm>
        </p:spPr>
        <p:txBody>
          <a:bodyPr/>
          <a:lstStyle/>
          <a:p>
            <a:pPr marL="73025" eaLnBrk="1" hangingPunct="1"/>
            <a:endParaRPr lang="ar-EG" smtClean="0"/>
          </a:p>
        </p:txBody>
      </p:sp>
      <p:sp>
        <p:nvSpPr>
          <p:cNvPr id="32772" name="Slide Number Placeholder 4"/>
          <p:cNvSpPr>
            <a:spLocks noGrp="1"/>
          </p:cNvSpPr>
          <p:nvPr>
            <p:ph type="sldNum" sz="quarter" idx="12"/>
          </p:nvPr>
        </p:nvSpPr>
        <p:spPr>
          <a:noFill/>
          <a:ln>
            <a:miter lim="800000"/>
            <a:headEnd/>
            <a:tailEnd/>
          </a:ln>
        </p:spPr>
        <p:txBody>
          <a:bodyPr/>
          <a:lstStyle/>
          <a:p>
            <a:fld id="{C966D1BA-A252-4FD7-8A0F-94609562840B}" type="slidenum">
              <a:rPr lang="ar-SA" smtClean="0"/>
              <a:pPr/>
              <a:t>19</a:t>
            </a:fld>
            <a:endParaRPr lang="en-US" smtClean="0"/>
          </a:p>
        </p:txBody>
      </p:sp>
      <p:pic>
        <p:nvPicPr>
          <p:cNvPr id="32773" name="Picture 4"/>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2299</TotalTime>
  <Words>1167</Words>
  <Application>Microsoft Office PowerPoint</Application>
  <PresentationFormat>On-screen Show (4:3)</PresentationFormat>
  <Paragraphs>95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AGA Battouta Regular</vt:lpstr>
      <vt:lpstr>Arial</vt:lpstr>
      <vt:lpstr>Calibri</vt:lpstr>
      <vt:lpstr>Times New Roman</vt:lpstr>
      <vt:lpstr>Office Theme</vt:lpstr>
      <vt:lpstr>المحاضرة السادسة </vt:lpstr>
      <vt:lpstr>PowerPoint Presentation</vt:lpstr>
      <vt:lpstr>السلام عليكم ورحمة الله وبركات</vt:lpstr>
      <vt:lpstr>PowerPoint Presentation</vt:lpstr>
      <vt:lpstr> أولا كيف يمكن تنمية المفاهيم العلمية لدى الأطفال من خلال الظواهر البيولوجية للنبات؟ </vt:lpstr>
      <vt:lpstr>ما هى المهارات التى يكتسبها الأطفال من خلال الرحلات الى الطبيعة؟ </vt:lpstr>
      <vt:lpstr>PowerPoint Presentation</vt:lpstr>
      <vt:lpstr>PowerPoint Presentation</vt:lpstr>
      <vt:lpstr>كيف تنمو المفاهيم العلمية لدى الأطفال من خلال الظواهر الطبيعية؟  </vt:lpstr>
      <vt:lpstr>ماهى المهارات التدريب الحسي  التى يستخدمها الأطفال للتعرف على خصائص الماء ؟ </vt:lpstr>
      <vt:lpstr>ماهو دور   الماء فى تنمية مفاهيم الطبيعة لدى الأطفال  ؟ </vt:lpstr>
      <vt:lpstr>ماهى المهارات التى يكتسبها الأطفال من خلال اللعب بالماء ؟ </vt:lpstr>
      <vt:lpstr>PowerPoint Presentation</vt:lpstr>
      <vt:lpstr>PowerPoint Presentation</vt:lpstr>
      <vt:lpstr>PowerPoint Presentation</vt:lpstr>
      <vt:lpstr>ما هو دور رحلة الى النهر في  تنمية المفاهيم الطبيعية لدى الأطفال ؟ </vt:lpstr>
      <vt:lpstr> ما هى الأنشطة العلمية و التجارب التى يمكن القيام بها بعد العودة من رحلة الى النهر ؟ </vt:lpstr>
      <vt:lpstr>ثانيا من خلال التجارب العلمية  ؟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meezo2</dc:creator>
  <cp:lastModifiedBy>HHB</cp:lastModifiedBy>
  <cp:revision>22</cp:revision>
  <dcterms:created xsi:type="dcterms:W3CDTF">2014-01-18T01:00:53Z</dcterms:created>
  <dcterms:modified xsi:type="dcterms:W3CDTF">2014-04-13T10:32:55Z</dcterms:modified>
</cp:coreProperties>
</file>