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355" r:id="rId2"/>
    <p:sldId id="374" r:id="rId3"/>
    <p:sldId id="370" r:id="rId4"/>
    <p:sldId id="373" r:id="rId5"/>
    <p:sldId id="258" r:id="rId6"/>
    <p:sldId id="364" r:id="rId7"/>
    <p:sldId id="260" r:id="rId8"/>
    <p:sldId id="261" r:id="rId9"/>
    <p:sldId id="264" r:id="rId10"/>
    <p:sldId id="372" r:id="rId11"/>
    <p:sldId id="267" r:id="rId12"/>
    <p:sldId id="268" r:id="rId13"/>
    <p:sldId id="269" r:id="rId14"/>
    <p:sldId id="270"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50" d="100"/>
          <a:sy n="50" d="100"/>
        </p:scale>
        <p:origin x="-1872" y="-3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7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7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CDE113-59FA-4A40-BD35-F27287A1AFF2}" type="doc">
      <dgm:prSet loTypeId="urn:microsoft.com/office/officeart/2005/8/layout/vList2" loCatId="list" qsTypeId="urn:microsoft.com/office/officeart/2005/8/quickstyle/3d2" qsCatId="3D" csTypeId="urn:microsoft.com/office/officeart/2005/8/colors/colorful1#1" csCatId="colorful" phldr="1"/>
      <dgm:spPr/>
      <dgm:t>
        <a:bodyPr/>
        <a:lstStyle/>
        <a:p>
          <a:pPr rtl="1"/>
          <a:endParaRPr lang="ar-EG"/>
        </a:p>
      </dgm:t>
    </dgm:pt>
    <dgm:pt modelId="{04C0C428-C6E9-412A-9416-C2A08537EF13}">
      <dgm:prSet custT="1"/>
      <dgm:spPr/>
      <dgm:t>
        <a:bodyPr/>
        <a:lstStyle/>
        <a:p>
          <a:pPr algn="ctr" rtl="1"/>
          <a:r>
            <a:rPr lang="ar-EG" sz="2400" b="1" u="none" dirty="0" smtClean="0"/>
            <a:t>مالذي  يتعلمة الأطفال </a:t>
          </a:r>
          <a:r>
            <a:rPr lang="ar-SA" sz="2400" b="1" u="none" dirty="0" smtClean="0"/>
            <a:t>من خلال </a:t>
          </a:r>
          <a:r>
            <a:rPr lang="ar-EG" sz="2400" b="1" u="none" dirty="0" smtClean="0"/>
            <a:t>تعلم المفاهيم العلمية من خلال </a:t>
          </a:r>
          <a:r>
            <a:rPr lang="ar-SA" sz="2400" b="1" u="none" dirty="0" smtClean="0"/>
            <a:t>الظواهر </a:t>
          </a:r>
          <a:r>
            <a:rPr lang="ar-EG" sz="2400" b="1" u="none" dirty="0" smtClean="0"/>
            <a:t>البيولوجية ؟ </a:t>
          </a:r>
          <a:endParaRPr lang="en-US" sz="2400" u="none" dirty="0"/>
        </a:p>
      </dgm:t>
    </dgm:pt>
    <dgm:pt modelId="{359F59E3-7A52-483E-AFE9-381783864269}" type="parTrans" cxnId="{91AF9A82-E0BE-40FE-BEC8-D03632161589}">
      <dgm:prSet/>
      <dgm:spPr/>
      <dgm:t>
        <a:bodyPr/>
        <a:lstStyle/>
        <a:p>
          <a:pPr rtl="1"/>
          <a:endParaRPr lang="ar-EG"/>
        </a:p>
      </dgm:t>
    </dgm:pt>
    <dgm:pt modelId="{27B887A7-AA2D-4145-970A-3FE04641C31E}" type="sibTrans" cxnId="{91AF9A82-E0BE-40FE-BEC8-D03632161589}">
      <dgm:prSet/>
      <dgm:spPr/>
      <dgm:t>
        <a:bodyPr/>
        <a:lstStyle/>
        <a:p>
          <a:pPr rtl="1"/>
          <a:endParaRPr lang="ar-EG"/>
        </a:p>
      </dgm:t>
    </dgm:pt>
    <dgm:pt modelId="{DAD43E4A-90FA-4566-A196-8B4FAFAC8733}">
      <dgm:prSet custT="1"/>
      <dgm:spPr/>
      <dgm:t>
        <a:bodyPr/>
        <a:lstStyle/>
        <a:p>
          <a:pPr algn="ctr" rtl="1"/>
          <a:r>
            <a:rPr lang="ar-EG" sz="2400" b="1" u="none" dirty="0" smtClean="0"/>
            <a:t>ما هى مستويات نمو  المفاهيم العلمية فى </a:t>
          </a:r>
          <a:r>
            <a:rPr lang="ar-SA" sz="2400" b="1" u="none" dirty="0" smtClean="0"/>
            <a:t>المرحلة الحسية الحركية</a:t>
          </a:r>
          <a:r>
            <a:rPr lang="ar-EG" sz="2400" b="1" u="none" dirty="0" smtClean="0"/>
            <a:t> لدى الأطفال ؟ </a:t>
          </a:r>
          <a:endParaRPr lang="en-US" sz="2400" u="none" dirty="0"/>
        </a:p>
      </dgm:t>
    </dgm:pt>
    <dgm:pt modelId="{9C422F9C-C763-4056-88B9-FE45CEAC2E82}" type="parTrans" cxnId="{7A713291-3E2E-46CA-AC94-5E2BE63F3B22}">
      <dgm:prSet/>
      <dgm:spPr/>
      <dgm:t>
        <a:bodyPr/>
        <a:lstStyle/>
        <a:p>
          <a:pPr rtl="1"/>
          <a:endParaRPr lang="ar-EG"/>
        </a:p>
      </dgm:t>
    </dgm:pt>
    <dgm:pt modelId="{D85ED420-CC54-42B1-ABD7-4E84581A63A3}" type="sibTrans" cxnId="{7A713291-3E2E-46CA-AC94-5E2BE63F3B22}">
      <dgm:prSet/>
      <dgm:spPr/>
      <dgm:t>
        <a:bodyPr/>
        <a:lstStyle/>
        <a:p>
          <a:pPr rtl="1"/>
          <a:endParaRPr lang="ar-EG"/>
        </a:p>
      </dgm:t>
    </dgm:pt>
    <dgm:pt modelId="{72878A61-C8EF-4AE7-AF82-D89D6F783F3D}">
      <dgm:prSet custT="1"/>
      <dgm:spPr/>
      <dgm:t>
        <a:bodyPr/>
        <a:lstStyle/>
        <a:p>
          <a:pPr algn="ctr" rtl="1"/>
          <a:r>
            <a:rPr lang="ar-EG" sz="2400" b="1" u="none" dirty="0" smtClean="0"/>
            <a:t>ما هى </a:t>
          </a:r>
          <a:r>
            <a:rPr lang="ar-SA" sz="2400" b="1" u="none" dirty="0" smtClean="0"/>
            <a:t>مبادئ إكساب وتعلم المفاهيم العلمية </a:t>
          </a:r>
          <a:r>
            <a:rPr lang="ar-EG" sz="2400" b="1" u="none" dirty="0" smtClean="0"/>
            <a:t>لدى الأطفال فى المرحلة الحسحركية </a:t>
          </a:r>
          <a:endParaRPr lang="en-US" sz="2400" u="none" dirty="0"/>
        </a:p>
      </dgm:t>
    </dgm:pt>
    <dgm:pt modelId="{F7CC60FA-818A-48EC-8171-E0C4A9EE5FAC}" type="parTrans" cxnId="{780AC363-F696-4E48-ABAA-5D8B8B446996}">
      <dgm:prSet/>
      <dgm:spPr/>
      <dgm:t>
        <a:bodyPr/>
        <a:lstStyle/>
        <a:p>
          <a:pPr rtl="1"/>
          <a:endParaRPr lang="ar-EG"/>
        </a:p>
      </dgm:t>
    </dgm:pt>
    <dgm:pt modelId="{694F9D3D-5A73-4B4C-AE51-6BB785BA878D}" type="sibTrans" cxnId="{780AC363-F696-4E48-ABAA-5D8B8B446996}">
      <dgm:prSet/>
      <dgm:spPr/>
      <dgm:t>
        <a:bodyPr/>
        <a:lstStyle/>
        <a:p>
          <a:pPr rtl="1"/>
          <a:endParaRPr lang="ar-EG"/>
        </a:p>
      </dgm:t>
    </dgm:pt>
    <dgm:pt modelId="{84C73B67-794F-4ACE-BCDD-7E83217B910A}">
      <dgm:prSet custT="1"/>
      <dgm:spPr/>
      <dgm:t>
        <a:bodyPr/>
        <a:lstStyle/>
        <a:p>
          <a:pPr algn="ctr" rtl="1"/>
          <a:r>
            <a:rPr lang="ar-EG" sz="2400" b="1" u="none" dirty="0" smtClean="0"/>
            <a:t>ماهى مبادىء نمو المفاهيم العلمية فى مرحلة العمليات المحسوسة من </a:t>
          </a:r>
          <a:r>
            <a:rPr lang="ar-SA" sz="2400" u="none" dirty="0" smtClean="0"/>
            <a:t>الثانية حتى السابعة</a:t>
          </a:r>
          <a:r>
            <a:rPr lang="ar-SA" sz="2400" b="1" u="none" dirty="0" smtClean="0"/>
            <a:t> </a:t>
          </a:r>
          <a:r>
            <a:rPr lang="ar-EG" sz="2400" b="1" u="none" dirty="0" smtClean="0"/>
            <a:t>؟ </a:t>
          </a:r>
          <a:endParaRPr lang="en-US" sz="2400" u="none" dirty="0"/>
        </a:p>
      </dgm:t>
    </dgm:pt>
    <dgm:pt modelId="{25CD0216-6192-4611-AADA-96A581C96C13}" type="parTrans" cxnId="{CD91592F-CA9F-4703-90AF-F6551C367FF7}">
      <dgm:prSet/>
      <dgm:spPr/>
      <dgm:t>
        <a:bodyPr/>
        <a:lstStyle/>
        <a:p>
          <a:pPr rtl="1"/>
          <a:endParaRPr lang="ar-EG"/>
        </a:p>
      </dgm:t>
    </dgm:pt>
    <dgm:pt modelId="{5976732E-F2BB-4517-A2FF-AFE17F3DC2DD}" type="sibTrans" cxnId="{CD91592F-CA9F-4703-90AF-F6551C367FF7}">
      <dgm:prSet/>
      <dgm:spPr/>
      <dgm:t>
        <a:bodyPr/>
        <a:lstStyle/>
        <a:p>
          <a:pPr rtl="1"/>
          <a:endParaRPr lang="ar-EG"/>
        </a:p>
      </dgm:t>
    </dgm:pt>
    <dgm:pt modelId="{D42902E5-D004-4C2A-9F6D-6940A3E7C5CF}">
      <dgm:prSet custT="1"/>
      <dgm:spPr/>
      <dgm:t>
        <a:bodyPr/>
        <a:lstStyle/>
        <a:p>
          <a:pPr algn="ctr" rtl="1"/>
          <a:r>
            <a:rPr lang="ar-EG" sz="2400" b="1" u="none" dirty="0" smtClean="0"/>
            <a:t>ما هى مستويات  تفسير </a:t>
          </a:r>
          <a:r>
            <a:rPr lang="ar-SA" sz="2400" b="1" u="none" dirty="0" smtClean="0"/>
            <a:t>الأطفال </a:t>
          </a:r>
          <a:r>
            <a:rPr lang="ar-EG" sz="2400" b="1" u="none" dirty="0" smtClean="0"/>
            <a:t>على </a:t>
          </a:r>
          <a:r>
            <a:rPr lang="ar-SA" sz="2400" b="1" u="none" dirty="0" smtClean="0"/>
            <a:t>الظواهر</a:t>
          </a:r>
          <a:r>
            <a:rPr lang="ar-EG" sz="2400" b="1" u="none" dirty="0" smtClean="0"/>
            <a:t>التى تحدث من حولهم فى مرحلة العمليات المحسوسة ؟ </a:t>
          </a:r>
          <a:endParaRPr lang="en-US" sz="2400" u="none" dirty="0"/>
        </a:p>
      </dgm:t>
    </dgm:pt>
    <dgm:pt modelId="{C6EE815E-5C35-47E4-AD85-BD2A52340A43}" type="parTrans" cxnId="{1A662451-0E78-4429-9D7B-273BEA5DC9CB}">
      <dgm:prSet/>
      <dgm:spPr/>
      <dgm:t>
        <a:bodyPr/>
        <a:lstStyle/>
        <a:p>
          <a:pPr rtl="1"/>
          <a:endParaRPr lang="ar-EG"/>
        </a:p>
      </dgm:t>
    </dgm:pt>
    <dgm:pt modelId="{D4CBF2F4-9449-4387-A613-5C6B371E16F4}" type="sibTrans" cxnId="{1A662451-0E78-4429-9D7B-273BEA5DC9CB}">
      <dgm:prSet/>
      <dgm:spPr/>
      <dgm:t>
        <a:bodyPr/>
        <a:lstStyle/>
        <a:p>
          <a:pPr rtl="1"/>
          <a:endParaRPr lang="ar-EG"/>
        </a:p>
      </dgm:t>
    </dgm:pt>
    <dgm:pt modelId="{6E24AC04-9A35-4F0D-A10E-F93C1C64CA83}">
      <dgm:prSet custT="1"/>
      <dgm:spPr/>
      <dgm:t>
        <a:bodyPr/>
        <a:lstStyle/>
        <a:p>
          <a:pPr algn="ctr" rtl="1"/>
          <a:r>
            <a:rPr lang="ar-EG" sz="2400" b="1" u="none" dirty="0" smtClean="0"/>
            <a:t>كيف يمكن </a:t>
          </a:r>
          <a:r>
            <a:rPr lang="ar-SA" sz="2400" b="1" u="none" dirty="0" smtClean="0"/>
            <a:t>تنمية المهارات المتعلقة بمفهوم العلية </a:t>
          </a:r>
          <a:r>
            <a:rPr lang="ar-EG" sz="2400" b="1" u="none" dirty="0" smtClean="0"/>
            <a:t>لدى الأطفال من </a:t>
          </a:r>
          <a:r>
            <a:rPr lang="ar-SA" sz="2400" b="1" u="none" dirty="0" smtClean="0"/>
            <a:t>خلال الظواهر البيولوجية للحيوان</a:t>
          </a:r>
          <a:r>
            <a:rPr lang="ar-EG" sz="2400" b="1" u="none" dirty="0" smtClean="0"/>
            <a:t>؟ </a:t>
          </a:r>
          <a:endParaRPr lang="en-US" sz="2400" u="none" dirty="0"/>
        </a:p>
      </dgm:t>
    </dgm:pt>
    <dgm:pt modelId="{57162A61-F97B-4390-A603-4A5686CA1F44}" type="parTrans" cxnId="{F587A8E6-898C-4A46-990A-CEDD484EFFEF}">
      <dgm:prSet/>
      <dgm:spPr/>
      <dgm:t>
        <a:bodyPr/>
        <a:lstStyle/>
        <a:p>
          <a:pPr rtl="1"/>
          <a:endParaRPr lang="ar-EG"/>
        </a:p>
      </dgm:t>
    </dgm:pt>
    <dgm:pt modelId="{CEDDFB48-075A-4792-B522-06A32C084304}" type="sibTrans" cxnId="{F587A8E6-898C-4A46-990A-CEDD484EFFEF}">
      <dgm:prSet/>
      <dgm:spPr/>
      <dgm:t>
        <a:bodyPr/>
        <a:lstStyle/>
        <a:p>
          <a:pPr rtl="1"/>
          <a:endParaRPr lang="ar-EG"/>
        </a:p>
      </dgm:t>
    </dgm:pt>
    <dgm:pt modelId="{FDF6C3C9-61B5-4B55-8105-E8BD3F09D786}">
      <dgm:prSet custT="1"/>
      <dgm:spPr/>
      <dgm:t>
        <a:bodyPr/>
        <a:lstStyle/>
        <a:p>
          <a:pPr algn="ctr" rtl="1"/>
          <a:r>
            <a:rPr lang="ar-EG" sz="2400" b="1" u="none" dirty="0" smtClean="0"/>
            <a:t>مالذي  يتعلمة الأطفال </a:t>
          </a:r>
          <a:r>
            <a:rPr lang="ar-SA" sz="2400" b="1" u="none" dirty="0" smtClean="0"/>
            <a:t>من خلال </a:t>
          </a:r>
          <a:r>
            <a:rPr lang="ar-EG" sz="2400" b="1" u="none" dirty="0" smtClean="0"/>
            <a:t>تعلم المفاهيم العلمية من خلال </a:t>
          </a:r>
          <a:r>
            <a:rPr lang="ar-SA" sz="2400" b="1" u="none" dirty="0" smtClean="0"/>
            <a:t>الظواهر </a:t>
          </a:r>
          <a:r>
            <a:rPr lang="ar-EG" sz="2400" b="1" u="none" dirty="0" smtClean="0"/>
            <a:t>البيولوجية ؟ </a:t>
          </a:r>
          <a:endParaRPr lang="en-US" sz="2400" u="none" dirty="0"/>
        </a:p>
      </dgm:t>
    </dgm:pt>
    <dgm:pt modelId="{AFDB9E43-06AF-4BA6-A62A-7DAA56510F3F}" type="parTrans" cxnId="{67437587-BAC1-46EB-B316-A9E511936D7F}">
      <dgm:prSet/>
      <dgm:spPr/>
      <dgm:t>
        <a:bodyPr/>
        <a:lstStyle/>
        <a:p>
          <a:pPr rtl="1"/>
          <a:endParaRPr lang="ar-EG"/>
        </a:p>
      </dgm:t>
    </dgm:pt>
    <dgm:pt modelId="{0096196D-2F13-4530-83B3-C65F945FEBD5}" type="sibTrans" cxnId="{67437587-BAC1-46EB-B316-A9E511936D7F}">
      <dgm:prSet/>
      <dgm:spPr/>
      <dgm:t>
        <a:bodyPr/>
        <a:lstStyle/>
        <a:p>
          <a:pPr rtl="1"/>
          <a:endParaRPr lang="ar-EG"/>
        </a:p>
      </dgm:t>
    </dgm:pt>
    <dgm:pt modelId="{1ED764F0-188C-4FA8-83AC-42C78DEBE9DB}" type="pres">
      <dgm:prSet presAssocID="{29CDE113-59FA-4A40-BD35-F27287A1AFF2}" presName="linear" presStyleCnt="0">
        <dgm:presLayoutVars>
          <dgm:animLvl val="lvl"/>
          <dgm:resizeHandles val="exact"/>
        </dgm:presLayoutVars>
      </dgm:prSet>
      <dgm:spPr/>
      <dgm:t>
        <a:bodyPr/>
        <a:lstStyle/>
        <a:p>
          <a:pPr rtl="1"/>
          <a:endParaRPr lang="ar-EG"/>
        </a:p>
      </dgm:t>
    </dgm:pt>
    <dgm:pt modelId="{0043C03D-6035-4890-86D6-0C57CB6A1C96}" type="pres">
      <dgm:prSet presAssocID="{04C0C428-C6E9-412A-9416-C2A08537EF13}" presName="parentText" presStyleLbl="node1" presStyleIdx="0" presStyleCnt="7">
        <dgm:presLayoutVars>
          <dgm:chMax val="0"/>
          <dgm:bulletEnabled val="1"/>
        </dgm:presLayoutVars>
      </dgm:prSet>
      <dgm:spPr/>
      <dgm:t>
        <a:bodyPr/>
        <a:lstStyle/>
        <a:p>
          <a:pPr rtl="1"/>
          <a:endParaRPr lang="ar-EG"/>
        </a:p>
      </dgm:t>
    </dgm:pt>
    <dgm:pt modelId="{1F2C56B6-8AEF-4A9F-952C-EB13C15B345B}" type="pres">
      <dgm:prSet presAssocID="{27B887A7-AA2D-4145-970A-3FE04641C31E}" presName="spacer" presStyleCnt="0"/>
      <dgm:spPr/>
    </dgm:pt>
    <dgm:pt modelId="{6D47056A-7134-45CB-A03F-ABB46CE5F05A}" type="pres">
      <dgm:prSet presAssocID="{DAD43E4A-90FA-4566-A196-8B4FAFAC8733}" presName="parentText" presStyleLbl="node1" presStyleIdx="1" presStyleCnt="7">
        <dgm:presLayoutVars>
          <dgm:chMax val="0"/>
          <dgm:bulletEnabled val="1"/>
        </dgm:presLayoutVars>
      </dgm:prSet>
      <dgm:spPr/>
      <dgm:t>
        <a:bodyPr/>
        <a:lstStyle/>
        <a:p>
          <a:pPr rtl="1"/>
          <a:endParaRPr lang="ar-EG"/>
        </a:p>
      </dgm:t>
    </dgm:pt>
    <dgm:pt modelId="{B0B180C5-9E87-4474-90C1-4E61D1802003}" type="pres">
      <dgm:prSet presAssocID="{D85ED420-CC54-42B1-ABD7-4E84581A63A3}" presName="spacer" presStyleCnt="0"/>
      <dgm:spPr/>
    </dgm:pt>
    <dgm:pt modelId="{D970E776-8B99-4897-899A-34C844B21CB3}" type="pres">
      <dgm:prSet presAssocID="{72878A61-C8EF-4AE7-AF82-D89D6F783F3D}" presName="parentText" presStyleLbl="node1" presStyleIdx="2" presStyleCnt="7">
        <dgm:presLayoutVars>
          <dgm:chMax val="0"/>
          <dgm:bulletEnabled val="1"/>
        </dgm:presLayoutVars>
      </dgm:prSet>
      <dgm:spPr/>
      <dgm:t>
        <a:bodyPr/>
        <a:lstStyle/>
        <a:p>
          <a:pPr rtl="1"/>
          <a:endParaRPr lang="ar-EG"/>
        </a:p>
      </dgm:t>
    </dgm:pt>
    <dgm:pt modelId="{7CA8FB39-D44E-4A7A-AE17-8D37CFE600DA}" type="pres">
      <dgm:prSet presAssocID="{694F9D3D-5A73-4B4C-AE51-6BB785BA878D}" presName="spacer" presStyleCnt="0"/>
      <dgm:spPr/>
    </dgm:pt>
    <dgm:pt modelId="{99BA171D-1DFB-4705-8DF1-02A023846578}" type="pres">
      <dgm:prSet presAssocID="{84C73B67-794F-4ACE-BCDD-7E83217B910A}" presName="parentText" presStyleLbl="node1" presStyleIdx="3" presStyleCnt="7">
        <dgm:presLayoutVars>
          <dgm:chMax val="0"/>
          <dgm:bulletEnabled val="1"/>
        </dgm:presLayoutVars>
      </dgm:prSet>
      <dgm:spPr/>
      <dgm:t>
        <a:bodyPr/>
        <a:lstStyle/>
        <a:p>
          <a:pPr rtl="1"/>
          <a:endParaRPr lang="ar-EG"/>
        </a:p>
      </dgm:t>
    </dgm:pt>
    <dgm:pt modelId="{4C3890E5-932F-4E80-AE34-90967BA3EAD2}" type="pres">
      <dgm:prSet presAssocID="{5976732E-F2BB-4517-A2FF-AFE17F3DC2DD}" presName="spacer" presStyleCnt="0"/>
      <dgm:spPr/>
    </dgm:pt>
    <dgm:pt modelId="{28BA5812-F5E7-40A1-BD2A-DF2080D937D3}" type="pres">
      <dgm:prSet presAssocID="{D42902E5-D004-4C2A-9F6D-6940A3E7C5CF}" presName="parentText" presStyleLbl="node1" presStyleIdx="4" presStyleCnt="7">
        <dgm:presLayoutVars>
          <dgm:chMax val="0"/>
          <dgm:bulletEnabled val="1"/>
        </dgm:presLayoutVars>
      </dgm:prSet>
      <dgm:spPr/>
      <dgm:t>
        <a:bodyPr/>
        <a:lstStyle/>
        <a:p>
          <a:pPr rtl="1"/>
          <a:endParaRPr lang="ar-EG"/>
        </a:p>
      </dgm:t>
    </dgm:pt>
    <dgm:pt modelId="{A60760EB-126B-49C9-ABB9-44030931B382}" type="pres">
      <dgm:prSet presAssocID="{D4CBF2F4-9449-4387-A613-5C6B371E16F4}" presName="spacer" presStyleCnt="0"/>
      <dgm:spPr/>
    </dgm:pt>
    <dgm:pt modelId="{F10D6DB2-4125-4F25-A754-7001EDF4EC7C}" type="pres">
      <dgm:prSet presAssocID="{6E24AC04-9A35-4F0D-A10E-F93C1C64CA83}" presName="parentText" presStyleLbl="node1" presStyleIdx="5" presStyleCnt="7">
        <dgm:presLayoutVars>
          <dgm:chMax val="0"/>
          <dgm:bulletEnabled val="1"/>
        </dgm:presLayoutVars>
      </dgm:prSet>
      <dgm:spPr/>
      <dgm:t>
        <a:bodyPr/>
        <a:lstStyle/>
        <a:p>
          <a:pPr rtl="1"/>
          <a:endParaRPr lang="ar-EG"/>
        </a:p>
      </dgm:t>
    </dgm:pt>
    <dgm:pt modelId="{4D18B510-4B82-44B5-AB86-0F76605C75BA}" type="pres">
      <dgm:prSet presAssocID="{CEDDFB48-075A-4792-B522-06A32C084304}" presName="spacer" presStyleCnt="0"/>
      <dgm:spPr/>
    </dgm:pt>
    <dgm:pt modelId="{603CC5B8-5B89-43B3-B9C6-AE490EE79E20}" type="pres">
      <dgm:prSet presAssocID="{FDF6C3C9-61B5-4B55-8105-E8BD3F09D786}" presName="parentText" presStyleLbl="node1" presStyleIdx="6" presStyleCnt="7">
        <dgm:presLayoutVars>
          <dgm:chMax val="0"/>
          <dgm:bulletEnabled val="1"/>
        </dgm:presLayoutVars>
      </dgm:prSet>
      <dgm:spPr/>
      <dgm:t>
        <a:bodyPr/>
        <a:lstStyle/>
        <a:p>
          <a:pPr rtl="1"/>
          <a:endParaRPr lang="ar-EG"/>
        </a:p>
      </dgm:t>
    </dgm:pt>
  </dgm:ptLst>
  <dgm:cxnLst>
    <dgm:cxn modelId="{39C2E6E5-8E9F-4A1F-8E41-E5A78B74EF55}" type="presOf" srcId="{DAD43E4A-90FA-4566-A196-8B4FAFAC8733}" destId="{6D47056A-7134-45CB-A03F-ABB46CE5F05A}" srcOrd="0" destOrd="0" presId="urn:microsoft.com/office/officeart/2005/8/layout/vList2"/>
    <dgm:cxn modelId="{91AF9A82-E0BE-40FE-BEC8-D03632161589}" srcId="{29CDE113-59FA-4A40-BD35-F27287A1AFF2}" destId="{04C0C428-C6E9-412A-9416-C2A08537EF13}" srcOrd="0" destOrd="0" parTransId="{359F59E3-7A52-483E-AFE9-381783864269}" sibTransId="{27B887A7-AA2D-4145-970A-3FE04641C31E}"/>
    <dgm:cxn modelId="{B369B9E8-9808-4DD2-8EC3-78FD76BF79C4}" type="presOf" srcId="{29CDE113-59FA-4A40-BD35-F27287A1AFF2}" destId="{1ED764F0-188C-4FA8-83AC-42C78DEBE9DB}" srcOrd="0" destOrd="0" presId="urn:microsoft.com/office/officeart/2005/8/layout/vList2"/>
    <dgm:cxn modelId="{CD91592F-CA9F-4703-90AF-F6551C367FF7}" srcId="{29CDE113-59FA-4A40-BD35-F27287A1AFF2}" destId="{84C73B67-794F-4ACE-BCDD-7E83217B910A}" srcOrd="3" destOrd="0" parTransId="{25CD0216-6192-4611-AADA-96A581C96C13}" sibTransId="{5976732E-F2BB-4517-A2FF-AFE17F3DC2DD}"/>
    <dgm:cxn modelId="{EA95402E-E743-4B8B-9DA3-F639508C6503}" type="presOf" srcId="{D42902E5-D004-4C2A-9F6D-6940A3E7C5CF}" destId="{28BA5812-F5E7-40A1-BD2A-DF2080D937D3}" srcOrd="0" destOrd="0" presId="urn:microsoft.com/office/officeart/2005/8/layout/vList2"/>
    <dgm:cxn modelId="{C2D7F885-9BCC-492D-A9AB-9C5B7B6FDD0C}" type="presOf" srcId="{FDF6C3C9-61B5-4B55-8105-E8BD3F09D786}" destId="{603CC5B8-5B89-43B3-B9C6-AE490EE79E20}" srcOrd="0" destOrd="0" presId="urn:microsoft.com/office/officeart/2005/8/layout/vList2"/>
    <dgm:cxn modelId="{8907A7DC-39DE-428A-90C3-A896394C7387}" type="presOf" srcId="{72878A61-C8EF-4AE7-AF82-D89D6F783F3D}" destId="{D970E776-8B99-4897-899A-34C844B21CB3}" srcOrd="0" destOrd="0" presId="urn:microsoft.com/office/officeart/2005/8/layout/vList2"/>
    <dgm:cxn modelId="{F587A8E6-898C-4A46-990A-CEDD484EFFEF}" srcId="{29CDE113-59FA-4A40-BD35-F27287A1AFF2}" destId="{6E24AC04-9A35-4F0D-A10E-F93C1C64CA83}" srcOrd="5" destOrd="0" parTransId="{57162A61-F97B-4390-A603-4A5686CA1F44}" sibTransId="{CEDDFB48-075A-4792-B522-06A32C084304}"/>
    <dgm:cxn modelId="{67437587-BAC1-46EB-B316-A9E511936D7F}" srcId="{29CDE113-59FA-4A40-BD35-F27287A1AFF2}" destId="{FDF6C3C9-61B5-4B55-8105-E8BD3F09D786}" srcOrd="6" destOrd="0" parTransId="{AFDB9E43-06AF-4BA6-A62A-7DAA56510F3F}" sibTransId="{0096196D-2F13-4530-83B3-C65F945FEBD5}"/>
    <dgm:cxn modelId="{7E0E2BFF-C375-423E-AE0D-A75FE9212261}" type="presOf" srcId="{84C73B67-794F-4ACE-BCDD-7E83217B910A}" destId="{99BA171D-1DFB-4705-8DF1-02A023846578}" srcOrd="0" destOrd="0" presId="urn:microsoft.com/office/officeart/2005/8/layout/vList2"/>
    <dgm:cxn modelId="{780AC363-F696-4E48-ABAA-5D8B8B446996}" srcId="{29CDE113-59FA-4A40-BD35-F27287A1AFF2}" destId="{72878A61-C8EF-4AE7-AF82-D89D6F783F3D}" srcOrd="2" destOrd="0" parTransId="{F7CC60FA-818A-48EC-8171-E0C4A9EE5FAC}" sibTransId="{694F9D3D-5A73-4B4C-AE51-6BB785BA878D}"/>
    <dgm:cxn modelId="{EEF479DA-1D31-4083-A9BF-A480FAED3BE0}" type="presOf" srcId="{6E24AC04-9A35-4F0D-A10E-F93C1C64CA83}" destId="{F10D6DB2-4125-4F25-A754-7001EDF4EC7C}" srcOrd="0" destOrd="0" presId="urn:microsoft.com/office/officeart/2005/8/layout/vList2"/>
    <dgm:cxn modelId="{7A713291-3E2E-46CA-AC94-5E2BE63F3B22}" srcId="{29CDE113-59FA-4A40-BD35-F27287A1AFF2}" destId="{DAD43E4A-90FA-4566-A196-8B4FAFAC8733}" srcOrd="1" destOrd="0" parTransId="{9C422F9C-C763-4056-88B9-FE45CEAC2E82}" sibTransId="{D85ED420-CC54-42B1-ABD7-4E84581A63A3}"/>
    <dgm:cxn modelId="{1A662451-0E78-4429-9D7B-273BEA5DC9CB}" srcId="{29CDE113-59FA-4A40-BD35-F27287A1AFF2}" destId="{D42902E5-D004-4C2A-9F6D-6940A3E7C5CF}" srcOrd="4" destOrd="0" parTransId="{C6EE815E-5C35-47E4-AD85-BD2A52340A43}" sibTransId="{D4CBF2F4-9449-4387-A613-5C6B371E16F4}"/>
    <dgm:cxn modelId="{6BE7889C-43C1-4589-8CBA-1ADD6E3F7726}" type="presOf" srcId="{04C0C428-C6E9-412A-9416-C2A08537EF13}" destId="{0043C03D-6035-4890-86D6-0C57CB6A1C96}" srcOrd="0" destOrd="0" presId="urn:microsoft.com/office/officeart/2005/8/layout/vList2"/>
    <dgm:cxn modelId="{8047C41F-D31C-4E31-99FD-4A3BDF73D89F}" type="presParOf" srcId="{1ED764F0-188C-4FA8-83AC-42C78DEBE9DB}" destId="{0043C03D-6035-4890-86D6-0C57CB6A1C96}" srcOrd="0" destOrd="0" presId="urn:microsoft.com/office/officeart/2005/8/layout/vList2"/>
    <dgm:cxn modelId="{38940D46-8C0C-472C-90B1-8307D885E0D0}" type="presParOf" srcId="{1ED764F0-188C-4FA8-83AC-42C78DEBE9DB}" destId="{1F2C56B6-8AEF-4A9F-952C-EB13C15B345B}" srcOrd="1" destOrd="0" presId="urn:microsoft.com/office/officeart/2005/8/layout/vList2"/>
    <dgm:cxn modelId="{6223F5F5-AD86-4A65-AC9E-C76B83DAA0FF}" type="presParOf" srcId="{1ED764F0-188C-4FA8-83AC-42C78DEBE9DB}" destId="{6D47056A-7134-45CB-A03F-ABB46CE5F05A}" srcOrd="2" destOrd="0" presId="urn:microsoft.com/office/officeart/2005/8/layout/vList2"/>
    <dgm:cxn modelId="{4195FD9F-19DE-4C7E-B1EA-605026679EAD}" type="presParOf" srcId="{1ED764F0-188C-4FA8-83AC-42C78DEBE9DB}" destId="{B0B180C5-9E87-4474-90C1-4E61D1802003}" srcOrd="3" destOrd="0" presId="urn:microsoft.com/office/officeart/2005/8/layout/vList2"/>
    <dgm:cxn modelId="{D9D021A4-A7B0-486D-A250-C75C3D6FA942}" type="presParOf" srcId="{1ED764F0-188C-4FA8-83AC-42C78DEBE9DB}" destId="{D970E776-8B99-4897-899A-34C844B21CB3}" srcOrd="4" destOrd="0" presId="urn:microsoft.com/office/officeart/2005/8/layout/vList2"/>
    <dgm:cxn modelId="{44F8A62F-F8A5-45D9-8D06-1FA9AF0C6B59}" type="presParOf" srcId="{1ED764F0-188C-4FA8-83AC-42C78DEBE9DB}" destId="{7CA8FB39-D44E-4A7A-AE17-8D37CFE600DA}" srcOrd="5" destOrd="0" presId="urn:microsoft.com/office/officeart/2005/8/layout/vList2"/>
    <dgm:cxn modelId="{D143AD85-C3B5-4F6B-85D8-C551115C61C7}" type="presParOf" srcId="{1ED764F0-188C-4FA8-83AC-42C78DEBE9DB}" destId="{99BA171D-1DFB-4705-8DF1-02A023846578}" srcOrd="6" destOrd="0" presId="urn:microsoft.com/office/officeart/2005/8/layout/vList2"/>
    <dgm:cxn modelId="{19035794-0976-42EE-8AE9-B65854402F51}" type="presParOf" srcId="{1ED764F0-188C-4FA8-83AC-42C78DEBE9DB}" destId="{4C3890E5-932F-4E80-AE34-90967BA3EAD2}" srcOrd="7" destOrd="0" presId="urn:microsoft.com/office/officeart/2005/8/layout/vList2"/>
    <dgm:cxn modelId="{8A56C95F-5414-4935-B418-5390E39036EA}" type="presParOf" srcId="{1ED764F0-188C-4FA8-83AC-42C78DEBE9DB}" destId="{28BA5812-F5E7-40A1-BD2A-DF2080D937D3}" srcOrd="8" destOrd="0" presId="urn:microsoft.com/office/officeart/2005/8/layout/vList2"/>
    <dgm:cxn modelId="{B07A8BBD-B4A0-4C7E-9C7B-537778CB4FB6}" type="presParOf" srcId="{1ED764F0-188C-4FA8-83AC-42C78DEBE9DB}" destId="{A60760EB-126B-49C9-ABB9-44030931B382}" srcOrd="9" destOrd="0" presId="urn:microsoft.com/office/officeart/2005/8/layout/vList2"/>
    <dgm:cxn modelId="{81D23893-0C39-4242-96DD-54B840145D73}" type="presParOf" srcId="{1ED764F0-188C-4FA8-83AC-42C78DEBE9DB}" destId="{F10D6DB2-4125-4F25-A754-7001EDF4EC7C}" srcOrd="10" destOrd="0" presId="urn:microsoft.com/office/officeart/2005/8/layout/vList2"/>
    <dgm:cxn modelId="{A2B116CA-1892-4F43-90F9-03CAF488EBA4}" type="presParOf" srcId="{1ED764F0-188C-4FA8-83AC-42C78DEBE9DB}" destId="{4D18B510-4B82-44B5-AB86-0F76605C75BA}" srcOrd="11" destOrd="0" presId="urn:microsoft.com/office/officeart/2005/8/layout/vList2"/>
    <dgm:cxn modelId="{477E73BB-93A3-41AB-AF17-88BC90436849}" type="presParOf" srcId="{1ED764F0-188C-4FA8-83AC-42C78DEBE9DB}" destId="{603CC5B8-5B89-43B3-B9C6-AE490EE79E2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A123D8-8A0B-439E-ADA1-4ECDBF514214}" type="doc">
      <dgm:prSet loTypeId="urn:microsoft.com/office/officeart/2005/8/layout/lProcess3" loCatId="process" qsTypeId="urn:microsoft.com/office/officeart/2005/8/quickstyle/3d1" qsCatId="3D" csTypeId="urn:microsoft.com/office/officeart/2005/8/colors/colorful1#2" csCatId="colorful" phldr="1"/>
      <dgm:spPr/>
      <dgm:t>
        <a:bodyPr/>
        <a:lstStyle/>
        <a:p>
          <a:pPr rtl="1"/>
          <a:endParaRPr lang="ar-EG"/>
        </a:p>
      </dgm:t>
    </dgm:pt>
    <dgm:pt modelId="{34302945-73AF-4EDD-8DAE-48DD15BDDCD3}">
      <dgm:prSet custT="1"/>
      <dgm:spPr/>
      <dgm:t>
        <a:bodyPr/>
        <a:lstStyle/>
        <a:p>
          <a:pPr rtl="1"/>
          <a:r>
            <a:rPr lang="ar-SA" sz="2400" b="1" dirty="0" smtClean="0"/>
            <a:t>يوجد فرق كبير بين الإلمام السطحي بالمفاهيم وكل من المفاهيم العلمية والرياضية</a:t>
          </a:r>
          <a:endParaRPr lang="ar-EG" sz="2400" b="1" dirty="0"/>
        </a:p>
      </dgm:t>
    </dgm:pt>
    <dgm:pt modelId="{6274DAD4-F3D1-442E-8B0B-97417833FF2B}" type="parTrans" cxnId="{4F8F65E0-6B87-48E1-9AFE-ED4AE982A952}">
      <dgm:prSet/>
      <dgm:spPr/>
      <dgm:t>
        <a:bodyPr/>
        <a:lstStyle/>
        <a:p>
          <a:pPr rtl="1"/>
          <a:endParaRPr lang="ar-EG"/>
        </a:p>
      </dgm:t>
    </dgm:pt>
    <dgm:pt modelId="{252959C0-9D02-4FAC-BC2A-2F7B36056E02}" type="sibTrans" cxnId="{4F8F65E0-6B87-48E1-9AFE-ED4AE982A952}">
      <dgm:prSet/>
      <dgm:spPr/>
      <dgm:t>
        <a:bodyPr/>
        <a:lstStyle/>
        <a:p>
          <a:pPr rtl="1"/>
          <a:endParaRPr lang="ar-EG"/>
        </a:p>
      </dgm:t>
    </dgm:pt>
    <dgm:pt modelId="{989FF159-1A2D-4FC0-8F30-734C121A3347}">
      <dgm:prSet custT="1"/>
      <dgm:spPr/>
      <dgm:t>
        <a:bodyPr/>
        <a:lstStyle/>
        <a:p>
          <a:pPr rtl="1"/>
          <a:r>
            <a:rPr lang="ar-SA" sz="2400" b="1" dirty="0" smtClean="0"/>
            <a:t>مفاهيم الأطفال ينقصها إدراك العلاقات فعلى الرغم من أن الطفل يتناول العلاقات على </a:t>
          </a:r>
          <a:r>
            <a:rPr lang="ar-EG" sz="2400" b="1" dirty="0" smtClean="0"/>
            <a:t>نحو </a:t>
          </a:r>
          <a:r>
            <a:rPr lang="ar-SA" sz="2400" b="1" dirty="0" smtClean="0"/>
            <a:t>صحيح بطريقة تلقائية غير تأملية إلا أن هناك حقائق هامة بالنسبة لوعي الطفل بأفكاره، وتتمثل </a:t>
          </a:r>
          <a:r>
            <a:rPr lang="ar-EG" sz="2400" b="1" dirty="0" smtClean="0"/>
            <a:t>فى </a:t>
          </a:r>
          <a:r>
            <a:rPr lang="ar-SA" sz="2400" b="1" dirty="0" smtClean="0"/>
            <a:t>الوعي بأفكاره ونقلها من الناحية العملية إلى مستوى اللغة</a:t>
          </a:r>
          <a:endParaRPr lang="ar-EG" sz="2400" b="1" dirty="0"/>
        </a:p>
      </dgm:t>
    </dgm:pt>
    <dgm:pt modelId="{06787C9F-EAB8-4EA5-8590-B05C94383D2A}" type="parTrans" cxnId="{A00C4E62-DF7F-4693-8627-2640E2D17C67}">
      <dgm:prSet/>
      <dgm:spPr/>
      <dgm:t>
        <a:bodyPr/>
        <a:lstStyle/>
        <a:p>
          <a:pPr rtl="1"/>
          <a:endParaRPr lang="ar-EG"/>
        </a:p>
      </dgm:t>
    </dgm:pt>
    <dgm:pt modelId="{E84C2F05-BB5E-47FE-A0F0-946216214336}" type="sibTrans" cxnId="{A00C4E62-DF7F-4693-8627-2640E2D17C67}">
      <dgm:prSet/>
      <dgm:spPr/>
      <dgm:t>
        <a:bodyPr/>
        <a:lstStyle/>
        <a:p>
          <a:pPr rtl="1"/>
          <a:endParaRPr lang="ar-EG"/>
        </a:p>
      </dgm:t>
    </dgm:pt>
    <dgm:pt modelId="{B793D654-5C91-4387-88D6-528CC72A4F09}">
      <dgm:prSet custT="1"/>
      <dgm:spPr/>
      <dgm:t>
        <a:bodyPr/>
        <a:lstStyle/>
        <a:p>
          <a:pPr rtl="1"/>
          <a:r>
            <a:rPr lang="ar-EG" sz="2400" b="1" dirty="0" smtClean="0"/>
            <a:t>و فى النهاية </a:t>
          </a:r>
          <a:r>
            <a:rPr lang="ar-SA" sz="2400" b="1" dirty="0" smtClean="0"/>
            <a:t>تدخل وظائفه العقلية العليا في نمو مفاهيمه فينتقل الانتباه اللاإرادي إلى الإرادي.</a:t>
          </a:r>
          <a:endParaRPr lang="en-US" sz="2400" b="1" dirty="0"/>
        </a:p>
      </dgm:t>
    </dgm:pt>
    <dgm:pt modelId="{54801DF2-BA77-4B7B-A576-C9A06B48E0D5}" type="parTrans" cxnId="{23460597-F715-442A-A968-5F10C84D34BE}">
      <dgm:prSet/>
      <dgm:spPr/>
      <dgm:t>
        <a:bodyPr/>
        <a:lstStyle/>
        <a:p>
          <a:pPr rtl="1"/>
          <a:endParaRPr lang="ar-EG"/>
        </a:p>
      </dgm:t>
    </dgm:pt>
    <dgm:pt modelId="{45221F48-F432-442A-8EA9-BCB29987C6E0}" type="sibTrans" cxnId="{23460597-F715-442A-A968-5F10C84D34BE}">
      <dgm:prSet/>
      <dgm:spPr/>
      <dgm:t>
        <a:bodyPr/>
        <a:lstStyle/>
        <a:p>
          <a:pPr rtl="1"/>
          <a:endParaRPr lang="ar-EG"/>
        </a:p>
      </dgm:t>
    </dgm:pt>
    <dgm:pt modelId="{27063588-88D2-4E0E-8675-74F8D7A6DACB}" type="pres">
      <dgm:prSet presAssocID="{E9A123D8-8A0B-439E-ADA1-4ECDBF514214}" presName="Name0" presStyleCnt="0">
        <dgm:presLayoutVars>
          <dgm:chPref val="3"/>
          <dgm:dir/>
          <dgm:animLvl val="lvl"/>
          <dgm:resizeHandles/>
        </dgm:presLayoutVars>
      </dgm:prSet>
      <dgm:spPr/>
      <dgm:t>
        <a:bodyPr/>
        <a:lstStyle/>
        <a:p>
          <a:pPr rtl="1"/>
          <a:endParaRPr lang="ar-EG"/>
        </a:p>
      </dgm:t>
    </dgm:pt>
    <dgm:pt modelId="{EF856639-0940-40A2-8859-475B46F6609B}" type="pres">
      <dgm:prSet presAssocID="{34302945-73AF-4EDD-8DAE-48DD15BDDCD3}" presName="horFlow" presStyleCnt="0"/>
      <dgm:spPr/>
    </dgm:pt>
    <dgm:pt modelId="{647801B8-2E2B-4A15-86DE-94F1926482E9}" type="pres">
      <dgm:prSet presAssocID="{34302945-73AF-4EDD-8DAE-48DD15BDDCD3}" presName="bigChev" presStyleLbl="node1" presStyleIdx="0" presStyleCnt="3" custScaleX="147092" custLinFactNeighborX="-5095" custLinFactNeighborY="-74"/>
      <dgm:spPr/>
      <dgm:t>
        <a:bodyPr/>
        <a:lstStyle/>
        <a:p>
          <a:pPr rtl="1"/>
          <a:endParaRPr lang="ar-EG"/>
        </a:p>
      </dgm:t>
    </dgm:pt>
    <dgm:pt modelId="{870D8066-223B-4831-9E89-36C4D4E4F847}" type="pres">
      <dgm:prSet presAssocID="{34302945-73AF-4EDD-8DAE-48DD15BDDCD3}" presName="vSp" presStyleCnt="0"/>
      <dgm:spPr/>
    </dgm:pt>
    <dgm:pt modelId="{91EC6BF1-E428-4043-9753-934F6FDD035D}" type="pres">
      <dgm:prSet presAssocID="{989FF159-1A2D-4FC0-8F30-734C121A3347}" presName="horFlow" presStyleCnt="0"/>
      <dgm:spPr/>
    </dgm:pt>
    <dgm:pt modelId="{10BDB07C-1FDF-4F1A-80D7-76240F6CDDB5}" type="pres">
      <dgm:prSet presAssocID="{989FF159-1A2D-4FC0-8F30-734C121A3347}" presName="bigChev" presStyleLbl="node1" presStyleIdx="1" presStyleCnt="3" custScaleX="163960"/>
      <dgm:spPr/>
      <dgm:t>
        <a:bodyPr/>
        <a:lstStyle/>
        <a:p>
          <a:pPr rtl="1"/>
          <a:endParaRPr lang="ar-EG"/>
        </a:p>
      </dgm:t>
    </dgm:pt>
    <dgm:pt modelId="{83D5F18C-28D7-4B2E-86B3-D577386BE908}" type="pres">
      <dgm:prSet presAssocID="{989FF159-1A2D-4FC0-8F30-734C121A3347}" presName="vSp" presStyleCnt="0"/>
      <dgm:spPr/>
    </dgm:pt>
    <dgm:pt modelId="{69967478-8EDB-446B-B545-10A4D32E807A}" type="pres">
      <dgm:prSet presAssocID="{B793D654-5C91-4387-88D6-528CC72A4F09}" presName="horFlow" presStyleCnt="0"/>
      <dgm:spPr/>
    </dgm:pt>
    <dgm:pt modelId="{749EB94F-52EA-443F-A834-118C7A58860F}" type="pres">
      <dgm:prSet presAssocID="{B793D654-5C91-4387-88D6-528CC72A4F09}" presName="bigChev" presStyleLbl="node1" presStyleIdx="2" presStyleCnt="3" custScaleX="174150"/>
      <dgm:spPr/>
      <dgm:t>
        <a:bodyPr/>
        <a:lstStyle/>
        <a:p>
          <a:pPr rtl="1"/>
          <a:endParaRPr lang="ar-EG"/>
        </a:p>
      </dgm:t>
    </dgm:pt>
  </dgm:ptLst>
  <dgm:cxnLst>
    <dgm:cxn modelId="{4918518F-B5F2-48AB-911D-54F836E95833}" type="presOf" srcId="{E9A123D8-8A0B-439E-ADA1-4ECDBF514214}" destId="{27063588-88D2-4E0E-8675-74F8D7A6DACB}" srcOrd="0" destOrd="0" presId="urn:microsoft.com/office/officeart/2005/8/layout/lProcess3"/>
    <dgm:cxn modelId="{4F8F65E0-6B87-48E1-9AFE-ED4AE982A952}" srcId="{E9A123D8-8A0B-439E-ADA1-4ECDBF514214}" destId="{34302945-73AF-4EDD-8DAE-48DD15BDDCD3}" srcOrd="0" destOrd="0" parTransId="{6274DAD4-F3D1-442E-8B0B-97417833FF2B}" sibTransId="{252959C0-9D02-4FAC-BC2A-2F7B36056E02}"/>
    <dgm:cxn modelId="{3254E4A5-3FB9-4469-B1E1-6E909023659C}" type="presOf" srcId="{B793D654-5C91-4387-88D6-528CC72A4F09}" destId="{749EB94F-52EA-443F-A834-118C7A58860F}" srcOrd="0" destOrd="0" presId="urn:microsoft.com/office/officeart/2005/8/layout/lProcess3"/>
    <dgm:cxn modelId="{A00C4E62-DF7F-4693-8627-2640E2D17C67}" srcId="{E9A123D8-8A0B-439E-ADA1-4ECDBF514214}" destId="{989FF159-1A2D-4FC0-8F30-734C121A3347}" srcOrd="1" destOrd="0" parTransId="{06787C9F-EAB8-4EA5-8590-B05C94383D2A}" sibTransId="{E84C2F05-BB5E-47FE-A0F0-946216214336}"/>
    <dgm:cxn modelId="{FD2096D7-A5CA-4993-8509-98D592888E0D}" type="presOf" srcId="{34302945-73AF-4EDD-8DAE-48DD15BDDCD3}" destId="{647801B8-2E2B-4A15-86DE-94F1926482E9}" srcOrd="0" destOrd="0" presId="urn:microsoft.com/office/officeart/2005/8/layout/lProcess3"/>
    <dgm:cxn modelId="{23460597-F715-442A-A968-5F10C84D34BE}" srcId="{E9A123D8-8A0B-439E-ADA1-4ECDBF514214}" destId="{B793D654-5C91-4387-88D6-528CC72A4F09}" srcOrd="2" destOrd="0" parTransId="{54801DF2-BA77-4B7B-A576-C9A06B48E0D5}" sibTransId="{45221F48-F432-442A-8EA9-BCB29987C6E0}"/>
    <dgm:cxn modelId="{0D57BA02-10FC-498E-A8A1-7506FBF46569}" type="presOf" srcId="{989FF159-1A2D-4FC0-8F30-734C121A3347}" destId="{10BDB07C-1FDF-4F1A-80D7-76240F6CDDB5}" srcOrd="0" destOrd="0" presId="urn:microsoft.com/office/officeart/2005/8/layout/lProcess3"/>
    <dgm:cxn modelId="{A4D3D3F9-69DE-4D40-A88B-96F1BD2F8D8E}" type="presParOf" srcId="{27063588-88D2-4E0E-8675-74F8D7A6DACB}" destId="{EF856639-0940-40A2-8859-475B46F6609B}" srcOrd="0" destOrd="0" presId="urn:microsoft.com/office/officeart/2005/8/layout/lProcess3"/>
    <dgm:cxn modelId="{F5DA5E51-D0BE-4E08-9250-65915C5E828C}" type="presParOf" srcId="{EF856639-0940-40A2-8859-475B46F6609B}" destId="{647801B8-2E2B-4A15-86DE-94F1926482E9}" srcOrd="0" destOrd="0" presId="urn:microsoft.com/office/officeart/2005/8/layout/lProcess3"/>
    <dgm:cxn modelId="{C6546B94-90BA-4F63-AF34-8E38C30F56AF}" type="presParOf" srcId="{27063588-88D2-4E0E-8675-74F8D7A6DACB}" destId="{870D8066-223B-4831-9E89-36C4D4E4F847}" srcOrd="1" destOrd="0" presId="urn:microsoft.com/office/officeart/2005/8/layout/lProcess3"/>
    <dgm:cxn modelId="{C8DC1BB0-E740-484D-963E-4CD4A3D95EA1}" type="presParOf" srcId="{27063588-88D2-4E0E-8675-74F8D7A6DACB}" destId="{91EC6BF1-E428-4043-9753-934F6FDD035D}" srcOrd="2" destOrd="0" presId="urn:microsoft.com/office/officeart/2005/8/layout/lProcess3"/>
    <dgm:cxn modelId="{22E5A014-0048-4D55-9325-33B331C0C281}" type="presParOf" srcId="{91EC6BF1-E428-4043-9753-934F6FDD035D}" destId="{10BDB07C-1FDF-4F1A-80D7-76240F6CDDB5}" srcOrd="0" destOrd="0" presId="urn:microsoft.com/office/officeart/2005/8/layout/lProcess3"/>
    <dgm:cxn modelId="{004187CD-9561-4AB0-B633-179BB2B1CE66}" type="presParOf" srcId="{27063588-88D2-4E0E-8675-74F8D7A6DACB}" destId="{83D5F18C-28D7-4B2E-86B3-D577386BE908}" srcOrd="3" destOrd="0" presId="urn:microsoft.com/office/officeart/2005/8/layout/lProcess3"/>
    <dgm:cxn modelId="{07C17A00-32FD-4134-AA2B-D8E207661096}" type="presParOf" srcId="{27063588-88D2-4E0E-8675-74F8D7A6DACB}" destId="{69967478-8EDB-446B-B545-10A4D32E807A}" srcOrd="4" destOrd="0" presId="urn:microsoft.com/office/officeart/2005/8/layout/lProcess3"/>
    <dgm:cxn modelId="{B8A2CAB5-7372-407A-A6A3-046BCC7C283D}" type="presParOf" srcId="{69967478-8EDB-446B-B545-10A4D32E807A}" destId="{749EB94F-52EA-443F-A834-118C7A58860F}"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276045-0336-481C-9CB1-AFC78ABAC031}" type="doc">
      <dgm:prSet loTypeId="urn:microsoft.com/office/officeart/2005/8/layout/vList2" loCatId="list" qsTypeId="urn:microsoft.com/office/officeart/2005/8/quickstyle/3d2" qsCatId="3D" csTypeId="urn:microsoft.com/office/officeart/2005/8/colors/colorful1#3" csCatId="colorful" phldr="1"/>
      <dgm:spPr/>
      <dgm:t>
        <a:bodyPr/>
        <a:lstStyle/>
        <a:p>
          <a:pPr rtl="1"/>
          <a:endParaRPr lang="ar-EG"/>
        </a:p>
      </dgm:t>
    </dgm:pt>
    <dgm:pt modelId="{4B26D6B4-73C9-4F06-B4AC-021B6B1FFC3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1"/>
          <a:r>
            <a:rPr lang="ar-EG" sz="3600" b="1" u="sng" dirty="0" smtClean="0">
              <a:effectLst>
                <a:outerShdw blurRad="38100" dist="38100" dir="2700000" algn="tl">
                  <a:srgbClr val="000000">
                    <a:alpha val="43137"/>
                  </a:srgbClr>
                </a:outerShdw>
              </a:effectLst>
            </a:rPr>
            <a:t>أولا ما هى مستويات نمو  المفاهيم العلمية فى </a:t>
          </a:r>
          <a:r>
            <a:rPr lang="ar-SA" sz="3600" b="1" u="sng" dirty="0" smtClean="0">
              <a:effectLst>
                <a:outerShdw blurRad="38100" dist="38100" dir="2700000" algn="tl">
                  <a:srgbClr val="000000">
                    <a:alpha val="43137"/>
                  </a:srgbClr>
                </a:outerShdw>
              </a:effectLst>
            </a:rPr>
            <a:t>المرحلة الحسية الحركية</a:t>
          </a:r>
          <a:r>
            <a:rPr lang="ar-EG" sz="3600" b="1" u="sng" dirty="0" smtClean="0">
              <a:effectLst>
                <a:outerShdw blurRad="38100" dist="38100" dir="2700000" algn="tl">
                  <a:srgbClr val="000000">
                    <a:alpha val="43137"/>
                  </a:srgbClr>
                </a:outerShdw>
              </a:effectLst>
            </a:rPr>
            <a:t> لدى الأطفال ؟</a:t>
          </a:r>
          <a:endParaRPr lang="en-US" sz="3600" b="1" u="sng" dirty="0">
            <a:effectLst>
              <a:outerShdw blurRad="38100" dist="38100" dir="2700000" algn="tl">
                <a:srgbClr val="000000">
                  <a:alpha val="43137"/>
                </a:srgbClr>
              </a:outerShdw>
            </a:effectLst>
          </a:endParaRPr>
        </a:p>
      </dgm:t>
    </dgm:pt>
    <dgm:pt modelId="{B1FFEDD2-B32F-40BB-85DB-9F5309160C5D}" type="parTrans" cxnId="{0CDA3380-093D-46E5-B5C0-B005474260F8}">
      <dgm:prSet/>
      <dgm:spPr/>
      <dgm:t>
        <a:bodyPr/>
        <a:lstStyle/>
        <a:p>
          <a:pPr rtl="1"/>
          <a:endParaRPr lang="ar-EG"/>
        </a:p>
      </dgm:t>
    </dgm:pt>
    <dgm:pt modelId="{5219C7D3-719B-4D25-8042-FA1B0AF86F86}" type="sibTrans" cxnId="{0CDA3380-093D-46E5-B5C0-B005474260F8}">
      <dgm:prSet/>
      <dgm:spPr/>
      <dgm:t>
        <a:bodyPr/>
        <a:lstStyle/>
        <a:p>
          <a:pPr rtl="1"/>
          <a:endParaRPr lang="ar-EG"/>
        </a:p>
      </dgm:t>
    </dgm:pt>
    <dgm:pt modelId="{3C011EF7-FBC3-49B0-8EDD-BA23B1CBFC3C}">
      <dgm:prSet custT="1"/>
      <dgm:spPr/>
      <dgm:t>
        <a:bodyPr/>
        <a:lstStyle/>
        <a:p>
          <a:pPr algn="ctr" rtl="1"/>
          <a:r>
            <a:rPr lang="ar-EG" sz="3600" b="1" u="sng" dirty="0" smtClean="0">
              <a:solidFill>
                <a:schemeClr val="tx1"/>
              </a:solidFill>
              <a:effectLst>
                <a:outerShdw blurRad="38100" dist="38100" dir="2700000" algn="tl">
                  <a:srgbClr val="000000">
                    <a:alpha val="43137"/>
                  </a:srgbClr>
                </a:outerShdw>
              </a:effectLst>
            </a:rPr>
            <a:t>فى </a:t>
          </a:r>
          <a:r>
            <a:rPr lang="ar-SA" sz="3600" b="1" u="sng" dirty="0" smtClean="0">
              <a:solidFill>
                <a:schemeClr val="tx1"/>
              </a:solidFill>
              <a:effectLst>
                <a:outerShdw blurRad="38100" dist="38100" dir="2700000" algn="tl">
                  <a:srgbClr val="000000">
                    <a:alpha val="43137"/>
                  </a:srgbClr>
                </a:outerShdw>
              </a:effectLst>
            </a:rPr>
            <a:t>المستوى الأول </a:t>
          </a:r>
          <a:r>
            <a:rPr lang="ar-EG" sz="3600" b="1" u="sng" dirty="0" smtClean="0">
              <a:solidFill>
                <a:schemeClr val="tx1"/>
              </a:solidFill>
              <a:effectLst>
                <a:outerShdw blurRad="38100" dist="38100" dir="2700000" algn="tl">
                  <a:srgbClr val="000000">
                    <a:alpha val="43137"/>
                  </a:srgbClr>
                </a:outerShdw>
              </a:effectLst>
            </a:rPr>
            <a:t>فى الشهور الأربعة </a:t>
          </a:r>
          <a:r>
            <a:rPr lang="ar-EG" sz="2800" b="1" dirty="0" smtClean="0"/>
            <a:t>نرى </a:t>
          </a:r>
          <a:r>
            <a:rPr lang="ar-SA" sz="2800" b="1" dirty="0" smtClean="0"/>
            <a:t>أن الوليد ينتابه شعوراً مبهماً بفعالية نشاطه، ويرتبط هذا الشعور بنتيجة </a:t>
          </a:r>
          <a:r>
            <a:rPr lang="ar-EG" sz="2800" b="1" dirty="0" smtClean="0"/>
            <a:t>أفعاله </a:t>
          </a:r>
          <a:r>
            <a:rPr lang="ar-SA" sz="2800" b="1" dirty="0" smtClean="0"/>
            <a:t>ذاتها من خلال إحساسه العضلي بالجهد والتوتر والانتظار والرغبة، فالوليد لديه وعي بنشاطه.</a:t>
          </a:r>
          <a:endParaRPr lang="ar-EG" sz="2800" b="1" dirty="0"/>
        </a:p>
      </dgm:t>
    </dgm:pt>
    <dgm:pt modelId="{E57FB228-6631-4451-BA98-15BEC04E7A18}" type="parTrans" cxnId="{21C3FE99-F90F-48C2-B57E-3E3BF703FAA8}">
      <dgm:prSet/>
      <dgm:spPr/>
      <dgm:t>
        <a:bodyPr/>
        <a:lstStyle/>
        <a:p>
          <a:pPr rtl="1"/>
          <a:endParaRPr lang="ar-EG"/>
        </a:p>
      </dgm:t>
    </dgm:pt>
    <dgm:pt modelId="{805891A9-F8D9-43CE-8E99-E780FFC56F50}" type="sibTrans" cxnId="{21C3FE99-F90F-48C2-B57E-3E3BF703FAA8}">
      <dgm:prSet/>
      <dgm:spPr/>
      <dgm:t>
        <a:bodyPr/>
        <a:lstStyle/>
        <a:p>
          <a:pPr rtl="1"/>
          <a:endParaRPr lang="ar-EG"/>
        </a:p>
      </dgm:t>
    </dgm:pt>
    <dgm:pt modelId="{06795741-2B16-446C-BD59-962CC6CDEC5C}">
      <dgm:prSet custT="1"/>
      <dgm:spPr/>
      <dgm:t>
        <a:bodyPr/>
        <a:lstStyle/>
        <a:p>
          <a:pPr algn="ctr" rtl="1"/>
          <a:r>
            <a:rPr lang="ar-SA" sz="3600" b="1" u="sng" dirty="0" smtClean="0">
              <a:solidFill>
                <a:schemeClr val="tx1"/>
              </a:solidFill>
              <a:effectLst>
                <a:outerShdw blurRad="38100" dist="38100" dir="2700000" algn="tl">
                  <a:srgbClr val="000000">
                    <a:alpha val="43137"/>
                  </a:srgbClr>
                </a:outerShdw>
              </a:effectLst>
            </a:rPr>
            <a:t>في المستوى الثاني </a:t>
          </a:r>
          <a:r>
            <a:rPr lang="ar-EG" sz="3200" b="1" dirty="0" smtClean="0"/>
            <a:t>عند الشهر </a:t>
          </a:r>
          <a:r>
            <a:rPr lang="ar-SA" sz="3200" b="1" dirty="0" smtClean="0"/>
            <a:t>التاسع، يزداد نشاطه القهري الهادف، فهو يدفع ويجذب، </a:t>
          </a:r>
          <a:r>
            <a:rPr lang="ar-EG" sz="3200" b="1" dirty="0" smtClean="0"/>
            <a:t>يأرجح </a:t>
          </a:r>
          <a:r>
            <a:rPr lang="ar-SA" sz="3200" b="1" dirty="0" smtClean="0"/>
            <a:t>ويقذف ويلتقط ويتداول الأشياء فيكتشف الرضيع فعالية سلوكه الإرادي دون وعي تام بالعلاقة بين أفعاله ونتائجها، وأن كان يعتقد أن فعله ونشاطه هو السبب في التنمية مهما كان هذا الشيء بعيدا عن متناول يده.</a:t>
          </a:r>
          <a:endParaRPr lang="en-US" sz="3200" b="1" dirty="0"/>
        </a:p>
      </dgm:t>
    </dgm:pt>
    <dgm:pt modelId="{1658BBF1-134B-4F45-8AE9-DB6BAC61D78F}" type="parTrans" cxnId="{AF02B2D9-E523-4BAB-8ABE-4DBF720FF28A}">
      <dgm:prSet/>
      <dgm:spPr/>
      <dgm:t>
        <a:bodyPr/>
        <a:lstStyle/>
        <a:p>
          <a:pPr rtl="1"/>
          <a:endParaRPr lang="ar-EG"/>
        </a:p>
      </dgm:t>
    </dgm:pt>
    <dgm:pt modelId="{EDB2D22D-2BD8-43E2-BEAA-F173A19A779E}" type="sibTrans" cxnId="{AF02B2D9-E523-4BAB-8ABE-4DBF720FF28A}">
      <dgm:prSet/>
      <dgm:spPr/>
      <dgm:t>
        <a:bodyPr/>
        <a:lstStyle/>
        <a:p>
          <a:pPr rtl="1"/>
          <a:endParaRPr lang="ar-EG"/>
        </a:p>
      </dgm:t>
    </dgm:pt>
    <dgm:pt modelId="{2FDE2362-DC92-49B6-B684-69859A9CA9FC}" type="pres">
      <dgm:prSet presAssocID="{4C276045-0336-481C-9CB1-AFC78ABAC031}" presName="linear" presStyleCnt="0">
        <dgm:presLayoutVars>
          <dgm:animLvl val="lvl"/>
          <dgm:resizeHandles val="exact"/>
        </dgm:presLayoutVars>
      </dgm:prSet>
      <dgm:spPr/>
      <dgm:t>
        <a:bodyPr/>
        <a:lstStyle/>
        <a:p>
          <a:pPr rtl="1"/>
          <a:endParaRPr lang="ar-EG"/>
        </a:p>
      </dgm:t>
    </dgm:pt>
    <dgm:pt modelId="{6BC17AC5-13BC-405A-B560-97F181138124}" type="pres">
      <dgm:prSet presAssocID="{4B26D6B4-73C9-4F06-B4AC-021B6B1FFC34}" presName="parentText" presStyleLbl="node1" presStyleIdx="0" presStyleCnt="3">
        <dgm:presLayoutVars>
          <dgm:chMax val="0"/>
          <dgm:bulletEnabled val="1"/>
        </dgm:presLayoutVars>
      </dgm:prSet>
      <dgm:spPr/>
      <dgm:t>
        <a:bodyPr/>
        <a:lstStyle/>
        <a:p>
          <a:pPr rtl="1"/>
          <a:endParaRPr lang="ar-EG"/>
        </a:p>
      </dgm:t>
    </dgm:pt>
    <dgm:pt modelId="{0B0BA8BB-9930-4E9A-8690-BECEEB2C8AC1}" type="pres">
      <dgm:prSet presAssocID="{5219C7D3-719B-4D25-8042-FA1B0AF86F86}" presName="spacer" presStyleCnt="0"/>
      <dgm:spPr/>
    </dgm:pt>
    <dgm:pt modelId="{ADB05649-EF7A-4F9F-B2E2-C2D48E2F45FC}" type="pres">
      <dgm:prSet presAssocID="{3C011EF7-FBC3-49B0-8EDD-BA23B1CBFC3C}" presName="parentText" presStyleLbl="node1" presStyleIdx="1" presStyleCnt="3">
        <dgm:presLayoutVars>
          <dgm:chMax val="0"/>
          <dgm:bulletEnabled val="1"/>
        </dgm:presLayoutVars>
      </dgm:prSet>
      <dgm:spPr/>
      <dgm:t>
        <a:bodyPr/>
        <a:lstStyle/>
        <a:p>
          <a:pPr rtl="1"/>
          <a:endParaRPr lang="ar-EG"/>
        </a:p>
      </dgm:t>
    </dgm:pt>
    <dgm:pt modelId="{899241CB-84EF-4C81-B386-50DFAF59960D}" type="pres">
      <dgm:prSet presAssocID="{805891A9-F8D9-43CE-8E99-E780FFC56F50}" presName="spacer" presStyleCnt="0"/>
      <dgm:spPr/>
    </dgm:pt>
    <dgm:pt modelId="{486D51E5-E23D-4B75-8914-9208CA182309}" type="pres">
      <dgm:prSet presAssocID="{06795741-2B16-446C-BD59-962CC6CDEC5C}" presName="parentText" presStyleLbl="node1" presStyleIdx="2" presStyleCnt="3">
        <dgm:presLayoutVars>
          <dgm:chMax val="0"/>
          <dgm:bulletEnabled val="1"/>
        </dgm:presLayoutVars>
      </dgm:prSet>
      <dgm:spPr/>
      <dgm:t>
        <a:bodyPr/>
        <a:lstStyle/>
        <a:p>
          <a:pPr rtl="1"/>
          <a:endParaRPr lang="ar-EG"/>
        </a:p>
      </dgm:t>
    </dgm:pt>
  </dgm:ptLst>
  <dgm:cxnLst>
    <dgm:cxn modelId="{BA7694A3-8614-443D-A694-EAABB5009955}" type="presOf" srcId="{3C011EF7-FBC3-49B0-8EDD-BA23B1CBFC3C}" destId="{ADB05649-EF7A-4F9F-B2E2-C2D48E2F45FC}" srcOrd="0" destOrd="0" presId="urn:microsoft.com/office/officeart/2005/8/layout/vList2"/>
    <dgm:cxn modelId="{AF02B2D9-E523-4BAB-8ABE-4DBF720FF28A}" srcId="{4C276045-0336-481C-9CB1-AFC78ABAC031}" destId="{06795741-2B16-446C-BD59-962CC6CDEC5C}" srcOrd="2" destOrd="0" parTransId="{1658BBF1-134B-4F45-8AE9-DB6BAC61D78F}" sibTransId="{EDB2D22D-2BD8-43E2-BEAA-F173A19A779E}"/>
    <dgm:cxn modelId="{0BDAF1CA-593E-4428-973F-8F8D0AEAE3EF}" type="presOf" srcId="{06795741-2B16-446C-BD59-962CC6CDEC5C}" destId="{486D51E5-E23D-4B75-8914-9208CA182309}" srcOrd="0" destOrd="0" presId="urn:microsoft.com/office/officeart/2005/8/layout/vList2"/>
    <dgm:cxn modelId="{0CDA3380-093D-46E5-B5C0-B005474260F8}" srcId="{4C276045-0336-481C-9CB1-AFC78ABAC031}" destId="{4B26D6B4-73C9-4F06-B4AC-021B6B1FFC34}" srcOrd="0" destOrd="0" parTransId="{B1FFEDD2-B32F-40BB-85DB-9F5309160C5D}" sibTransId="{5219C7D3-719B-4D25-8042-FA1B0AF86F86}"/>
    <dgm:cxn modelId="{21C3FE99-F90F-48C2-B57E-3E3BF703FAA8}" srcId="{4C276045-0336-481C-9CB1-AFC78ABAC031}" destId="{3C011EF7-FBC3-49B0-8EDD-BA23B1CBFC3C}" srcOrd="1" destOrd="0" parTransId="{E57FB228-6631-4451-BA98-15BEC04E7A18}" sibTransId="{805891A9-F8D9-43CE-8E99-E780FFC56F50}"/>
    <dgm:cxn modelId="{43DCB472-6D96-48B8-A634-57CDD0961B98}" type="presOf" srcId="{4C276045-0336-481C-9CB1-AFC78ABAC031}" destId="{2FDE2362-DC92-49B6-B684-69859A9CA9FC}" srcOrd="0" destOrd="0" presId="urn:microsoft.com/office/officeart/2005/8/layout/vList2"/>
    <dgm:cxn modelId="{C553BD53-69AC-469A-876E-FC7AFB8CCC3C}" type="presOf" srcId="{4B26D6B4-73C9-4F06-B4AC-021B6B1FFC34}" destId="{6BC17AC5-13BC-405A-B560-97F181138124}" srcOrd="0" destOrd="0" presId="urn:microsoft.com/office/officeart/2005/8/layout/vList2"/>
    <dgm:cxn modelId="{1566C94C-959F-437D-9B33-ACF1C3426E79}" type="presParOf" srcId="{2FDE2362-DC92-49B6-B684-69859A9CA9FC}" destId="{6BC17AC5-13BC-405A-B560-97F181138124}" srcOrd="0" destOrd="0" presId="urn:microsoft.com/office/officeart/2005/8/layout/vList2"/>
    <dgm:cxn modelId="{D9BC93AD-D9D2-4183-8CD4-E3E8785589C1}" type="presParOf" srcId="{2FDE2362-DC92-49B6-B684-69859A9CA9FC}" destId="{0B0BA8BB-9930-4E9A-8690-BECEEB2C8AC1}" srcOrd="1" destOrd="0" presId="urn:microsoft.com/office/officeart/2005/8/layout/vList2"/>
    <dgm:cxn modelId="{EFF68E78-3B59-4F21-8A8B-18A5DF2C5A47}" type="presParOf" srcId="{2FDE2362-DC92-49B6-B684-69859A9CA9FC}" destId="{ADB05649-EF7A-4F9F-B2E2-C2D48E2F45FC}" srcOrd="2" destOrd="0" presId="urn:microsoft.com/office/officeart/2005/8/layout/vList2"/>
    <dgm:cxn modelId="{3FE49E56-BCD1-48A2-9CBF-FCBA3F1E53B6}" type="presParOf" srcId="{2FDE2362-DC92-49B6-B684-69859A9CA9FC}" destId="{899241CB-84EF-4C81-B386-50DFAF59960D}" srcOrd="3" destOrd="0" presId="urn:microsoft.com/office/officeart/2005/8/layout/vList2"/>
    <dgm:cxn modelId="{DB14A632-3A66-4258-886A-8BEF89F5B0FF}" type="presParOf" srcId="{2FDE2362-DC92-49B6-B684-69859A9CA9FC}" destId="{486D51E5-E23D-4B75-8914-9208CA18230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722AB0-90A4-466C-B6A2-8F51A4497B3D}" type="doc">
      <dgm:prSet loTypeId="urn:microsoft.com/office/officeart/2005/8/layout/target3" loCatId="relationship" qsTypeId="urn:microsoft.com/office/officeart/2005/8/quickstyle/3d3" qsCatId="3D" csTypeId="urn:microsoft.com/office/officeart/2005/8/colors/colorful1#72" csCatId="colorful" phldr="1"/>
      <dgm:spPr/>
      <dgm:t>
        <a:bodyPr/>
        <a:lstStyle/>
        <a:p>
          <a:pPr rtl="1"/>
          <a:endParaRPr lang="ar-EG"/>
        </a:p>
      </dgm:t>
    </dgm:pt>
    <dgm:pt modelId="{9A9D6696-BDAC-42CF-A431-2AB2FCC40233}">
      <dgm:prSet>
        <dgm:style>
          <a:lnRef idx="0">
            <a:schemeClr val="accent5"/>
          </a:lnRef>
          <a:fillRef idx="3">
            <a:schemeClr val="accent5"/>
          </a:fillRef>
          <a:effectRef idx="3">
            <a:schemeClr val="accent5"/>
          </a:effectRef>
          <a:fontRef idx="minor">
            <a:schemeClr val="lt1"/>
          </a:fontRef>
        </dgm:style>
      </dgm:prSet>
      <dgm:spPr/>
      <dgm:t>
        <a:bodyPr/>
        <a:lstStyle/>
        <a:p>
          <a:pPr rtl="1"/>
          <a:r>
            <a:rPr lang="ar-SA" b="1" u="sng" dirty="0" smtClean="0">
              <a:solidFill>
                <a:srgbClr val="C00000"/>
              </a:solidFill>
              <a:effectLst>
                <a:outerShdw blurRad="38100" dist="38100" dir="2700000" algn="tl">
                  <a:srgbClr val="000000">
                    <a:alpha val="43137"/>
                  </a:srgbClr>
                </a:outerShdw>
              </a:effectLst>
            </a:rPr>
            <a:t>في المستوى الرابع </a:t>
          </a:r>
          <a:r>
            <a:rPr lang="ar-SA" b="1" dirty="0" smtClean="0">
              <a:solidFill>
                <a:schemeClr val="tx1"/>
              </a:solidFill>
              <a:effectLst>
                <a:outerShdw blurRad="38100" dist="38100" dir="2700000" algn="tl">
                  <a:srgbClr val="000000">
                    <a:alpha val="43137"/>
                  </a:srgbClr>
                </a:outerShdw>
              </a:effectLst>
            </a:rPr>
            <a:t>من المرحلة الحسية الحركية وعندما يبلغ الطفل </a:t>
          </a:r>
          <a:r>
            <a:rPr lang="ar-SA" b="1" u="sng" dirty="0" smtClean="0">
              <a:solidFill>
                <a:schemeClr val="tx1"/>
              </a:solidFill>
              <a:effectLst>
                <a:outerShdw blurRad="38100" dist="38100" dir="2700000" algn="tl">
                  <a:srgbClr val="000000">
                    <a:alpha val="43137"/>
                  </a:srgbClr>
                </a:outerShdw>
              </a:effectLst>
            </a:rPr>
            <a:t>عامين </a:t>
          </a:r>
          <a:r>
            <a:rPr lang="ar-SA" b="1" dirty="0" smtClean="0">
              <a:solidFill>
                <a:schemeClr val="tx1"/>
              </a:solidFill>
              <a:effectLst>
                <a:outerShdw blurRad="38100" dist="38100" dir="2700000" algn="tl">
                  <a:srgbClr val="000000">
                    <a:alpha val="43137"/>
                  </a:srgbClr>
                </a:outerShdw>
              </a:effectLst>
            </a:rPr>
            <a:t>من العمر، يكون الطفل قادراً على إدراك العلاقة السببية بين أفعاله ونتائجها، ثم يصل الطفل إلى إيجاد غاية، أو هدف لأفعاله المباشرة.</a:t>
          </a:r>
          <a:endParaRPr lang="en-US" b="1" dirty="0">
            <a:solidFill>
              <a:schemeClr val="tx1"/>
            </a:solidFill>
            <a:effectLst>
              <a:outerShdw blurRad="38100" dist="38100" dir="2700000" algn="tl">
                <a:srgbClr val="000000">
                  <a:alpha val="43137"/>
                </a:srgbClr>
              </a:outerShdw>
            </a:effectLst>
          </a:endParaRPr>
        </a:p>
      </dgm:t>
    </dgm:pt>
    <dgm:pt modelId="{681B959B-53D9-4E47-947E-2FB7C68B88D1}" type="parTrans" cxnId="{E79520E7-2DD2-4627-B44A-D20EED1846D0}">
      <dgm:prSet/>
      <dgm:spPr/>
      <dgm:t>
        <a:bodyPr/>
        <a:lstStyle/>
        <a:p>
          <a:pPr rtl="1"/>
          <a:endParaRPr lang="ar-EG"/>
        </a:p>
      </dgm:t>
    </dgm:pt>
    <dgm:pt modelId="{A8D4FC75-B495-456C-8E14-9EE7547F519B}" type="sibTrans" cxnId="{E79520E7-2DD2-4627-B44A-D20EED1846D0}">
      <dgm:prSet/>
      <dgm:spPr/>
      <dgm:t>
        <a:bodyPr/>
        <a:lstStyle/>
        <a:p>
          <a:pPr rtl="1"/>
          <a:endParaRPr lang="ar-EG"/>
        </a:p>
      </dgm:t>
    </dgm:pt>
    <dgm:pt modelId="{6B892D1C-2DD7-4149-ACC9-C8771738C01E}">
      <dgm:prSet custT="1">
        <dgm:style>
          <a:lnRef idx="2">
            <a:schemeClr val="accent5"/>
          </a:lnRef>
          <a:fillRef idx="1">
            <a:schemeClr val="lt1"/>
          </a:fillRef>
          <a:effectRef idx="0">
            <a:schemeClr val="accent5"/>
          </a:effectRef>
          <a:fontRef idx="minor">
            <a:schemeClr val="dk1"/>
          </a:fontRef>
        </dgm:style>
      </dgm:prSet>
      <dgm:spPr/>
      <dgm:t>
        <a:bodyPr/>
        <a:lstStyle/>
        <a:p>
          <a:pPr rtl="1"/>
          <a:r>
            <a:rPr lang="ar-SA" sz="4000" b="1" u="sng" dirty="0" smtClean="0">
              <a:solidFill>
                <a:srgbClr val="C00000"/>
              </a:solidFill>
            </a:rPr>
            <a:t>في المستوى الثالث </a:t>
          </a:r>
          <a:r>
            <a:rPr lang="ar-SA" sz="3200" b="1" dirty="0" smtClean="0"/>
            <a:t>عندما يبلغ الوليد </a:t>
          </a:r>
          <a:r>
            <a:rPr lang="ar-SA" sz="3200" b="1" u="sng" dirty="0" smtClean="0">
              <a:effectLst>
                <a:outerShdw blurRad="38100" dist="38100" dir="2700000" algn="tl">
                  <a:srgbClr val="000000">
                    <a:alpha val="43137"/>
                  </a:srgbClr>
                </a:outerShdw>
              </a:effectLst>
            </a:rPr>
            <a:t>عاماً </a:t>
          </a:r>
          <a:r>
            <a:rPr lang="ar-SA" sz="3200" b="1" dirty="0" smtClean="0"/>
            <a:t> </a:t>
          </a:r>
          <a:r>
            <a:rPr lang="ar-EG" sz="3200" b="1" dirty="0" smtClean="0"/>
            <a:t>يتصف سلوكة بالعملية </a:t>
          </a:r>
          <a:r>
            <a:rPr lang="ar-SA" sz="3200" b="1" dirty="0" smtClean="0"/>
            <a:t>السحرية </a:t>
          </a:r>
          <a:r>
            <a:rPr lang="en-US" sz="3200" b="1" dirty="0" err="1" smtClean="0"/>
            <a:t>Magice-phenominist</a:t>
          </a:r>
          <a:r>
            <a:rPr lang="ar-SA" sz="3200" b="1" dirty="0" smtClean="0"/>
            <a:t> يتميز </a:t>
          </a:r>
          <a:r>
            <a:rPr lang="ar-EG" sz="3200" b="1" dirty="0" smtClean="0"/>
            <a:t>سلوك </a:t>
          </a:r>
          <a:r>
            <a:rPr lang="ar-SA" sz="3200" b="1" dirty="0" smtClean="0"/>
            <a:t>الطفل فيها بإطالة المشاهدة المسلية، بمعنى أنه يضفي الحياة على الأشياء( إحيائية المادة)</a:t>
          </a:r>
          <a:endParaRPr lang="ar-SA" sz="3200" b="1" dirty="0"/>
        </a:p>
      </dgm:t>
    </dgm:pt>
    <dgm:pt modelId="{92A2E95D-97B0-4831-89F5-92406B758E9A}" type="sibTrans" cxnId="{C6A700F8-A812-42D2-97B6-69D95C2EF479}">
      <dgm:prSet/>
      <dgm:spPr/>
      <dgm:t>
        <a:bodyPr/>
        <a:lstStyle/>
        <a:p>
          <a:pPr rtl="1"/>
          <a:endParaRPr lang="ar-EG"/>
        </a:p>
      </dgm:t>
    </dgm:pt>
    <dgm:pt modelId="{CEA08AEA-84A3-4135-9686-CB6CF6289116}" type="parTrans" cxnId="{C6A700F8-A812-42D2-97B6-69D95C2EF479}">
      <dgm:prSet/>
      <dgm:spPr/>
      <dgm:t>
        <a:bodyPr/>
        <a:lstStyle/>
        <a:p>
          <a:pPr rtl="1"/>
          <a:endParaRPr lang="ar-EG"/>
        </a:p>
      </dgm:t>
    </dgm:pt>
    <dgm:pt modelId="{CA655F0A-93C3-4355-B041-EEA4115FF3FF}" type="pres">
      <dgm:prSet presAssocID="{3A722AB0-90A4-466C-B6A2-8F51A4497B3D}" presName="Name0" presStyleCnt="0">
        <dgm:presLayoutVars>
          <dgm:chMax val="7"/>
          <dgm:dir/>
          <dgm:animLvl val="lvl"/>
          <dgm:resizeHandles val="exact"/>
        </dgm:presLayoutVars>
      </dgm:prSet>
      <dgm:spPr/>
      <dgm:t>
        <a:bodyPr/>
        <a:lstStyle/>
        <a:p>
          <a:pPr rtl="1"/>
          <a:endParaRPr lang="ar-EG"/>
        </a:p>
      </dgm:t>
    </dgm:pt>
    <dgm:pt modelId="{858AA554-3A4C-485A-B93C-697356307164}" type="pres">
      <dgm:prSet presAssocID="{6B892D1C-2DD7-4149-ACC9-C8771738C01E}" presName="circle1" presStyleLbl="node1" presStyleIdx="0" presStyleCnt="2"/>
      <dgm:spPr/>
    </dgm:pt>
    <dgm:pt modelId="{8F8D34A7-C121-42C0-B476-2EF9B4F51E7F}" type="pres">
      <dgm:prSet presAssocID="{6B892D1C-2DD7-4149-ACC9-C8771738C01E}" presName="space" presStyleCnt="0"/>
      <dgm:spPr/>
    </dgm:pt>
    <dgm:pt modelId="{1ECF1A9D-5703-4D37-828D-1F33782E4E9E}" type="pres">
      <dgm:prSet presAssocID="{6B892D1C-2DD7-4149-ACC9-C8771738C01E}" presName="rect1" presStyleLbl="alignAcc1" presStyleIdx="0" presStyleCnt="2" custScaleY="125000"/>
      <dgm:spPr/>
      <dgm:t>
        <a:bodyPr/>
        <a:lstStyle/>
        <a:p>
          <a:pPr rtl="1"/>
          <a:endParaRPr lang="ar-EG"/>
        </a:p>
      </dgm:t>
    </dgm:pt>
    <dgm:pt modelId="{0CC90CC6-8C24-49D3-B0F8-70659F3CD550}" type="pres">
      <dgm:prSet presAssocID="{9A9D6696-BDAC-42CF-A431-2AB2FCC40233}" presName="vertSpace2" presStyleLbl="node1" presStyleIdx="0" presStyleCnt="2"/>
      <dgm:spPr/>
    </dgm:pt>
    <dgm:pt modelId="{C18EED10-F6EF-4909-A822-BD539421AE11}" type="pres">
      <dgm:prSet presAssocID="{9A9D6696-BDAC-42CF-A431-2AB2FCC40233}" presName="circle2" presStyleLbl="node1" presStyleIdx="1" presStyleCnt="2" custScaleX="111471" custScaleY="123075"/>
      <dgm:spPr/>
    </dgm:pt>
    <dgm:pt modelId="{7A4EF414-BB0C-49D4-9467-162F68F3E5A3}" type="pres">
      <dgm:prSet presAssocID="{9A9D6696-BDAC-42CF-A431-2AB2FCC40233}" presName="rect2" presStyleLbl="alignAcc1" presStyleIdx="1" presStyleCnt="2" custLinFactNeighborX="0" custLinFactNeighborY="16316"/>
      <dgm:spPr/>
      <dgm:t>
        <a:bodyPr/>
        <a:lstStyle/>
        <a:p>
          <a:pPr rtl="1"/>
          <a:endParaRPr lang="ar-EG"/>
        </a:p>
      </dgm:t>
    </dgm:pt>
    <dgm:pt modelId="{9F7D7662-4084-4896-8AD3-60B215A84B1F}" type="pres">
      <dgm:prSet presAssocID="{6B892D1C-2DD7-4149-ACC9-C8771738C01E}" presName="rect1ParTxNoCh" presStyleLbl="alignAcc1" presStyleIdx="1" presStyleCnt="2">
        <dgm:presLayoutVars>
          <dgm:chMax val="1"/>
          <dgm:bulletEnabled val="1"/>
        </dgm:presLayoutVars>
      </dgm:prSet>
      <dgm:spPr/>
      <dgm:t>
        <a:bodyPr/>
        <a:lstStyle/>
        <a:p>
          <a:pPr rtl="1"/>
          <a:endParaRPr lang="ar-EG"/>
        </a:p>
      </dgm:t>
    </dgm:pt>
    <dgm:pt modelId="{7DED0831-58F7-4537-808A-1AF72E04268B}" type="pres">
      <dgm:prSet presAssocID="{9A9D6696-BDAC-42CF-A431-2AB2FCC40233}" presName="rect2ParTxNoCh" presStyleLbl="alignAcc1" presStyleIdx="1" presStyleCnt="2">
        <dgm:presLayoutVars>
          <dgm:chMax val="1"/>
          <dgm:bulletEnabled val="1"/>
        </dgm:presLayoutVars>
      </dgm:prSet>
      <dgm:spPr/>
      <dgm:t>
        <a:bodyPr/>
        <a:lstStyle/>
        <a:p>
          <a:pPr rtl="1"/>
          <a:endParaRPr lang="ar-EG"/>
        </a:p>
      </dgm:t>
    </dgm:pt>
  </dgm:ptLst>
  <dgm:cxnLst>
    <dgm:cxn modelId="{E2538F25-9A75-4F4D-A9AC-4742CEDEF5FC}" type="presOf" srcId="{9A9D6696-BDAC-42CF-A431-2AB2FCC40233}" destId="{7DED0831-58F7-4537-808A-1AF72E04268B}" srcOrd="1" destOrd="0" presId="urn:microsoft.com/office/officeart/2005/8/layout/target3"/>
    <dgm:cxn modelId="{C6A700F8-A812-42D2-97B6-69D95C2EF479}" srcId="{3A722AB0-90A4-466C-B6A2-8F51A4497B3D}" destId="{6B892D1C-2DD7-4149-ACC9-C8771738C01E}" srcOrd="0" destOrd="0" parTransId="{CEA08AEA-84A3-4135-9686-CB6CF6289116}" sibTransId="{92A2E95D-97B0-4831-89F5-92406B758E9A}"/>
    <dgm:cxn modelId="{E79520E7-2DD2-4627-B44A-D20EED1846D0}" srcId="{3A722AB0-90A4-466C-B6A2-8F51A4497B3D}" destId="{9A9D6696-BDAC-42CF-A431-2AB2FCC40233}" srcOrd="1" destOrd="0" parTransId="{681B959B-53D9-4E47-947E-2FB7C68B88D1}" sibTransId="{A8D4FC75-B495-456C-8E14-9EE7547F519B}"/>
    <dgm:cxn modelId="{4FC8C4EE-87F0-4B55-B4F4-694EC11E6B98}" type="presOf" srcId="{6B892D1C-2DD7-4149-ACC9-C8771738C01E}" destId="{1ECF1A9D-5703-4D37-828D-1F33782E4E9E}" srcOrd="0" destOrd="0" presId="urn:microsoft.com/office/officeart/2005/8/layout/target3"/>
    <dgm:cxn modelId="{E98B2402-D99B-45EB-BBEB-79F9FEC858F3}" type="presOf" srcId="{6B892D1C-2DD7-4149-ACC9-C8771738C01E}" destId="{9F7D7662-4084-4896-8AD3-60B215A84B1F}" srcOrd="1" destOrd="0" presId="urn:microsoft.com/office/officeart/2005/8/layout/target3"/>
    <dgm:cxn modelId="{75E20E26-DF81-4075-B72D-9BBF347B0744}" type="presOf" srcId="{9A9D6696-BDAC-42CF-A431-2AB2FCC40233}" destId="{7A4EF414-BB0C-49D4-9467-162F68F3E5A3}" srcOrd="0" destOrd="0" presId="urn:microsoft.com/office/officeart/2005/8/layout/target3"/>
    <dgm:cxn modelId="{F8CE487F-ADC8-4422-BF1F-F4FB43236419}" type="presOf" srcId="{3A722AB0-90A4-466C-B6A2-8F51A4497B3D}" destId="{CA655F0A-93C3-4355-B041-EEA4115FF3FF}" srcOrd="0" destOrd="0" presId="urn:microsoft.com/office/officeart/2005/8/layout/target3"/>
    <dgm:cxn modelId="{C741A7DE-92E5-4442-88B8-70B08241694F}" type="presParOf" srcId="{CA655F0A-93C3-4355-B041-EEA4115FF3FF}" destId="{858AA554-3A4C-485A-B93C-697356307164}" srcOrd="0" destOrd="0" presId="urn:microsoft.com/office/officeart/2005/8/layout/target3"/>
    <dgm:cxn modelId="{4C394BC0-7397-44FB-AA47-416A796A709A}" type="presParOf" srcId="{CA655F0A-93C3-4355-B041-EEA4115FF3FF}" destId="{8F8D34A7-C121-42C0-B476-2EF9B4F51E7F}" srcOrd="1" destOrd="0" presId="urn:microsoft.com/office/officeart/2005/8/layout/target3"/>
    <dgm:cxn modelId="{DACC1C98-E229-4AC1-BECE-9B38E4F972B7}" type="presParOf" srcId="{CA655F0A-93C3-4355-B041-EEA4115FF3FF}" destId="{1ECF1A9D-5703-4D37-828D-1F33782E4E9E}" srcOrd="2" destOrd="0" presId="urn:microsoft.com/office/officeart/2005/8/layout/target3"/>
    <dgm:cxn modelId="{3B4D33CF-257C-462F-AC64-5B1E2F73444C}" type="presParOf" srcId="{CA655F0A-93C3-4355-B041-EEA4115FF3FF}" destId="{0CC90CC6-8C24-49D3-B0F8-70659F3CD550}" srcOrd="3" destOrd="0" presId="urn:microsoft.com/office/officeart/2005/8/layout/target3"/>
    <dgm:cxn modelId="{86BF0C71-B324-438D-BF3B-447D0E6D1620}" type="presParOf" srcId="{CA655F0A-93C3-4355-B041-EEA4115FF3FF}" destId="{C18EED10-F6EF-4909-A822-BD539421AE11}" srcOrd="4" destOrd="0" presId="urn:microsoft.com/office/officeart/2005/8/layout/target3"/>
    <dgm:cxn modelId="{4C542A46-4003-476D-8CB4-757CFB353EDF}" type="presParOf" srcId="{CA655F0A-93C3-4355-B041-EEA4115FF3FF}" destId="{7A4EF414-BB0C-49D4-9467-162F68F3E5A3}" srcOrd="5" destOrd="0" presId="urn:microsoft.com/office/officeart/2005/8/layout/target3"/>
    <dgm:cxn modelId="{BFD3DAB1-C14C-4694-8897-011020CE961E}" type="presParOf" srcId="{CA655F0A-93C3-4355-B041-EEA4115FF3FF}" destId="{9F7D7662-4084-4896-8AD3-60B215A84B1F}" srcOrd="6" destOrd="0" presId="urn:microsoft.com/office/officeart/2005/8/layout/target3"/>
    <dgm:cxn modelId="{A277B8A9-B90B-4C6B-B44B-38AB4363A973}" type="presParOf" srcId="{CA655F0A-93C3-4355-B041-EEA4115FF3FF}" destId="{7DED0831-58F7-4537-808A-1AF72E04268B}"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49A5DD-96B9-4029-A1B0-15AE653B24D5}" type="doc">
      <dgm:prSet loTypeId="urn:microsoft.com/office/officeart/2005/8/layout/orgChart1" loCatId="hierarchy" qsTypeId="urn:microsoft.com/office/officeart/2005/8/quickstyle/3d2" qsCatId="3D" csTypeId="urn:microsoft.com/office/officeart/2005/8/colors/colorful3" csCatId="colorful" phldr="1"/>
      <dgm:spPr/>
      <dgm:t>
        <a:bodyPr/>
        <a:lstStyle/>
        <a:p>
          <a:pPr rtl="1"/>
          <a:endParaRPr lang="ar-EG"/>
        </a:p>
      </dgm:t>
    </dgm:pt>
    <dgm:pt modelId="{185E0957-C2F9-4B17-97E9-C795AFC74E74}">
      <dgm:prSet/>
      <dgm:spPr/>
      <dgm:t>
        <a:bodyPr/>
        <a:lstStyle/>
        <a:p>
          <a:pPr rtl="1"/>
          <a:r>
            <a:rPr lang="ar-EG" b="1" dirty="0" smtClean="0"/>
            <a:t>ما هى </a:t>
          </a:r>
          <a:r>
            <a:rPr lang="ar-SA" b="1" dirty="0" smtClean="0"/>
            <a:t>مبادئ إكساب وتعلم المفاهيم العلمية </a:t>
          </a:r>
          <a:r>
            <a:rPr lang="ar-EG" b="1" dirty="0" smtClean="0"/>
            <a:t>لدى الأطفال </a:t>
          </a:r>
          <a:r>
            <a:rPr lang="ar-EG" b="1" u="sng" dirty="0" smtClean="0">
              <a:solidFill>
                <a:srgbClr val="FFFF00"/>
              </a:solidFill>
              <a:effectLst>
                <a:outerShdw blurRad="38100" dist="38100" dir="2700000" algn="tl">
                  <a:srgbClr val="000000">
                    <a:alpha val="43137"/>
                  </a:srgbClr>
                </a:outerShdw>
              </a:effectLst>
            </a:rPr>
            <a:t>فى المرحلة الحسحركية</a:t>
          </a:r>
          <a:endParaRPr lang="ar-EG" b="1" u="sng" dirty="0">
            <a:solidFill>
              <a:srgbClr val="FFFF00"/>
            </a:solidFill>
            <a:effectLst>
              <a:outerShdw blurRad="38100" dist="38100" dir="2700000" algn="tl">
                <a:srgbClr val="000000">
                  <a:alpha val="43137"/>
                </a:srgbClr>
              </a:outerShdw>
            </a:effectLst>
          </a:endParaRPr>
        </a:p>
      </dgm:t>
    </dgm:pt>
    <dgm:pt modelId="{3588F4D3-9CBD-4972-97FA-2E070CC531AA}" type="parTrans" cxnId="{4CBC1320-4249-4CF5-BDCD-2AC1C1AB66FE}">
      <dgm:prSet/>
      <dgm:spPr/>
      <dgm:t>
        <a:bodyPr/>
        <a:lstStyle/>
        <a:p>
          <a:pPr rtl="1"/>
          <a:endParaRPr lang="ar-EG"/>
        </a:p>
      </dgm:t>
    </dgm:pt>
    <dgm:pt modelId="{75591D04-1B4B-4A1B-82CC-DC5553122527}" type="sibTrans" cxnId="{4CBC1320-4249-4CF5-BDCD-2AC1C1AB66FE}">
      <dgm:prSet/>
      <dgm:spPr/>
      <dgm:t>
        <a:bodyPr/>
        <a:lstStyle/>
        <a:p>
          <a:pPr rtl="1"/>
          <a:endParaRPr lang="ar-EG"/>
        </a:p>
      </dgm:t>
    </dgm:pt>
    <dgm:pt modelId="{0854446A-858F-4C79-91D1-600091BE5D26}">
      <dgm:prSet/>
      <dgm:spPr/>
      <dgm:t>
        <a:bodyPr/>
        <a:lstStyle/>
        <a:p>
          <a:pPr rtl="1"/>
          <a:r>
            <a:rPr lang="ar-EG" b="1" dirty="0" smtClean="0"/>
            <a:t>تساعد </a:t>
          </a:r>
          <a:r>
            <a:rPr lang="ar-SA" b="1" dirty="0" smtClean="0"/>
            <a:t> البيئة الطبيعية </a:t>
          </a:r>
          <a:r>
            <a:rPr lang="ar-EG" b="1" dirty="0" smtClean="0"/>
            <a:t>و</a:t>
          </a:r>
          <a:r>
            <a:rPr lang="ar-SA" b="1" dirty="0" smtClean="0"/>
            <a:t>الاجتماعية للطفل على إ</a:t>
          </a:r>
          <a:r>
            <a:rPr lang="ar-EG" b="1" dirty="0" err="1" smtClean="0"/>
            <a:t>ثارة</a:t>
          </a:r>
          <a:r>
            <a:rPr lang="ar-EG" b="1" dirty="0" smtClean="0"/>
            <a:t> </a:t>
          </a:r>
          <a:r>
            <a:rPr lang="ar-SA" b="1" dirty="0" smtClean="0"/>
            <a:t>حب استطلاعه للكشف عن أسرارها، فيحاول تلقائياً البحث والتنقيب بوسائله </a:t>
          </a:r>
          <a:r>
            <a:rPr lang="ar-EG" b="1" dirty="0" smtClean="0"/>
            <a:t>الحسية </a:t>
          </a:r>
          <a:r>
            <a:rPr lang="ar-SA" b="1" dirty="0" smtClean="0"/>
            <a:t>البدائية لإدراك الظواهر الطبيعية (مطر، رياح، أنهار، جبال).</a:t>
          </a:r>
          <a:r>
            <a:rPr lang="ar-SA" b="1" dirty="0" smtClean="0">
              <a:solidFill>
                <a:srgbClr val="FFFF00"/>
              </a:solidFill>
            </a:rPr>
            <a:t>ولكن التفسيرات المنطقية للظواهر والأحداث تتجاوز تفكيره البدائي المتمركز حول ذاته، سواء كان في مجالات الملاحظات المنظمة للظواهر، وفي مجال القوانين العامة التي تحكم هذه الظواهر.</a:t>
          </a:r>
          <a:endParaRPr lang="en-US" b="1" dirty="0">
            <a:solidFill>
              <a:srgbClr val="FFFF00"/>
            </a:solidFill>
          </a:endParaRPr>
        </a:p>
      </dgm:t>
    </dgm:pt>
    <dgm:pt modelId="{F49CE6A1-CE73-4DD4-A7CE-DE24BCADC522}" type="parTrans" cxnId="{CFE38443-5CD1-4364-B3CA-F4B0C399DC96}">
      <dgm:prSet/>
      <dgm:spPr/>
      <dgm:t>
        <a:bodyPr/>
        <a:lstStyle/>
        <a:p>
          <a:pPr rtl="1"/>
          <a:endParaRPr lang="ar-EG"/>
        </a:p>
      </dgm:t>
    </dgm:pt>
    <dgm:pt modelId="{2E0BB1ED-9721-4DF1-AB74-75894AD3D647}" type="sibTrans" cxnId="{CFE38443-5CD1-4364-B3CA-F4B0C399DC96}">
      <dgm:prSet/>
      <dgm:spPr/>
      <dgm:t>
        <a:bodyPr/>
        <a:lstStyle/>
        <a:p>
          <a:pPr rtl="1"/>
          <a:endParaRPr lang="ar-EG"/>
        </a:p>
      </dgm:t>
    </dgm:pt>
    <dgm:pt modelId="{F9FBB272-7BB4-42FD-A798-09A7D942D132}" type="pres">
      <dgm:prSet presAssocID="{5049A5DD-96B9-4029-A1B0-15AE653B24D5}" presName="hierChild1" presStyleCnt="0">
        <dgm:presLayoutVars>
          <dgm:orgChart val="1"/>
          <dgm:chPref val="1"/>
          <dgm:dir/>
          <dgm:animOne val="branch"/>
          <dgm:animLvl val="lvl"/>
          <dgm:resizeHandles/>
        </dgm:presLayoutVars>
      </dgm:prSet>
      <dgm:spPr/>
      <dgm:t>
        <a:bodyPr/>
        <a:lstStyle/>
        <a:p>
          <a:pPr rtl="1"/>
          <a:endParaRPr lang="ar-EG"/>
        </a:p>
      </dgm:t>
    </dgm:pt>
    <dgm:pt modelId="{F3AEB9FF-287E-45CC-AB3D-1BA2D457E03A}" type="pres">
      <dgm:prSet presAssocID="{185E0957-C2F9-4B17-97E9-C795AFC74E74}" presName="hierRoot1" presStyleCnt="0">
        <dgm:presLayoutVars>
          <dgm:hierBranch val="init"/>
        </dgm:presLayoutVars>
      </dgm:prSet>
      <dgm:spPr/>
    </dgm:pt>
    <dgm:pt modelId="{EA205343-3606-40DA-A967-1DAB534541CC}" type="pres">
      <dgm:prSet presAssocID="{185E0957-C2F9-4B17-97E9-C795AFC74E74}" presName="rootComposite1" presStyleCnt="0"/>
      <dgm:spPr/>
    </dgm:pt>
    <dgm:pt modelId="{A7DB513A-BFE2-4E01-828B-8D9D658C2FFA}" type="pres">
      <dgm:prSet presAssocID="{185E0957-C2F9-4B17-97E9-C795AFC74E74}" presName="rootText1" presStyleLbl="node0" presStyleIdx="0" presStyleCnt="1" custScaleX="388571" custLinFactNeighborX="15" custLinFactNeighborY="-52572">
        <dgm:presLayoutVars>
          <dgm:chPref val="3"/>
        </dgm:presLayoutVars>
      </dgm:prSet>
      <dgm:spPr/>
      <dgm:t>
        <a:bodyPr/>
        <a:lstStyle/>
        <a:p>
          <a:pPr rtl="1"/>
          <a:endParaRPr lang="ar-EG"/>
        </a:p>
      </dgm:t>
    </dgm:pt>
    <dgm:pt modelId="{362B87F3-216F-41BE-A682-4C472736B615}" type="pres">
      <dgm:prSet presAssocID="{185E0957-C2F9-4B17-97E9-C795AFC74E74}" presName="rootConnector1" presStyleLbl="node1" presStyleIdx="0" presStyleCnt="0"/>
      <dgm:spPr/>
      <dgm:t>
        <a:bodyPr/>
        <a:lstStyle/>
        <a:p>
          <a:pPr rtl="1"/>
          <a:endParaRPr lang="ar-EG"/>
        </a:p>
      </dgm:t>
    </dgm:pt>
    <dgm:pt modelId="{54D66759-88A5-47AD-853B-CF659767FB7B}" type="pres">
      <dgm:prSet presAssocID="{185E0957-C2F9-4B17-97E9-C795AFC74E74}" presName="hierChild2" presStyleCnt="0"/>
      <dgm:spPr/>
    </dgm:pt>
    <dgm:pt modelId="{21AB0311-D90F-45A1-9DE7-ECB38C328A01}" type="pres">
      <dgm:prSet presAssocID="{F49CE6A1-CE73-4DD4-A7CE-DE24BCADC522}" presName="Name37" presStyleLbl="parChTrans1D2" presStyleIdx="0" presStyleCnt="1"/>
      <dgm:spPr/>
      <dgm:t>
        <a:bodyPr/>
        <a:lstStyle/>
        <a:p>
          <a:pPr rtl="1"/>
          <a:endParaRPr lang="ar-EG"/>
        </a:p>
      </dgm:t>
    </dgm:pt>
    <dgm:pt modelId="{3274735D-843E-4E09-8562-CAB6597CBF69}" type="pres">
      <dgm:prSet presAssocID="{0854446A-858F-4C79-91D1-600091BE5D26}" presName="hierRoot2" presStyleCnt="0">
        <dgm:presLayoutVars>
          <dgm:hierBranch val="init"/>
        </dgm:presLayoutVars>
      </dgm:prSet>
      <dgm:spPr/>
    </dgm:pt>
    <dgm:pt modelId="{0272517A-F7C3-4DD1-B2D6-FB6F919AF36B}" type="pres">
      <dgm:prSet presAssocID="{0854446A-858F-4C79-91D1-600091BE5D26}" presName="rootComposite" presStyleCnt="0"/>
      <dgm:spPr/>
    </dgm:pt>
    <dgm:pt modelId="{0C214624-1FA4-48CB-872F-121FA9D91687}" type="pres">
      <dgm:prSet presAssocID="{0854446A-858F-4C79-91D1-600091BE5D26}" presName="rootText" presStyleLbl="node2" presStyleIdx="0" presStyleCnt="1" custScaleX="432296" custScaleY="309466" custLinFactNeighborX="-9913" custLinFactNeighborY="-10696">
        <dgm:presLayoutVars>
          <dgm:chPref val="3"/>
        </dgm:presLayoutVars>
      </dgm:prSet>
      <dgm:spPr/>
      <dgm:t>
        <a:bodyPr/>
        <a:lstStyle/>
        <a:p>
          <a:pPr rtl="1"/>
          <a:endParaRPr lang="ar-EG"/>
        </a:p>
      </dgm:t>
    </dgm:pt>
    <dgm:pt modelId="{2C9EF0AB-F8EE-42BD-BC6D-0A9745CEB7E4}" type="pres">
      <dgm:prSet presAssocID="{0854446A-858F-4C79-91D1-600091BE5D26}" presName="rootConnector" presStyleLbl="node2" presStyleIdx="0" presStyleCnt="1"/>
      <dgm:spPr/>
      <dgm:t>
        <a:bodyPr/>
        <a:lstStyle/>
        <a:p>
          <a:pPr rtl="1"/>
          <a:endParaRPr lang="ar-EG"/>
        </a:p>
      </dgm:t>
    </dgm:pt>
    <dgm:pt modelId="{47610DE1-FD0D-4F23-9BE1-6061EEF502CE}" type="pres">
      <dgm:prSet presAssocID="{0854446A-858F-4C79-91D1-600091BE5D26}" presName="hierChild4" presStyleCnt="0"/>
      <dgm:spPr/>
    </dgm:pt>
    <dgm:pt modelId="{DD609CD9-ABAF-40BB-A9C6-2816607359A6}" type="pres">
      <dgm:prSet presAssocID="{0854446A-858F-4C79-91D1-600091BE5D26}" presName="hierChild5" presStyleCnt="0"/>
      <dgm:spPr/>
    </dgm:pt>
    <dgm:pt modelId="{0C58F15D-1995-4CC7-AAC5-9592D9804598}" type="pres">
      <dgm:prSet presAssocID="{185E0957-C2F9-4B17-97E9-C795AFC74E74}" presName="hierChild3" presStyleCnt="0"/>
      <dgm:spPr/>
    </dgm:pt>
  </dgm:ptLst>
  <dgm:cxnLst>
    <dgm:cxn modelId="{CFE38443-5CD1-4364-B3CA-F4B0C399DC96}" srcId="{185E0957-C2F9-4B17-97E9-C795AFC74E74}" destId="{0854446A-858F-4C79-91D1-600091BE5D26}" srcOrd="0" destOrd="0" parTransId="{F49CE6A1-CE73-4DD4-A7CE-DE24BCADC522}" sibTransId="{2E0BB1ED-9721-4DF1-AB74-75894AD3D647}"/>
    <dgm:cxn modelId="{4CBC1320-4249-4CF5-BDCD-2AC1C1AB66FE}" srcId="{5049A5DD-96B9-4029-A1B0-15AE653B24D5}" destId="{185E0957-C2F9-4B17-97E9-C795AFC74E74}" srcOrd="0" destOrd="0" parTransId="{3588F4D3-9CBD-4972-97FA-2E070CC531AA}" sibTransId="{75591D04-1B4B-4A1B-82CC-DC5553122527}"/>
    <dgm:cxn modelId="{BF366B50-1F2D-4684-8A2F-C12BA6326198}" type="presOf" srcId="{0854446A-858F-4C79-91D1-600091BE5D26}" destId="{0C214624-1FA4-48CB-872F-121FA9D91687}" srcOrd="0" destOrd="0" presId="urn:microsoft.com/office/officeart/2005/8/layout/orgChart1"/>
    <dgm:cxn modelId="{EBDCD3F3-8AB9-481C-AEE0-79BB27C910EE}" type="presOf" srcId="{0854446A-858F-4C79-91D1-600091BE5D26}" destId="{2C9EF0AB-F8EE-42BD-BC6D-0A9745CEB7E4}" srcOrd="1" destOrd="0" presId="urn:microsoft.com/office/officeart/2005/8/layout/orgChart1"/>
    <dgm:cxn modelId="{3BABCB63-2936-4BB7-9045-D485061169AC}" type="presOf" srcId="{185E0957-C2F9-4B17-97E9-C795AFC74E74}" destId="{362B87F3-216F-41BE-A682-4C472736B615}" srcOrd="1" destOrd="0" presId="urn:microsoft.com/office/officeart/2005/8/layout/orgChart1"/>
    <dgm:cxn modelId="{AB69DBAD-F0C1-445E-B2F4-B24C3381FE1B}" type="presOf" srcId="{185E0957-C2F9-4B17-97E9-C795AFC74E74}" destId="{A7DB513A-BFE2-4E01-828B-8D9D658C2FFA}" srcOrd="0" destOrd="0" presId="urn:microsoft.com/office/officeart/2005/8/layout/orgChart1"/>
    <dgm:cxn modelId="{1025A9E2-762A-4D85-8077-339A14AC5EDE}" type="presOf" srcId="{5049A5DD-96B9-4029-A1B0-15AE653B24D5}" destId="{F9FBB272-7BB4-42FD-A798-09A7D942D132}" srcOrd="0" destOrd="0" presId="urn:microsoft.com/office/officeart/2005/8/layout/orgChart1"/>
    <dgm:cxn modelId="{3E91E64A-D1F3-46F7-9346-61C8D12D2A45}" type="presOf" srcId="{F49CE6A1-CE73-4DD4-A7CE-DE24BCADC522}" destId="{21AB0311-D90F-45A1-9DE7-ECB38C328A01}" srcOrd="0" destOrd="0" presId="urn:microsoft.com/office/officeart/2005/8/layout/orgChart1"/>
    <dgm:cxn modelId="{870760BD-0ABD-4E60-8963-9F38FDB431C0}" type="presParOf" srcId="{F9FBB272-7BB4-42FD-A798-09A7D942D132}" destId="{F3AEB9FF-287E-45CC-AB3D-1BA2D457E03A}" srcOrd="0" destOrd="0" presId="urn:microsoft.com/office/officeart/2005/8/layout/orgChart1"/>
    <dgm:cxn modelId="{47A5E5E7-EE3C-4052-BFE3-699FEC7F245B}" type="presParOf" srcId="{F3AEB9FF-287E-45CC-AB3D-1BA2D457E03A}" destId="{EA205343-3606-40DA-A967-1DAB534541CC}" srcOrd="0" destOrd="0" presId="urn:microsoft.com/office/officeart/2005/8/layout/orgChart1"/>
    <dgm:cxn modelId="{247A2992-6B04-4B04-8FA7-EBB02C10375B}" type="presParOf" srcId="{EA205343-3606-40DA-A967-1DAB534541CC}" destId="{A7DB513A-BFE2-4E01-828B-8D9D658C2FFA}" srcOrd="0" destOrd="0" presId="urn:microsoft.com/office/officeart/2005/8/layout/orgChart1"/>
    <dgm:cxn modelId="{26B48A8C-BC80-4279-9CD3-B8402A7AC941}" type="presParOf" srcId="{EA205343-3606-40DA-A967-1DAB534541CC}" destId="{362B87F3-216F-41BE-A682-4C472736B615}" srcOrd="1" destOrd="0" presId="urn:microsoft.com/office/officeart/2005/8/layout/orgChart1"/>
    <dgm:cxn modelId="{ECD52102-D281-4DC6-AEB2-3096FEDAD60D}" type="presParOf" srcId="{F3AEB9FF-287E-45CC-AB3D-1BA2D457E03A}" destId="{54D66759-88A5-47AD-853B-CF659767FB7B}" srcOrd="1" destOrd="0" presId="urn:microsoft.com/office/officeart/2005/8/layout/orgChart1"/>
    <dgm:cxn modelId="{096C9190-6608-48A0-BB1B-F81FD9E9EBD0}" type="presParOf" srcId="{54D66759-88A5-47AD-853B-CF659767FB7B}" destId="{21AB0311-D90F-45A1-9DE7-ECB38C328A01}" srcOrd="0" destOrd="0" presId="urn:microsoft.com/office/officeart/2005/8/layout/orgChart1"/>
    <dgm:cxn modelId="{69BFA58D-F180-4AC2-8324-C66BAD9EB516}" type="presParOf" srcId="{54D66759-88A5-47AD-853B-CF659767FB7B}" destId="{3274735D-843E-4E09-8562-CAB6597CBF69}" srcOrd="1" destOrd="0" presId="urn:microsoft.com/office/officeart/2005/8/layout/orgChart1"/>
    <dgm:cxn modelId="{793AA021-6D18-4E24-8EDC-F89DD4984A5F}" type="presParOf" srcId="{3274735D-843E-4E09-8562-CAB6597CBF69}" destId="{0272517A-F7C3-4DD1-B2D6-FB6F919AF36B}" srcOrd="0" destOrd="0" presId="urn:microsoft.com/office/officeart/2005/8/layout/orgChart1"/>
    <dgm:cxn modelId="{1A4C224B-799D-4567-BB97-7477F69A76D9}" type="presParOf" srcId="{0272517A-F7C3-4DD1-B2D6-FB6F919AF36B}" destId="{0C214624-1FA4-48CB-872F-121FA9D91687}" srcOrd="0" destOrd="0" presId="urn:microsoft.com/office/officeart/2005/8/layout/orgChart1"/>
    <dgm:cxn modelId="{4865D6D3-447F-4F95-B8EF-280B6CD6E731}" type="presParOf" srcId="{0272517A-F7C3-4DD1-B2D6-FB6F919AF36B}" destId="{2C9EF0AB-F8EE-42BD-BC6D-0A9745CEB7E4}" srcOrd="1" destOrd="0" presId="urn:microsoft.com/office/officeart/2005/8/layout/orgChart1"/>
    <dgm:cxn modelId="{9CF253E2-54B7-4765-BB5C-29965FCC11CC}" type="presParOf" srcId="{3274735D-843E-4E09-8562-CAB6597CBF69}" destId="{47610DE1-FD0D-4F23-9BE1-6061EEF502CE}" srcOrd="1" destOrd="0" presId="urn:microsoft.com/office/officeart/2005/8/layout/orgChart1"/>
    <dgm:cxn modelId="{3FADD5E1-48B9-45C8-9E4D-602CD76F4F6A}" type="presParOf" srcId="{3274735D-843E-4E09-8562-CAB6597CBF69}" destId="{DD609CD9-ABAF-40BB-A9C6-2816607359A6}" srcOrd="2" destOrd="0" presId="urn:microsoft.com/office/officeart/2005/8/layout/orgChart1"/>
    <dgm:cxn modelId="{89F6015F-B742-4337-A8D4-1FADB1F6A9FF}" type="presParOf" srcId="{F3AEB9FF-287E-45CC-AB3D-1BA2D457E03A}" destId="{0C58F15D-1995-4CC7-AAC5-9592D980459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C55D69-F812-461E-AFBE-C06006736862}" type="doc">
      <dgm:prSet loTypeId="urn:microsoft.com/office/officeart/2005/8/layout/cycle6" loCatId="cycle" qsTypeId="urn:microsoft.com/office/officeart/2005/8/quickstyle/simple1" qsCatId="simple" csTypeId="urn:microsoft.com/office/officeart/2005/8/colors/accent1_2" csCatId="accent1" phldr="1"/>
      <dgm:spPr/>
      <dgm:t>
        <a:bodyPr/>
        <a:lstStyle/>
        <a:p>
          <a:pPr rtl="1"/>
          <a:endParaRPr lang="ar-EG"/>
        </a:p>
      </dgm:t>
    </dgm:pt>
    <dgm:pt modelId="{85F166E0-96ED-400E-B2E8-A1AB4377D64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1"/>
          <a:r>
            <a:rPr lang="ar-EG" sz="4000" b="1" dirty="0" smtClean="0"/>
            <a:t>ماهى مبادىء نمو المفاهيم العلمية فى </a:t>
          </a:r>
          <a:r>
            <a:rPr lang="ar-EG" sz="4000" b="1" u="sng" dirty="0" smtClean="0">
              <a:solidFill>
                <a:srgbClr val="FFFF00"/>
              </a:solidFill>
            </a:rPr>
            <a:t>مرحلة العمليات المحسوسة من </a:t>
          </a:r>
          <a:r>
            <a:rPr lang="ar-SA" sz="4000" u="sng" dirty="0" smtClean="0">
              <a:solidFill>
                <a:srgbClr val="FFFF00"/>
              </a:solidFill>
            </a:rPr>
            <a:t>الثانية حتى السابعة</a:t>
          </a:r>
          <a:r>
            <a:rPr lang="ar-EG" sz="4000" b="1" u="sng" dirty="0" smtClean="0">
              <a:solidFill>
                <a:srgbClr val="FFFF00"/>
              </a:solidFill>
            </a:rPr>
            <a:t> </a:t>
          </a:r>
          <a:r>
            <a:rPr lang="ar-EG" sz="2800" b="1" dirty="0" smtClean="0"/>
            <a:t>؟</a:t>
          </a:r>
          <a:endParaRPr lang="en-US" sz="2800" b="1" dirty="0"/>
        </a:p>
      </dgm:t>
    </dgm:pt>
    <dgm:pt modelId="{2C0EB2D8-6F93-4412-8D22-80D064075EBA}" type="parTrans" cxnId="{73CE6493-10C5-45F2-9D6F-D774096BB507}">
      <dgm:prSet/>
      <dgm:spPr/>
      <dgm:t>
        <a:bodyPr/>
        <a:lstStyle/>
        <a:p>
          <a:pPr rtl="1"/>
          <a:endParaRPr lang="ar-EG"/>
        </a:p>
      </dgm:t>
    </dgm:pt>
    <dgm:pt modelId="{A92F64BD-8D44-4B2B-927A-C2BDF8655F9E}" type="sibTrans" cxnId="{73CE6493-10C5-45F2-9D6F-D774096BB507}">
      <dgm:prSet/>
      <dgm:spPr/>
      <dgm:t>
        <a:bodyPr/>
        <a:lstStyle/>
        <a:p>
          <a:pPr rtl="1"/>
          <a:endParaRPr lang="ar-EG"/>
        </a:p>
      </dgm:t>
    </dgm:pt>
    <dgm:pt modelId="{D047732A-8DD6-4DAC-A367-F3DCD0319261}">
      <dgm:prSet custT="1"/>
      <dgm:spPr/>
      <dgm:t>
        <a:bodyPr/>
        <a:lstStyle/>
        <a:p>
          <a:pPr algn="ctr" rtl="1"/>
          <a:r>
            <a:rPr lang="ar-EG" sz="4000" dirty="0" smtClean="0">
              <a:solidFill>
                <a:schemeClr val="tx1"/>
              </a:solidFill>
            </a:rPr>
            <a:t>- </a:t>
          </a:r>
          <a:r>
            <a:rPr lang="ar-EG" sz="4000" dirty="0" smtClean="0">
              <a:solidFill>
                <a:srgbClr val="002060"/>
              </a:solidFill>
              <a:effectLst>
                <a:outerShdw blurRad="38100" dist="38100" dir="2700000" algn="tl">
                  <a:srgbClr val="000000">
                    <a:alpha val="43137"/>
                  </a:srgbClr>
                </a:outerShdw>
              </a:effectLst>
            </a:rPr>
            <a:t>يكون </a:t>
          </a:r>
          <a:r>
            <a:rPr lang="ar-SA" sz="4000" dirty="0" smtClean="0">
              <a:solidFill>
                <a:srgbClr val="002060"/>
              </a:solidFill>
              <a:effectLst>
                <a:outerShdw blurRad="38100" dist="38100" dir="2700000" algn="tl">
                  <a:srgbClr val="000000">
                    <a:alpha val="43137"/>
                  </a:srgbClr>
                </a:outerShdw>
              </a:effectLst>
            </a:rPr>
            <a:t>الطفل قادرا على ربط الأسباب بنتائج أفعاله المباشرة فضلا عن استنباط الطفل للعلاقة بين أفعاله ونتائجها وتكوين صور عقلية لها </a:t>
          </a:r>
          <a:r>
            <a:rPr lang="ar-EG" sz="4000" dirty="0" smtClean="0">
              <a:solidFill>
                <a:srgbClr val="002060"/>
              </a:solidFill>
              <a:effectLst>
                <a:outerShdw blurRad="38100" dist="38100" dir="2700000" algn="tl">
                  <a:srgbClr val="000000">
                    <a:alpha val="43137"/>
                  </a:srgbClr>
                </a:outerShdw>
              </a:effectLst>
            </a:rPr>
            <a:t>وهنا يستطيع الطفل أن يتصور العلاقة العقلية العلي</a:t>
          </a:r>
          <a:r>
            <a:rPr lang="ar-SA" sz="4000" dirty="0" smtClean="0">
              <a:solidFill>
                <a:srgbClr val="002060"/>
              </a:solidFill>
              <a:effectLst>
                <a:outerShdw blurRad="38100" dist="38100" dir="2700000" algn="tl">
                  <a:srgbClr val="000000">
                    <a:alpha val="43137"/>
                  </a:srgbClr>
                </a:outerShdw>
              </a:effectLst>
            </a:rPr>
            <a:t>ة</a:t>
          </a:r>
          <a:r>
            <a:rPr lang="ar-EG" sz="4000" dirty="0" smtClean="0">
              <a:solidFill>
                <a:srgbClr val="002060"/>
              </a:solidFill>
              <a:effectLst>
                <a:outerShdw blurRad="38100" dist="38100" dir="2700000" algn="tl">
                  <a:srgbClr val="000000">
                    <a:alpha val="43137"/>
                  </a:srgbClr>
                </a:outerShdw>
              </a:effectLst>
            </a:rPr>
            <a:t> ” السببية ” بين أفعال</a:t>
          </a:r>
          <a:r>
            <a:rPr lang="ar-SA" sz="4000" dirty="0" smtClean="0">
              <a:solidFill>
                <a:srgbClr val="002060"/>
              </a:solidFill>
              <a:effectLst>
                <a:outerShdw blurRad="38100" dist="38100" dir="2700000" algn="tl">
                  <a:srgbClr val="000000">
                    <a:alpha val="43137"/>
                  </a:srgbClr>
                </a:outerShdw>
              </a:effectLst>
            </a:rPr>
            <a:t>ه</a:t>
          </a:r>
          <a:r>
            <a:rPr lang="ar-EG" sz="4000" dirty="0" smtClean="0">
              <a:solidFill>
                <a:srgbClr val="002060"/>
              </a:solidFill>
              <a:effectLst>
                <a:outerShdw blurRad="38100" dist="38100" dir="2700000" algn="tl">
                  <a:srgbClr val="000000">
                    <a:alpha val="43137"/>
                  </a:srgbClr>
                </a:outerShdw>
              </a:effectLst>
            </a:rPr>
            <a:t> التى قام بها و نتائجها على الأشياء </a:t>
          </a:r>
          <a:r>
            <a:rPr lang="ar-SA" sz="4000" dirty="0" smtClean="0">
              <a:solidFill>
                <a:srgbClr val="002060"/>
              </a:solidFill>
              <a:effectLst>
                <a:outerShdw blurRad="38100" dist="38100" dir="2700000" algn="tl">
                  <a:srgbClr val="000000">
                    <a:alpha val="43137"/>
                  </a:srgbClr>
                </a:outerShdw>
              </a:effectLst>
            </a:rPr>
            <a:t> </a:t>
          </a:r>
          <a:endParaRPr lang="ar-EG" sz="4000" dirty="0">
            <a:solidFill>
              <a:srgbClr val="002060"/>
            </a:solidFill>
            <a:effectLst>
              <a:outerShdw blurRad="38100" dist="38100" dir="2700000" algn="tl">
                <a:srgbClr val="000000">
                  <a:alpha val="43137"/>
                </a:srgbClr>
              </a:outerShdw>
            </a:effectLst>
          </a:endParaRPr>
        </a:p>
      </dgm:t>
    </dgm:pt>
    <dgm:pt modelId="{CEB2217E-664D-4B4F-A37C-108AF445D24A}" type="parTrans" cxnId="{E89F96D1-7D71-4BC6-8886-0FEE58497BD1}">
      <dgm:prSet/>
      <dgm:spPr/>
      <dgm:t>
        <a:bodyPr/>
        <a:lstStyle/>
        <a:p>
          <a:pPr rtl="1"/>
          <a:endParaRPr lang="ar-EG"/>
        </a:p>
      </dgm:t>
    </dgm:pt>
    <dgm:pt modelId="{8448EC88-D4C8-44CE-B94C-E2A52E297D25}" type="sibTrans" cxnId="{E89F96D1-7D71-4BC6-8886-0FEE58497BD1}">
      <dgm:prSet/>
      <dgm:spPr/>
      <dgm:t>
        <a:bodyPr/>
        <a:lstStyle/>
        <a:p>
          <a:pPr rtl="1"/>
          <a:endParaRPr lang="ar-EG"/>
        </a:p>
      </dgm:t>
    </dgm:pt>
    <dgm:pt modelId="{736096DE-1742-416D-B0A1-B6FA82B487A4}">
      <dgm:prSet custT="1"/>
      <dgm:spPr/>
      <dgm:t>
        <a:bodyPr/>
        <a:lstStyle/>
        <a:p>
          <a:pPr algn="ctr" rtl="1"/>
          <a:r>
            <a:rPr lang="ar-SA" sz="3200" b="1" dirty="0" smtClean="0">
              <a:solidFill>
                <a:schemeClr val="bg1"/>
              </a:solidFill>
              <a:effectLst>
                <a:outerShdw blurRad="38100" dist="38100" dir="2700000" algn="tl">
                  <a:srgbClr val="000000">
                    <a:alpha val="43137"/>
                  </a:srgbClr>
                </a:outerShdw>
              </a:effectLst>
            </a:rPr>
            <a:t>عندما يرى الطفل الظواهر الطبيعية فهو يربط بينها وبين نشاطه الذاتي في أول الأمر.</a:t>
          </a:r>
          <a:endParaRPr lang="en-US" sz="3200" b="1" dirty="0">
            <a:solidFill>
              <a:schemeClr val="bg1"/>
            </a:solidFill>
            <a:effectLst>
              <a:outerShdw blurRad="38100" dist="38100" dir="2700000" algn="tl">
                <a:srgbClr val="000000">
                  <a:alpha val="43137"/>
                </a:srgbClr>
              </a:outerShdw>
            </a:effectLst>
          </a:endParaRPr>
        </a:p>
      </dgm:t>
    </dgm:pt>
    <dgm:pt modelId="{E6228B21-E577-4F04-B216-9CC0E37D4B9A}" type="parTrans" cxnId="{F0D26B1E-DF75-4B41-9578-6E70B8137AF1}">
      <dgm:prSet/>
      <dgm:spPr/>
      <dgm:t>
        <a:bodyPr/>
        <a:lstStyle/>
        <a:p>
          <a:pPr rtl="1"/>
          <a:endParaRPr lang="ar-EG"/>
        </a:p>
      </dgm:t>
    </dgm:pt>
    <dgm:pt modelId="{B5011F4F-F6E5-4FE1-A66C-00C01AEE9449}" type="sibTrans" cxnId="{F0D26B1E-DF75-4B41-9578-6E70B8137AF1}">
      <dgm:prSet/>
      <dgm:spPr/>
      <dgm:t>
        <a:bodyPr/>
        <a:lstStyle/>
        <a:p>
          <a:pPr rtl="1"/>
          <a:endParaRPr lang="ar-EG"/>
        </a:p>
      </dgm:t>
    </dgm:pt>
    <dgm:pt modelId="{C74D61A3-AB71-4F1C-95FC-04EA44794E4C}" type="pres">
      <dgm:prSet presAssocID="{9BC55D69-F812-461E-AFBE-C06006736862}" presName="cycle" presStyleCnt="0">
        <dgm:presLayoutVars>
          <dgm:dir/>
          <dgm:resizeHandles val="exact"/>
        </dgm:presLayoutVars>
      </dgm:prSet>
      <dgm:spPr/>
      <dgm:t>
        <a:bodyPr/>
        <a:lstStyle/>
        <a:p>
          <a:pPr rtl="1"/>
          <a:endParaRPr lang="ar-EG"/>
        </a:p>
      </dgm:t>
    </dgm:pt>
    <dgm:pt modelId="{4CDFC01F-0D51-429A-885E-CB295755D296}" type="pres">
      <dgm:prSet presAssocID="{85F166E0-96ED-400E-B2E8-A1AB4377D643}" presName="node" presStyleLbl="node1" presStyleIdx="0" presStyleCnt="2" custScaleX="55845" custScaleY="232247">
        <dgm:presLayoutVars>
          <dgm:bulletEnabled val="1"/>
        </dgm:presLayoutVars>
      </dgm:prSet>
      <dgm:spPr/>
      <dgm:t>
        <a:bodyPr/>
        <a:lstStyle/>
        <a:p>
          <a:pPr rtl="1"/>
          <a:endParaRPr lang="ar-EG"/>
        </a:p>
      </dgm:t>
    </dgm:pt>
    <dgm:pt modelId="{9F4B4749-971D-4CED-A905-18B9B0ACD503}" type="pres">
      <dgm:prSet presAssocID="{85F166E0-96ED-400E-B2E8-A1AB4377D643}" presName="spNode" presStyleCnt="0"/>
      <dgm:spPr/>
    </dgm:pt>
    <dgm:pt modelId="{6E71C520-D4DF-477F-88EE-CFD33CBBDA78}" type="pres">
      <dgm:prSet presAssocID="{A92F64BD-8D44-4B2B-927A-C2BDF8655F9E}" presName="sibTrans" presStyleLbl="sibTrans1D1" presStyleIdx="0" presStyleCnt="2"/>
      <dgm:spPr/>
      <dgm:t>
        <a:bodyPr/>
        <a:lstStyle/>
        <a:p>
          <a:pPr rtl="1"/>
          <a:endParaRPr lang="ar-EG"/>
        </a:p>
      </dgm:t>
    </dgm:pt>
    <dgm:pt modelId="{D7901CC9-1010-4ED1-B1FD-024ACE103B1B}" type="pres">
      <dgm:prSet presAssocID="{D047732A-8DD6-4DAC-A367-F3DCD0319261}" presName="node" presStyleLbl="node1" presStyleIdx="1" presStyleCnt="2" custScaleX="146892" custScaleY="242616">
        <dgm:presLayoutVars>
          <dgm:bulletEnabled val="1"/>
        </dgm:presLayoutVars>
      </dgm:prSet>
      <dgm:spPr/>
      <dgm:t>
        <a:bodyPr/>
        <a:lstStyle/>
        <a:p>
          <a:pPr rtl="1"/>
          <a:endParaRPr lang="ar-EG"/>
        </a:p>
      </dgm:t>
    </dgm:pt>
    <dgm:pt modelId="{F4D846C5-2EC7-4DE4-BD3D-8848614B55A6}" type="pres">
      <dgm:prSet presAssocID="{D047732A-8DD6-4DAC-A367-F3DCD0319261}" presName="spNode" presStyleCnt="0"/>
      <dgm:spPr/>
    </dgm:pt>
    <dgm:pt modelId="{C7018FA1-FA90-4391-86E8-D0156B9DFFE8}" type="pres">
      <dgm:prSet presAssocID="{8448EC88-D4C8-44CE-B94C-E2A52E297D25}" presName="sibTrans" presStyleLbl="sibTrans1D1" presStyleIdx="1" presStyleCnt="2"/>
      <dgm:spPr/>
      <dgm:t>
        <a:bodyPr/>
        <a:lstStyle/>
        <a:p>
          <a:pPr rtl="1"/>
          <a:endParaRPr lang="ar-EG"/>
        </a:p>
      </dgm:t>
    </dgm:pt>
  </dgm:ptLst>
  <dgm:cxnLst>
    <dgm:cxn modelId="{F0D26B1E-DF75-4B41-9578-6E70B8137AF1}" srcId="{D047732A-8DD6-4DAC-A367-F3DCD0319261}" destId="{736096DE-1742-416D-B0A1-B6FA82B487A4}" srcOrd="0" destOrd="0" parTransId="{E6228B21-E577-4F04-B216-9CC0E37D4B9A}" sibTransId="{B5011F4F-F6E5-4FE1-A66C-00C01AEE9449}"/>
    <dgm:cxn modelId="{F184903D-51BF-4F7B-B433-D6D57D792E7E}" type="presOf" srcId="{736096DE-1742-416D-B0A1-B6FA82B487A4}" destId="{D7901CC9-1010-4ED1-B1FD-024ACE103B1B}" srcOrd="0" destOrd="1" presId="urn:microsoft.com/office/officeart/2005/8/layout/cycle6"/>
    <dgm:cxn modelId="{E89F96D1-7D71-4BC6-8886-0FEE58497BD1}" srcId="{9BC55D69-F812-461E-AFBE-C06006736862}" destId="{D047732A-8DD6-4DAC-A367-F3DCD0319261}" srcOrd="1" destOrd="0" parTransId="{CEB2217E-664D-4B4F-A37C-108AF445D24A}" sibTransId="{8448EC88-D4C8-44CE-B94C-E2A52E297D25}"/>
    <dgm:cxn modelId="{CD5213FA-11DD-4467-B376-2BC221DEDCCE}" type="presOf" srcId="{9BC55D69-F812-461E-AFBE-C06006736862}" destId="{C74D61A3-AB71-4F1C-95FC-04EA44794E4C}" srcOrd="0" destOrd="0" presId="urn:microsoft.com/office/officeart/2005/8/layout/cycle6"/>
    <dgm:cxn modelId="{4793C8D7-D22B-473F-89B9-5791470B15C2}" type="presOf" srcId="{85F166E0-96ED-400E-B2E8-A1AB4377D643}" destId="{4CDFC01F-0D51-429A-885E-CB295755D296}" srcOrd="0" destOrd="0" presId="urn:microsoft.com/office/officeart/2005/8/layout/cycle6"/>
    <dgm:cxn modelId="{73CE6493-10C5-45F2-9D6F-D774096BB507}" srcId="{9BC55D69-F812-461E-AFBE-C06006736862}" destId="{85F166E0-96ED-400E-B2E8-A1AB4377D643}" srcOrd="0" destOrd="0" parTransId="{2C0EB2D8-6F93-4412-8D22-80D064075EBA}" sibTransId="{A92F64BD-8D44-4B2B-927A-C2BDF8655F9E}"/>
    <dgm:cxn modelId="{BF8925D5-3D68-40A8-976D-ABB3303A3A7F}" type="presOf" srcId="{A92F64BD-8D44-4B2B-927A-C2BDF8655F9E}" destId="{6E71C520-D4DF-477F-88EE-CFD33CBBDA78}" srcOrd="0" destOrd="0" presId="urn:microsoft.com/office/officeart/2005/8/layout/cycle6"/>
    <dgm:cxn modelId="{21C82006-DB1C-444A-8ABF-19EEA2FB0B10}" type="presOf" srcId="{8448EC88-D4C8-44CE-B94C-E2A52E297D25}" destId="{C7018FA1-FA90-4391-86E8-D0156B9DFFE8}" srcOrd="0" destOrd="0" presId="urn:microsoft.com/office/officeart/2005/8/layout/cycle6"/>
    <dgm:cxn modelId="{48E34378-09E2-4C9B-8855-F1D2560EEC1B}" type="presOf" srcId="{D047732A-8DD6-4DAC-A367-F3DCD0319261}" destId="{D7901CC9-1010-4ED1-B1FD-024ACE103B1B}" srcOrd="0" destOrd="0" presId="urn:microsoft.com/office/officeart/2005/8/layout/cycle6"/>
    <dgm:cxn modelId="{EE819B5F-4C27-4DCC-828F-6C595E9EB411}" type="presParOf" srcId="{C74D61A3-AB71-4F1C-95FC-04EA44794E4C}" destId="{4CDFC01F-0D51-429A-885E-CB295755D296}" srcOrd="0" destOrd="0" presId="urn:microsoft.com/office/officeart/2005/8/layout/cycle6"/>
    <dgm:cxn modelId="{78BEC51E-7914-4A8A-8C86-4482D5C308DE}" type="presParOf" srcId="{C74D61A3-AB71-4F1C-95FC-04EA44794E4C}" destId="{9F4B4749-971D-4CED-A905-18B9B0ACD503}" srcOrd="1" destOrd="0" presId="urn:microsoft.com/office/officeart/2005/8/layout/cycle6"/>
    <dgm:cxn modelId="{7A2BBD6C-626F-4CBB-984E-4BF80C6A613B}" type="presParOf" srcId="{C74D61A3-AB71-4F1C-95FC-04EA44794E4C}" destId="{6E71C520-D4DF-477F-88EE-CFD33CBBDA78}" srcOrd="2" destOrd="0" presId="urn:microsoft.com/office/officeart/2005/8/layout/cycle6"/>
    <dgm:cxn modelId="{46BDEE27-C7FF-492B-832F-DF298B651575}" type="presParOf" srcId="{C74D61A3-AB71-4F1C-95FC-04EA44794E4C}" destId="{D7901CC9-1010-4ED1-B1FD-024ACE103B1B}" srcOrd="3" destOrd="0" presId="urn:microsoft.com/office/officeart/2005/8/layout/cycle6"/>
    <dgm:cxn modelId="{0D7C8AB0-A17A-433C-B762-8F19C39EF6A4}" type="presParOf" srcId="{C74D61A3-AB71-4F1C-95FC-04EA44794E4C}" destId="{F4D846C5-2EC7-4DE4-BD3D-8848614B55A6}" srcOrd="4" destOrd="0" presId="urn:microsoft.com/office/officeart/2005/8/layout/cycle6"/>
    <dgm:cxn modelId="{4E0B8E4B-970B-4BC4-AF71-2205729D0E5B}" type="presParOf" srcId="{C74D61A3-AB71-4F1C-95FC-04EA44794E4C}" destId="{C7018FA1-FA90-4391-86E8-D0156B9DFFE8}"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57A786-8D20-4BB1-8547-528A05FB9A43}" type="doc">
      <dgm:prSet loTypeId="urn:microsoft.com/office/officeart/2005/8/layout/process4" loCatId="process" qsTypeId="urn:microsoft.com/office/officeart/2005/8/quickstyle/simple5" qsCatId="simple" csTypeId="urn:microsoft.com/office/officeart/2005/8/colors/colorful4" csCatId="colorful" phldr="1"/>
      <dgm:spPr/>
      <dgm:t>
        <a:bodyPr/>
        <a:lstStyle/>
        <a:p>
          <a:pPr rtl="1"/>
          <a:endParaRPr lang="ar-EG"/>
        </a:p>
      </dgm:t>
    </dgm:pt>
    <dgm:pt modelId="{0E52D0F3-4A3E-4546-8DF9-5F9D3E3A8E6B}">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1"/>
          <a:r>
            <a:rPr lang="ar-EG" sz="2800" b="1" dirty="0" smtClean="0"/>
            <a:t>ما هى مستويات </a:t>
          </a:r>
          <a:r>
            <a:rPr lang="ar-SA" sz="2800" b="1" dirty="0" smtClean="0"/>
            <a:t> </a:t>
          </a:r>
          <a:r>
            <a:rPr lang="ar-EG" sz="2800" b="1" dirty="0" smtClean="0"/>
            <a:t>تفسير </a:t>
          </a:r>
          <a:r>
            <a:rPr lang="ar-SA" sz="2800" b="1" dirty="0" smtClean="0"/>
            <a:t>الأطفال </a:t>
          </a:r>
          <a:r>
            <a:rPr lang="ar-EG" sz="2800" b="1" dirty="0" smtClean="0"/>
            <a:t>على </a:t>
          </a:r>
          <a:r>
            <a:rPr lang="ar-SA" sz="2800" b="1" dirty="0" smtClean="0"/>
            <a:t>الظواهر</a:t>
          </a:r>
          <a:r>
            <a:rPr lang="ar-EG" sz="2800" b="1" dirty="0" smtClean="0"/>
            <a:t>التى تحدث من حولهم فى </a:t>
          </a:r>
          <a:r>
            <a:rPr lang="ar-EG" sz="2800" b="1" u="sng" dirty="0" smtClean="0">
              <a:solidFill>
                <a:srgbClr val="FFFF00"/>
              </a:solidFill>
            </a:rPr>
            <a:t>مرحلة العمليات المحسوسة </a:t>
          </a:r>
          <a:r>
            <a:rPr lang="ar-EG" sz="2800" b="1" dirty="0" smtClean="0"/>
            <a:t>؟</a:t>
          </a:r>
          <a:endParaRPr lang="en-US" sz="2800" b="1" dirty="0"/>
        </a:p>
      </dgm:t>
    </dgm:pt>
    <dgm:pt modelId="{17D7E7E3-A401-44ED-91EE-3FD1E96C3ECA}" type="parTrans" cxnId="{F8385279-3A7A-4DFA-88A8-AE2FDF87E13C}">
      <dgm:prSet/>
      <dgm:spPr/>
      <dgm:t>
        <a:bodyPr/>
        <a:lstStyle/>
        <a:p>
          <a:pPr rtl="1"/>
          <a:endParaRPr lang="ar-EG"/>
        </a:p>
      </dgm:t>
    </dgm:pt>
    <dgm:pt modelId="{7EB57840-ABE2-42B7-B297-812C408ADB86}" type="sibTrans" cxnId="{F8385279-3A7A-4DFA-88A8-AE2FDF87E13C}">
      <dgm:prSet/>
      <dgm:spPr/>
      <dgm:t>
        <a:bodyPr/>
        <a:lstStyle/>
        <a:p>
          <a:pPr rtl="1"/>
          <a:endParaRPr lang="ar-EG"/>
        </a:p>
      </dgm:t>
    </dgm:pt>
    <dgm:pt modelId="{960A0CF3-AD7D-492A-B0BE-0E9AF8547B70}">
      <dgm:prSet custT="1"/>
      <dgm:spPr/>
      <dgm:t>
        <a:bodyPr/>
        <a:lstStyle/>
        <a:p>
          <a:pPr rtl="1"/>
          <a:r>
            <a:rPr lang="ar-EG" sz="2400" b="1" dirty="0" smtClean="0"/>
            <a:t>1- </a:t>
          </a:r>
          <a:r>
            <a:rPr lang="ar-SA" sz="2400" b="1" dirty="0" smtClean="0"/>
            <a:t>مرحلة ما قبل المفاهيم (2-4 سنوات) يتميز تفسير الأطفال لعملية الظواهر بأنه تفسير بيولوجي لأشكال الحياة العضوية وتكوينها.</a:t>
          </a:r>
          <a:endParaRPr lang="en-US" sz="2400" b="1" dirty="0"/>
        </a:p>
      </dgm:t>
    </dgm:pt>
    <dgm:pt modelId="{743CE203-0B07-4A47-9728-9072149FC4BF}" type="parTrans" cxnId="{6E51E119-03D0-4668-9967-B70C61B32708}">
      <dgm:prSet/>
      <dgm:spPr/>
      <dgm:t>
        <a:bodyPr/>
        <a:lstStyle/>
        <a:p>
          <a:pPr rtl="1"/>
          <a:endParaRPr lang="ar-EG"/>
        </a:p>
      </dgm:t>
    </dgm:pt>
    <dgm:pt modelId="{2D12FE6D-3207-4F40-B6D8-14D194804F35}" type="sibTrans" cxnId="{6E51E119-03D0-4668-9967-B70C61B32708}">
      <dgm:prSet/>
      <dgm:spPr/>
      <dgm:t>
        <a:bodyPr/>
        <a:lstStyle/>
        <a:p>
          <a:pPr rtl="1"/>
          <a:endParaRPr lang="ar-EG"/>
        </a:p>
      </dgm:t>
    </dgm:pt>
    <dgm:pt modelId="{D25CAC57-4AC3-41B3-B57A-EAF072250E58}">
      <dgm:prSet custT="1"/>
      <dgm:spPr/>
      <dgm:t>
        <a:bodyPr/>
        <a:lstStyle/>
        <a:p>
          <a:pPr rtl="1"/>
          <a:r>
            <a:rPr lang="ar-EG" sz="2400" b="1" dirty="0" smtClean="0"/>
            <a:t>2- </a:t>
          </a:r>
          <a:r>
            <a:rPr lang="ar-SA" sz="2400" b="1" dirty="0" smtClean="0"/>
            <a:t>مرحلة العمليات المحسوسة (4-7سنوات) تميز السببية بأنها سببية بسيطة دون تفاعل تلازمي مزدوج سببه ربط أفعال الطفل بنتائجها على الأشياء.</a:t>
          </a:r>
          <a:endParaRPr lang="en-US" sz="2400" b="1" dirty="0"/>
        </a:p>
      </dgm:t>
    </dgm:pt>
    <dgm:pt modelId="{7181ADD8-6B56-4F0D-AA21-FB9ADB235AE7}" type="parTrans" cxnId="{60ADBFE7-1C09-430C-B496-89A1CAF1714F}">
      <dgm:prSet/>
      <dgm:spPr/>
      <dgm:t>
        <a:bodyPr/>
        <a:lstStyle/>
        <a:p>
          <a:pPr rtl="1"/>
          <a:endParaRPr lang="ar-EG"/>
        </a:p>
      </dgm:t>
    </dgm:pt>
    <dgm:pt modelId="{A5F0AE74-E137-43E5-8654-D40221A30533}" type="sibTrans" cxnId="{60ADBFE7-1C09-430C-B496-89A1CAF1714F}">
      <dgm:prSet/>
      <dgm:spPr/>
      <dgm:t>
        <a:bodyPr/>
        <a:lstStyle/>
        <a:p>
          <a:pPr rtl="1"/>
          <a:endParaRPr lang="ar-EG"/>
        </a:p>
      </dgm:t>
    </dgm:pt>
    <dgm:pt modelId="{B90A3324-C117-47B0-BFAE-9C2EB7EF0C1E}">
      <dgm:prSet custT="1"/>
      <dgm:spPr/>
      <dgm:t>
        <a:bodyPr/>
        <a:lstStyle/>
        <a:p>
          <a:pPr rtl="1"/>
          <a:r>
            <a:rPr lang="ar-EG" sz="2400" b="1" dirty="0" smtClean="0"/>
            <a:t>3- </a:t>
          </a:r>
          <a:r>
            <a:rPr lang="ar-SA" sz="2400" b="1" dirty="0" smtClean="0"/>
            <a:t>مرحلة العمليات الشكلية </a:t>
          </a:r>
          <a:r>
            <a:rPr lang="ar-EG" sz="2400" b="1" dirty="0" smtClean="0"/>
            <a:t>تظهر </a:t>
          </a:r>
          <a:r>
            <a:rPr lang="ar-SA" sz="2400" b="1" dirty="0" smtClean="0"/>
            <a:t>عليه الظواهر </a:t>
          </a:r>
          <a:r>
            <a:rPr lang="ar-EG" sz="2400" b="1" dirty="0" smtClean="0"/>
            <a:t>و </a:t>
          </a:r>
          <a:r>
            <a:rPr lang="ar-SA" sz="2400" b="1" dirty="0" smtClean="0"/>
            <a:t>تقوم على نماذج عليه متناسقة.</a:t>
          </a:r>
          <a:endParaRPr lang="en-US" sz="2400" b="1" dirty="0"/>
        </a:p>
      </dgm:t>
    </dgm:pt>
    <dgm:pt modelId="{14335D9B-2371-4E5B-B877-6F97025195F7}" type="parTrans" cxnId="{EA9F1EFA-9AE8-445D-B1C2-E2B1AC9BD17D}">
      <dgm:prSet/>
      <dgm:spPr/>
      <dgm:t>
        <a:bodyPr/>
        <a:lstStyle/>
        <a:p>
          <a:pPr rtl="1"/>
          <a:endParaRPr lang="ar-EG"/>
        </a:p>
      </dgm:t>
    </dgm:pt>
    <dgm:pt modelId="{056C16E3-1B3A-45AC-BF84-5FAB39D6BFF0}" type="sibTrans" cxnId="{EA9F1EFA-9AE8-445D-B1C2-E2B1AC9BD17D}">
      <dgm:prSet/>
      <dgm:spPr/>
      <dgm:t>
        <a:bodyPr/>
        <a:lstStyle/>
        <a:p>
          <a:pPr rtl="1"/>
          <a:endParaRPr lang="ar-EG"/>
        </a:p>
      </dgm:t>
    </dgm:pt>
    <dgm:pt modelId="{670CA3D2-9EB2-4DED-8297-B310D3ADBEF6}" type="pres">
      <dgm:prSet presAssocID="{0B57A786-8D20-4BB1-8547-528A05FB9A43}" presName="Name0" presStyleCnt="0">
        <dgm:presLayoutVars>
          <dgm:dir/>
          <dgm:animLvl val="lvl"/>
          <dgm:resizeHandles val="exact"/>
        </dgm:presLayoutVars>
      </dgm:prSet>
      <dgm:spPr/>
      <dgm:t>
        <a:bodyPr/>
        <a:lstStyle/>
        <a:p>
          <a:pPr rtl="1"/>
          <a:endParaRPr lang="ar-EG"/>
        </a:p>
      </dgm:t>
    </dgm:pt>
    <dgm:pt modelId="{515AE993-9ECF-4D96-824B-B7E4B8EAAB9F}" type="pres">
      <dgm:prSet presAssocID="{B90A3324-C117-47B0-BFAE-9C2EB7EF0C1E}" presName="boxAndChildren" presStyleCnt="0"/>
      <dgm:spPr/>
    </dgm:pt>
    <dgm:pt modelId="{6EC3FE7A-1B40-478B-B1CF-FB85BE373C30}" type="pres">
      <dgm:prSet presAssocID="{B90A3324-C117-47B0-BFAE-9C2EB7EF0C1E}" presName="parentTextBox" presStyleLbl="node1" presStyleIdx="0" presStyleCnt="4"/>
      <dgm:spPr/>
      <dgm:t>
        <a:bodyPr/>
        <a:lstStyle/>
        <a:p>
          <a:pPr rtl="1"/>
          <a:endParaRPr lang="ar-EG"/>
        </a:p>
      </dgm:t>
    </dgm:pt>
    <dgm:pt modelId="{F0FB65A4-EB54-4FD0-A163-1DAB2028EB03}" type="pres">
      <dgm:prSet presAssocID="{A5F0AE74-E137-43E5-8654-D40221A30533}" presName="sp" presStyleCnt="0"/>
      <dgm:spPr/>
    </dgm:pt>
    <dgm:pt modelId="{309CAC9B-7BDC-42AF-BB07-75E0279642AB}" type="pres">
      <dgm:prSet presAssocID="{D25CAC57-4AC3-41B3-B57A-EAF072250E58}" presName="arrowAndChildren" presStyleCnt="0"/>
      <dgm:spPr/>
    </dgm:pt>
    <dgm:pt modelId="{CE9A23AE-F08C-41DD-B2C4-E2E13C38EE8A}" type="pres">
      <dgm:prSet presAssocID="{D25CAC57-4AC3-41B3-B57A-EAF072250E58}" presName="parentTextArrow" presStyleLbl="node1" presStyleIdx="1" presStyleCnt="4"/>
      <dgm:spPr/>
      <dgm:t>
        <a:bodyPr/>
        <a:lstStyle/>
        <a:p>
          <a:pPr rtl="1"/>
          <a:endParaRPr lang="ar-EG"/>
        </a:p>
      </dgm:t>
    </dgm:pt>
    <dgm:pt modelId="{BD88C324-1EDA-4752-B327-5D42ADAFFA35}" type="pres">
      <dgm:prSet presAssocID="{2D12FE6D-3207-4F40-B6D8-14D194804F35}" presName="sp" presStyleCnt="0"/>
      <dgm:spPr/>
    </dgm:pt>
    <dgm:pt modelId="{573D9BD0-EA82-4D64-A060-FF28F2811E48}" type="pres">
      <dgm:prSet presAssocID="{960A0CF3-AD7D-492A-B0BE-0E9AF8547B70}" presName="arrowAndChildren" presStyleCnt="0"/>
      <dgm:spPr/>
    </dgm:pt>
    <dgm:pt modelId="{F7F775B5-9968-4792-8F39-1D4F8496379D}" type="pres">
      <dgm:prSet presAssocID="{960A0CF3-AD7D-492A-B0BE-0E9AF8547B70}" presName="parentTextArrow" presStyleLbl="node1" presStyleIdx="2" presStyleCnt="4"/>
      <dgm:spPr/>
      <dgm:t>
        <a:bodyPr/>
        <a:lstStyle/>
        <a:p>
          <a:pPr rtl="1"/>
          <a:endParaRPr lang="ar-EG"/>
        </a:p>
      </dgm:t>
    </dgm:pt>
    <dgm:pt modelId="{0719BE80-D26B-4732-84C2-2B46116EC1E3}" type="pres">
      <dgm:prSet presAssocID="{7EB57840-ABE2-42B7-B297-812C408ADB86}" presName="sp" presStyleCnt="0"/>
      <dgm:spPr/>
    </dgm:pt>
    <dgm:pt modelId="{0D5835C8-8A56-4F99-A43A-33AEA3A9BE03}" type="pres">
      <dgm:prSet presAssocID="{0E52D0F3-4A3E-4546-8DF9-5F9D3E3A8E6B}" presName="arrowAndChildren" presStyleCnt="0"/>
      <dgm:spPr/>
    </dgm:pt>
    <dgm:pt modelId="{6127B5F8-1364-44DF-9760-E783E299EE76}" type="pres">
      <dgm:prSet presAssocID="{0E52D0F3-4A3E-4546-8DF9-5F9D3E3A8E6B}" presName="parentTextArrow" presStyleLbl="node1" presStyleIdx="3" presStyleCnt="4"/>
      <dgm:spPr/>
      <dgm:t>
        <a:bodyPr/>
        <a:lstStyle/>
        <a:p>
          <a:pPr rtl="1"/>
          <a:endParaRPr lang="ar-EG"/>
        </a:p>
      </dgm:t>
    </dgm:pt>
  </dgm:ptLst>
  <dgm:cxnLst>
    <dgm:cxn modelId="{AE9393EF-8713-437D-B792-ABBF74D6802D}" type="presOf" srcId="{0E52D0F3-4A3E-4546-8DF9-5F9D3E3A8E6B}" destId="{6127B5F8-1364-44DF-9760-E783E299EE76}" srcOrd="0" destOrd="0" presId="urn:microsoft.com/office/officeart/2005/8/layout/process4"/>
    <dgm:cxn modelId="{F8385279-3A7A-4DFA-88A8-AE2FDF87E13C}" srcId="{0B57A786-8D20-4BB1-8547-528A05FB9A43}" destId="{0E52D0F3-4A3E-4546-8DF9-5F9D3E3A8E6B}" srcOrd="0" destOrd="0" parTransId="{17D7E7E3-A401-44ED-91EE-3FD1E96C3ECA}" sibTransId="{7EB57840-ABE2-42B7-B297-812C408ADB86}"/>
    <dgm:cxn modelId="{6E51E119-03D0-4668-9967-B70C61B32708}" srcId="{0B57A786-8D20-4BB1-8547-528A05FB9A43}" destId="{960A0CF3-AD7D-492A-B0BE-0E9AF8547B70}" srcOrd="1" destOrd="0" parTransId="{743CE203-0B07-4A47-9728-9072149FC4BF}" sibTransId="{2D12FE6D-3207-4F40-B6D8-14D194804F35}"/>
    <dgm:cxn modelId="{988E8C22-D4AB-4556-AE44-632AFC655227}" type="presOf" srcId="{960A0CF3-AD7D-492A-B0BE-0E9AF8547B70}" destId="{F7F775B5-9968-4792-8F39-1D4F8496379D}" srcOrd="0" destOrd="0" presId="urn:microsoft.com/office/officeart/2005/8/layout/process4"/>
    <dgm:cxn modelId="{C7906A5D-80CA-4C3B-88B3-BDCB5CE2BFB4}" type="presOf" srcId="{B90A3324-C117-47B0-BFAE-9C2EB7EF0C1E}" destId="{6EC3FE7A-1B40-478B-B1CF-FB85BE373C30}" srcOrd="0" destOrd="0" presId="urn:microsoft.com/office/officeart/2005/8/layout/process4"/>
    <dgm:cxn modelId="{EA9F1EFA-9AE8-445D-B1C2-E2B1AC9BD17D}" srcId="{0B57A786-8D20-4BB1-8547-528A05FB9A43}" destId="{B90A3324-C117-47B0-BFAE-9C2EB7EF0C1E}" srcOrd="3" destOrd="0" parTransId="{14335D9B-2371-4E5B-B877-6F97025195F7}" sibTransId="{056C16E3-1B3A-45AC-BF84-5FAB39D6BFF0}"/>
    <dgm:cxn modelId="{60ADBFE7-1C09-430C-B496-89A1CAF1714F}" srcId="{0B57A786-8D20-4BB1-8547-528A05FB9A43}" destId="{D25CAC57-4AC3-41B3-B57A-EAF072250E58}" srcOrd="2" destOrd="0" parTransId="{7181ADD8-6B56-4F0D-AA21-FB9ADB235AE7}" sibTransId="{A5F0AE74-E137-43E5-8654-D40221A30533}"/>
    <dgm:cxn modelId="{F3F3252E-9E1D-4EE0-9D1D-A6EF9A0557B0}" type="presOf" srcId="{D25CAC57-4AC3-41B3-B57A-EAF072250E58}" destId="{CE9A23AE-F08C-41DD-B2C4-E2E13C38EE8A}" srcOrd="0" destOrd="0" presId="urn:microsoft.com/office/officeart/2005/8/layout/process4"/>
    <dgm:cxn modelId="{32273E6C-2ECC-4519-9065-0151BC56E9FB}" type="presOf" srcId="{0B57A786-8D20-4BB1-8547-528A05FB9A43}" destId="{670CA3D2-9EB2-4DED-8297-B310D3ADBEF6}" srcOrd="0" destOrd="0" presId="urn:microsoft.com/office/officeart/2005/8/layout/process4"/>
    <dgm:cxn modelId="{031CB74B-E6CA-4CAE-A639-D7F549225E5E}" type="presParOf" srcId="{670CA3D2-9EB2-4DED-8297-B310D3ADBEF6}" destId="{515AE993-9ECF-4D96-824B-B7E4B8EAAB9F}" srcOrd="0" destOrd="0" presId="urn:microsoft.com/office/officeart/2005/8/layout/process4"/>
    <dgm:cxn modelId="{781343FF-9C38-4A2C-A2E2-C4A225EBD0D0}" type="presParOf" srcId="{515AE993-9ECF-4D96-824B-B7E4B8EAAB9F}" destId="{6EC3FE7A-1B40-478B-B1CF-FB85BE373C30}" srcOrd="0" destOrd="0" presId="urn:microsoft.com/office/officeart/2005/8/layout/process4"/>
    <dgm:cxn modelId="{7427B74B-E5D1-421D-9F3D-3DF94F0A24E3}" type="presParOf" srcId="{670CA3D2-9EB2-4DED-8297-B310D3ADBEF6}" destId="{F0FB65A4-EB54-4FD0-A163-1DAB2028EB03}" srcOrd="1" destOrd="0" presId="urn:microsoft.com/office/officeart/2005/8/layout/process4"/>
    <dgm:cxn modelId="{E04B16CE-A65B-4483-B893-87C7CCB9BD3D}" type="presParOf" srcId="{670CA3D2-9EB2-4DED-8297-B310D3ADBEF6}" destId="{309CAC9B-7BDC-42AF-BB07-75E0279642AB}" srcOrd="2" destOrd="0" presId="urn:microsoft.com/office/officeart/2005/8/layout/process4"/>
    <dgm:cxn modelId="{F1E921D2-B0EF-446E-81A1-B7DA956E18FA}" type="presParOf" srcId="{309CAC9B-7BDC-42AF-BB07-75E0279642AB}" destId="{CE9A23AE-F08C-41DD-B2C4-E2E13C38EE8A}" srcOrd="0" destOrd="0" presId="urn:microsoft.com/office/officeart/2005/8/layout/process4"/>
    <dgm:cxn modelId="{1055EF24-BABA-4CD4-A8BB-1E862D93C109}" type="presParOf" srcId="{670CA3D2-9EB2-4DED-8297-B310D3ADBEF6}" destId="{BD88C324-1EDA-4752-B327-5D42ADAFFA35}" srcOrd="3" destOrd="0" presId="urn:microsoft.com/office/officeart/2005/8/layout/process4"/>
    <dgm:cxn modelId="{F1C69C4D-E4EF-489B-B971-A0AA5935A20E}" type="presParOf" srcId="{670CA3D2-9EB2-4DED-8297-B310D3ADBEF6}" destId="{573D9BD0-EA82-4D64-A060-FF28F2811E48}" srcOrd="4" destOrd="0" presId="urn:microsoft.com/office/officeart/2005/8/layout/process4"/>
    <dgm:cxn modelId="{7D9D458D-0786-4CAB-BEA9-4B047BE50632}" type="presParOf" srcId="{573D9BD0-EA82-4D64-A060-FF28F2811E48}" destId="{F7F775B5-9968-4792-8F39-1D4F8496379D}" srcOrd="0" destOrd="0" presId="urn:microsoft.com/office/officeart/2005/8/layout/process4"/>
    <dgm:cxn modelId="{370D15E1-9446-43B5-BDCF-C36FE04CAA8A}" type="presParOf" srcId="{670CA3D2-9EB2-4DED-8297-B310D3ADBEF6}" destId="{0719BE80-D26B-4732-84C2-2B46116EC1E3}" srcOrd="5" destOrd="0" presId="urn:microsoft.com/office/officeart/2005/8/layout/process4"/>
    <dgm:cxn modelId="{6FC682DB-D1D3-43E5-BA4E-D691ACE37039}" type="presParOf" srcId="{670CA3D2-9EB2-4DED-8297-B310D3ADBEF6}" destId="{0D5835C8-8A56-4F99-A43A-33AEA3A9BE03}" srcOrd="6" destOrd="0" presId="urn:microsoft.com/office/officeart/2005/8/layout/process4"/>
    <dgm:cxn modelId="{5C33A917-7849-42DA-BF95-7501E26E7AB2}" type="presParOf" srcId="{0D5835C8-8A56-4F99-A43A-33AEA3A9BE03}" destId="{6127B5F8-1364-44DF-9760-E783E299EE7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706011-ABE2-4386-9B1C-2EBA3A3BDF87}" type="doc">
      <dgm:prSet loTypeId="urn:microsoft.com/office/officeart/2005/8/layout/hierarchy3" loCatId="hierarchy" qsTypeId="urn:microsoft.com/office/officeart/2005/8/quickstyle/3d3" qsCatId="3D" csTypeId="urn:microsoft.com/office/officeart/2005/8/colors/colorful2" csCatId="colorful" phldr="1"/>
      <dgm:spPr/>
      <dgm:t>
        <a:bodyPr/>
        <a:lstStyle/>
        <a:p>
          <a:pPr rtl="1"/>
          <a:endParaRPr lang="ar-EG"/>
        </a:p>
      </dgm:t>
    </dgm:pt>
    <dgm:pt modelId="{1F3430F0-B611-403A-BB68-2613C1E2495A}">
      <dgm:prSet/>
      <dgm:spPr/>
      <dgm:t>
        <a:bodyPr/>
        <a:lstStyle/>
        <a:p>
          <a:pPr rtl="1"/>
          <a:r>
            <a:rPr lang="ar-SA" b="1" dirty="0" smtClean="0"/>
            <a:t>يبدأ عقل </a:t>
          </a:r>
          <a:r>
            <a:rPr lang="ar-EG" b="1" dirty="0" smtClean="0"/>
            <a:t>الطفل بأتخاذ </a:t>
          </a:r>
          <a:r>
            <a:rPr lang="ar-SA" b="1" dirty="0" smtClean="0"/>
            <a:t>النمط العلمي في التفكير. ويتم تدريب</a:t>
          </a:r>
          <a:r>
            <a:rPr lang="ar-EG" b="1" dirty="0" smtClean="0"/>
            <a:t>ه </a:t>
          </a:r>
          <a:r>
            <a:rPr lang="ar-SA" b="1" dirty="0" smtClean="0"/>
            <a:t> على اكتساب المهارات المتعلقة بالمفاهيم العلمية </a:t>
          </a:r>
          <a:r>
            <a:rPr lang="ar-EG" b="1" dirty="0" smtClean="0"/>
            <a:t>عن </a:t>
          </a:r>
          <a:r>
            <a:rPr lang="ar-SA" b="1" dirty="0" smtClean="0"/>
            <a:t>طريق ربط أفعاله بنتائجها في المجال البيولوجي (الحيوان) التي تتمثل في رعاية الدواجن والطيور وملاحظة نموها. وملاحظة أوجه الشبه وأوجه الاختلاف في نمو حيوانات من نفس النوع وحيوانات من أنواع مختلفة، وملاحظة الطفل لتتابع مراحل نمو الحيوان (التطور)</a:t>
          </a:r>
          <a:endParaRPr lang="ar-EG" b="1" dirty="0"/>
        </a:p>
      </dgm:t>
    </dgm:pt>
    <dgm:pt modelId="{E27466CA-07E1-46C1-93F1-E380A8BED440}" type="parTrans" cxnId="{87074D10-DB02-4990-B26D-691E6C2A9371}">
      <dgm:prSet/>
      <dgm:spPr/>
      <dgm:t>
        <a:bodyPr/>
        <a:lstStyle/>
        <a:p>
          <a:pPr rtl="1"/>
          <a:endParaRPr lang="ar-EG"/>
        </a:p>
      </dgm:t>
    </dgm:pt>
    <dgm:pt modelId="{5CE31CAF-644B-4FBB-8590-BB578C017413}" type="sibTrans" cxnId="{87074D10-DB02-4990-B26D-691E6C2A9371}">
      <dgm:prSet/>
      <dgm:spPr/>
      <dgm:t>
        <a:bodyPr/>
        <a:lstStyle/>
        <a:p>
          <a:pPr rtl="1"/>
          <a:endParaRPr lang="ar-EG"/>
        </a:p>
      </dgm:t>
    </dgm:pt>
    <dgm:pt modelId="{B9F9D57A-34A6-4009-A85C-933113001163}">
      <dgm:prSet/>
      <dgm:spPr/>
      <dgm:t>
        <a:bodyPr/>
        <a:lstStyle/>
        <a:p>
          <a:pPr rtl="1"/>
          <a:r>
            <a:rPr lang="ar-SA" b="1" dirty="0" smtClean="0"/>
            <a:t>إدراك العلاقة بين الطعام، الهواء، الشمس، وحياة الحيوان، وملاحظة تكاثر الحيوان، وأجزاء جسمه وتسميتها ومعرفة وظيفة كل جزء من أجزاء الجسم،.</a:t>
          </a:r>
          <a:endParaRPr lang="en-US" b="1" dirty="0"/>
        </a:p>
      </dgm:t>
    </dgm:pt>
    <dgm:pt modelId="{5B54DD58-8084-4E87-8163-245F9510EA80}" type="parTrans" cxnId="{DADB0082-0A6D-4A7B-BF76-860045D0613E}">
      <dgm:prSet/>
      <dgm:spPr/>
      <dgm:t>
        <a:bodyPr/>
        <a:lstStyle/>
        <a:p>
          <a:pPr rtl="1"/>
          <a:endParaRPr lang="ar-EG"/>
        </a:p>
      </dgm:t>
    </dgm:pt>
    <dgm:pt modelId="{7C400A0E-BE1B-4B8C-8EB4-8A92A9F0718F}" type="sibTrans" cxnId="{DADB0082-0A6D-4A7B-BF76-860045D0613E}">
      <dgm:prSet/>
      <dgm:spPr/>
      <dgm:t>
        <a:bodyPr/>
        <a:lstStyle/>
        <a:p>
          <a:pPr rtl="1"/>
          <a:endParaRPr lang="ar-EG"/>
        </a:p>
      </dgm:t>
    </dgm:pt>
    <dgm:pt modelId="{E85BA066-4DF4-4B49-9D5D-AD0644F645EE}" type="pres">
      <dgm:prSet presAssocID="{C7706011-ABE2-4386-9B1C-2EBA3A3BDF87}" presName="diagram" presStyleCnt="0">
        <dgm:presLayoutVars>
          <dgm:chPref val="1"/>
          <dgm:dir/>
          <dgm:animOne val="branch"/>
          <dgm:animLvl val="lvl"/>
          <dgm:resizeHandles/>
        </dgm:presLayoutVars>
      </dgm:prSet>
      <dgm:spPr/>
      <dgm:t>
        <a:bodyPr/>
        <a:lstStyle/>
        <a:p>
          <a:pPr rtl="1"/>
          <a:endParaRPr lang="ar-EG"/>
        </a:p>
      </dgm:t>
    </dgm:pt>
    <dgm:pt modelId="{FF244518-5770-4ADE-AFF6-758575FDE9C1}" type="pres">
      <dgm:prSet presAssocID="{1F3430F0-B611-403A-BB68-2613C1E2495A}" presName="root" presStyleCnt="0"/>
      <dgm:spPr/>
    </dgm:pt>
    <dgm:pt modelId="{F62ACC5A-384E-4A51-959B-B13B716DA9F3}" type="pres">
      <dgm:prSet presAssocID="{1F3430F0-B611-403A-BB68-2613C1E2495A}" presName="rootComposite" presStyleCnt="0"/>
      <dgm:spPr/>
    </dgm:pt>
    <dgm:pt modelId="{97E2536A-E8A0-45F3-A945-063711265A47}" type="pres">
      <dgm:prSet presAssocID="{1F3430F0-B611-403A-BB68-2613C1E2495A}" presName="rootText" presStyleLbl="node1" presStyleIdx="0" presStyleCnt="2" custScaleX="139793" custScaleY="352211"/>
      <dgm:spPr/>
      <dgm:t>
        <a:bodyPr/>
        <a:lstStyle/>
        <a:p>
          <a:pPr rtl="1"/>
          <a:endParaRPr lang="ar-EG"/>
        </a:p>
      </dgm:t>
    </dgm:pt>
    <dgm:pt modelId="{EFB0A565-CD3F-4F61-9499-1915ED9081BF}" type="pres">
      <dgm:prSet presAssocID="{1F3430F0-B611-403A-BB68-2613C1E2495A}" presName="rootConnector" presStyleLbl="node1" presStyleIdx="0" presStyleCnt="2"/>
      <dgm:spPr/>
      <dgm:t>
        <a:bodyPr/>
        <a:lstStyle/>
        <a:p>
          <a:pPr rtl="1"/>
          <a:endParaRPr lang="ar-EG"/>
        </a:p>
      </dgm:t>
    </dgm:pt>
    <dgm:pt modelId="{A9D3D593-C6CB-4363-8603-37BC305AAF49}" type="pres">
      <dgm:prSet presAssocID="{1F3430F0-B611-403A-BB68-2613C1E2495A}" presName="childShape" presStyleCnt="0"/>
      <dgm:spPr/>
    </dgm:pt>
    <dgm:pt modelId="{D9D3D069-B3DD-4591-AD80-DF7263C12CF5}" type="pres">
      <dgm:prSet presAssocID="{B9F9D57A-34A6-4009-A85C-933113001163}" presName="root" presStyleCnt="0"/>
      <dgm:spPr/>
    </dgm:pt>
    <dgm:pt modelId="{B0607A57-DB09-4571-8966-1C5974269A23}" type="pres">
      <dgm:prSet presAssocID="{B9F9D57A-34A6-4009-A85C-933113001163}" presName="rootComposite" presStyleCnt="0"/>
      <dgm:spPr/>
    </dgm:pt>
    <dgm:pt modelId="{19F39CC7-29BC-4944-971F-2D4E22E8545F}" type="pres">
      <dgm:prSet presAssocID="{B9F9D57A-34A6-4009-A85C-933113001163}" presName="rootText" presStyleLbl="node1" presStyleIdx="1" presStyleCnt="2" custScaleX="137913" custScaleY="352211"/>
      <dgm:spPr/>
      <dgm:t>
        <a:bodyPr/>
        <a:lstStyle/>
        <a:p>
          <a:pPr rtl="1"/>
          <a:endParaRPr lang="ar-EG"/>
        </a:p>
      </dgm:t>
    </dgm:pt>
    <dgm:pt modelId="{4AC97408-E025-41DA-9C71-01FB91C484DF}" type="pres">
      <dgm:prSet presAssocID="{B9F9D57A-34A6-4009-A85C-933113001163}" presName="rootConnector" presStyleLbl="node1" presStyleIdx="1" presStyleCnt="2"/>
      <dgm:spPr/>
      <dgm:t>
        <a:bodyPr/>
        <a:lstStyle/>
        <a:p>
          <a:pPr rtl="1"/>
          <a:endParaRPr lang="ar-EG"/>
        </a:p>
      </dgm:t>
    </dgm:pt>
    <dgm:pt modelId="{8BF3ADB0-BAF9-4E61-98C2-B9719AFEA5CF}" type="pres">
      <dgm:prSet presAssocID="{B9F9D57A-34A6-4009-A85C-933113001163}" presName="childShape" presStyleCnt="0"/>
      <dgm:spPr/>
    </dgm:pt>
  </dgm:ptLst>
  <dgm:cxnLst>
    <dgm:cxn modelId="{8FA4E4D5-C5E8-445F-AF25-6A889BE11944}" type="presOf" srcId="{1F3430F0-B611-403A-BB68-2613C1E2495A}" destId="{EFB0A565-CD3F-4F61-9499-1915ED9081BF}" srcOrd="1" destOrd="0" presId="urn:microsoft.com/office/officeart/2005/8/layout/hierarchy3"/>
    <dgm:cxn modelId="{B9D5D2E7-B236-4B89-8F93-F76412F8C211}" type="presOf" srcId="{1F3430F0-B611-403A-BB68-2613C1E2495A}" destId="{97E2536A-E8A0-45F3-A945-063711265A47}" srcOrd="0" destOrd="0" presId="urn:microsoft.com/office/officeart/2005/8/layout/hierarchy3"/>
    <dgm:cxn modelId="{87074D10-DB02-4990-B26D-691E6C2A9371}" srcId="{C7706011-ABE2-4386-9B1C-2EBA3A3BDF87}" destId="{1F3430F0-B611-403A-BB68-2613C1E2495A}" srcOrd="0" destOrd="0" parTransId="{E27466CA-07E1-46C1-93F1-E380A8BED440}" sibTransId="{5CE31CAF-644B-4FBB-8590-BB578C017413}"/>
    <dgm:cxn modelId="{B303E88C-9282-4F6A-A88E-7D549FCC6AAF}" type="presOf" srcId="{B9F9D57A-34A6-4009-A85C-933113001163}" destId="{19F39CC7-29BC-4944-971F-2D4E22E8545F}" srcOrd="0" destOrd="0" presId="urn:microsoft.com/office/officeart/2005/8/layout/hierarchy3"/>
    <dgm:cxn modelId="{DADB0082-0A6D-4A7B-BF76-860045D0613E}" srcId="{C7706011-ABE2-4386-9B1C-2EBA3A3BDF87}" destId="{B9F9D57A-34A6-4009-A85C-933113001163}" srcOrd="1" destOrd="0" parTransId="{5B54DD58-8084-4E87-8163-245F9510EA80}" sibTransId="{7C400A0E-BE1B-4B8C-8EB4-8A92A9F0718F}"/>
    <dgm:cxn modelId="{50B5A748-5480-404D-9D5F-C5758485576B}" type="presOf" srcId="{C7706011-ABE2-4386-9B1C-2EBA3A3BDF87}" destId="{E85BA066-4DF4-4B49-9D5D-AD0644F645EE}" srcOrd="0" destOrd="0" presId="urn:microsoft.com/office/officeart/2005/8/layout/hierarchy3"/>
    <dgm:cxn modelId="{5AEA32E3-B983-46BE-94FE-6010491B6027}" type="presOf" srcId="{B9F9D57A-34A6-4009-A85C-933113001163}" destId="{4AC97408-E025-41DA-9C71-01FB91C484DF}" srcOrd="1" destOrd="0" presId="urn:microsoft.com/office/officeart/2005/8/layout/hierarchy3"/>
    <dgm:cxn modelId="{15526812-7692-4DD2-AD56-AD17FF848F24}" type="presParOf" srcId="{E85BA066-4DF4-4B49-9D5D-AD0644F645EE}" destId="{FF244518-5770-4ADE-AFF6-758575FDE9C1}" srcOrd="0" destOrd="0" presId="urn:microsoft.com/office/officeart/2005/8/layout/hierarchy3"/>
    <dgm:cxn modelId="{F137D4C0-FC13-4652-8B9F-59E395EB8809}" type="presParOf" srcId="{FF244518-5770-4ADE-AFF6-758575FDE9C1}" destId="{F62ACC5A-384E-4A51-959B-B13B716DA9F3}" srcOrd="0" destOrd="0" presId="urn:microsoft.com/office/officeart/2005/8/layout/hierarchy3"/>
    <dgm:cxn modelId="{C783838E-69A2-4DAB-A021-A71B267FC49D}" type="presParOf" srcId="{F62ACC5A-384E-4A51-959B-B13B716DA9F3}" destId="{97E2536A-E8A0-45F3-A945-063711265A47}" srcOrd="0" destOrd="0" presId="urn:microsoft.com/office/officeart/2005/8/layout/hierarchy3"/>
    <dgm:cxn modelId="{4D82DAF1-ACB0-481E-A257-798D46E20ACE}" type="presParOf" srcId="{F62ACC5A-384E-4A51-959B-B13B716DA9F3}" destId="{EFB0A565-CD3F-4F61-9499-1915ED9081BF}" srcOrd="1" destOrd="0" presId="urn:microsoft.com/office/officeart/2005/8/layout/hierarchy3"/>
    <dgm:cxn modelId="{F72AF8A8-F8DF-4240-B1FA-C5CD54DDECE2}" type="presParOf" srcId="{FF244518-5770-4ADE-AFF6-758575FDE9C1}" destId="{A9D3D593-C6CB-4363-8603-37BC305AAF49}" srcOrd="1" destOrd="0" presId="urn:microsoft.com/office/officeart/2005/8/layout/hierarchy3"/>
    <dgm:cxn modelId="{6E42B79D-1576-412C-896A-B945EAC85BA7}" type="presParOf" srcId="{E85BA066-4DF4-4B49-9D5D-AD0644F645EE}" destId="{D9D3D069-B3DD-4591-AD80-DF7263C12CF5}" srcOrd="1" destOrd="0" presId="urn:microsoft.com/office/officeart/2005/8/layout/hierarchy3"/>
    <dgm:cxn modelId="{F9C34DE6-0F47-4F78-B9D2-7D96429C0AA8}" type="presParOf" srcId="{D9D3D069-B3DD-4591-AD80-DF7263C12CF5}" destId="{B0607A57-DB09-4571-8966-1C5974269A23}" srcOrd="0" destOrd="0" presId="urn:microsoft.com/office/officeart/2005/8/layout/hierarchy3"/>
    <dgm:cxn modelId="{AE6F9345-70B5-438B-87BE-DF503736CDC3}" type="presParOf" srcId="{B0607A57-DB09-4571-8966-1C5974269A23}" destId="{19F39CC7-29BC-4944-971F-2D4E22E8545F}" srcOrd="0" destOrd="0" presId="urn:microsoft.com/office/officeart/2005/8/layout/hierarchy3"/>
    <dgm:cxn modelId="{2A7963BB-ADA5-4FC4-908A-4D248B945F04}" type="presParOf" srcId="{B0607A57-DB09-4571-8966-1C5974269A23}" destId="{4AC97408-E025-41DA-9C71-01FB91C484DF}" srcOrd="1" destOrd="0" presId="urn:microsoft.com/office/officeart/2005/8/layout/hierarchy3"/>
    <dgm:cxn modelId="{F5AB2156-183C-4185-B35A-368B7CA10F3F}" type="presParOf" srcId="{D9D3D069-B3DD-4591-AD80-DF7263C12CF5}" destId="{8BF3ADB0-BAF9-4E61-98C2-B9719AFEA5CF}"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1F39A5-6B96-491B-A7BF-394B73FCB7F5}" type="doc">
      <dgm:prSet loTypeId="urn:microsoft.com/office/officeart/2005/8/layout/default#1" loCatId="list" qsTypeId="urn:microsoft.com/office/officeart/2005/8/quickstyle/simple1" qsCatId="simple" csTypeId="urn:microsoft.com/office/officeart/2005/8/colors/accent1_2" csCatId="accent1" phldr="1"/>
      <dgm:spPr/>
      <dgm:t>
        <a:bodyPr/>
        <a:lstStyle/>
        <a:p>
          <a:pPr rtl="1"/>
          <a:endParaRPr lang="ar-EG"/>
        </a:p>
      </dgm:t>
    </dgm:pt>
    <dgm:pt modelId="{D5439045-13EA-4BB1-BF20-D2363F0412D5}">
      <dgm:prSet/>
      <dgm:spPr/>
      <dgm:t>
        <a:bodyPr/>
        <a:lstStyle/>
        <a:p>
          <a:pPr algn="ctr" rtl="1"/>
          <a:r>
            <a:rPr lang="ar-EG" b="1" u="sng" dirty="0" smtClean="0">
              <a:solidFill>
                <a:srgbClr val="FFFF00"/>
              </a:solidFill>
              <a:effectLst>
                <a:outerShdw blurRad="38100" dist="38100" dir="2700000" algn="tl">
                  <a:srgbClr val="000000">
                    <a:alpha val="43137"/>
                  </a:srgbClr>
                </a:outerShdw>
              </a:effectLst>
            </a:rPr>
            <a:t>كيف يمكن </a:t>
          </a:r>
          <a:r>
            <a:rPr lang="ar-SA" b="1" u="sng" dirty="0" smtClean="0">
              <a:solidFill>
                <a:srgbClr val="FFFF00"/>
              </a:solidFill>
              <a:effectLst>
                <a:outerShdw blurRad="38100" dist="38100" dir="2700000" algn="tl">
                  <a:srgbClr val="000000">
                    <a:alpha val="43137"/>
                  </a:srgbClr>
                </a:outerShdw>
              </a:effectLst>
            </a:rPr>
            <a:t>تنمية المهارات المتعلقة بمفهوم العلية </a:t>
          </a:r>
          <a:r>
            <a:rPr lang="ar-EG" b="1" u="sng" dirty="0" smtClean="0">
              <a:solidFill>
                <a:srgbClr val="FFFF00"/>
              </a:solidFill>
              <a:effectLst>
                <a:outerShdw blurRad="38100" dist="38100" dir="2700000" algn="tl">
                  <a:srgbClr val="000000">
                    <a:alpha val="43137"/>
                  </a:srgbClr>
                </a:outerShdw>
              </a:effectLst>
            </a:rPr>
            <a:t>لدى الأطفال من </a:t>
          </a:r>
          <a:r>
            <a:rPr lang="ar-SA" b="1" u="sng" dirty="0" smtClean="0">
              <a:solidFill>
                <a:srgbClr val="FFFF00"/>
              </a:solidFill>
              <a:effectLst>
                <a:outerShdw blurRad="38100" dist="38100" dir="2700000" algn="tl">
                  <a:srgbClr val="000000">
                    <a:alpha val="43137"/>
                  </a:srgbClr>
                </a:outerShdw>
              </a:effectLst>
            </a:rPr>
            <a:t>خلال الظواهر البيولوجية للحيوان</a:t>
          </a:r>
          <a:r>
            <a:rPr lang="ar-EG" b="1" u="sng" dirty="0" smtClean="0">
              <a:solidFill>
                <a:srgbClr val="FFFF00"/>
              </a:solidFill>
              <a:effectLst>
                <a:outerShdw blurRad="38100" dist="38100" dir="2700000" algn="tl">
                  <a:srgbClr val="000000">
                    <a:alpha val="43137"/>
                  </a:srgbClr>
                </a:outerShdw>
              </a:effectLst>
            </a:rPr>
            <a:t>؟</a:t>
          </a:r>
          <a:endParaRPr lang="en-US" b="1" u="sng" dirty="0">
            <a:solidFill>
              <a:srgbClr val="FFFF00"/>
            </a:solidFill>
            <a:effectLst>
              <a:outerShdw blurRad="38100" dist="38100" dir="2700000" algn="tl">
                <a:srgbClr val="000000">
                  <a:alpha val="43137"/>
                </a:srgbClr>
              </a:outerShdw>
            </a:effectLst>
          </a:endParaRPr>
        </a:p>
      </dgm:t>
    </dgm:pt>
    <dgm:pt modelId="{4EAD1532-F35A-4C2D-8994-57B347784622}" type="parTrans" cxnId="{3A0A6561-9CA7-479F-8465-218C55ADB692}">
      <dgm:prSet/>
      <dgm:spPr/>
      <dgm:t>
        <a:bodyPr/>
        <a:lstStyle/>
        <a:p>
          <a:pPr rtl="1"/>
          <a:endParaRPr lang="ar-EG"/>
        </a:p>
      </dgm:t>
    </dgm:pt>
    <dgm:pt modelId="{DC7A18B0-A905-4643-8B8D-D03B774D506D}" type="sibTrans" cxnId="{3A0A6561-9CA7-479F-8465-218C55ADB692}">
      <dgm:prSet/>
      <dgm:spPr/>
      <dgm:t>
        <a:bodyPr/>
        <a:lstStyle/>
        <a:p>
          <a:pPr rtl="1"/>
          <a:endParaRPr lang="ar-EG"/>
        </a:p>
      </dgm:t>
    </dgm:pt>
    <dgm:pt modelId="{A7F267A1-67D3-4730-A454-0BDB914A90EA}">
      <dgm:prSet/>
      <dgm:spPr/>
      <dgm:t>
        <a:bodyPr/>
        <a:lstStyle/>
        <a:p>
          <a:pPr algn="r" rtl="1"/>
          <a:r>
            <a:rPr lang="ar-EG" b="1" dirty="0" smtClean="0"/>
            <a:t>1- عن طريق </a:t>
          </a:r>
          <a:r>
            <a:rPr lang="ar-SA" b="1" dirty="0" smtClean="0"/>
            <a:t>تربية الكائنات الحية (أرانب ، دجاج، قطة، كلب) وعملية استنبات البذور (بصل، قمح، حلبة، بطاطا)</a:t>
          </a:r>
          <a:endParaRPr lang="en-US" b="1" dirty="0"/>
        </a:p>
      </dgm:t>
    </dgm:pt>
    <dgm:pt modelId="{45229CFF-EAEA-45E0-A43B-3C5C7E7F7CE6}" type="parTrans" cxnId="{9DC8269A-807F-4640-B077-890F3E9A0EE7}">
      <dgm:prSet/>
      <dgm:spPr/>
      <dgm:t>
        <a:bodyPr/>
        <a:lstStyle/>
        <a:p>
          <a:pPr rtl="1"/>
          <a:endParaRPr lang="ar-EG"/>
        </a:p>
      </dgm:t>
    </dgm:pt>
    <dgm:pt modelId="{E66B5D24-240F-4A03-88E1-5BB0D663AC77}" type="sibTrans" cxnId="{9DC8269A-807F-4640-B077-890F3E9A0EE7}">
      <dgm:prSet/>
      <dgm:spPr/>
      <dgm:t>
        <a:bodyPr/>
        <a:lstStyle/>
        <a:p>
          <a:pPr rtl="1"/>
          <a:endParaRPr lang="ar-EG"/>
        </a:p>
      </dgm:t>
    </dgm:pt>
    <dgm:pt modelId="{3C2B7614-D63C-410E-A727-EBB506884E61}">
      <dgm:prSet/>
      <dgm:spPr/>
      <dgm:t>
        <a:bodyPr/>
        <a:lstStyle/>
        <a:p>
          <a:pPr algn="r" rtl="1"/>
          <a:r>
            <a:rPr lang="ar-EG" b="1" dirty="0" smtClean="0">
              <a:solidFill>
                <a:schemeClr val="tx1"/>
              </a:solidFill>
            </a:rPr>
            <a:t>2- </a:t>
          </a:r>
          <a:r>
            <a:rPr lang="ar-SA" b="1" dirty="0" smtClean="0">
              <a:solidFill>
                <a:schemeClr val="tx1"/>
              </a:solidFill>
            </a:rPr>
            <a:t>خلال رؤية الطفل ومشاهداته المتكررة للكائنات حيوانات وطيور الحظيرة مثلاً، يتعرف الطفل على عاداتها </a:t>
          </a:r>
          <a:r>
            <a:rPr lang="ar-EG" b="1" dirty="0" smtClean="0">
              <a:solidFill>
                <a:schemeClr val="tx1"/>
              </a:solidFill>
            </a:rPr>
            <a:t>و ينظم </a:t>
          </a:r>
          <a:r>
            <a:rPr lang="ar-SA" b="1" dirty="0" smtClean="0">
              <a:solidFill>
                <a:schemeClr val="tx1"/>
              </a:solidFill>
            </a:rPr>
            <a:t>سلوكه الشخصي تجاهها تبعاً لهذه العادات لوقاية نفسه منها ومن أخطارها.</a:t>
          </a:r>
          <a:endParaRPr lang="en-US" b="1" dirty="0">
            <a:solidFill>
              <a:schemeClr val="tx1"/>
            </a:solidFill>
          </a:endParaRPr>
        </a:p>
      </dgm:t>
    </dgm:pt>
    <dgm:pt modelId="{2B6CECD6-BF7D-42BB-9D07-3EDEC43C6FE9}" type="parTrans" cxnId="{D91D1C16-5A70-44DC-9F0A-11181804391B}">
      <dgm:prSet/>
      <dgm:spPr/>
      <dgm:t>
        <a:bodyPr/>
        <a:lstStyle/>
        <a:p>
          <a:pPr rtl="1"/>
          <a:endParaRPr lang="ar-EG"/>
        </a:p>
      </dgm:t>
    </dgm:pt>
    <dgm:pt modelId="{A5407AE3-91CB-4D5A-9CF7-F96FF67FDB46}" type="sibTrans" cxnId="{D91D1C16-5A70-44DC-9F0A-11181804391B}">
      <dgm:prSet/>
      <dgm:spPr/>
      <dgm:t>
        <a:bodyPr/>
        <a:lstStyle/>
        <a:p>
          <a:pPr rtl="1"/>
          <a:endParaRPr lang="ar-EG"/>
        </a:p>
      </dgm:t>
    </dgm:pt>
    <dgm:pt modelId="{ED65E21D-5D2F-4FE8-921B-DBF8AAD43CAB}">
      <dgm:prSet/>
      <dgm:spPr/>
      <dgm:t>
        <a:bodyPr/>
        <a:lstStyle/>
        <a:p>
          <a:pPr algn="r" rtl="1"/>
          <a:r>
            <a:rPr lang="ar-EG" b="1" dirty="0" smtClean="0">
              <a:solidFill>
                <a:srgbClr val="C00000"/>
              </a:solidFill>
            </a:rPr>
            <a:t>3- </a:t>
          </a:r>
          <a:r>
            <a:rPr lang="ar-SA" b="1" dirty="0" smtClean="0">
              <a:solidFill>
                <a:srgbClr val="C00000"/>
              </a:solidFill>
            </a:rPr>
            <a:t>خلال ملاحظاته اليومية المتكررة لكائنات من نفس النوع (دجاج ، بط) أو ملاحظاته المتكررة لكائنات مختلفة(دجاج، خراف) يتعرف الطفل على أسمائها فضلاً عن تعرفه على أوجه التشابه وأوجه الاختلاف بينهما</a:t>
          </a:r>
          <a:r>
            <a:rPr lang="ar-EG" b="1" dirty="0" smtClean="0">
              <a:solidFill>
                <a:srgbClr val="C00000"/>
              </a:solidFill>
            </a:rPr>
            <a:t>.</a:t>
          </a:r>
          <a:endParaRPr lang="en-US" b="1" dirty="0"/>
        </a:p>
      </dgm:t>
    </dgm:pt>
    <dgm:pt modelId="{B77F87C1-9F79-4952-8FBF-08546B231326}" type="parTrans" cxnId="{EC09ED7C-74F0-4D40-A584-B4CAC9E657C8}">
      <dgm:prSet/>
      <dgm:spPr/>
      <dgm:t>
        <a:bodyPr/>
        <a:lstStyle/>
        <a:p>
          <a:pPr rtl="1"/>
          <a:endParaRPr lang="ar-EG"/>
        </a:p>
      </dgm:t>
    </dgm:pt>
    <dgm:pt modelId="{E18105E8-ADA2-444E-9486-C1093A55BFCC}" type="sibTrans" cxnId="{EC09ED7C-74F0-4D40-A584-B4CAC9E657C8}">
      <dgm:prSet/>
      <dgm:spPr/>
      <dgm:t>
        <a:bodyPr/>
        <a:lstStyle/>
        <a:p>
          <a:pPr rtl="1"/>
          <a:endParaRPr lang="ar-EG"/>
        </a:p>
      </dgm:t>
    </dgm:pt>
    <dgm:pt modelId="{45980B4B-A614-4835-9F17-1868DE667BC2}">
      <dgm:prSet/>
      <dgm:spPr/>
      <dgm:t>
        <a:bodyPr/>
        <a:lstStyle/>
        <a:p>
          <a:pPr algn="r" rtl="1"/>
          <a:endParaRPr lang="en-US" b="1" dirty="0">
            <a:solidFill>
              <a:schemeClr val="tx1"/>
            </a:solidFill>
          </a:endParaRPr>
        </a:p>
      </dgm:t>
    </dgm:pt>
    <dgm:pt modelId="{FE60D159-0F02-4D0F-8201-F0BE22812A21}" type="parTrans" cxnId="{DC8F9DF3-A308-497E-8755-DAA29679AD64}">
      <dgm:prSet/>
      <dgm:spPr/>
    </dgm:pt>
    <dgm:pt modelId="{0060A35C-C77A-41A1-BE1C-54468CDC9486}" type="sibTrans" cxnId="{DC8F9DF3-A308-497E-8755-DAA29679AD64}">
      <dgm:prSet/>
      <dgm:spPr/>
    </dgm:pt>
    <dgm:pt modelId="{C653CC36-CFC6-4722-BE73-7FCE4BD58512}">
      <dgm:prSet/>
      <dgm:spPr/>
      <dgm:t>
        <a:bodyPr/>
        <a:lstStyle/>
        <a:p>
          <a:pPr algn="r" rtl="1"/>
          <a:endParaRPr lang="en-US" b="1" dirty="0"/>
        </a:p>
      </dgm:t>
    </dgm:pt>
    <dgm:pt modelId="{10A9CCBE-0C1D-46A6-BA51-6742AC058DD8}" type="parTrans" cxnId="{AD9C1730-0A30-434C-9B4D-3876895E25AA}">
      <dgm:prSet/>
      <dgm:spPr/>
    </dgm:pt>
    <dgm:pt modelId="{CD9519DD-4698-4522-A727-D1F8B0FFBA0A}" type="sibTrans" cxnId="{AD9C1730-0A30-434C-9B4D-3876895E25AA}">
      <dgm:prSet/>
      <dgm:spPr/>
    </dgm:pt>
    <dgm:pt modelId="{F68C892B-D86C-4A85-8401-8714BC5CDF4B}" type="pres">
      <dgm:prSet presAssocID="{1C1F39A5-6B96-491B-A7BF-394B73FCB7F5}" presName="diagram" presStyleCnt="0">
        <dgm:presLayoutVars>
          <dgm:dir/>
          <dgm:resizeHandles val="exact"/>
        </dgm:presLayoutVars>
      </dgm:prSet>
      <dgm:spPr/>
      <dgm:t>
        <a:bodyPr/>
        <a:lstStyle/>
        <a:p>
          <a:pPr rtl="1"/>
          <a:endParaRPr lang="ar-EG"/>
        </a:p>
      </dgm:t>
    </dgm:pt>
    <dgm:pt modelId="{363A04A2-4461-4231-AEE7-48745D5A6227}" type="pres">
      <dgm:prSet presAssocID="{D5439045-13EA-4BB1-BF20-D2363F0412D5}" presName="node" presStyleLbl="node1" presStyleIdx="0" presStyleCnt="1" custScaleX="100000" custScaleY="125000">
        <dgm:presLayoutVars>
          <dgm:bulletEnabled val="1"/>
        </dgm:presLayoutVars>
      </dgm:prSet>
      <dgm:spPr/>
      <dgm:t>
        <a:bodyPr/>
        <a:lstStyle/>
        <a:p>
          <a:pPr rtl="1"/>
          <a:endParaRPr lang="ar-EG"/>
        </a:p>
      </dgm:t>
    </dgm:pt>
  </dgm:ptLst>
  <dgm:cxnLst>
    <dgm:cxn modelId="{A77BB68A-7E7D-457F-99F5-8A7FBE0F8B27}" type="presOf" srcId="{ED65E21D-5D2F-4FE8-921B-DBF8AAD43CAB}" destId="{363A04A2-4461-4231-AEE7-48745D5A6227}" srcOrd="0" destOrd="5" presId="urn:microsoft.com/office/officeart/2005/8/layout/default#1"/>
    <dgm:cxn modelId="{FDE7FD6B-ED66-4781-8131-BD87F39A1D25}" type="presOf" srcId="{1C1F39A5-6B96-491B-A7BF-394B73FCB7F5}" destId="{F68C892B-D86C-4A85-8401-8714BC5CDF4B}" srcOrd="0" destOrd="0" presId="urn:microsoft.com/office/officeart/2005/8/layout/default#1"/>
    <dgm:cxn modelId="{25AF18FC-C6BB-43C7-A9D7-39091A68A776}" type="presOf" srcId="{3C2B7614-D63C-410E-A727-EBB506884E61}" destId="{363A04A2-4461-4231-AEE7-48745D5A6227}" srcOrd="0" destOrd="3" presId="urn:microsoft.com/office/officeart/2005/8/layout/default#1"/>
    <dgm:cxn modelId="{9DC8269A-807F-4640-B077-890F3E9A0EE7}" srcId="{D5439045-13EA-4BB1-BF20-D2363F0412D5}" destId="{A7F267A1-67D3-4730-A454-0BDB914A90EA}" srcOrd="0" destOrd="0" parTransId="{45229CFF-EAEA-45E0-A43B-3C5C7E7F7CE6}" sibTransId="{E66B5D24-240F-4A03-88E1-5BB0D663AC77}"/>
    <dgm:cxn modelId="{AD9C1730-0A30-434C-9B4D-3876895E25AA}" srcId="{D5439045-13EA-4BB1-BF20-D2363F0412D5}" destId="{C653CC36-CFC6-4722-BE73-7FCE4BD58512}" srcOrd="1" destOrd="0" parTransId="{10A9CCBE-0C1D-46A6-BA51-6742AC058DD8}" sibTransId="{CD9519DD-4698-4522-A727-D1F8B0FFBA0A}"/>
    <dgm:cxn modelId="{30852F5B-55D4-4DA2-A5A2-8525ACF4BA70}" type="presOf" srcId="{C653CC36-CFC6-4722-BE73-7FCE4BD58512}" destId="{363A04A2-4461-4231-AEE7-48745D5A6227}" srcOrd="0" destOrd="2" presId="urn:microsoft.com/office/officeart/2005/8/layout/default#1"/>
    <dgm:cxn modelId="{D91D1C16-5A70-44DC-9F0A-11181804391B}" srcId="{D5439045-13EA-4BB1-BF20-D2363F0412D5}" destId="{3C2B7614-D63C-410E-A727-EBB506884E61}" srcOrd="2" destOrd="0" parTransId="{2B6CECD6-BF7D-42BB-9D07-3EDEC43C6FE9}" sibTransId="{A5407AE3-91CB-4D5A-9CF7-F96FF67FDB46}"/>
    <dgm:cxn modelId="{8B036A83-C8E6-4044-ACE1-4A2682EA20A9}" type="presOf" srcId="{D5439045-13EA-4BB1-BF20-D2363F0412D5}" destId="{363A04A2-4461-4231-AEE7-48745D5A6227}" srcOrd="0" destOrd="0" presId="urn:microsoft.com/office/officeart/2005/8/layout/default#1"/>
    <dgm:cxn modelId="{3A0A6561-9CA7-479F-8465-218C55ADB692}" srcId="{1C1F39A5-6B96-491B-A7BF-394B73FCB7F5}" destId="{D5439045-13EA-4BB1-BF20-D2363F0412D5}" srcOrd="0" destOrd="0" parTransId="{4EAD1532-F35A-4C2D-8994-57B347784622}" sibTransId="{DC7A18B0-A905-4643-8B8D-D03B774D506D}"/>
    <dgm:cxn modelId="{DC8F9DF3-A308-497E-8755-DAA29679AD64}" srcId="{D5439045-13EA-4BB1-BF20-D2363F0412D5}" destId="{45980B4B-A614-4835-9F17-1868DE667BC2}" srcOrd="3" destOrd="0" parTransId="{FE60D159-0F02-4D0F-8201-F0BE22812A21}" sibTransId="{0060A35C-C77A-41A1-BE1C-54468CDC9486}"/>
    <dgm:cxn modelId="{FA796218-D1D9-4059-9DEE-68158647E9DB}" type="presOf" srcId="{A7F267A1-67D3-4730-A454-0BDB914A90EA}" destId="{363A04A2-4461-4231-AEE7-48745D5A6227}" srcOrd="0" destOrd="1" presId="urn:microsoft.com/office/officeart/2005/8/layout/default#1"/>
    <dgm:cxn modelId="{C9E3E824-7070-46FA-B9AD-60D5A9EC54E1}" type="presOf" srcId="{45980B4B-A614-4835-9F17-1868DE667BC2}" destId="{363A04A2-4461-4231-AEE7-48745D5A6227}" srcOrd="0" destOrd="4" presId="urn:microsoft.com/office/officeart/2005/8/layout/default#1"/>
    <dgm:cxn modelId="{EC09ED7C-74F0-4D40-A584-B4CAC9E657C8}" srcId="{D5439045-13EA-4BB1-BF20-D2363F0412D5}" destId="{ED65E21D-5D2F-4FE8-921B-DBF8AAD43CAB}" srcOrd="4" destOrd="0" parTransId="{B77F87C1-9F79-4952-8FBF-08546B231326}" sibTransId="{E18105E8-ADA2-444E-9486-C1093A55BFCC}"/>
    <dgm:cxn modelId="{EDCA47C6-1BBB-434E-8C64-AA63273AFBB7}" type="presParOf" srcId="{F68C892B-D86C-4A85-8401-8714BC5CDF4B}" destId="{363A04A2-4461-4231-AEE7-48745D5A6227}" srcOrd="0"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368E95-4177-4B35-9CFA-AFBAF577E032}" type="doc">
      <dgm:prSet loTypeId="urn:microsoft.com/office/officeart/2005/8/layout/cycle3" loCatId="cycle" qsTypeId="urn:microsoft.com/office/officeart/2005/8/quickstyle/3d2" qsCatId="3D" csTypeId="urn:microsoft.com/office/officeart/2005/8/colors/colorful1#73" csCatId="colorful" phldr="1"/>
      <dgm:spPr/>
      <dgm:t>
        <a:bodyPr/>
        <a:lstStyle/>
        <a:p>
          <a:pPr rtl="1"/>
          <a:endParaRPr lang="ar-EG"/>
        </a:p>
      </dgm:t>
    </dgm:pt>
    <dgm:pt modelId="{2FBCC4C8-C3C7-4401-8837-F210A363216E}">
      <dgm:prSet custT="1"/>
      <dgm:spPr/>
      <dgm:t>
        <a:bodyPr/>
        <a:lstStyle/>
        <a:p>
          <a:pPr rtl="1"/>
          <a:r>
            <a:rPr lang="ar-EG" sz="2000" b="1" dirty="0" smtClean="0">
              <a:effectLst>
                <a:outerShdw blurRad="38100" dist="38100" dir="2700000" algn="tl">
                  <a:srgbClr val="000000">
                    <a:alpha val="43137"/>
                  </a:srgbClr>
                </a:outerShdw>
              </a:effectLst>
            </a:rPr>
            <a:t>4- </a:t>
          </a:r>
          <a:r>
            <a:rPr lang="ar-EG" sz="2400" b="1" dirty="0" smtClean="0">
              <a:effectLst>
                <a:outerShdw blurRad="38100" dist="38100" dir="2700000" algn="tl">
                  <a:srgbClr val="000000">
                    <a:alpha val="43137"/>
                  </a:srgbClr>
                </a:outerShdw>
              </a:effectLst>
            </a:rPr>
            <a:t>يتحمل الطفل مسؤليات </a:t>
          </a:r>
          <a:r>
            <a:rPr lang="ar-SA" sz="2400" b="1" dirty="0" smtClean="0">
              <a:effectLst>
                <a:outerShdw blurRad="38100" dist="38100" dir="2700000" algn="tl">
                  <a:srgbClr val="000000">
                    <a:alpha val="43137"/>
                  </a:srgbClr>
                </a:outerShdw>
              </a:effectLst>
            </a:rPr>
            <a:t> رعاية طيور وحيوانات الحظيرة، </a:t>
          </a:r>
          <a:r>
            <a:rPr lang="ar-EG" sz="2400" b="1" dirty="0" smtClean="0">
              <a:effectLst>
                <a:outerShdw blurRad="38100" dist="38100" dir="2700000" algn="tl">
                  <a:srgbClr val="000000">
                    <a:alpha val="43137"/>
                  </a:srgbClr>
                </a:outerShdw>
              </a:effectLst>
            </a:rPr>
            <a:t>و ملاحظة </a:t>
          </a:r>
          <a:r>
            <a:rPr lang="ar-SA" sz="2400" b="1" dirty="0" smtClean="0">
              <a:effectLst>
                <a:outerShdw blurRad="38100" dist="38100" dir="2700000" algn="tl">
                  <a:srgbClr val="000000">
                    <a:alpha val="43137"/>
                  </a:srgbClr>
                </a:outerShdw>
              </a:effectLst>
            </a:rPr>
            <a:t>مؤشر ظروف نموها وتطورها يوما بعد يوم، </a:t>
          </a:r>
          <a:r>
            <a:rPr lang="ar-SA" sz="2400" b="1" dirty="0" smtClean="0">
              <a:solidFill>
                <a:srgbClr val="002060"/>
              </a:solidFill>
              <a:effectLst>
                <a:outerShdw blurRad="38100" dist="38100" dir="2700000" algn="tl">
                  <a:srgbClr val="000000">
                    <a:alpha val="43137"/>
                  </a:srgbClr>
                </a:outerShdw>
              </a:effectLst>
            </a:rPr>
            <a:t>يتعلم الطفل عن مهارات تتعلق بمفهوم انتظام دورة الحياة، وقدرة الله الخالق وواهب الحياة</a:t>
          </a:r>
          <a:r>
            <a:rPr lang="ar-EG" sz="2400" b="1" dirty="0" smtClean="0">
              <a:solidFill>
                <a:srgbClr val="002060"/>
              </a:solidFill>
              <a:effectLst>
                <a:outerShdw blurRad="38100" dist="38100" dir="2700000" algn="tl">
                  <a:srgbClr val="000000">
                    <a:alpha val="43137"/>
                  </a:srgbClr>
                </a:outerShdw>
              </a:effectLst>
            </a:rPr>
            <a:t> و </a:t>
          </a:r>
          <a:r>
            <a:rPr lang="ar-SA" sz="2400" b="1" dirty="0" smtClean="0"/>
            <a:t>أن النمو السليم له شروطاً معينة (مفهوم العلية).</a:t>
          </a:r>
          <a:r>
            <a:rPr lang="ar-EG" sz="2400" b="1" dirty="0" smtClean="0"/>
            <a:t>مثل أحتياجها للمسكن </a:t>
          </a:r>
          <a:r>
            <a:rPr lang="ar-SA" sz="2400" b="1" dirty="0" smtClean="0"/>
            <a:t>والهواء والماء والغذاء</a:t>
          </a:r>
          <a:endParaRPr lang="en-US" sz="2000" b="1" dirty="0">
            <a:effectLst>
              <a:outerShdw blurRad="38100" dist="38100" dir="2700000" algn="tl">
                <a:srgbClr val="000000">
                  <a:alpha val="43137"/>
                </a:srgbClr>
              </a:outerShdw>
            </a:effectLst>
          </a:endParaRPr>
        </a:p>
      </dgm:t>
    </dgm:pt>
    <dgm:pt modelId="{930F2442-AC57-47D5-94FF-9791B410432C}" type="parTrans" cxnId="{95C731E8-F039-432D-A00C-0999E9A2EF8B}">
      <dgm:prSet/>
      <dgm:spPr/>
      <dgm:t>
        <a:bodyPr/>
        <a:lstStyle/>
        <a:p>
          <a:pPr rtl="1"/>
          <a:endParaRPr lang="ar-EG"/>
        </a:p>
      </dgm:t>
    </dgm:pt>
    <dgm:pt modelId="{978CFA60-224A-4EC2-803C-52AAC460C994}" type="sibTrans" cxnId="{95C731E8-F039-432D-A00C-0999E9A2EF8B}">
      <dgm:prSet/>
      <dgm:spPr/>
      <dgm:t>
        <a:bodyPr/>
        <a:lstStyle/>
        <a:p>
          <a:pPr rtl="1"/>
          <a:endParaRPr lang="ar-EG"/>
        </a:p>
      </dgm:t>
    </dgm:pt>
    <dgm:pt modelId="{3CC20184-F4F3-4C8B-8335-C993D3B5A90D}">
      <dgm:prSet custT="1"/>
      <dgm:spPr/>
      <dgm:t>
        <a:bodyPr/>
        <a:lstStyle/>
        <a:p>
          <a:pPr rtl="1"/>
          <a:r>
            <a:rPr lang="ar-EG" sz="2400" b="1" dirty="0" smtClean="0"/>
            <a:t>5- أن </a:t>
          </a:r>
          <a:r>
            <a:rPr lang="ar-SA" sz="2400" b="1" dirty="0" smtClean="0"/>
            <a:t>عناية الطفل بكائنات من نفس النوع (دجاج، بط) وكائنات مختلفة (طيور وحيوانات) يستنبط من خلالها الطفل الصغير دوام تتابع مراحل دورة الحياة بالنسبة للحيوانات التي من نفس النوع والحيوانات التي من أنواع مختلفة</a:t>
          </a:r>
          <a:endParaRPr lang="en-US" sz="2400" b="1" dirty="0"/>
        </a:p>
      </dgm:t>
    </dgm:pt>
    <dgm:pt modelId="{D55447CF-E4A8-4277-A129-E3D154805AE2}" type="parTrans" cxnId="{3A7CA802-340C-49CB-8A7F-634AE381BBF8}">
      <dgm:prSet/>
      <dgm:spPr/>
      <dgm:t>
        <a:bodyPr/>
        <a:lstStyle/>
        <a:p>
          <a:pPr rtl="1"/>
          <a:endParaRPr lang="ar-EG"/>
        </a:p>
      </dgm:t>
    </dgm:pt>
    <dgm:pt modelId="{A1E23A63-E3D2-41B5-B31D-83360559C639}" type="sibTrans" cxnId="{3A7CA802-340C-49CB-8A7F-634AE381BBF8}">
      <dgm:prSet/>
      <dgm:spPr/>
      <dgm:t>
        <a:bodyPr/>
        <a:lstStyle/>
        <a:p>
          <a:pPr rtl="1"/>
          <a:endParaRPr lang="ar-EG"/>
        </a:p>
      </dgm:t>
    </dgm:pt>
    <dgm:pt modelId="{50B14C71-F26C-4785-B79C-367193A8BE2A}">
      <dgm:prSet custT="1"/>
      <dgm:spPr/>
      <dgm:t>
        <a:bodyPr/>
        <a:lstStyle/>
        <a:p>
          <a:pPr rtl="1"/>
          <a:r>
            <a:rPr lang="ar-EG" sz="2800" b="1" dirty="0" smtClean="0"/>
            <a:t>6- </a:t>
          </a:r>
          <a:r>
            <a:rPr lang="ar-SA" sz="2800" b="1" dirty="0" smtClean="0"/>
            <a:t>مشاهدة </a:t>
          </a:r>
          <a:r>
            <a:rPr lang="ar-EG" sz="2800" b="1" dirty="0" smtClean="0"/>
            <a:t>الطفل المتكررة </a:t>
          </a:r>
          <a:r>
            <a:rPr lang="ar-SA" sz="2800" b="1" dirty="0" smtClean="0"/>
            <a:t>لتشابك وتصارع الحيوانات مع </a:t>
          </a:r>
          <a:r>
            <a:rPr lang="ar-SA" sz="3200" b="1" dirty="0" smtClean="0"/>
            <a:t>بعضها </a:t>
          </a:r>
          <a:r>
            <a:rPr lang="ar-SA" sz="3200" b="1" dirty="0" smtClean="0">
              <a:solidFill>
                <a:srgbClr val="FFFF00"/>
              </a:solidFill>
            </a:rPr>
            <a:t>يدرك الطفل دوام الصراع من أجل المحافظة على الحياة (خوف الدجاج والأرانب من الثعلب، خوف الفأر من القط</a:t>
          </a:r>
          <a:r>
            <a:rPr lang="ar-SA" sz="3200" b="1" dirty="0" smtClean="0"/>
            <a:t>).</a:t>
          </a:r>
          <a:endParaRPr lang="en-US" sz="2800" b="1" dirty="0"/>
        </a:p>
      </dgm:t>
    </dgm:pt>
    <dgm:pt modelId="{EB33B0F5-A819-4083-8E1B-3AA535E93797}" type="parTrans" cxnId="{C9A7E424-4F1F-47A6-8C56-D61594B5625A}">
      <dgm:prSet/>
      <dgm:spPr/>
      <dgm:t>
        <a:bodyPr/>
        <a:lstStyle/>
        <a:p>
          <a:pPr rtl="1"/>
          <a:endParaRPr lang="ar-EG"/>
        </a:p>
      </dgm:t>
    </dgm:pt>
    <dgm:pt modelId="{90DEEEB8-5BD2-41A3-8C79-76B4BB64B858}" type="sibTrans" cxnId="{C9A7E424-4F1F-47A6-8C56-D61594B5625A}">
      <dgm:prSet/>
      <dgm:spPr/>
      <dgm:t>
        <a:bodyPr/>
        <a:lstStyle/>
        <a:p>
          <a:pPr rtl="1"/>
          <a:endParaRPr lang="ar-EG"/>
        </a:p>
      </dgm:t>
    </dgm:pt>
    <dgm:pt modelId="{A2BAB494-DA57-43FE-982E-F58B5F17B121}" type="pres">
      <dgm:prSet presAssocID="{24368E95-4177-4B35-9CFA-AFBAF577E032}" presName="Name0" presStyleCnt="0">
        <dgm:presLayoutVars>
          <dgm:dir/>
          <dgm:resizeHandles val="exact"/>
        </dgm:presLayoutVars>
      </dgm:prSet>
      <dgm:spPr/>
      <dgm:t>
        <a:bodyPr/>
        <a:lstStyle/>
        <a:p>
          <a:pPr rtl="1"/>
          <a:endParaRPr lang="ar-EG"/>
        </a:p>
      </dgm:t>
    </dgm:pt>
    <dgm:pt modelId="{330534BF-77FD-43C8-B0DA-41E7CC441C1E}" type="pres">
      <dgm:prSet presAssocID="{24368E95-4177-4B35-9CFA-AFBAF577E032}" presName="cycle" presStyleCnt="0"/>
      <dgm:spPr/>
    </dgm:pt>
    <dgm:pt modelId="{1B11A7C2-0A0A-4EE2-9E72-39E2446D7C73}" type="pres">
      <dgm:prSet presAssocID="{2FBCC4C8-C3C7-4401-8837-F210A363216E}" presName="nodeFirstNode" presStyleLbl="node1" presStyleIdx="0" presStyleCnt="3" custScaleX="168303" custScaleY="122087" custRadScaleRad="85496" custRadScaleInc="-3085">
        <dgm:presLayoutVars>
          <dgm:bulletEnabled val="1"/>
        </dgm:presLayoutVars>
      </dgm:prSet>
      <dgm:spPr/>
      <dgm:t>
        <a:bodyPr/>
        <a:lstStyle/>
        <a:p>
          <a:pPr rtl="1"/>
          <a:endParaRPr lang="ar-EG"/>
        </a:p>
      </dgm:t>
    </dgm:pt>
    <dgm:pt modelId="{B3B393E2-A536-4231-9BE3-FD5F0F7EE715}" type="pres">
      <dgm:prSet presAssocID="{978CFA60-224A-4EC2-803C-52AAC460C994}" presName="sibTransFirstNode" presStyleLbl="bgShp" presStyleIdx="0" presStyleCnt="1" custLinFactNeighborX="2918" custLinFactNeighborY="-772"/>
      <dgm:spPr/>
      <dgm:t>
        <a:bodyPr/>
        <a:lstStyle/>
        <a:p>
          <a:pPr rtl="1"/>
          <a:endParaRPr lang="ar-EG"/>
        </a:p>
      </dgm:t>
    </dgm:pt>
    <dgm:pt modelId="{3F500C00-8E67-493B-A9B0-8A7E70BC2D68}" type="pres">
      <dgm:prSet presAssocID="{3CC20184-F4F3-4C8B-8335-C993D3B5A90D}" presName="nodeFollowingNodes" presStyleLbl="node1" presStyleIdx="1" presStyleCnt="3" custScaleX="87621" custScaleY="127910">
        <dgm:presLayoutVars>
          <dgm:bulletEnabled val="1"/>
        </dgm:presLayoutVars>
      </dgm:prSet>
      <dgm:spPr/>
      <dgm:t>
        <a:bodyPr/>
        <a:lstStyle/>
        <a:p>
          <a:pPr rtl="1"/>
          <a:endParaRPr lang="ar-EG"/>
        </a:p>
      </dgm:t>
    </dgm:pt>
    <dgm:pt modelId="{5779DE17-D14B-4F00-BC9D-894EC50F9913}" type="pres">
      <dgm:prSet presAssocID="{50B14C71-F26C-4785-B79C-367193A8BE2A}" presName="nodeFollowingNodes" presStyleLbl="node1" presStyleIdx="2" presStyleCnt="3" custScaleX="109280" custScaleY="127050">
        <dgm:presLayoutVars>
          <dgm:bulletEnabled val="1"/>
        </dgm:presLayoutVars>
      </dgm:prSet>
      <dgm:spPr/>
      <dgm:t>
        <a:bodyPr/>
        <a:lstStyle/>
        <a:p>
          <a:pPr rtl="1"/>
          <a:endParaRPr lang="ar-EG"/>
        </a:p>
      </dgm:t>
    </dgm:pt>
  </dgm:ptLst>
  <dgm:cxnLst>
    <dgm:cxn modelId="{3A7CA802-340C-49CB-8A7F-634AE381BBF8}" srcId="{24368E95-4177-4B35-9CFA-AFBAF577E032}" destId="{3CC20184-F4F3-4C8B-8335-C993D3B5A90D}" srcOrd="1" destOrd="0" parTransId="{D55447CF-E4A8-4277-A129-E3D154805AE2}" sibTransId="{A1E23A63-E3D2-41B5-B31D-83360559C639}"/>
    <dgm:cxn modelId="{B43615D1-53B6-4ED2-A34D-E76173623601}" type="presOf" srcId="{50B14C71-F26C-4785-B79C-367193A8BE2A}" destId="{5779DE17-D14B-4F00-BC9D-894EC50F9913}" srcOrd="0" destOrd="0" presId="urn:microsoft.com/office/officeart/2005/8/layout/cycle3"/>
    <dgm:cxn modelId="{08D8FC5A-ED0E-4A76-B542-0B0EDC1009A7}" type="presOf" srcId="{3CC20184-F4F3-4C8B-8335-C993D3B5A90D}" destId="{3F500C00-8E67-493B-A9B0-8A7E70BC2D68}" srcOrd="0" destOrd="0" presId="urn:microsoft.com/office/officeart/2005/8/layout/cycle3"/>
    <dgm:cxn modelId="{23CAF9CF-845C-4716-9114-0E4EB439D9A2}" type="presOf" srcId="{24368E95-4177-4B35-9CFA-AFBAF577E032}" destId="{A2BAB494-DA57-43FE-982E-F58B5F17B121}" srcOrd="0" destOrd="0" presId="urn:microsoft.com/office/officeart/2005/8/layout/cycle3"/>
    <dgm:cxn modelId="{C9A7E424-4F1F-47A6-8C56-D61594B5625A}" srcId="{24368E95-4177-4B35-9CFA-AFBAF577E032}" destId="{50B14C71-F26C-4785-B79C-367193A8BE2A}" srcOrd="2" destOrd="0" parTransId="{EB33B0F5-A819-4083-8E1B-3AA535E93797}" sibTransId="{90DEEEB8-5BD2-41A3-8C79-76B4BB64B858}"/>
    <dgm:cxn modelId="{95C731E8-F039-432D-A00C-0999E9A2EF8B}" srcId="{24368E95-4177-4B35-9CFA-AFBAF577E032}" destId="{2FBCC4C8-C3C7-4401-8837-F210A363216E}" srcOrd="0" destOrd="0" parTransId="{930F2442-AC57-47D5-94FF-9791B410432C}" sibTransId="{978CFA60-224A-4EC2-803C-52AAC460C994}"/>
    <dgm:cxn modelId="{3FBAD27D-FA60-466D-9EBE-3D9CF960A7A7}" type="presOf" srcId="{978CFA60-224A-4EC2-803C-52AAC460C994}" destId="{B3B393E2-A536-4231-9BE3-FD5F0F7EE715}" srcOrd="0" destOrd="0" presId="urn:microsoft.com/office/officeart/2005/8/layout/cycle3"/>
    <dgm:cxn modelId="{AD4CE6C3-B25F-441F-ADB8-7B4FA449F1D8}" type="presOf" srcId="{2FBCC4C8-C3C7-4401-8837-F210A363216E}" destId="{1B11A7C2-0A0A-4EE2-9E72-39E2446D7C73}" srcOrd="0" destOrd="0" presId="urn:microsoft.com/office/officeart/2005/8/layout/cycle3"/>
    <dgm:cxn modelId="{E1603556-9F3C-4674-845D-A57FD959B579}" type="presParOf" srcId="{A2BAB494-DA57-43FE-982E-F58B5F17B121}" destId="{330534BF-77FD-43C8-B0DA-41E7CC441C1E}" srcOrd="0" destOrd="0" presId="urn:microsoft.com/office/officeart/2005/8/layout/cycle3"/>
    <dgm:cxn modelId="{8F3710CB-996B-422E-897B-2DBFC22E91D3}" type="presParOf" srcId="{330534BF-77FD-43C8-B0DA-41E7CC441C1E}" destId="{1B11A7C2-0A0A-4EE2-9E72-39E2446D7C73}" srcOrd="0" destOrd="0" presId="urn:microsoft.com/office/officeart/2005/8/layout/cycle3"/>
    <dgm:cxn modelId="{148E0856-5BB4-4288-86E6-499B490DC580}" type="presParOf" srcId="{330534BF-77FD-43C8-B0DA-41E7CC441C1E}" destId="{B3B393E2-A536-4231-9BE3-FD5F0F7EE715}" srcOrd="1" destOrd="0" presId="urn:microsoft.com/office/officeart/2005/8/layout/cycle3"/>
    <dgm:cxn modelId="{FA3196D4-5164-4668-AFA6-7DE22E1F25A9}" type="presParOf" srcId="{330534BF-77FD-43C8-B0DA-41E7CC441C1E}" destId="{3F500C00-8E67-493B-A9B0-8A7E70BC2D68}" srcOrd="2" destOrd="0" presId="urn:microsoft.com/office/officeart/2005/8/layout/cycle3"/>
    <dgm:cxn modelId="{696B8501-AD0D-4E7C-97A9-FCD6C8707CBD}" type="presParOf" srcId="{330534BF-77FD-43C8-B0DA-41E7CC441C1E}" destId="{5779DE17-D14B-4F00-BC9D-894EC50F9913}"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B8757EC-2F94-47A5-BA28-A1F7D2EBE38D}" type="doc">
      <dgm:prSet loTypeId="urn:microsoft.com/office/officeart/2005/8/layout/hProcess9" loCatId="process" qsTypeId="urn:microsoft.com/office/officeart/2005/8/quickstyle/3d3" qsCatId="3D" csTypeId="urn:microsoft.com/office/officeart/2005/8/colors/colorful1#6" csCatId="colorful" phldr="1"/>
      <dgm:spPr/>
      <dgm:t>
        <a:bodyPr/>
        <a:lstStyle/>
        <a:p>
          <a:pPr rtl="1"/>
          <a:endParaRPr lang="ar-EG"/>
        </a:p>
      </dgm:t>
    </dgm:pt>
    <dgm:pt modelId="{6160205D-555C-475E-B631-DDD07E5078C6}">
      <dgm:prSet custT="1"/>
      <dgm:spPr/>
      <dgm:t>
        <a:bodyPr/>
        <a:lstStyle/>
        <a:p>
          <a:pPr rtl="1"/>
          <a:r>
            <a:rPr lang="ar-EG" sz="3200" b="1" dirty="0" smtClean="0"/>
            <a:t>9- </a:t>
          </a:r>
          <a:r>
            <a:rPr lang="ar-SA" sz="3200" b="1" dirty="0" smtClean="0"/>
            <a:t>إعداد الطفل حظيرة للدواجن، واختيار الطعام الملائم لها (حبوب، برسيم، جزر)</a:t>
          </a:r>
          <a:r>
            <a:rPr lang="ar-SA" sz="2800" b="1" dirty="0" smtClean="0"/>
            <a:t> </a:t>
          </a:r>
          <a:r>
            <a:rPr lang="ar-EG" sz="3600" b="1" dirty="0" smtClean="0">
              <a:solidFill>
                <a:schemeClr val="tx1"/>
              </a:solidFill>
              <a:effectLst>
                <a:outerShdw blurRad="38100" dist="38100" dir="2700000" algn="tl">
                  <a:srgbClr val="000000">
                    <a:alpha val="43137"/>
                  </a:srgbClr>
                </a:outerShdw>
              </a:effectLst>
            </a:rPr>
            <a:t>يستطيع الطفل </a:t>
          </a:r>
          <a:r>
            <a:rPr lang="ar-SA" sz="3600" b="1" dirty="0" smtClean="0">
              <a:solidFill>
                <a:schemeClr val="tx1"/>
              </a:solidFill>
              <a:effectLst>
                <a:outerShdw blurRad="38100" dist="38100" dir="2700000" algn="tl">
                  <a:srgbClr val="000000">
                    <a:alpha val="43137"/>
                  </a:srgbClr>
                </a:outerShdw>
              </a:effectLst>
            </a:rPr>
            <a:t>مقارنة حيوانات من نفس النوع وطيور ومن أنوع مختلفة</a:t>
          </a:r>
          <a:endParaRPr lang="en-US" sz="3600" b="1" dirty="0">
            <a:solidFill>
              <a:schemeClr val="tx1"/>
            </a:solidFill>
            <a:effectLst>
              <a:outerShdw blurRad="38100" dist="38100" dir="2700000" algn="tl">
                <a:srgbClr val="000000">
                  <a:alpha val="43137"/>
                </a:srgbClr>
              </a:outerShdw>
            </a:effectLst>
          </a:endParaRPr>
        </a:p>
      </dgm:t>
    </dgm:pt>
    <dgm:pt modelId="{9C87FD9C-85FC-457B-8B1F-DC4348883C7D}" type="parTrans" cxnId="{1DBD9C3B-9F4E-448D-AF6C-BD1020AF2A56}">
      <dgm:prSet/>
      <dgm:spPr/>
      <dgm:t>
        <a:bodyPr/>
        <a:lstStyle/>
        <a:p>
          <a:pPr rtl="1"/>
          <a:endParaRPr lang="ar-EG"/>
        </a:p>
      </dgm:t>
    </dgm:pt>
    <dgm:pt modelId="{42F307BF-E9D7-43F4-B1F3-AFA96FAE963E}" type="sibTrans" cxnId="{1DBD9C3B-9F4E-448D-AF6C-BD1020AF2A56}">
      <dgm:prSet/>
      <dgm:spPr/>
      <dgm:t>
        <a:bodyPr/>
        <a:lstStyle/>
        <a:p>
          <a:pPr rtl="1"/>
          <a:endParaRPr lang="ar-EG"/>
        </a:p>
      </dgm:t>
    </dgm:pt>
    <dgm:pt modelId="{570A63D9-E7D8-4E63-8FD4-969660CD3611}">
      <dgm:prSet custT="1"/>
      <dgm:spPr/>
      <dgm:t>
        <a:bodyPr/>
        <a:lstStyle/>
        <a:p>
          <a:pPr rtl="1"/>
          <a:r>
            <a:rPr lang="ar-EG" sz="2800" b="1" dirty="0" smtClean="0"/>
            <a:t>8- </a:t>
          </a:r>
          <a:r>
            <a:rPr lang="ar-SA" sz="2800" b="1" dirty="0" smtClean="0"/>
            <a:t>ملاحظة الأطفال اليومية لحركة الحيوان وطريقة مشيته، نوعية غذائه، وطريقة تغذيته وتناسق أعضاء جسمه، </a:t>
          </a:r>
          <a:r>
            <a:rPr lang="ar-SA" sz="3600" b="1" dirty="0" smtClean="0">
              <a:solidFill>
                <a:schemeClr val="tx1"/>
              </a:solidFill>
              <a:effectLst>
                <a:outerShdw blurRad="38100" dist="38100" dir="2700000" algn="tl">
                  <a:srgbClr val="000000">
                    <a:alpha val="43137"/>
                  </a:srgbClr>
                </a:outerShdw>
              </a:effectLst>
            </a:rPr>
            <a:t>يقترب الطفل من مفهوم نظام الحياة ومفهوم التناظر بين الأعضاء، ووظائفها ونوعية الغذاء والمسكن</a:t>
          </a:r>
          <a:r>
            <a:rPr lang="ar-SA" sz="2800" b="1" dirty="0" smtClean="0"/>
            <a:t>.</a:t>
          </a:r>
          <a:endParaRPr lang="en-US" sz="2800" b="1" dirty="0"/>
        </a:p>
      </dgm:t>
    </dgm:pt>
    <dgm:pt modelId="{035BEE83-1C81-407E-8FB8-D53E9C278226}" type="parTrans" cxnId="{16F9B0F8-EA8B-48D9-973C-BB436CC52BDF}">
      <dgm:prSet/>
      <dgm:spPr/>
      <dgm:t>
        <a:bodyPr/>
        <a:lstStyle/>
        <a:p>
          <a:pPr rtl="1"/>
          <a:endParaRPr lang="ar-EG"/>
        </a:p>
      </dgm:t>
    </dgm:pt>
    <dgm:pt modelId="{217E323A-A7E7-4A53-9BA3-99A1DC343EF6}" type="sibTrans" cxnId="{16F9B0F8-EA8B-48D9-973C-BB436CC52BDF}">
      <dgm:prSet/>
      <dgm:spPr/>
      <dgm:t>
        <a:bodyPr/>
        <a:lstStyle/>
        <a:p>
          <a:pPr rtl="1"/>
          <a:endParaRPr lang="ar-EG"/>
        </a:p>
      </dgm:t>
    </dgm:pt>
    <dgm:pt modelId="{CCADA916-7E9F-4D2D-9269-E9570940ABE2}">
      <dgm:prSet custT="1"/>
      <dgm:spPr/>
      <dgm:t>
        <a:bodyPr/>
        <a:lstStyle/>
        <a:p>
          <a:pPr rtl="1"/>
          <a:r>
            <a:rPr lang="ar-EG" sz="2800" b="1" dirty="0" smtClean="0"/>
            <a:t>7- </a:t>
          </a:r>
          <a:r>
            <a:rPr lang="ar-SA" sz="2800" b="1" dirty="0" smtClean="0"/>
            <a:t>ملاحظات الطفل لفترات دورة حياة الحيوان أو النبات، </a:t>
          </a:r>
          <a:r>
            <a:rPr lang="ar-SA" sz="3200" b="1" dirty="0" smtClean="0">
              <a:solidFill>
                <a:schemeClr val="tx1"/>
              </a:solidFill>
              <a:effectLst>
                <a:outerShdw blurRad="38100" dist="38100" dir="2700000" algn="tl">
                  <a:srgbClr val="000000">
                    <a:alpha val="43137"/>
                  </a:srgbClr>
                </a:outerShdw>
              </a:effectLst>
            </a:rPr>
            <a:t>يستطيع الأطفال أن يربطوا بينهما وبين فصول السنة من حيث موعد زراعة النبات (الفول، البرسيم) البيات الشتوي للضفدعة</a:t>
          </a:r>
          <a:endParaRPr lang="en-US" sz="2800" b="1" dirty="0">
            <a:solidFill>
              <a:schemeClr val="tx1"/>
            </a:solidFill>
            <a:effectLst>
              <a:outerShdw blurRad="38100" dist="38100" dir="2700000" algn="tl">
                <a:srgbClr val="000000">
                  <a:alpha val="43137"/>
                </a:srgbClr>
              </a:outerShdw>
            </a:effectLst>
          </a:endParaRPr>
        </a:p>
      </dgm:t>
    </dgm:pt>
    <dgm:pt modelId="{59F22A53-BDEB-45CC-8CC9-8EB6BB3A9D9C}" type="parTrans" cxnId="{095952D8-74C1-46AD-A712-186E7E7720EC}">
      <dgm:prSet/>
      <dgm:spPr/>
      <dgm:t>
        <a:bodyPr/>
        <a:lstStyle/>
        <a:p>
          <a:pPr rtl="1"/>
          <a:endParaRPr lang="ar-EG"/>
        </a:p>
      </dgm:t>
    </dgm:pt>
    <dgm:pt modelId="{7E3F1880-85DF-4FFC-9FA7-A2C3343A6C8C}" type="sibTrans" cxnId="{095952D8-74C1-46AD-A712-186E7E7720EC}">
      <dgm:prSet/>
      <dgm:spPr/>
      <dgm:t>
        <a:bodyPr/>
        <a:lstStyle/>
        <a:p>
          <a:pPr rtl="1"/>
          <a:endParaRPr lang="ar-EG"/>
        </a:p>
      </dgm:t>
    </dgm:pt>
    <dgm:pt modelId="{DFCAC40E-51B4-48AC-90D2-05FEB25A8F0D}" type="pres">
      <dgm:prSet presAssocID="{DB8757EC-2F94-47A5-BA28-A1F7D2EBE38D}" presName="CompostProcess" presStyleCnt="0">
        <dgm:presLayoutVars>
          <dgm:dir/>
          <dgm:resizeHandles val="exact"/>
        </dgm:presLayoutVars>
      </dgm:prSet>
      <dgm:spPr/>
      <dgm:t>
        <a:bodyPr/>
        <a:lstStyle/>
        <a:p>
          <a:pPr rtl="1"/>
          <a:endParaRPr lang="ar-EG"/>
        </a:p>
      </dgm:t>
    </dgm:pt>
    <dgm:pt modelId="{721F6E66-F9CD-47AD-99DE-A46B0E4BD2E7}" type="pres">
      <dgm:prSet presAssocID="{DB8757EC-2F94-47A5-BA28-A1F7D2EBE38D}" presName="arrow" presStyleLbl="bgShp" presStyleIdx="0" presStyleCnt="1"/>
      <dgm:spPr/>
    </dgm:pt>
    <dgm:pt modelId="{5337701D-BFBE-4449-AACE-860651186AA6}" type="pres">
      <dgm:prSet presAssocID="{DB8757EC-2F94-47A5-BA28-A1F7D2EBE38D}" presName="linearProcess" presStyleCnt="0"/>
      <dgm:spPr/>
    </dgm:pt>
    <dgm:pt modelId="{C5FACB83-6A8A-40E5-9B56-34EC4D277485}" type="pres">
      <dgm:prSet presAssocID="{6160205D-555C-475E-B631-DDD07E5078C6}" presName="textNode" presStyleLbl="node1" presStyleIdx="0" presStyleCnt="3" custScaleX="111825" custScaleY="236301">
        <dgm:presLayoutVars>
          <dgm:bulletEnabled val="1"/>
        </dgm:presLayoutVars>
      </dgm:prSet>
      <dgm:spPr/>
      <dgm:t>
        <a:bodyPr/>
        <a:lstStyle/>
        <a:p>
          <a:pPr rtl="1"/>
          <a:endParaRPr lang="ar-EG"/>
        </a:p>
      </dgm:t>
    </dgm:pt>
    <dgm:pt modelId="{A180985A-F73B-4F42-83D2-FA83257A8831}" type="pres">
      <dgm:prSet presAssocID="{42F307BF-E9D7-43F4-B1F3-AFA96FAE963E}" presName="sibTrans" presStyleCnt="0"/>
      <dgm:spPr/>
    </dgm:pt>
    <dgm:pt modelId="{E64BB700-6878-4898-B837-2CF82BA6A139}" type="pres">
      <dgm:prSet presAssocID="{570A63D9-E7D8-4E63-8FD4-969660CD3611}" presName="textNode" presStyleLbl="node1" presStyleIdx="1" presStyleCnt="3" custScaleX="132803" custScaleY="236301">
        <dgm:presLayoutVars>
          <dgm:bulletEnabled val="1"/>
        </dgm:presLayoutVars>
      </dgm:prSet>
      <dgm:spPr/>
      <dgm:t>
        <a:bodyPr/>
        <a:lstStyle/>
        <a:p>
          <a:pPr rtl="1"/>
          <a:endParaRPr lang="ar-EG"/>
        </a:p>
      </dgm:t>
    </dgm:pt>
    <dgm:pt modelId="{FADB4656-BF19-4F43-A69F-331E4F8F90FF}" type="pres">
      <dgm:prSet presAssocID="{217E323A-A7E7-4A53-9BA3-99A1DC343EF6}" presName="sibTrans" presStyleCnt="0"/>
      <dgm:spPr/>
    </dgm:pt>
    <dgm:pt modelId="{98630323-12F9-447E-939F-9B6C429A33C5}" type="pres">
      <dgm:prSet presAssocID="{CCADA916-7E9F-4D2D-9269-E9570940ABE2}" presName="textNode" presStyleLbl="node1" presStyleIdx="2" presStyleCnt="3" custScaleX="132803" custScaleY="236301">
        <dgm:presLayoutVars>
          <dgm:bulletEnabled val="1"/>
        </dgm:presLayoutVars>
      </dgm:prSet>
      <dgm:spPr/>
      <dgm:t>
        <a:bodyPr/>
        <a:lstStyle/>
        <a:p>
          <a:pPr rtl="1"/>
          <a:endParaRPr lang="ar-EG"/>
        </a:p>
      </dgm:t>
    </dgm:pt>
  </dgm:ptLst>
  <dgm:cxnLst>
    <dgm:cxn modelId="{16F9B0F8-EA8B-48D9-973C-BB436CC52BDF}" srcId="{DB8757EC-2F94-47A5-BA28-A1F7D2EBE38D}" destId="{570A63D9-E7D8-4E63-8FD4-969660CD3611}" srcOrd="1" destOrd="0" parTransId="{035BEE83-1C81-407E-8FB8-D53E9C278226}" sibTransId="{217E323A-A7E7-4A53-9BA3-99A1DC343EF6}"/>
    <dgm:cxn modelId="{03DCB21E-3A2B-4EB1-A35D-1F34C84B4862}" type="presOf" srcId="{570A63D9-E7D8-4E63-8FD4-969660CD3611}" destId="{E64BB700-6878-4898-B837-2CF82BA6A139}" srcOrd="0" destOrd="0" presId="urn:microsoft.com/office/officeart/2005/8/layout/hProcess9"/>
    <dgm:cxn modelId="{1DBD9C3B-9F4E-448D-AF6C-BD1020AF2A56}" srcId="{DB8757EC-2F94-47A5-BA28-A1F7D2EBE38D}" destId="{6160205D-555C-475E-B631-DDD07E5078C6}" srcOrd="0" destOrd="0" parTransId="{9C87FD9C-85FC-457B-8B1F-DC4348883C7D}" sibTransId="{42F307BF-E9D7-43F4-B1F3-AFA96FAE963E}"/>
    <dgm:cxn modelId="{095952D8-74C1-46AD-A712-186E7E7720EC}" srcId="{DB8757EC-2F94-47A5-BA28-A1F7D2EBE38D}" destId="{CCADA916-7E9F-4D2D-9269-E9570940ABE2}" srcOrd="2" destOrd="0" parTransId="{59F22A53-BDEB-45CC-8CC9-8EB6BB3A9D9C}" sibTransId="{7E3F1880-85DF-4FFC-9FA7-A2C3343A6C8C}"/>
    <dgm:cxn modelId="{5C1BCB68-9842-4596-87DB-39F160D0A290}" type="presOf" srcId="{CCADA916-7E9F-4D2D-9269-E9570940ABE2}" destId="{98630323-12F9-447E-939F-9B6C429A33C5}" srcOrd="0" destOrd="0" presId="urn:microsoft.com/office/officeart/2005/8/layout/hProcess9"/>
    <dgm:cxn modelId="{A2FAC6F5-0C3D-441F-B1ED-429FAD827EB4}" type="presOf" srcId="{DB8757EC-2F94-47A5-BA28-A1F7D2EBE38D}" destId="{DFCAC40E-51B4-48AC-90D2-05FEB25A8F0D}" srcOrd="0" destOrd="0" presId="urn:microsoft.com/office/officeart/2005/8/layout/hProcess9"/>
    <dgm:cxn modelId="{46B23E37-6E2E-4452-8C74-394C925863E0}" type="presOf" srcId="{6160205D-555C-475E-B631-DDD07E5078C6}" destId="{C5FACB83-6A8A-40E5-9B56-34EC4D277485}" srcOrd="0" destOrd="0" presId="urn:microsoft.com/office/officeart/2005/8/layout/hProcess9"/>
    <dgm:cxn modelId="{1E996E08-A5F9-497E-81CE-A611AFDA4113}" type="presParOf" srcId="{DFCAC40E-51B4-48AC-90D2-05FEB25A8F0D}" destId="{721F6E66-F9CD-47AD-99DE-A46B0E4BD2E7}" srcOrd="0" destOrd="0" presId="urn:microsoft.com/office/officeart/2005/8/layout/hProcess9"/>
    <dgm:cxn modelId="{F2BA9F3A-9F62-4475-861B-A9CCB495122A}" type="presParOf" srcId="{DFCAC40E-51B4-48AC-90D2-05FEB25A8F0D}" destId="{5337701D-BFBE-4449-AACE-860651186AA6}" srcOrd="1" destOrd="0" presId="urn:microsoft.com/office/officeart/2005/8/layout/hProcess9"/>
    <dgm:cxn modelId="{12FDAB89-E01F-4737-9AA0-13BE86FE7CD5}" type="presParOf" srcId="{5337701D-BFBE-4449-AACE-860651186AA6}" destId="{C5FACB83-6A8A-40E5-9B56-34EC4D277485}" srcOrd="0" destOrd="0" presId="urn:microsoft.com/office/officeart/2005/8/layout/hProcess9"/>
    <dgm:cxn modelId="{382F0319-6BD3-43C6-AE17-F4951A0EC66E}" type="presParOf" srcId="{5337701D-BFBE-4449-AACE-860651186AA6}" destId="{A180985A-F73B-4F42-83D2-FA83257A8831}" srcOrd="1" destOrd="0" presId="urn:microsoft.com/office/officeart/2005/8/layout/hProcess9"/>
    <dgm:cxn modelId="{3C60BE58-A898-4D67-B44B-F1446B08655F}" type="presParOf" srcId="{5337701D-BFBE-4449-AACE-860651186AA6}" destId="{E64BB700-6878-4898-B837-2CF82BA6A139}" srcOrd="2" destOrd="0" presId="urn:microsoft.com/office/officeart/2005/8/layout/hProcess9"/>
    <dgm:cxn modelId="{05E7E105-E113-4DDE-BBCF-B5369EC9040F}" type="presParOf" srcId="{5337701D-BFBE-4449-AACE-860651186AA6}" destId="{FADB4656-BF19-4F43-A69F-331E4F8F90FF}" srcOrd="3" destOrd="0" presId="urn:microsoft.com/office/officeart/2005/8/layout/hProcess9"/>
    <dgm:cxn modelId="{CFEDA014-4FC2-4B7D-A114-B425A872A843}" type="presParOf" srcId="{5337701D-BFBE-4449-AACE-860651186AA6}" destId="{98630323-12F9-447E-939F-9B6C429A33C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4571B06-C52C-470B-B52D-C20F7ADBEE95}" type="doc">
      <dgm:prSet loTypeId="urn:microsoft.com/office/officeart/2005/8/layout/orgChart1" loCatId="hierarchy" qsTypeId="urn:microsoft.com/office/officeart/2005/8/quickstyle/3d2" qsCatId="3D" csTypeId="urn:microsoft.com/office/officeart/2005/8/colors/accent1_2" csCatId="accent1" phldr="1"/>
      <dgm:spPr/>
      <dgm:t>
        <a:bodyPr/>
        <a:lstStyle/>
        <a:p>
          <a:pPr rtl="1"/>
          <a:endParaRPr lang="ar-EG"/>
        </a:p>
      </dgm:t>
    </dgm:pt>
    <dgm:pt modelId="{DDAFF902-8978-479F-84A1-E0AB25BB8645}">
      <dgm:prSet custT="1">
        <dgm:style>
          <a:lnRef idx="2">
            <a:schemeClr val="dk1">
              <a:shade val="50000"/>
            </a:schemeClr>
          </a:lnRef>
          <a:fillRef idx="1">
            <a:schemeClr val="dk1"/>
          </a:fillRef>
          <a:effectRef idx="0">
            <a:schemeClr val="dk1"/>
          </a:effectRef>
          <a:fontRef idx="minor">
            <a:schemeClr val="lt1"/>
          </a:fontRef>
        </dgm:style>
      </dgm:prSet>
      <dgm:spPr/>
      <dgm:t>
        <a:bodyPr/>
        <a:lstStyle/>
        <a:p>
          <a:pPr rtl="1"/>
          <a:r>
            <a:rPr lang="ar-EG" sz="2800" b="1" dirty="0" smtClean="0"/>
            <a:t>ما</a:t>
          </a:r>
          <a:r>
            <a:rPr lang="ar-SA" sz="2800" b="1" dirty="0" smtClean="0"/>
            <a:t> ا</a:t>
          </a:r>
          <a:r>
            <a:rPr lang="ar-EG" sz="2800" b="1" dirty="0" smtClean="0"/>
            <a:t>لذي  يتعلم</a:t>
          </a:r>
          <a:r>
            <a:rPr lang="ar-SA" sz="2800" b="1" dirty="0" smtClean="0"/>
            <a:t>ه</a:t>
          </a:r>
          <a:r>
            <a:rPr lang="ar-EG" sz="2800" b="1" dirty="0" smtClean="0"/>
            <a:t> الأطفال </a:t>
          </a:r>
          <a:r>
            <a:rPr lang="ar-SA" sz="2800" b="1" dirty="0" smtClean="0"/>
            <a:t>من خلال </a:t>
          </a:r>
          <a:r>
            <a:rPr lang="ar-EG" sz="2800" b="1" dirty="0" smtClean="0"/>
            <a:t>تعلم المفاهيم العلمية من خلال </a:t>
          </a:r>
          <a:r>
            <a:rPr lang="ar-SA" sz="2800" b="1" dirty="0" smtClean="0"/>
            <a:t>الظواهر </a:t>
          </a:r>
          <a:r>
            <a:rPr lang="ar-EG" sz="2800" b="1" dirty="0" smtClean="0"/>
            <a:t>البيولوجية ؟</a:t>
          </a:r>
          <a:endParaRPr lang="en-US" sz="2800" b="1" dirty="0"/>
        </a:p>
      </dgm:t>
    </dgm:pt>
    <dgm:pt modelId="{84A1BF96-54ED-4177-B89C-975C82B110DB}" type="parTrans" cxnId="{00387CFD-17D4-438A-8654-2B349C646731}">
      <dgm:prSet/>
      <dgm:spPr/>
      <dgm:t>
        <a:bodyPr/>
        <a:lstStyle/>
        <a:p>
          <a:pPr rtl="1"/>
          <a:endParaRPr lang="ar-EG"/>
        </a:p>
      </dgm:t>
    </dgm:pt>
    <dgm:pt modelId="{D5BDCF81-7369-4B38-99D4-E4CCB51F0112}" type="sibTrans" cxnId="{00387CFD-17D4-438A-8654-2B349C646731}">
      <dgm:prSet/>
      <dgm:spPr/>
      <dgm:t>
        <a:bodyPr/>
        <a:lstStyle/>
        <a:p>
          <a:pPr rtl="1"/>
          <a:endParaRPr lang="ar-EG"/>
        </a:p>
      </dgm:t>
    </dgm:pt>
    <dgm:pt modelId="{2DB93157-744E-4B65-A92F-A3F6BAE56E81}">
      <dgm:prSet custT="1">
        <dgm:style>
          <a:lnRef idx="0">
            <a:schemeClr val="accent3"/>
          </a:lnRef>
          <a:fillRef idx="3">
            <a:schemeClr val="accent3"/>
          </a:fillRef>
          <a:effectRef idx="3">
            <a:schemeClr val="accent3"/>
          </a:effectRef>
          <a:fontRef idx="minor">
            <a:schemeClr val="lt1"/>
          </a:fontRef>
        </dgm:style>
      </dgm:prSet>
      <dgm:spPr/>
      <dgm:t>
        <a:bodyPr/>
        <a:lstStyle/>
        <a:p>
          <a:pPr rtl="1"/>
          <a:r>
            <a:rPr lang="ar-EG" sz="3200" b="1" dirty="0" smtClean="0"/>
            <a:t>1- </a:t>
          </a:r>
          <a:r>
            <a:rPr lang="ar-SA" sz="3200" b="1" dirty="0" smtClean="0"/>
            <a:t>تصنيف الكائنات تبعا لنوع حركاتها، أو تبعا لنوع غطاء جسمها.</a:t>
          </a:r>
          <a:endParaRPr lang="en-US" sz="3200" b="1" dirty="0"/>
        </a:p>
      </dgm:t>
    </dgm:pt>
    <dgm:pt modelId="{4C948D00-B398-46F5-B86A-6EF9CD864061}" type="parTrans" cxnId="{83BB0408-0DC8-441E-885D-DE546CB1943E}">
      <dgm:prSet/>
      <dgm:spPr/>
      <dgm:t>
        <a:bodyPr/>
        <a:lstStyle/>
        <a:p>
          <a:pPr rtl="1"/>
          <a:endParaRPr lang="ar-EG"/>
        </a:p>
      </dgm:t>
    </dgm:pt>
    <dgm:pt modelId="{187CC7D4-8588-44C9-86F8-D63A3321E327}" type="sibTrans" cxnId="{83BB0408-0DC8-441E-885D-DE546CB1943E}">
      <dgm:prSet/>
      <dgm:spPr/>
      <dgm:t>
        <a:bodyPr/>
        <a:lstStyle/>
        <a:p>
          <a:pPr rtl="1"/>
          <a:endParaRPr lang="ar-EG"/>
        </a:p>
      </dgm:t>
    </dgm:pt>
    <dgm:pt modelId="{13B81F1D-14D7-40D2-961A-7FB9AEEF1B01}">
      <dgm:prSet custT="1">
        <dgm:style>
          <a:lnRef idx="3">
            <a:schemeClr val="lt1"/>
          </a:lnRef>
          <a:fillRef idx="1">
            <a:schemeClr val="accent2"/>
          </a:fillRef>
          <a:effectRef idx="1">
            <a:schemeClr val="accent2"/>
          </a:effectRef>
          <a:fontRef idx="minor">
            <a:schemeClr val="lt1"/>
          </a:fontRef>
        </dgm:style>
      </dgm:prSet>
      <dgm:spPr/>
      <dgm:t>
        <a:bodyPr/>
        <a:lstStyle/>
        <a:p>
          <a:pPr rtl="1"/>
          <a:r>
            <a:rPr lang="ar-EG" sz="3200" b="1" dirty="0" smtClean="0"/>
            <a:t>2-</a:t>
          </a:r>
          <a:r>
            <a:rPr lang="ar-SA" sz="3200" b="1" dirty="0" smtClean="0"/>
            <a:t>إيجاد تناظر بين أعضاء أجسام الكائنات وأنواع غذائها أو وظائفها وفوائدها في الحياة.</a:t>
          </a:r>
          <a:endParaRPr lang="en-US" sz="3200" b="1" dirty="0"/>
        </a:p>
      </dgm:t>
    </dgm:pt>
    <dgm:pt modelId="{BB1AE465-09D7-47D7-9B45-773DD9841B14}" type="parTrans" cxnId="{95A9FD24-C10C-475C-989F-5E18FD7CC190}">
      <dgm:prSet/>
      <dgm:spPr/>
      <dgm:t>
        <a:bodyPr/>
        <a:lstStyle/>
        <a:p>
          <a:pPr rtl="1"/>
          <a:endParaRPr lang="ar-EG"/>
        </a:p>
      </dgm:t>
    </dgm:pt>
    <dgm:pt modelId="{64E10DEA-6075-43C2-AA0C-61CB38D7A6D9}" type="sibTrans" cxnId="{95A9FD24-C10C-475C-989F-5E18FD7CC190}">
      <dgm:prSet/>
      <dgm:spPr/>
      <dgm:t>
        <a:bodyPr/>
        <a:lstStyle/>
        <a:p>
          <a:pPr rtl="1"/>
          <a:endParaRPr lang="ar-EG"/>
        </a:p>
      </dgm:t>
    </dgm:pt>
    <dgm:pt modelId="{5C3F688E-FCC8-4F0F-8497-71A18B877DD0}">
      <dgm:prSet custT="1"/>
      <dgm:spPr/>
      <dgm:t>
        <a:bodyPr/>
        <a:lstStyle/>
        <a:p>
          <a:pPr rtl="1"/>
          <a:r>
            <a:rPr lang="ar-EG" sz="3200" b="1" dirty="0" smtClean="0"/>
            <a:t>3-</a:t>
          </a:r>
          <a:r>
            <a:rPr lang="ar-SA" sz="3200" b="1" dirty="0" smtClean="0"/>
            <a:t>إدراك التتابع الزمني من خلال تتابع مراحل دورة حياة الكائن.</a:t>
          </a:r>
          <a:endParaRPr lang="en-US" sz="3200" b="1" dirty="0"/>
        </a:p>
      </dgm:t>
    </dgm:pt>
    <dgm:pt modelId="{60E68BE3-6C61-48BB-A295-6FEF114066B7}" type="parTrans" cxnId="{1F40CB71-77A2-4027-96FF-089FAE6DEDB8}">
      <dgm:prSet/>
      <dgm:spPr/>
      <dgm:t>
        <a:bodyPr/>
        <a:lstStyle/>
        <a:p>
          <a:pPr rtl="1"/>
          <a:endParaRPr lang="ar-EG"/>
        </a:p>
      </dgm:t>
    </dgm:pt>
    <dgm:pt modelId="{8937F3C5-F615-41AA-8A4B-C3EA6667E84F}" type="sibTrans" cxnId="{1F40CB71-77A2-4027-96FF-089FAE6DEDB8}">
      <dgm:prSet/>
      <dgm:spPr/>
      <dgm:t>
        <a:bodyPr/>
        <a:lstStyle/>
        <a:p>
          <a:pPr rtl="1"/>
          <a:endParaRPr lang="ar-EG"/>
        </a:p>
      </dgm:t>
    </dgm:pt>
    <dgm:pt modelId="{4419B9CE-2E4D-4179-AED5-ED1F6032A1A7}">
      <dgm:prSet custT="1">
        <dgm:style>
          <a:lnRef idx="2">
            <a:schemeClr val="accent1"/>
          </a:lnRef>
          <a:fillRef idx="1">
            <a:schemeClr val="lt1"/>
          </a:fillRef>
          <a:effectRef idx="0">
            <a:schemeClr val="accent1"/>
          </a:effectRef>
          <a:fontRef idx="minor">
            <a:schemeClr val="dk1"/>
          </a:fontRef>
        </dgm:style>
      </dgm:prSet>
      <dgm:spPr/>
      <dgm:t>
        <a:bodyPr/>
        <a:lstStyle/>
        <a:p>
          <a:pPr rtl="1"/>
          <a:r>
            <a:rPr lang="ar-EG" sz="3200" b="1" dirty="0" smtClean="0"/>
            <a:t>4-</a:t>
          </a:r>
          <a:r>
            <a:rPr lang="ar-SA" sz="3200" b="1" smtClean="0"/>
            <a:t>إدراك </a:t>
          </a:r>
          <a:r>
            <a:rPr lang="ar-SA" sz="3200" b="1" dirty="0" smtClean="0"/>
            <a:t>أن الموت والحياة يهبها الخالق لخلقه.</a:t>
          </a:r>
          <a:endParaRPr lang="en-US" sz="3200" b="1" dirty="0"/>
        </a:p>
      </dgm:t>
    </dgm:pt>
    <dgm:pt modelId="{9A0E3B86-DA0B-4ED9-8AC7-95DAAC52B47E}" type="parTrans" cxnId="{7E6CC98A-6F53-4E55-960C-127C42A404F7}">
      <dgm:prSet/>
      <dgm:spPr/>
      <dgm:t>
        <a:bodyPr/>
        <a:lstStyle/>
        <a:p>
          <a:pPr rtl="1"/>
          <a:endParaRPr lang="ar-EG"/>
        </a:p>
      </dgm:t>
    </dgm:pt>
    <dgm:pt modelId="{E37C9D1E-F3E8-4788-8AD0-7F04553D9351}" type="sibTrans" cxnId="{7E6CC98A-6F53-4E55-960C-127C42A404F7}">
      <dgm:prSet/>
      <dgm:spPr/>
      <dgm:t>
        <a:bodyPr/>
        <a:lstStyle/>
        <a:p>
          <a:pPr rtl="1"/>
          <a:endParaRPr lang="ar-EG"/>
        </a:p>
      </dgm:t>
    </dgm:pt>
    <dgm:pt modelId="{34FC4E09-0C0D-4773-99E2-3D6611500F00}" type="pres">
      <dgm:prSet presAssocID="{B4571B06-C52C-470B-B52D-C20F7ADBEE95}" presName="hierChild1" presStyleCnt="0">
        <dgm:presLayoutVars>
          <dgm:orgChart val="1"/>
          <dgm:chPref val="1"/>
          <dgm:dir val="rev"/>
          <dgm:animOne val="branch"/>
          <dgm:animLvl val="lvl"/>
          <dgm:resizeHandles/>
        </dgm:presLayoutVars>
      </dgm:prSet>
      <dgm:spPr/>
      <dgm:t>
        <a:bodyPr/>
        <a:lstStyle/>
        <a:p>
          <a:pPr rtl="1"/>
          <a:endParaRPr lang="ar-EG"/>
        </a:p>
      </dgm:t>
    </dgm:pt>
    <dgm:pt modelId="{93D10ECF-F646-4069-9543-B489A223A72E}" type="pres">
      <dgm:prSet presAssocID="{DDAFF902-8978-479F-84A1-E0AB25BB8645}" presName="hierRoot1" presStyleCnt="0">
        <dgm:presLayoutVars>
          <dgm:hierBranch val="init"/>
        </dgm:presLayoutVars>
      </dgm:prSet>
      <dgm:spPr/>
    </dgm:pt>
    <dgm:pt modelId="{BB038290-C067-4287-8E38-7AA1E1A197BE}" type="pres">
      <dgm:prSet presAssocID="{DDAFF902-8978-479F-84A1-E0AB25BB8645}" presName="rootComposite1" presStyleCnt="0"/>
      <dgm:spPr/>
    </dgm:pt>
    <dgm:pt modelId="{7104A72F-3747-4DF8-B3DA-88537AF2A6EB}" type="pres">
      <dgm:prSet presAssocID="{DDAFF902-8978-479F-84A1-E0AB25BB8645}" presName="rootText1" presStyleLbl="node0" presStyleIdx="0" presStyleCnt="1" custScaleX="399627" custScaleY="387448">
        <dgm:presLayoutVars>
          <dgm:chPref val="3"/>
        </dgm:presLayoutVars>
      </dgm:prSet>
      <dgm:spPr/>
      <dgm:t>
        <a:bodyPr/>
        <a:lstStyle/>
        <a:p>
          <a:pPr rtl="1"/>
          <a:endParaRPr lang="ar-EG"/>
        </a:p>
      </dgm:t>
    </dgm:pt>
    <dgm:pt modelId="{051AE635-F5B0-4BF4-ABED-4E7098F18C0D}" type="pres">
      <dgm:prSet presAssocID="{DDAFF902-8978-479F-84A1-E0AB25BB8645}" presName="rootConnector1" presStyleLbl="node1" presStyleIdx="0" presStyleCnt="0"/>
      <dgm:spPr/>
      <dgm:t>
        <a:bodyPr/>
        <a:lstStyle/>
        <a:p>
          <a:pPr rtl="1"/>
          <a:endParaRPr lang="ar-EG"/>
        </a:p>
      </dgm:t>
    </dgm:pt>
    <dgm:pt modelId="{F1E051C7-CB47-4691-A2AA-3498C89FDAEC}" type="pres">
      <dgm:prSet presAssocID="{DDAFF902-8978-479F-84A1-E0AB25BB8645}" presName="hierChild2" presStyleCnt="0"/>
      <dgm:spPr/>
    </dgm:pt>
    <dgm:pt modelId="{D4F8C241-194D-4BC2-8859-A137392319C0}" type="pres">
      <dgm:prSet presAssocID="{4C948D00-B398-46F5-B86A-6EF9CD864061}" presName="Name37" presStyleLbl="parChTrans1D2" presStyleIdx="0" presStyleCnt="4"/>
      <dgm:spPr/>
      <dgm:t>
        <a:bodyPr/>
        <a:lstStyle/>
        <a:p>
          <a:pPr rtl="1"/>
          <a:endParaRPr lang="ar-EG"/>
        </a:p>
      </dgm:t>
    </dgm:pt>
    <dgm:pt modelId="{98586A25-E6B4-451F-BCE4-8175B8A17EF5}" type="pres">
      <dgm:prSet presAssocID="{2DB93157-744E-4B65-A92F-A3F6BAE56E81}" presName="hierRoot2" presStyleCnt="0">
        <dgm:presLayoutVars>
          <dgm:hierBranch val="init"/>
        </dgm:presLayoutVars>
      </dgm:prSet>
      <dgm:spPr/>
    </dgm:pt>
    <dgm:pt modelId="{5AB9607C-60F3-4410-9780-4C1F6CC336B4}" type="pres">
      <dgm:prSet presAssocID="{2DB93157-744E-4B65-A92F-A3F6BAE56E81}" presName="rootComposite" presStyleCnt="0"/>
      <dgm:spPr/>
    </dgm:pt>
    <dgm:pt modelId="{9290647C-012A-4589-AE39-892EA0CC94B4}" type="pres">
      <dgm:prSet presAssocID="{2DB93157-744E-4B65-A92F-A3F6BAE56E81}" presName="rootText" presStyleLbl="node2" presStyleIdx="0" presStyleCnt="4" custScaleX="165443" custScaleY="625740">
        <dgm:presLayoutVars>
          <dgm:chPref val="3"/>
        </dgm:presLayoutVars>
      </dgm:prSet>
      <dgm:spPr/>
      <dgm:t>
        <a:bodyPr/>
        <a:lstStyle/>
        <a:p>
          <a:pPr rtl="1"/>
          <a:endParaRPr lang="ar-EG"/>
        </a:p>
      </dgm:t>
    </dgm:pt>
    <dgm:pt modelId="{7C19A46E-8A4A-4A05-A7AD-B7C607FBBBFA}" type="pres">
      <dgm:prSet presAssocID="{2DB93157-744E-4B65-A92F-A3F6BAE56E81}" presName="rootConnector" presStyleLbl="node2" presStyleIdx="0" presStyleCnt="4"/>
      <dgm:spPr/>
      <dgm:t>
        <a:bodyPr/>
        <a:lstStyle/>
        <a:p>
          <a:pPr rtl="1"/>
          <a:endParaRPr lang="ar-EG"/>
        </a:p>
      </dgm:t>
    </dgm:pt>
    <dgm:pt modelId="{30D1AE0F-7BF0-4232-A4F0-C04CF0688CC8}" type="pres">
      <dgm:prSet presAssocID="{2DB93157-744E-4B65-A92F-A3F6BAE56E81}" presName="hierChild4" presStyleCnt="0"/>
      <dgm:spPr/>
    </dgm:pt>
    <dgm:pt modelId="{D620FBFA-41E4-43D3-9913-87E152B65CE8}" type="pres">
      <dgm:prSet presAssocID="{2DB93157-744E-4B65-A92F-A3F6BAE56E81}" presName="hierChild5" presStyleCnt="0"/>
      <dgm:spPr/>
    </dgm:pt>
    <dgm:pt modelId="{13D178C4-B42F-4618-ABA5-53213DDA1969}" type="pres">
      <dgm:prSet presAssocID="{BB1AE465-09D7-47D7-9B45-773DD9841B14}" presName="Name37" presStyleLbl="parChTrans1D2" presStyleIdx="1" presStyleCnt="4"/>
      <dgm:spPr/>
      <dgm:t>
        <a:bodyPr/>
        <a:lstStyle/>
        <a:p>
          <a:pPr rtl="1"/>
          <a:endParaRPr lang="ar-EG"/>
        </a:p>
      </dgm:t>
    </dgm:pt>
    <dgm:pt modelId="{FCF87CD4-C589-46C4-920C-CC0D966E952E}" type="pres">
      <dgm:prSet presAssocID="{13B81F1D-14D7-40D2-961A-7FB9AEEF1B01}" presName="hierRoot2" presStyleCnt="0">
        <dgm:presLayoutVars>
          <dgm:hierBranch val="init"/>
        </dgm:presLayoutVars>
      </dgm:prSet>
      <dgm:spPr/>
    </dgm:pt>
    <dgm:pt modelId="{114C94B9-65E3-4AEC-8E41-81C9E630751A}" type="pres">
      <dgm:prSet presAssocID="{13B81F1D-14D7-40D2-961A-7FB9AEEF1B01}" presName="rootComposite" presStyleCnt="0"/>
      <dgm:spPr/>
    </dgm:pt>
    <dgm:pt modelId="{C32CEE3B-C026-4BF7-A0BD-715CE5D02D2E}" type="pres">
      <dgm:prSet presAssocID="{13B81F1D-14D7-40D2-961A-7FB9AEEF1B01}" presName="rootText" presStyleLbl="node2" presStyleIdx="1" presStyleCnt="4" custScaleX="165443" custScaleY="625740">
        <dgm:presLayoutVars>
          <dgm:chPref val="3"/>
        </dgm:presLayoutVars>
      </dgm:prSet>
      <dgm:spPr/>
      <dgm:t>
        <a:bodyPr/>
        <a:lstStyle/>
        <a:p>
          <a:pPr rtl="1"/>
          <a:endParaRPr lang="ar-EG"/>
        </a:p>
      </dgm:t>
    </dgm:pt>
    <dgm:pt modelId="{366CA196-9022-4638-93AF-F78AC9EAB51D}" type="pres">
      <dgm:prSet presAssocID="{13B81F1D-14D7-40D2-961A-7FB9AEEF1B01}" presName="rootConnector" presStyleLbl="node2" presStyleIdx="1" presStyleCnt="4"/>
      <dgm:spPr/>
      <dgm:t>
        <a:bodyPr/>
        <a:lstStyle/>
        <a:p>
          <a:pPr rtl="1"/>
          <a:endParaRPr lang="ar-EG"/>
        </a:p>
      </dgm:t>
    </dgm:pt>
    <dgm:pt modelId="{823B2C9B-5DC4-420B-821D-97CDE64A2ECF}" type="pres">
      <dgm:prSet presAssocID="{13B81F1D-14D7-40D2-961A-7FB9AEEF1B01}" presName="hierChild4" presStyleCnt="0"/>
      <dgm:spPr/>
    </dgm:pt>
    <dgm:pt modelId="{0DC60EF9-ABE5-49D6-80FC-841B7DA71882}" type="pres">
      <dgm:prSet presAssocID="{13B81F1D-14D7-40D2-961A-7FB9AEEF1B01}" presName="hierChild5" presStyleCnt="0"/>
      <dgm:spPr/>
    </dgm:pt>
    <dgm:pt modelId="{650B3779-B05E-4D1F-A5D9-44AD98073E8E}" type="pres">
      <dgm:prSet presAssocID="{60E68BE3-6C61-48BB-A295-6FEF114066B7}" presName="Name37" presStyleLbl="parChTrans1D2" presStyleIdx="2" presStyleCnt="4"/>
      <dgm:spPr/>
      <dgm:t>
        <a:bodyPr/>
        <a:lstStyle/>
        <a:p>
          <a:pPr rtl="1"/>
          <a:endParaRPr lang="ar-EG"/>
        </a:p>
      </dgm:t>
    </dgm:pt>
    <dgm:pt modelId="{473A35EA-59DC-45D2-8BF0-1AF448F7F15E}" type="pres">
      <dgm:prSet presAssocID="{5C3F688E-FCC8-4F0F-8497-71A18B877DD0}" presName="hierRoot2" presStyleCnt="0">
        <dgm:presLayoutVars>
          <dgm:hierBranch val="init"/>
        </dgm:presLayoutVars>
      </dgm:prSet>
      <dgm:spPr/>
    </dgm:pt>
    <dgm:pt modelId="{FF6F4469-B75D-4F4E-8004-803482BE4000}" type="pres">
      <dgm:prSet presAssocID="{5C3F688E-FCC8-4F0F-8497-71A18B877DD0}" presName="rootComposite" presStyleCnt="0"/>
      <dgm:spPr/>
    </dgm:pt>
    <dgm:pt modelId="{57C940C8-90FF-4030-B405-D5FFAD5C401B}" type="pres">
      <dgm:prSet presAssocID="{5C3F688E-FCC8-4F0F-8497-71A18B877DD0}" presName="rootText" presStyleLbl="node2" presStyleIdx="2" presStyleCnt="4" custScaleX="165443" custScaleY="625740">
        <dgm:presLayoutVars>
          <dgm:chPref val="3"/>
        </dgm:presLayoutVars>
      </dgm:prSet>
      <dgm:spPr/>
      <dgm:t>
        <a:bodyPr/>
        <a:lstStyle/>
        <a:p>
          <a:pPr rtl="1"/>
          <a:endParaRPr lang="ar-EG"/>
        </a:p>
      </dgm:t>
    </dgm:pt>
    <dgm:pt modelId="{C83D05AA-0991-44A1-9C12-1AFA5EAC5A06}" type="pres">
      <dgm:prSet presAssocID="{5C3F688E-FCC8-4F0F-8497-71A18B877DD0}" presName="rootConnector" presStyleLbl="node2" presStyleIdx="2" presStyleCnt="4"/>
      <dgm:spPr/>
      <dgm:t>
        <a:bodyPr/>
        <a:lstStyle/>
        <a:p>
          <a:pPr rtl="1"/>
          <a:endParaRPr lang="ar-EG"/>
        </a:p>
      </dgm:t>
    </dgm:pt>
    <dgm:pt modelId="{2563A164-DAD3-4002-B24A-14918CE2F0E5}" type="pres">
      <dgm:prSet presAssocID="{5C3F688E-FCC8-4F0F-8497-71A18B877DD0}" presName="hierChild4" presStyleCnt="0"/>
      <dgm:spPr/>
    </dgm:pt>
    <dgm:pt modelId="{DD9746EF-9BCA-4792-93B0-3A6586BA1F57}" type="pres">
      <dgm:prSet presAssocID="{5C3F688E-FCC8-4F0F-8497-71A18B877DD0}" presName="hierChild5" presStyleCnt="0"/>
      <dgm:spPr/>
    </dgm:pt>
    <dgm:pt modelId="{EDD3635C-694A-44A2-9085-BF00EE871977}" type="pres">
      <dgm:prSet presAssocID="{9A0E3B86-DA0B-4ED9-8AC7-95DAAC52B47E}" presName="Name37" presStyleLbl="parChTrans1D2" presStyleIdx="3" presStyleCnt="4"/>
      <dgm:spPr/>
      <dgm:t>
        <a:bodyPr/>
        <a:lstStyle/>
        <a:p>
          <a:pPr rtl="1"/>
          <a:endParaRPr lang="ar-EG"/>
        </a:p>
      </dgm:t>
    </dgm:pt>
    <dgm:pt modelId="{8BD8E549-C70C-4EE5-AF67-EA5D9DCD302D}" type="pres">
      <dgm:prSet presAssocID="{4419B9CE-2E4D-4179-AED5-ED1F6032A1A7}" presName="hierRoot2" presStyleCnt="0">
        <dgm:presLayoutVars>
          <dgm:hierBranch val="init"/>
        </dgm:presLayoutVars>
      </dgm:prSet>
      <dgm:spPr/>
    </dgm:pt>
    <dgm:pt modelId="{4F7CC028-0F87-4506-B29D-D4C5107EA692}" type="pres">
      <dgm:prSet presAssocID="{4419B9CE-2E4D-4179-AED5-ED1F6032A1A7}" presName="rootComposite" presStyleCnt="0"/>
      <dgm:spPr/>
    </dgm:pt>
    <dgm:pt modelId="{1A004A80-6230-477E-9EED-0E31D1A90E32}" type="pres">
      <dgm:prSet presAssocID="{4419B9CE-2E4D-4179-AED5-ED1F6032A1A7}" presName="rootText" presStyleLbl="node2" presStyleIdx="3" presStyleCnt="4" custScaleX="165443" custScaleY="625740" custLinFactNeighborX="92" custLinFactNeighborY="1167">
        <dgm:presLayoutVars>
          <dgm:chPref val="3"/>
        </dgm:presLayoutVars>
      </dgm:prSet>
      <dgm:spPr/>
      <dgm:t>
        <a:bodyPr/>
        <a:lstStyle/>
        <a:p>
          <a:pPr rtl="1"/>
          <a:endParaRPr lang="ar-EG"/>
        </a:p>
      </dgm:t>
    </dgm:pt>
    <dgm:pt modelId="{BC133BAC-F764-4761-8371-9F811C40F862}" type="pres">
      <dgm:prSet presAssocID="{4419B9CE-2E4D-4179-AED5-ED1F6032A1A7}" presName="rootConnector" presStyleLbl="node2" presStyleIdx="3" presStyleCnt="4"/>
      <dgm:spPr/>
      <dgm:t>
        <a:bodyPr/>
        <a:lstStyle/>
        <a:p>
          <a:pPr rtl="1"/>
          <a:endParaRPr lang="ar-EG"/>
        </a:p>
      </dgm:t>
    </dgm:pt>
    <dgm:pt modelId="{C752F607-9B97-4A52-8321-EF504181DA64}" type="pres">
      <dgm:prSet presAssocID="{4419B9CE-2E4D-4179-AED5-ED1F6032A1A7}" presName="hierChild4" presStyleCnt="0"/>
      <dgm:spPr/>
    </dgm:pt>
    <dgm:pt modelId="{618C6A32-62BF-45AB-9E57-9E4A76F02A2C}" type="pres">
      <dgm:prSet presAssocID="{4419B9CE-2E4D-4179-AED5-ED1F6032A1A7}" presName="hierChild5" presStyleCnt="0"/>
      <dgm:spPr/>
    </dgm:pt>
    <dgm:pt modelId="{F9D44463-5480-418D-8D88-3682DC49387B}" type="pres">
      <dgm:prSet presAssocID="{DDAFF902-8978-479F-84A1-E0AB25BB8645}" presName="hierChild3" presStyleCnt="0"/>
      <dgm:spPr/>
    </dgm:pt>
  </dgm:ptLst>
  <dgm:cxnLst>
    <dgm:cxn modelId="{00387CFD-17D4-438A-8654-2B349C646731}" srcId="{B4571B06-C52C-470B-B52D-C20F7ADBEE95}" destId="{DDAFF902-8978-479F-84A1-E0AB25BB8645}" srcOrd="0" destOrd="0" parTransId="{84A1BF96-54ED-4177-B89C-975C82B110DB}" sibTransId="{D5BDCF81-7369-4B38-99D4-E4CCB51F0112}"/>
    <dgm:cxn modelId="{6A443B43-E650-4E9B-8893-C90F349508A9}" type="presOf" srcId="{4C948D00-B398-46F5-B86A-6EF9CD864061}" destId="{D4F8C241-194D-4BC2-8859-A137392319C0}" srcOrd="0" destOrd="0" presId="urn:microsoft.com/office/officeart/2005/8/layout/orgChart1"/>
    <dgm:cxn modelId="{6A193681-3FC9-4330-8F43-97D0B264BD1E}" type="presOf" srcId="{60E68BE3-6C61-48BB-A295-6FEF114066B7}" destId="{650B3779-B05E-4D1F-A5D9-44AD98073E8E}" srcOrd="0" destOrd="0" presId="urn:microsoft.com/office/officeart/2005/8/layout/orgChart1"/>
    <dgm:cxn modelId="{7E6CC98A-6F53-4E55-960C-127C42A404F7}" srcId="{DDAFF902-8978-479F-84A1-E0AB25BB8645}" destId="{4419B9CE-2E4D-4179-AED5-ED1F6032A1A7}" srcOrd="3" destOrd="0" parTransId="{9A0E3B86-DA0B-4ED9-8AC7-95DAAC52B47E}" sibTransId="{E37C9D1E-F3E8-4788-8AD0-7F04553D9351}"/>
    <dgm:cxn modelId="{DC5CFBB6-B3A8-4BF1-86EA-028BB5BE21B7}" type="presOf" srcId="{2DB93157-744E-4B65-A92F-A3F6BAE56E81}" destId="{9290647C-012A-4589-AE39-892EA0CC94B4}" srcOrd="0" destOrd="0" presId="urn:microsoft.com/office/officeart/2005/8/layout/orgChart1"/>
    <dgm:cxn modelId="{ECD77B89-0234-4875-84AC-E0C37A01407E}" type="presOf" srcId="{5C3F688E-FCC8-4F0F-8497-71A18B877DD0}" destId="{57C940C8-90FF-4030-B405-D5FFAD5C401B}" srcOrd="0" destOrd="0" presId="urn:microsoft.com/office/officeart/2005/8/layout/orgChart1"/>
    <dgm:cxn modelId="{8B1E7A2B-9580-4705-B86C-46C7B8EA55E4}" type="presOf" srcId="{BB1AE465-09D7-47D7-9B45-773DD9841B14}" destId="{13D178C4-B42F-4618-ABA5-53213DDA1969}" srcOrd="0" destOrd="0" presId="urn:microsoft.com/office/officeart/2005/8/layout/orgChart1"/>
    <dgm:cxn modelId="{56B66013-4C32-4F5A-A845-5A8A8CD6B193}" type="presOf" srcId="{4419B9CE-2E4D-4179-AED5-ED1F6032A1A7}" destId="{BC133BAC-F764-4761-8371-9F811C40F862}" srcOrd="1" destOrd="0" presId="urn:microsoft.com/office/officeart/2005/8/layout/orgChart1"/>
    <dgm:cxn modelId="{83BB0408-0DC8-441E-885D-DE546CB1943E}" srcId="{DDAFF902-8978-479F-84A1-E0AB25BB8645}" destId="{2DB93157-744E-4B65-A92F-A3F6BAE56E81}" srcOrd="0" destOrd="0" parTransId="{4C948D00-B398-46F5-B86A-6EF9CD864061}" sibTransId="{187CC7D4-8588-44C9-86F8-D63A3321E327}"/>
    <dgm:cxn modelId="{1F40CB71-77A2-4027-96FF-089FAE6DEDB8}" srcId="{DDAFF902-8978-479F-84A1-E0AB25BB8645}" destId="{5C3F688E-FCC8-4F0F-8497-71A18B877DD0}" srcOrd="2" destOrd="0" parTransId="{60E68BE3-6C61-48BB-A295-6FEF114066B7}" sibTransId="{8937F3C5-F615-41AA-8A4B-C3EA6667E84F}"/>
    <dgm:cxn modelId="{2DDF18CB-39B8-4D41-AFD2-5588A3EBBE59}" type="presOf" srcId="{2DB93157-744E-4B65-A92F-A3F6BAE56E81}" destId="{7C19A46E-8A4A-4A05-A7AD-B7C607FBBBFA}" srcOrd="1" destOrd="0" presId="urn:microsoft.com/office/officeart/2005/8/layout/orgChart1"/>
    <dgm:cxn modelId="{95A9FD24-C10C-475C-989F-5E18FD7CC190}" srcId="{DDAFF902-8978-479F-84A1-E0AB25BB8645}" destId="{13B81F1D-14D7-40D2-961A-7FB9AEEF1B01}" srcOrd="1" destOrd="0" parTransId="{BB1AE465-09D7-47D7-9B45-773DD9841B14}" sibTransId="{64E10DEA-6075-43C2-AA0C-61CB38D7A6D9}"/>
    <dgm:cxn modelId="{BCE05052-11DD-46E0-8572-A822317A138B}" type="presOf" srcId="{9A0E3B86-DA0B-4ED9-8AC7-95DAAC52B47E}" destId="{EDD3635C-694A-44A2-9085-BF00EE871977}" srcOrd="0" destOrd="0" presId="urn:microsoft.com/office/officeart/2005/8/layout/orgChart1"/>
    <dgm:cxn modelId="{0CE3074C-1EDE-4E77-941D-1D077C56B7E3}" type="presOf" srcId="{DDAFF902-8978-479F-84A1-E0AB25BB8645}" destId="{7104A72F-3747-4DF8-B3DA-88537AF2A6EB}" srcOrd="0" destOrd="0" presId="urn:microsoft.com/office/officeart/2005/8/layout/orgChart1"/>
    <dgm:cxn modelId="{DFFC70DF-1FC2-4F74-B459-BF9CE660EFB6}" type="presOf" srcId="{DDAFF902-8978-479F-84A1-E0AB25BB8645}" destId="{051AE635-F5B0-4BF4-ABED-4E7098F18C0D}" srcOrd="1" destOrd="0" presId="urn:microsoft.com/office/officeart/2005/8/layout/orgChart1"/>
    <dgm:cxn modelId="{23AE34AB-9EEF-43E3-918B-01EB2495A0B6}" type="presOf" srcId="{B4571B06-C52C-470B-B52D-C20F7ADBEE95}" destId="{34FC4E09-0C0D-4773-99E2-3D6611500F00}" srcOrd="0" destOrd="0" presId="urn:microsoft.com/office/officeart/2005/8/layout/orgChart1"/>
    <dgm:cxn modelId="{F5097FB0-319A-4556-ABD0-63C4C59F224F}" type="presOf" srcId="{13B81F1D-14D7-40D2-961A-7FB9AEEF1B01}" destId="{C32CEE3B-C026-4BF7-A0BD-715CE5D02D2E}" srcOrd="0" destOrd="0" presId="urn:microsoft.com/office/officeart/2005/8/layout/orgChart1"/>
    <dgm:cxn modelId="{4967A8E5-7FAE-469A-B4F3-1B44D78ED302}" type="presOf" srcId="{13B81F1D-14D7-40D2-961A-7FB9AEEF1B01}" destId="{366CA196-9022-4638-93AF-F78AC9EAB51D}" srcOrd="1" destOrd="0" presId="urn:microsoft.com/office/officeart/2005/8/layout/orgChart1"/>
    <dgm:cxn modelId="{6FBB37DB-FB60-4D32-98EA-8BABC57DEF12}" type="presOf" srcId="{5C3F688E-FCC8-4F0F-8497-71A18B877DD0}" destId="{C83D05AA-0991-44A1-9C12-1AFA5EAC5A06}" srcOrd="1" destOrd="0" presId="urn:microsoft.com/office/officeart/2005/8/layout/orgChart1"/>
    <dgm:cxn modelId="{EBC74E1A-4760-4719-9C51-983FDE705B96}" type="presOf" srcId="{4419B9CE-2E4D-4179-AED5-ED1F6032A1A7}" destId="{1A004A80-6230-477E-9EED-0E31D1A90E32}" srcOrd="0" destOrd="0" presId="urn:microsoft.com/office/officeart/2005/8/layout/orgChart1"/>
    <dgm:cxn modelId="{D8DDEF57-E0BA-4D67-909E-691E24D787A5}" type="presParOf" srcId="{34FC4E09-0C0D-4773-99E2-3D6611500F00}" destId="{93D10ECF-F646-4069-9543-B489A223A72E}" srcOrd="0" destOrd="0" presId="urn:microsoft.com/office/officeart/2005/8/layout/orgChart1"/>
    <dgm:cxn modelId="{8E9F4E24-5248-4B5B-9BBB-102CA9279FA9}" type="presParOf" srcId="{93D10ECF-F646-4069-9543-B489A223A72E}" destId="{BB038290-C067-4287-8E38-7AA1E1A197BE}" srcOrd="0" destOrd="0" presId="urn:microsoft.com/office/officeart/2005/8/layout/orgChart1"/>
    <dgm:cxn modelId="{5992922C-F4E9-455A-B334-6AD48527BD22}" type="presParOf" srcId="{BB038290-C067-4287-8E38-7AA1E1A197BE}" destId="{7104A72F-3747-4DF8-B3DA-88537AF2A6EB}" srcOrd="0" destOrd="0" presId="urn:microsoft.com/office/officeart/2005/8/layout/orgChart1"/>
    <dgm:cxn modelId="{295F1D40-F6E4-4E42-B69B-B80D1D8F599B}" type="presParOf" srcId="{BB038290-C067-4287-8E38-7AA1E1A197BE}" destId="{051AE635-F5B0-4BF4-ABED-4E7098F18C0D}" srcOrd="1" destOrd="0" presId="urn:microsoft.com/office/officeart/2005/8/layout/orgChart1"/>
    <dgm:cxn modelId="{A568C09E-51A3-4FC5-8DB4-93F9775ED5DC}" type="presParOf" srcId="{93D10ECF-F646-4069-9543-B489A223A72E}" destId="{F1E051C7-CB47-4691-A2AA-3498C89FDAEC}" srcOrd="1" destOrd="0" presId="urn:microsoft.com/office/officeart/2005/8/layout/orgChart1"/>
    <dgm:cxn modelId="{E584C64E-E572-4FCC-B0F2-771209220758}" type="presParOf" srcId="{F1E051C7-CB47-4691-A2AA-3498C89FDAEC}" destId="{D4F8C241-194D-4BC2-8859-A137392319C0}" srcOrd="0" destOrd="0" presId="urn:microsoft.com/office/officeart/2005/8/layout/orgChart1"/>
    <dgm:cxn modelId="{D1015932-EBC6-4739-9978-5386F9B4B432}" type="presParOf" srcId="{F1E051C7-CB47-4691-A2AA-3498C89FDAEC}" destId="{98586A25-E6B4-451F-BCE4-8175B8A17EF5}" srcOrd="1" destOrd="0" presId="urn:microsoft.com/office/officeart/2005/8/layout/orgChart1"/>
    <dgm:cxn modelId="{6991F0F1-3086-4393-A8FA-AF54AAA7BB18}" type="presParOf" srcId="{98586A25-E6B4-451F-BCE4-8175B8A17EF5}" destId="{5AB9607C-60F3-4410-9780-4C1F6CC336B4}" srcOrd="0" destOrd="0" presId="urn:microsoft.com/office/officeart/2005/8/layout/orgChart1"/>
    <dgm:cxn modelId="{D8D1C806-8041-4723-A89A-23D47085CCC7}" type="presParOf" srcId="{5AB9607C-60F3-4410-9780-4C1F6CC336B4}" destId="{9290647C-012A-4589-AE39-892EA0CC94B4}" srcOrd="0" destOrd="0" presId="urn:microsoft.com/office/officeart/2005/8/layout/orgChart1"/>
    <dgm:cxn modelId="{7577B681-9732-4CBF-95A4-F93394E4F679}" type="presParOf" srcId="{5AB9607C-60F3-4410-9780-4C1F6CC336B4}" destId="{7C19A46E-8A4A-4A05-A7AD-B7C607FBBBFA}" srcOrd="1" destOrd="0" presId="urn:microsoft.com/office/officeart/2005/8/layout/orgChart1"/>
    <dgm:cxn modelId="{7138811D-5B64-45D9-8C35-890C27E88544}" type="presParOf" srcId="{98586A25-E6B4-451F-BCE4-8175B8A17EF5}" destId="{30D1AE0F-7BF0-4232-A4F0-C04CF0688CC8}" srcOrd="1" destOrd="0" presId="urn:microsoft.com/office/officeart/2005/8/layout/orgChart1"/>
    <dgm:cxn modelId="{A284249B-5D0C-485D-891D-5BE8D76878B5}" type="presParOf" srcId="{98586A25-E6B4-451F-BCE4-8175B8A17EF5}" destId="{D620FBFA-41E4-43D3-9913-87E152B65CE8}" srcOrd="2" destOrd="0" presId="urn:microsoft.com/office/officeart/2005/8/layout/orgChart1"/>
    <dgm:cxn modelId="{1726488D-176A-4ADF-861C-914EF20474A0}" type="presParOf" srcId="{F1E051C7-CB47-4691-A2AA-3498C89FDAEC}" destId="{13D178C4-B42F-4618-ABA5-53213DDA1969}" srcOrd="2" destOrd="0" presId="urn:microsoft.com/office/officeart/2005/8/layout/orgChart1"/>
    <dgm:cxn modelId="{F152BAB1-92CF-4DFF-B755-242F97EB4291}" type="presParOf" srcId="{F1E051C7-CB47-4691-A2AA-3498C89FDAEC}" destId="{FCF87CD4-C589-46C4-920C-CC0D966E952E}" srcOrd="3" destOrd="0" presId="urn:microsoft.com/office/officeart/2005/8/layout/orgChart1"/>
    <dgm:cxn modelId="{8C73E033-52C6-4E8E-842D-539AABC4E20A}" type="presParOf" srcId="{FCF87CD4-C589-46C4-920C-CC0D966E952E}" destId="{114C94B9-65E3-4AEC-8E41-81C9E630751A}" srcOrd="0" destOrd="0" presId="urn:microsoft.com/office/officeart/2005/8/layout/orgChart1"/>
    <dgm:cxn modelId="{77345671-1017-44CC-94F7-C0B5F55B2CC1}" type="presParOf" srcId="{114C94B9-65E3-4AEC-8E41-81C9E630751A}" destId="{C32CEE3B-C026-4BF7-A0BD-715CE5D02D2E}" srcOrd="0" destOrd="0" presId="urn:microsoft.com/office/officeart/2005/8/layout/orgChart1"/>
    <dgm:cxn modelId="{F6700986-4E15-4C8C-978E-CD17FD8A6BBB}" type="presParOf" srcId="{114C94B9-65E3-4AEC-8E41-81C9E630751A}" destId="{366CA196-9022-4638-93AF-F78AC9EAB51D}" srcOrd="1" destOrd="0" presId="urn:microsoft.com/office/officeart/2005/8/layout/orgChart1"/>
    <dgm:cxn modelId="{6CDE6080-0665-4F65-95B7-23397F790C5D}" type="presParOf" srcId="{FCF87CD4-C589-46C4-920C-CC0D966E952E}" destId="{823B2C9B-5DC4-420B-821D-97CDE64A2ECF}" srcOrd="1" destOrd="0" presId="urn:microsoft.com/office/officeart/2005/8/layout/orgChart1"/>
    <dgm:cxn modelId="{86D679E8-79C9-4C17-A2E5-44F1140E57D0}" type="presParOf" srcId="{FCF87CD4-C589-46C4-920C-CC0D966E952E}" destId="{0DC60EF9-ABE5-49D6-80FC-841B7DA71882}" srcOrd="2" destOrd="0" presId="urn:microsoft.com/office/officeart/2005/8/layout/orgChart1"/>
    <dgm:cxn modelId="{BB36891A-1CAE-46C7-B1C2-1176A5FECAF3}" type="presParOf" srcId="{F1E051C7-CB47-4691-A2AA-3498C89FDAEC}" destId="{650B3779-B05E-4D1F-A5D9-44AD98073E8E}" srcOrd="4" destOrd="0" presId="urn:microsoft.com/office/officeart/2005/8/layout/orgChart1"/>
    <dgm:cxn modelId="{56528912-4CCF-49A2-A754-C1F8447D0C6D}" type="presParOf" srcId="{F1E051C7-CB47-4691-A2AA-3498C89FDAEC}" destId="{473A35EA-59DC-45D2-8BF0-1AF448F7F15E}" srcOrd="5" destOrd="0" presId="urn:microsoft.com/office/officeart/2005/8/layout/orgChart1"/>
    <dgm:cxn modelId="{BC111B99-330E-4524-ABF2-E354E2EC894B}" type="presParOf" srcId="{473A35EA-59DC-45D2-8BF0-1AF448F7F15E}" destId="{FF6F4469-B75D-4F4E-8004-803482BE4000}" srcOrd="0" destOrd="0" presId="urn:microsoft.com/office/officeart/2005/8/layout/orgChart1"/>
    <dgm:cxn modelId="{29EDB1B9-2A3D-4656-BBC5-11C293C06087}" type="presParOf" srcId="{FF6F4469-B75D-4F4E-8004-803482BE4000}" destId="{57C940C8-90FF-4030-B405-D5FFAD5C401B}" srcOrd="0" destOrd="0" presId="urn:microsoft.com/office/officeart/2005/8/layout/orgChart1"/>
    <dgm:cxn modelId="{7A8F3E5C-D241-4CB9-B440-1196D4B50FA4}" type="presParOf" srcId="{FF6F4469-B75D-4F4E-8004-803482BE4000}" destId="{C83D05AA-0991-44A1-9C12-1AFA5EAC5A06}" srcOrd="1" destOrd="0" presId="urn:microsoft.com/office/officeart/2005/8/layout/orgChart1"/>
    <dgm:cxn modelId="{117BA3F7-8053-4C55-BB18-ECC17CF3A72C}" type="presParOf" srcId="{473A35EA-59DC-45D2-8BF0-1AF448F7F15E}" destId="{2563A164-DAD3-4002-B24A-14918CE2F0E5}" srcOrd="1" destOrd="0" presId="urn:microsoft.com/office/officeart/2005/8/layout/orgChart1"/>
    <dgm:cxn modelId="{8D6BE7F1-3454-44D5-8319-C2892C107604}" type="presParOf" srcId="{473A35EA-59DC-45D2-8BF0-1AF448F7F15E}" destId="{DD9746EF-9BCA-4792-93B0-3A6586BA1F57}" srcOrd="2" destOrd="0" presId="urn:microsoft.com/office/officeart/2005/8/layout/orgChart1"/>
    <dgm:cxn modelId="{7679081F-45BA-4FBC-8200-BF1CF9F146DA}" type="presParOf" srcId="{F1E051C7-CB47-4691-A2AA-3498C89FDAEC}" destId="{EDD3635C-694A-44A2-9085-BF00EE871977}" srcOrd="6" destOrd="0" presId="urn:microsoft.com/office/officeart/2005/8/layout/orgChart1"/>
    <dgm:cxn modelId="{7AB7D54F-1AFC-4BC0-AD2A-6B15C715F2EE}" type="presParOf" srcId="{F1E051C7-CB47-4691-A2AA-3498C89FDAEC}" destId="{8BD8E549-C70C-4EE5-AF67-EA5D9DCD302D}" srcOrd="7" destOrd="0" presId="urn:microsoft.com/office/officeart/2005/8/layout/orgChart1"/>
    <dgm:cxn modelId="{2D822516-539D-4312-B38B-EC57C5AFB108}" type="presParOf" srcId="{8BD8E549-C70C-4EE5-AF67-EA5D9DCD302D}" destId="{4F7CC028-0F87-4506-B29D-D4C5107EA692}" srcOrd="0" destOrd="0" presId="urn:microsoft.com/office/officeart/2005/8/layout/orgChart1"/>
    <dgm:cxn modelId="{2445571A-78A9-4645-A535-869AF47E4FC5}" type="presParOf" srcId="{4F7CC028-0F87-4506-B29D-D4C5107EA692}" destId="{1A004A80-6230-477E-9EED-0E31D1A90E32}" srcOrd="0" destOrd="0" presId="urn:microsoft.com/office/officeart/2005/8/layout/orgChart1"/>
    <dgm:cxn modelId="{7DEDDB12-AF7C-46AE-BDE3-02D0F3214DFE}" type="presParOf" srcId="{4F7CC028-0F87-4506-B29D-D4C5107EA692}" destId="{BC133BAC-F764-4761-8371-9F811C40F862}" srcOrd="1" destOrd="0" presId="urn:microsoft.com/office/officeart/2005/8/layout/orgChart1"/>
    <dgm:cxn modelId="{29138D8F-5A93-4377-A452-8D946C607BE7}" type="presParOf" srcId="{8BD8E549-C70C-4EE5-AF67-EA5D9DCD302D}" destId="{C752F607-9B97-4A52-8321-EF504181DA64}" srcOrd="1" destOrd="0" presId="urn:microsoft.com/office/officeart/2005/8/layout/orgChart1"/>
    <dgm:cxn modelId="{648117AC-4F85-4F3D-8BA5-49A244F1238A}" type="presParOf" srcId="{8BD8E549-C70C-4EE5-AF67-EA5D9DCD302D}" destId="{618C6A32-62BF-45AB-9E57-9E4A76F02A2C}" srcOrd="2" destOrd="0" presId="urn:microsoft.com/office/officeart/2005/8/layout/orgChart1"/>
    <dgm:cxn modelId="{1DE56784-5059-41B2-8B4B-B414917EBF98}" type="presParOf" srcId="{93D10ECF-F646-4069-9543-B489A223A72E}" destId="{F9D44463-5480-418D-8D88-3682DC49387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3C03D-6035-4890-86D6-0C57CB6A1C96}">
      <dsp:nvSpPr>
        <dsp:cNvPr id="0" name=""/>
        <dsp:cNvSpPr/>
      </dsp:nvSpPr>
      <dsp:spPr>
        <a:xfrm>
          <a:off x="0" y="2585"/>
          <a:ext cx="9144000" cy="80760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مالذي  يتعلمة الأطفال </a:t>
          </a:r>
          <a:r>
            <a:rPr lang="ar-SA" sz="2400" b="1" u="none" kern="1200" dirty="0" smtClean="0"/>
            <a:t>من خلال </a:t>
          </a:r>
          <a:r>
            <a:rPr lang="ar-EG" sz="2400" b="1" u="none" kern="1200" dirty="0" smtClean="0"/>
            <a:t>تعلم المفاهيم العلمية من خلال </a:t>
          </a:r>
          <a:r>
            <a:rPr lang="ar-SA" sz="2400" b="1" u="none" kern="1200" dirty="0" smtClean="0"/>
            <a:t>الظواهر </a:t>
          </a:r>
          <a:r>
            <a:rPr lang="ar-EG" sz="2400" b="1" u="none" kern="1200" dirty="0" smtClean="0"/>
            <a:t>البيولوجية ؟ </a:t>
          </a:r>
          <a:endParaRPr lang="en-US" sz="2400" u="none" kern="1200" dirty="0"/>
        </a:p>
      </dsp:txBody>
      <dsp:txXfrm>
        <a:off x="39424" y="42009"/>
        <a:ext cx="9065152" cy="728758"/>
      </dsp:txXfrm>
    </dsp:sp>
    <dsp:sp modelId="{6D47056A-7134-45CB-A03F-ABB46CE5F05A}">
      <dsp:nvSpPr>
        <dsp:cNvPr id="0" name=""/>
        <dsp:cNvSpPr/>
      </dsp:nvSpPr>
      <dsp:spPr>
        <a:xfrm>
          <a:off x="0" y="822665"/>
          <a:ext cx="9144000" cy="80760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 هى مستويات نمو  المفاهيم العلمية فى </a:t>
          </a:r>
          <a:r>
            <a:rPr lang="ar-SA" sz="2400" b="1" u="none" kern="1200" dirty="0" smtClean="0"/>
            <a:t>المرحلة الحسية الحركية</a:t>
          </a:r>
          <a:r>
            <a:rPr lang="ar-EG" sz="2400" b="1" u="none" kern="1200" dirty="0" smtClean="0"/>
            <a:t> لدى الأطفال ؟ </a:t>
          </a:r>
          <a:endParaRPr lang="en-US" sz="2400" u="none" kern="1200" dirty="0"/>
        </a:p>
      </dsp:txBody>
      <dsp:txXfrm>
        <a:off x="39424" y="862089"/>
        <a:ext cx="9065152" cy="728758"/>
      </dsp:txXfrm>
    </dsp:sp>
    <dsp:sp modelId="{D970E776-8B99-4897-899A-34C844B21CB3}">
      <dsp:nvSpPr>
        <dsp:cNvPr id="0" name=""/>
        <dsp:cNvSpPr/>
      </dsp:nvSpPr>
      <dsp:spPr>
        <a:xfrm>
          <a:off x="0" y="1642745"/>
          <a:ext cx="9144000" cy="807606"/>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 هى </a:t>
          </a:r>
          <a:r>
            <a:rPr lang="ar-SA" sz="2400" b="1" u="none" kern="1200" dirty="0" smtClean="0"/>
            <a:t>مبادئ إكساب وتعلم المفاهيم العلمية </a:t>
          </a:r>
          <a:r>
            <a:rPr lang="ar-EG" sz="2400" b="1" u="none" kern="1200" dirty="0" smtClean="0"/>
            <a:t>لدى الأطفال فى المرحلة الحسحركية </a:t>
          </a:r>
          <a:endParaRPr lang="en-US" sz="2400" u="none" kern="1200" dirty="0"/>
        </a:p>
      </dsp:txBody>
      <dsp:txXfrm>
        <a:off x="39424" y="1682169"/>
        <a:ext cx="9065152" cy="728758"/>
      </dsp:txXfrm>
    </dsp:sp>
    <dsp:sp modelId="{99BA171D-1DFB-4705-8DF1-02A023846578}">
      <dsp:nvSpPr>
        <dsp:cNvPr id="0" name=""/>
        <dsp:cNvSpPr/>
      </dsp:nvSpPr>
      <dsp:spPr>
        <a:xfrm>
          <a:off x="0" y="2462824"/>
          <a:ext cx="9144000" cy="807606"/>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ماهى مبادىء نمو المفاهيم العلمية فى مرحلة العمليات المحسوسة من </a:t>
          </a:r>
          <a:r>
            <a:rPr lang="ar-SA" sz="2400" u="none" kern="1200" dirty="0" smtClean="0"/>
            <a:t>الثانية حتى السابعة</a:t>
          </a:r>
          <a:r>
            <a:rPr lang="ar-SA" sz="2400" b="1" u="none" kern="1200" dirty="0" smtClean="0"/>
            <a:t> </a:t>
          </a:r>
          <a:r>
            <a:rPr lang="ar-EG" sz="2400" b="1" u="none" kern="1200" dirty="0" smtClean="0"/>
            <a:t>؟ </a:t>
          </a:r>
          <a:endParaRPr lang="en-US" sz="2400" u="none" kern="1200" dirty="0"/>
        </a:p>
      </dsp:txBody>
      <dsp:txXfrm>
        <a:off x="39424" y="2502248"/>
        <a:ext cx="9065152" cy="728758"/>
      </dsp:txXfrm>
    </dsp:sp>
    <dsp:sp modelId="{28BA5812-F5E7-40A1-BD2A-DF2080D937D3}">
      <dsp:nvSpPr>
        <dsp:cNvPr id="0" name=""/>
        <dsp:cNvSpPr/>
      </dsp:nvSpPr>
      <dsp:spPr>
        <a:xfrm>
          <a:off x="0" y="3282904"/>
          <a:ext cx="9144000" cy="807606"/>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 هى مستويات  تفسير </a:t>
          </a:r>
          <a:r>
            <a:rPr lang="ar-SA" sz="2400" b="1" u="none" kern="1200" dirty="0" smtClean="0"/>
            <a:t>الأطفال </a:t>
          </a:r>
          <a:r>
            <a:rPr lang="ar-EG" sz="2400" b="1" u="none" kern="1200" dirty="0" smtClean="0"/>
            <a:t>على </a:t>
          </a:r>
          <a:r>
            <a:rPr lang="ar-SA" sz="2400" b="1" u="none" kern="1200" dirty="0" smtClean="0"/>
            <a:t>الظواهر</a:t>
          </a:r>
          <a:r>
            <a:rPr lang="ar-EG" sz="2400" b="1" u="none" kern="1200" dirty="0" smtClean="0"/>
            <a:t>التى تحدث من حولهم فى مرحلة العمليات المحسوسة ؟ </a:t>
          </a:r>
          <a:endParaRPr lang="en-US" sz="2400" u="none" kern="1200" dirty="0"/>
        </a:p>
      </dsp:txBody>
      <dsp:txXfrm>
        <a:off x="39424" y="3322328"/>
        <a:ext cx="9065152" cy="728758"/>
      </dsp:txXfrm>
    </dsp:sp>
    <dsp:sp modelId="{F10D6DB2-4125-4F25-A754-7001EDF4EC7C}">
      <dsp:nvSpPr>
        <dsp:cNvPr id="0" name=""/>
        <dsp:cNvSpPr/>
      </dsp:nvSpPr>
      <dsp:spPr>
        <a:xfrm>
          <a:off x="0" y="4102984"/>
          <a:ext cx="9144000" cy="80760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كيف يمكن </a:t>
          </a:r>
          <a:r>
            <a:rPr lang="ar-SA" sz="2400" b="1" u="none" kern="1200" dirty="0" smtClean="0"/>
            <a:t>تنمية المهارات المتعلقة بمفهوم العلية </a:t>
          </a:r>
          <a:r>
            <a:rPr lang="ar-EG" sz="2400" b="1" u="none" kern="1200" dirty="0" smtClean="0"/>
            <a:t>لدى الأطفال من </a:t>
          </a:r>
          <a:r>
            <a:rPr lang="ar-SA" sz="2400" b="1" u="none" kern="1200" dirty="0" smtClean="0"/>
            <a:t>خلال الظواهر البيولوجية للحيوان</a:t>
          </a:r>
          <a:r>
            <a:rPr lang="ar-EG" sz="2400" b="1" u="none" kern="1200" dirty="0" smtClean="0"/>
            <a:t>؟ </a:t>
          </a:r>
          <a:endParaRPr lang="en-US" sz="2400" u="none" kern="1200" dirty="0"/>
        </a:p>
      </dsp:txBody>
      <dsp:txXfrm>
        <a:off x="39424" y="4142408"/>
        <a:ext cx="9065152" cy="728758"/>
      </dsp:txXfrm>
    </dsp:sp>
    <dsp:sp modelId="{603CC5B8-5B89-43B3-B9C6-AE490EE79E20}">
      <dsp:nvSpPr>
        <dsp:cNvPr id="0" name=""/>
        <dsp:cNvSpPr/>
      </dsp:nvSpPr>
      <dsp:spPr>
        <a:xfrm>
          <a:off x="0" y="4923064"/>
          <a:ext cx="9144000" cy="80760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u="none" kern="1200" dirty="0" smtClean="0"/>
            <a:t>مالذي  يتعلمة الأطفال </a:t>
          </a:r>
          <a:r>
            <a:rPr lang="ar-SA" sz="2400" b="1" u="none" kern="1200" dirty="0" smtClean="0"/>
            <a:t>من خلال </a:t>
          </a:r>
          <a:r>
            <a:rPr lang="ar-EG" sz="2400" b="1" u="none" kern="1200" dirty="0" smtClean="0"/>
            <a:t>تعلم المفاهيم العلمية من خلال </a:t>
          </a:r>
          <a:r>
            <a:rPr lang="ar-SA" sz="2400" b="1" u="none" kern="1200" dirty="0" smtClean="0"/>
            <a:t>الظواهر </a:t>
          </a:r>
          <a:r>
            <a:rPr lang="ar-EG" sz="2400" b="1" u="none" kern="1200" dirty="0" smtClean="0"/>
            <a:t>البيولوجية ؟ </a:t>
          </a:r>
          <a:endParaRPr lang="en-US" sz="2400" u="none" kern="1200" dirty="0"/>
        </a:p>
      </dsp:txBody>
      <dsp:txXfrm>
        <a:off x="39424" y="4962488"/>
        <a:ext cx="9065152" cy="728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801B8-2E2B-4A15-86DE-94F1926482E9}">
      <dsp:nvSpPr>
        <dsp:cNvPr id="0" name=""/>
        <dsp:cNvSpPr/>
      </dsp:nvSpPr>
      <dsp:spPr>
        <a:xfrm>
          <a:off x="349757" y="4198"/>
          <a:ext cx="6738181" cy="1832371"/>
        </a:xfrm>
        <a:prstGeom prst="chevr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t>يوجد فرق كبير بين الإلمام السطحي بالمفاهيم وكل من المفاهيم العلمية والرياضية</a:t>
          </a:r>
          <a:endParaRPr lang="ar-EG" sz="2400" b="1" kern="1200" dirty="0"/>
        </a:p>
      </dsp:txBody>
      <dsp:txXfrm>
        <a:off x="1265943" y="4198"/>
        <a:ext cx="4905810" cy="1832371"/>
      </dsp:txXfrm>
    </dsp:sp>
    <dsp:sp modelId="{10BDB07C-1FDF-4F1A-80D7-76240F6CDDB5}">
      <dsp:nvSpPr>
        <dsp:cNvPr id="0" name=""/>
        <dsp:cNvSpPr/>
      </dsp:nvSpPr>
      <dsp:spPr>
        <a:xfrm>
          <a:off x="583155" y="2094458"/>
          <a:ext cx="7510892" cy="1832371"/>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SA" sz="2400" b="1" kern="1200" dirty="0" smtClean="0"/>
            <a:t>مفاهيم الأطفال ينقصها إدراك العلاقات فعلى الرغم من أن الطفل يتناول العلاقات على </a:t>
          </a:r>
          <a:r>
            <a:rPr lang="ar-EG" sz="2400" b="1" kern="1200" dirty="0" smtClean="0"/>
            <a:t>نحو </a:t>
          </a:r>
          <a:r>
            <a:rPr lang="ar-SA" sz="2400" b="1" kern="1200" dirty="0" smtClean="0"/>
            <a:t>صحيح بطريقة تلقائية غير تأملية إلا أن هناك حقائق هامة بالنسبة لوعي الطفل بأفكاره، وتتمثل </a:t>
          </a:r>
          <a:r>
            <a:rPr lang="ar-EG" sz="2400" b="1" kern="1200" dirty="0" smtClean="0"/>
            <a:t>فى </a:t>
          </a:r>
          <a:r>
            <a:rPr lang="ar-SA" sz="2400" b="1" kern="1200" dirty="0" smtClean="0"/>
            <a:t>الوعي بأفكاره ونقلها من الناحية العملية إلى مستوى اللغة</a:t>
          </a:r>
          <a:endParaRPr lang="ar-EG" sz="2400" b="1" kern="1200" dirty="0"/>
        </a:p>
      </dsp:txBody>
      <dsp:txXfrm>
        <a:off x="1499341" y="2094458"/>
        <a:ext cx="5678521" cy="1832371"/>
      </dsp:txXfrm>
    </dsp:sp>
    <dsp:sp modelId="{749EB94F-52EA-443F-A834-118C7A58860F}">
      <dsp:nvSpPr>
        <dsp:cNvPr id="0" name=""/>
        <dsp:cNvSpPr/>
      </dsp:nvSpPr>
      <dsp:spPr>
        <a:xfrm>
          <a:off x="583155" y="4183362"/>
          <a:ext cx="7977689" cy="1832371"/>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1">
            <a:lnSpc>
              <a:spcPct val="90000"/>
            </a:lnSpc>
            <a:spcBef>
              <a:spcPct val="0"/>
            </a:spcBef>
            <a:spcAft>
              <a:spcPct val="35000"/>
            </a:spcAft>
          </a:pPr>
          <a:r>
            <a:rPr lang="ar-EG" sz="2400" b="1" kern="1200" dirty="0" smtClean="0"/>
            <a:t>و فى النهاية </a:t>
          </a:r>
          <a:r>
            <a:rPr lang="ar-SA" sz="2400" b="1" kern="1200" dirty="0" smtClean="0"/>
            <a:t>تدخل وظائفه العقلية العليا في نمو مفاهيمه فينتقل الانتباه اللاإرادي إلى الإرادي.</a:t>
          </a:r>
          <a:endParaRPr lang="en-US" sz="2400" b="1" kern="1200" dirty="0"/>
        </a:p>
      </dsp:txBody>
      <dsp:txXfrm>
        <a:off x="1499341" y="4183362"/>
        <a:ext cx="6145318" cy="1832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17AC5-13BC-405A-B560-97F181138124}">
      <dsp:nvSpPr>
        <dsp:cNvPr id="0" name=""/>
        <dsp:cNvSpPr/>
      </dsp:nvSpPr>
      <dsp:spPr>
        <a:xfrm>
          <a:off x="0" y="3509"/>
          <a:ext cx="9144000" cy="2275775"/>
        </a:xfrm>
        <a:prstGeom prst="roundRect">
          <a:avLst/>
        </a:prstGeom>
        <a:solidFill>
          <a:schemeClr val="accent2"/>
        </a:solidFill>
        <a:ln w="25400" cap="flat" cmpd="sng" algn="ctr">
          <a:solidFill>
            <a:schemeClr val="accent2">
              <a:shade val="50000"/>
            </a:schemeClr>
          </a:solidFill>
          <a:prstDash val="solid"/>
        </a:ln>
        <a:effectLst/>
        <a:scene3d>
          <a:camera prst="orthographicFront"/>
          <a:lightRig rig="threePt" dir="t">
            <a:rot lat="0" lon="0" rev="7500000"/>
          </a:lightRig>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u="sng" kern="1200" dirty="0" smtClean="0">
              <a:effectLst>
                <a:outerShdw blurRad="38100" dist="38100" dir="2700000" algn="tl">
                  <a:srgbClr val="000000">
                    <a:alpha val="43137"/>
                  </a:srgbClr>
                </a:outerShdw>
              </a:effectLst>
            </a:rPr>
            <a:t>أولا ما هى مستويات نمو  المفاهيم العلمية فى </a:t>
          </a:r>
          <a:r>
            <a:rPr lang="ar-SA" sz="3600" b="1" u="sng" kern="1200" dirty="0" smtClean="0">
              <a:effectLst>
                <a:outerShdw blurRad="38100" dist="38100" dir="2700000" algn="tl">
                  <a:srgbClr val="000000">
                    <a:alpha val="43137"/>
                  </a:srgbClr>
                </a:outerShdw>
              </a:effectLst>
            </a:rPr>
            <a:t>المرحلة الحسية الحركية</a:t>
          </a:r>
          <a:r>
            <a:rPr lang="ar-EG" sz="3600" b="1" u="sng" kern="1200" dirty="0" smtClean="0">
              <a:effectLst>
                <a:outerShdw blurRad="38100" dist="38100" dir="2700000" algn="tl">
                  <a:srgbClr val="000000">
                    <a:alpha val="43137"/>
                  </a:srgbClr>
                </a:outerShdw>
              </a:effectLst>
            </a:rPr>
            <a:t> لدى الأطفال ؟</a:t>
          </a:r>
          <a:endParaRPr lang="en-US" sz="3600" b="1" u="sng" kern="1200" dirty="0">
            <a:effectLst>
              <a:outerShdw blurRad="38100" dist="38100" dir="2700000" algn="tl">
                <a:srgbClr val="000000">
                  <a:alpha val="43137"/>
                </a:srgbClr>
              </a:outerShdw>
            </a:effectLst>
          </a:endParaRPr>
        </a:p>
      </dsp:txBody>
      <dsp:txXfrm>
        <a:off x="111094" y="114603"/>
        <a:ext cx="8921812" cy="2053587"/>
      </dsp:txXfrm>
    </dsp:sp>
    <dsp:sp modelId="{ADB05649-EF7A-4F9F-B2E2-C2D48E2F45FC}">
      <dsp:nvSpPr>
        <dsp:cNvPr id="0" name=""/>
        <dsp:cNvSpPr/>
      </dsp:nvSpPr>
      <dsp:spPr>
        <a:xfrm>
          <a:off x="0" y="2291112"/>
          <a:ext cx="9144000" cy="2275775"/>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EG" sz="3600" b="1" u="sng" kern="1200" dirty="0" smtClean="0">
              <a:solidFill>
                <a:schemeClr val="tx1"/>
              </a:solidFill>
              <a:effectLst>
                <a:outerShdw blurRad="38100" dist="38100" dir="2700000" algn="tl">
                  <a:srgbClr val="000000">
                    <a:alpha val="43137"/>
                  </a:srgbClr>
                </a:outerShdw>
              </a:effectLst>
            </a:rPr>
            <a:t>فى </a:t>
          </a:r>
          <a:r>
            <a:rPr lang="ar-SA" sz="3600" b="1" u="sng" kern="1200" dirty="0" smtClean="0">
              <a:solidFill>
                <a:schemeClr val="tx1"/>
              </a:solidFill>
              <a:effectLst>
                <a:outerShdw blurRad="38100" dist="38100" dir="2700000" algn="tl">
                  <a:srgbClr val="000000">
                    <a:alpha val="43137"/>
                  </a:srgbClr>
                </a:outerShdw>
              </a:effectLst>
            </a:rPr>
            <a:t>المستوى الأول </a:t>
          </a:r>
          <a:r>
            <a:rPr lang="ar-EG" sz="3600" b="1" u="sng" kern="1200" dirty="0" smtClean="0">
              <a:solidFill>
                <a:schemeClr val="tx1"/>
              </a:solidFill>
              <a:effectLst>
                <a:outerShdw blurRad="38100" dist="38100" dir="2700000" algn="tl">
                  <a:srgbClr val="000000">
                    <a:alpha val="43137"/>
                  </a:srgbClr>
                </a:outerShdw>
              </a:effectLst>
            </a:rPr>
            <a:t>فى الشهور الأربعة </a:t>
          </a:r>
          <a:r>
            <a:rPr lang="ar-EG" sz="2800" b="1" kern="1200" dirty="0" smtClean="0"/>
            <a:t>نرى </a:t>
          </a:r>
          <a:r>
            <a:rPr lang="ar-SA" sz="2800" b="1" kern="1200" dirty="0" smtClean="0"/>
            <a:t>أن الوليد ينتابه شعوراً مبهماً بفعالية نشاطه، ويرتبط هذا الشعور بنتيجة </a:t>
          </a:r>
          <a:r>
            <a:rPr lang="ar-EG" sz="2800" b="1" kern="1200" dirty="0" smtClean="0"/>
            <a:t>أفعاله </a:t>
          </a:r>
          <a:r>
            <a:rPr lang="ar-SA" sz="2800" b="1" kern="1200" dirty="0" smtClean="0"/>
            <a:t>ذاتها من خلال إحساسه العضلي بالجهد والتوتر والانتظار والرغبة، فالوليد لديه وعي بنشاطه.</a:t>
          </a:r>
          <a:endParaRPr lang="ar-EG" sz="2800" b="1" kern="1200" dirty="0"/>
        </a:p>
      </dsp:txBody>
      <dsp:txXfrm>
        <a:off x="111094" y="2402206"/>
        <a:ext cx="8921812" cy="2053587"/>
      </dsp:txXfrm>
    </dsp:sp>
    <dsp:sp modelId="{486D51E5-E23D-4B75-8914-9208CA182309}">
      <dsp:nvSpPr>
        <dsp:cNvPr id="0" name=""/>
        <dsp:cNvSpPr/>
      </dsp:nvSpPr>
      <dsp:spPr>
        <a:xfrm>
          <a:off x="0" y="4578714"/>
          <a:ext cx="9144000" cy="2275775"/>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u="sng" kern="1200" dirty="0" smtClean="0">
              <a:solidFill>
                <a:schemeClr val="tx1"/>
              </a:solidFill>
              <a:effectLst>
                <a:outerShdw blurRad="38100" dist="38100" dir="2700000" algn="tl">
                  <a:srgbClr val="000000">
                    <a:alpha val="43137"/>
                  </a:srgbClr>
                </a:outerShdw>
              </a:effectLst>
            </a:rPr>
            <a:t>في المستوى الثاني </a:t>
          </a:r>
          <a:r>
            <a:rPr lang="ar-EG" sz="3200" b="1" kern="1200" dirty="0" smtClean="0"/>
            <a:t>عند الشهر </a:t>
          </a:r>
          <a:r>
            <a:rPr lang="ar-SA" sz="3200" b="1" kern="1200" dirty="0" smtClean="0"/>
            <a:t>التاسع، يزداد نشاطه القهري الهادف، فهو يدفع ويجذب، </a:t>
          </a:r>
          <a:r>
            <a:rPr lang="ar-EG" sz="3200" b="1" kern="1200" dirty="0" smtClean="0"/>
            <a:t>يأرجح </a:t>
          </a:r>
          <a:r>
            <a:rPr lang="ar-SA" sz="3200" b="1" kern="1200" dirty="0" smtClean="0"/>
            <a:t>ويقذف ويلتقط ويتداول الأشياء فيكتشف الرضيع فعالية سلوكه الإرادي دون وعي تام بالعلاقة بين أفعاله ونتائجها، وأن كان يعتقد أن فعله ونشاطه هو السبب في التنمية مهما كان هذا الشيء بعيدا عن متناول يده.</a:t>
          </a:r>
          <a:endParaRPr lang="en-US" sz="3200" b="1" kern="1200" dirty="0"/>
        </a:p>
      </dsp:txBody>
      <dsp:txXfrm>
        <a:off x="111094" y="4689808"/>
        <a:ext cx="8921812" cy="2053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AA554-3A4C-485A-B93C-697356307164}">
      <dsp:nvSpPr>
        <dsp:cNvPr id="0" name=""/>
        <dsp:cNvSpPr/>
      </dsp:nvSpPr>
      <dsp:spPr>
        <a:xfrm>
          <a:off x="0" y="685799"/>
          <a:ext cx="5486400" cy="5486400"/>
        </a:xfrm>
        <a:prstGeom prst="pie">
          <a:avLst>
            <a:gd name="adj1" fmla="val 5400000"/>
            <a:gd name="adj2" fmla="val 1620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ECF1A9D-5703-4D37-828D-1F33782E4E9E}">
      <dsp:nvSpPr>
        <dsp:cNvPr id="0" name=""/>
        <dsp:cNvSpPr/>
      </dsp:nvSpPr>
      <dsp:spPr>
        <a:xfrm>
          <a:off x="2743200" y="0"/>
          <a:ext cx="6400799" cy="6858000"/>
        </a:xfrm>
        <a:prstGeom prst="rect">
          <a:avLst/>
        </a:prstGeom>
        <a:solidFill>
          <a:schemeClr val="lt1"/>
        </a:solidFill>
        <a:ln w="25400" cap="flat" cmpd="sng" algn="ctr">
          <a:solidFill>
            <a:schemeClr val="accent5"/>
          </a:solidFill>
          <a:prstDash val="solid"/>
        </a:ln>
        <a:effectLst/>
        <a:scene3d>
          <a:camera prst="orthographicFront">
            <a:rot lat="0" lon="0" rev="0"/>
          </a:camera>
          <a:lightRig rig="contrasting" dir="t">
            <a:rot lat="0" lon="0" rev="1200000"/>
          </a:lightRig>
        </a:scene3d>
        <a:sp3d/>
      </dsp:spPr>
      <dsp:style>
        <a:lnRef idx="2">
          <a:schemeClr val="accent5"/>
        </a:lnRef>
        <a:fillRef idx="1">
          <a:schemeClr val="lt1"/>
        </a:fillRef>
        <a:effectRef idx="0">
          <a:schemeClr val="accent5"/>
        </a:effectRef>
        <a:fontRef idx="minor">
          <a:schemeClr val="dk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SA" sz="4000" b="1" u="sng" kern="1200" dirty="0" smtClean="0">
              <a:solidFill>
                <a:srgbClr val="C00000"/>
              </a:solidFill>
            </a:rPr>
            <a:t>في المستوى الثالث </a:t>
          </a:r>
          <a:r>
            <a:rPr lang="ar-SA" sz="3200" b="1" kern="1200" dirty="0" smtClean="0"/>
            <a:t>عندما يبلغ الوليد </a:t>
          </a:r>
          <a:r>
            <a:rPr lang="ar-SA" sz="3200" b="1" u="sng" kern="1200" dirty="0" smtClean="0">
              <a:effectLst>
                <a:outerShdw blurRad="38100" dist="38100" dir="2700000" algn="tl">
                  <a:srgbClr val="000000">
                    <a:alpha val="43137"/>
                  </a:srgbClr>
                </a:outerShdw>
              </a:effectLst>
            </a:rPr>
            <a:t>عاماً </a:t>
          </a:r>
          <a:r>
            <a:rPr lang="ar-SA" sz="3200" b="1" kern="1200" dirty="0" smtClean="0"/>
            <a:t> </a:t>
          </a:r>
          <a:r>
            <a:rPr lang="ar-EG" sz="3200" b="1" kern="1200" dirty="0" smtClean="0"/>
            <a:t>يتصف سلوكة بالعملية </a:t>
          </a:r>
          <a:r>
            <a:rPr lang="ar-SA" sz="3200" b="1" kern="1200" dirty="0" smtClean="0"/>
            <a:t>السحرية </a:t>
          </a:r>
          <a:r>
            <a:rPr lang="en-US" sz="3200" b="1" kern="1200" dirty="0" err="1" smtClean="0"/>
            <a:t>Magice-phenominist</a:t>
          </a:r>
          <a:r>
            <a:rPr lang="ar-SA" sz="3200" b="1" kern="1200" dirty="0" smtClean="0"/>
            <a:t> يتميز </a:t>
          </a:r>
          <a:r>
            <a:rPr lang="ar-EG" sz="3200" b="1" kern="1200" dirty="0" smtClean="0"/>
            <a:t>سلوك </a:t>
          </a:r>
          <a:r>
            <a:rPr lang="ar-SA" sz="3200" b="1" kern="1200" dirty="0" smtClean="0"/>
            <a:t>الطفل فيها بإطالة المشاهدة المسلية، بمعنى أنه يضفي الحياة على الأشياء( إحيائية المادة)</a:t>
          </a:r>
          <a:endParaRPr lang="ar-SA" sz="3200" b="1" kern="1200" dirty="0"/>
        </a:p>
      </dsp:txBody>
      <dsp:txXfrm>
        <a:off x="2743200" y="0"/>
        <a:ext cx="6400799" cy="3257550"/>
      </dsp:txXfrm>
    </dsp:sp>
    <dsp:sp modelId="{C18EED10-F6EF-4909-A822-BD539421AE11}">
      <dsp:nvSpPr>
        <dsp:cNvPr id="0" name=""/>
        <dsp:cNvSpPr/>
      </dsp:nvSpPr>
      <dsp:spPr>
        <a:xfrm>
          <a:off x="1290710" y="2991168"/>
          <a:ext cx="2904978" cy="3207383"/>
        </a:xfrm>
        <a:prstGeom prst="pie">
          <a:avLst>
            <a:gd name="adj1" fmla="val 5400000"/>
            <a:gd name="adj2" fmla="val 1620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A4EF414-BB0C-49D4-9467-162F68F3E5A3}">
      <dsp:nvSpPr>
        <dsp:cNvPr id="0" name=""/>
        <dsp:cNvSpPr/>
      </dsp:nvSpPr>
      <dsp:spPr>
        <a:xfrm>
          <a:off x="2743200" y="3717041"/>
          <a:ext cx="6400799" cy="2606040"/>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ar-SA" sz="3500" b="1" u="sng" kern="1200" dirty="0" smtClean="0">
              <a:solidFill>
                <a:srgbClr val="C00000"/>
              </a:solidFill>
              <a:effectLst>
                <a:outerShdw blurRad="38100" dist="38100" dir="2700000" algn="tl">
                  <a:srgbClr val="000000">
                    <a:alpha val="43137"/>
                  </a:srgbClr>
                </a:outerShdw>
              </a:effectLst>
            </a:rPr>
            <a:t>في المستوى الرابع </a:t>
          </a:r>
          <a:r>
            <a:rPr lang="ar-SA" sz="3500" b="1" kern="1200" dirty="0" smtClean="0">
              <a:solidFill>
                <a:schemeClr val="tx1"/>
              </a:solidFill>
              <a:effectLst>
                <a:outerShdw blurRad="38100" dist="38100" dir="2700000" algn="tl">
                  <a:srgbClr val="000000">
                    <a:alpha val="43137"/>
                  </a:srgbClr>
                </a:outerShdw>
              </a:effectLst>
            </a:rPr>
            <a:t>من المرحلة الحسية الحركية وعندما يبلغ الطفل </a:t>
          </a:r>
          <a:r>
            <a:rPr lang="ar-SA" sz="3500" b="1" u="sng" kern="1200" dirty="0" smtClean="0">
              <a:solidFill>
                <a:schemeClr val="tx1"/>
              </a:solidFill>
              <a:effectLst>
                <a:outerShdw blurRad="38100" dist="38100" dir="2700000" algn="tl">
                  <a:srgbClr val="000000">
                    <a:alpha val="43137"/>
                  </a:srgbClr>
                </a:outerShdw>
              </a:effectLst>
            </a:rPr>
            <a:t>عامين </a:t>
          </a:r>
          <a:r>
            <a:rPr lang="ar-SA" sz="3500" b="1" kern="1200" dirty="0" smtClean="0">
              <a:solidFill>
                <a:schemeClr val="tx1"/>
              </a:solidFill>
              <a:effectLst>
                <a:outerShdw blurRad="38100" dist="38100" dir="2700000" algn="tl">
                  <a:srgbClr val="000000">
                    <a:alpha val="43137"/>
                  </a:srgbClr>
                </a:outerShdw>
              </a:effectLst>
            </a:rPr>
            <a:t>من العمر، يكون الطفل قادراً على إدراك العلاقة السببية بين أفعاله ونتائجها، ثم يصل الطفل إلى إيجاد غاية، أو هدف لأفعاله المباشرة.</a:t>
          </a:r>
          <a:endParaRPr lang="en-US" sz="3500" b="1" kern="1200" dirty="0">
            <a:solidFill>
              <a:schemeClr val="tx1"/>
            </a:solidFill>
            <a:effectLst>
              <a:outerShdw blurRad="38100" dist="38100" dir="2700000" algn="tl">
                <a:srgbClr val="000000">
                  <a:alpha val="43137"/>
                </a:srgbClr>
              </a:outerShdw>
            </a:effectLst>
          </a:endParaRPr>
        </a:p>
      </dsp:txBody>
      <dsp:txXfrm>
        <a:off x="2743200" y="3717041"/>
        <a:ext cx="6400799" cy="2606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B0311-D90F-45A1-9DE7-ECB38C328A01}">
      <dsp:nvSpPr>
        <dsp:cNvPr id="0" name=""/>
        <dsp:cNvSpPr/>
      </dsp:nvSpPr>
      <dsp:spPr>
        <a:xfrm>
          <a:off x="4520253" y="1545716"/>
          <a:ext cx="91440" cy="885910"/>
        </a:xfrm>
        <a:custGeom>
          <a:avLst/>
          <a:gdLst/>
          <a:ahLst/>
          <a:cxnLst/>
          <a:rect l="0" t="0" r="0" b="0"/>
          <a:pathLst>
            <a:path>
              <a:moveTo>
                <a:pt x="52063" y="0"/>
              </a:moveTo>
              <a:lnTo>
                <a:pt x="52063" y="664105"/>
              </a:lnTo>
              <a:lnTo>
                <a:pt x="45720" y="664105"/>
              </a:lnTo>
              <a:lnTo>
                <a:pt x="45720" y="885910"/>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7DB513A-BFE2-4E01-828B-8D9D658C2FFA}">
      <dsp:nvSpPr>
        <dsp:cNvPr id="0" name=""/>
        <dsp:cNvSpPr/>
      </dsp:nvSpPr>
      <dsp:spPr>
        <a:xfrm>
          <a:off x="468173" y="489501"/>
          <a:ext cx="8208287" cy="105621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EG" sz="3400" b="1" kern="1200" dirty="0" smtClean="0"/>
            <a:t>ما هى </a:t>
          </a:r>
          <a:r>
            <a:rPr lang="ar-SA" sz="3400" b="1" kern="1200" dirty="0" smtClean="0"/>
            <a:t>مبادئ إكساب وتعلم المفاهيم العلمية </a:t>
          </a:r>
          <a:r>
            <a:rPr lang="ar-EG" sz="3400" b="1" kern="1200" dirty="0" smtClean="0"/>
            <a:t>لدى الأطفال </a:t>
          </a:r>
          <a:r>
            <a:rPr lang="ar-EG" sz="3400" b="1" u="sng" kern="1200" dirty="0" smtClean="0">
              <a:solidFill>
                <a:srgbClr val="FFFF00"/>
              </a:solidFill>
              <a:effectLst>
                <a:outerShdw blurRad="38100" dist="38100" dir="2700000" algn="tl">
                  <a:srgbClr val="000000">
                    <a:alpha val="43137"/>
                  </a:srgbClr>
                </a:outerShdw>
              </a:effectLst>
            </a:rPr>
            <a:t>فى المرحلة الحسحركية</a:t>
          </a:r>
          <a:endParaRPr lang="ar-EG" sz="3400" b="1" u="sng" kern="1200" dirty="0">
            <a:solidFill>
              <a:srgbClr val="FFFF00"/>
            </a:solidFill>
            <a:effectLst>
              <a:outerShdw blurRad="38100" dist="38100" dir="2700000" algn="tl">
                <a:srgbClr val="000000">
                  <a:alpha val="43137"/>
                </a:srgbClr>
              </a:outerShdw>
            </a:effectLst>
          </a:endParaRPr>
        </a:p>
      </dsp:txBody>
      <dsp:txXfrm>
        <a:off x="468173" y="489501"/>
        <a:ext cx="8208287" cy="1056214"/>
      </dsp:txXfrm>
    </dsp:sp>
    <dsp:sp modelId="{0C214624-1FA4-48CB-872F-121FA9D91687}">
      <dsp:nvSpPr>
        <dsp:cNvPr id="0" name=""/>
        <dsp:cNvSpPr/>
      </dsp:nvSpPr>
      <dsp:spPr>
        <a:xfrm>
          <a:off x="0" y="2431627"/>
          <a:ext cx="9131946" cy="326862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EG" sz="3400" b="1" kern="1200" dirty="0" smtClean="0"/>
            <a:t>تساعد </a:t>
          </a:r>
          <a:r>
            <a:rPr lang="ar-SA" sz="3400" b="1" kern="1200" dirty="0" smtClean="0"/>
            <a:t> البيئة الطبيعية </a:t>
          </a:r>
          <a:r>
            <a:rPr lang="ar-EG" sz="3400" b="1" kern="1200" dirty="0" smtClean="0"/>
            <a:t>و</a:t>
          </a:r>
          <a:r>
            <a:rPr lang="ar-SA" sz="3400" b="1" kern="1200" dirty="0" smtClean="0"/>
            <a:t>الاجتماعية للطفل على إ</a:t>
          </a:r>
          <a:r>
            <a:rPr lang="ar-EG" sz="3400" b="1" kern="1200" dirty="0" err="1" smtClean="0"/>
            <a:t>ثارة</a:t>
          </a:r>
          <a:r>
            <a:rPr lang="ar-EG" sz="3400" b="1" kern="1200" dirty="0" smtClean="0"/>
            <a:t> </a:t>
          </a:r>
          <a:r>
            <a:rPr lang="ar-SA" sz="3400" b="1" kern="1200" dirty="0" smtClean="0"/>
            <a:t>حب استطلاعه للكشف عن أسرارها، فيحاول تلقائياً البحث والتنقيب بوسائله </a:t>
          </a:r>
          <a:r>
            <a:rPr lang="ar-EG" sz="3400" b="1" kern="1200" dirty="0" smtClean="0"/>
            <a:t>الحسية </a:t>
          </a:r>
          <a:r>
            <a:rPr lang="ar-SA" sz="3400" b="1" kern="1200" dirty="0" smtClean="0"/>
            <a:t>البدائية لإدراك الظواهر الطبيعية (مطر، رياح، أنهار، جبال).</a:t>
          </a:r>
          <a:r>
            <a:rPr lang="ar-SA" sz="3400" b="1" kern="1200" dirty="0" smtClean="0">
              <a:solidFill>
                <a:srgbClr val="FFFF00"/>
              </a:solidFill>
            </a:rPr>
            <a:t>ولكن التفسيرات المنطقية للظواهر والأحداث تتجاوز تفكيره البدائي المتمركز حول ذاته، سواء كان في مجالات الملاحظات المنظمة للظواهر، وفي مجال القوانين العامة التي تحكم هذه الظواهر.</a:t>
          </a:r>
          <a:endParaRPr lang="en-US" sz="3400" b="1" kern="1200" dirty="0">
            <a:solidFill>
              <a:srgbClr val="FFFF00"/>
            </a:solidFill>
          </a:endParaRPr>
        </a:p>
      </dsp:txBody>
      <dsp:txXfrm>
        <a:off x="0" y="2431627"/>
        <a:ext cx="9131946" cy="32686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FC01F-0D51-429A-885E-CB295755D296}">
      <dsp:nvSpPr>
        <dsp:cNvPr id="0" name=""/>
        <dsp:cNvSpPr/>
      </dsp:nvSpPr>
      <dsp:spPr>
        <a:xfrm>
          <a:off x="-29538" y="149915"/>
          <a:ext cx="2426070" cy="65581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ar-EG" sz="4000" b="1" kern="1200" dirty="0" smtClean="0"/>
            <a:t>ماهى مبادىء نمو المفاهيم العلمية فى </a:t>
          </a:r>
          <a:r>
            <a:rPr lang="ar-EG" sz="4000" b="1" u="sng" kern="1200" dirty="0" smtClean="0">
              <a:solidFill>
                <a:srgbClr val="FFFF00"/>
              </a:solidFill>
            </a:rPr>
            <a:t>مرحلة العمليات المحسوسة من </a:t>
          </a:r>
          <a:r>
            <a:rPr lang="ar-SA" sz="4000" u="sng" kern="1200" dirty="0" smtClean="0">
              <a:solidFill>
                <a:srgbClr val="FFFF00"/>
              </a:solidFill>
            </a:rPr>
            <a:t>الثانية حتى السابعة</a:t>
          </a:r>
          <a:r>
            <a:rPr lang="ar-EG" sz="4000" b="1" u="sng" kern="1200" dirty="0" smtClean="0">
              <a:solidFill>
                <a:srgbClr val="FFFF00"/>
              </a:solidFill>
            </a:rPr>
            <a:t> </a:t>
          </a:r>
          <a:r>
            <a:rPr lang="ar-EG" sz="2800" b="1" kern="1200" dirty="0" smtClean="0"/>
            <a:t>؟</a:t>
          </a:r>
          <a:endParaRPr lang="en-US" sz="2800" b="1" kern="1200" dirty="0"/>
        </a:p>
      </dsp:txBody>
      <dsp:txXfrm>
        <a:off x="88893" y="268346"/>
        <a:ext cx="2189208" cy="6321306"/>
      </dsp:txXfrm>
    </dsp:sp>
    <dsp:sp modelId="{6E71C520-D4DF-477F-88EE-CFD33CBBDA78}">
      <dsp:nvSpPr>
        <dsp:cNvPr id="0" name=""/>
        <dsp:cNvSpPr/>
      </dsp:nvSpPr>
      <dsp:spPr>
        <a:xfrm>
          <a:off x="194659" y="3420834"/>
          <a:ext cx="4799333" cy="4799333"/>
        </a:xfrm>
        <a:custGeom>
          <a:avLst/>
          <a:gdLst/>
          <a:ahLst/>
          <a:cxnLst/>
          <a:rect l="0" t="0" r="0" b="0"/>
          <a:pathLst>
            <a:path>
              <a:moveTo>
                <a:pt x="2205815" y="7842"/>
              </a:moveTo>
              <a:arcTo wR="2399666" hR="2399666" stAng="15921987" swAng="55602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7901CC9-1010-4ED1-B1FD-024ACE103B1B}">
      <dsp:nvSpPr>
        <dsp:cNvPr id="0" name=""/>
        <dsp:cNvSpPr/>
      </dsp:nvSpPr>
      <dsp:spPr>
        <a:xfrm>
          <a:off x="2792120" y="3516"/>
          <a:ext cx="6381418" cy="68509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t" anchorCtr="0">
          <a:noAutofit/>
        </a:bodyPr>
        <a:lstStyle/>
        <a:p>
          <a:pPr lvl="0" algn="ctr" defTabSz="1778000" rtl="1">
            <a:lnSpc>
              <a:spcPct val="90000"/>
            </a:lnSpc>
            <a:spcBef>
              <a:spcPct val="0"/>
            </a:spcBef>
            <a:spcAft>
              <a:spcPct val="35000"/>
            </a:spcAft>
          </a:pPr>
          <a:r>
            <a:rPr lang="ar-EG" sz="4000" kern="1200" dirty="0" smtClean="0">
              <a:solidFill>
                <a:schemeClr val="tx1"/>
              </a:solidFill>
            </a:rPr>
            <a:t>- </a:t>
          </a:r>
          <a:r>
            <a:rPr lang="ar-EG" sz="4000" kern="1200" dirty="0" smtClean="0">
              <a:solidFill>
                <a:srgbClr val="002060"/>
              </a:solidFill>
              <a:effectLst>
                <a:outerShdw blurRad="38100" dist="38100" dir="2700000" algn="tl">
                  <a:srgbClr val="000000">
                    <a:alpha val="43137"/>
                  </a:srgbClr>
                </a:outerShdw>
              </a:effectLst>
            </a:rPr>
            <a:t>يكون </a:t>
          </a:r>
          <a:r>
            <a:rPr lang="ar-SA" sz="4000" kern="1200" dirty="0" smtClean="0">
              <a:solidFill>
                <a:srgbClr val="002060"/>
              </a:solidFill>
              <a:effectLst>
                <a:outerShdw blurRad="38100" dist="38100" dir="2700000" algn="tl">
                  <a:srgbClr val="000000">
                    <a:alpha val="43137"/>
                  </a:srgbClr>
                </a:outerShdw>
              </a:effectLst>
            </a:rPr>
            <a:t>الطفل قادرا على ربط الأسباب بنتائج أفعاله المباشرة فضلا عن استنباط الطفل للعلاقة بين أفعاله ونتائجها وتكوين صور عقلية لها </a:t>
          </a:r>
          <a:r>
            <a:rPr lang="ar-EG" sz="4000" kern="1200" dirty="0" smtClean="0">
              <a:solidFill>
                <a:srgbClr val="002060"/>
              </a:solidFill>
              <a:effectLst>
                <a:outerShdw blurRad="38100" dist="38100" dir="2700000" algn="tl">
                  <a:srgbClr val="000000">
                    <a:alpha val="43137"/>
                  </a:srgbClr>
                </a:outerShdw>
              </a:effectLst>
            </a:rPr>
            <a:t>وهنا يستطيع الطفل أن يتصور العلاقة العقلية العلي</a:t>
          </a:r>
          <a:r>
            <a:rPr lang="ar-SA" sz="4000" kern="1200" dirty="0" smtClean="0">
              <a:solidFill>
                <a:srgbClr val="002060"/>
              </a:solidFill>
              <a:effectLst>
                <a:outerShdw blurRad="38100" dist="38100" dir="2700000" algn="tl">
                  <a:srgbClr val="000000">
                    <a:alpha val="43137"/>
                  </a:srgbClr>
                </a:outerShdw>
              </a:effectLst>
            </a:rPr>
            <a:t>ة</a:t>
          </a:r>
          <a:r>
            <a:rPr lang="ar-EG" sz="4000" kern="1200" dirty="0" smtClean="0">
              <a:solidFill>
                <a:srgbClr val="002060"/>
              </a:solidFill>
              <a:effectLst>
                <a:outerShdw blurRad="38100" dist="38100" dir="2700000" algn="tl">
                  <a:srgbClr val="000000">
                    <a:alpha val="43137"/>
                  </a:srgbClr>
                </a:outerShdw>
              </a:effectLst>
            </a:rPr>
            <a:t> ” السببية ” بين أفعال</a:t>
          </a:r>
          <a:r>
            <a:rPr lang="ar-SA" sz="4000" kern="1200" dirty="0" smtClean="0">
              <a:solidFill>
                <a:srgbClr val="002060"/>
              </a:solidFill>
              <a:effectLst>
                <a:outerShdw blurRad="38100" dist="38100" dir="2700000" algn="tl">
                  <a:srgbClr val="000000">
                    <a:alpha val="43137"/>
                  </a:srgbClr>
                </a:outerShdw>
              </a:effectLst>
            </a:rPr>
            <a:t>ه</a:t>
          </a:r>
          <a:r>
            <a:rPr lang="ar-EG" sz="4000" kern="1200" dirty="0" smtClean="0">
              <a:solidFill>
                <a:srgbClr val="002060"/>
              </a:solidFill>
              <a:effectLst>
                <a:outerShdw blurRad="38100" dist="38100" dir="2700000" algn="tl">
                  <a:srgbClr val="000000">
                    <a:alpha val="43137"/>
                  </a:srgbClr>
                </a:outerShdw>
              </a:effectLst>
            </a:rPr>
            <a:t> التى قام بها و نتائجها على الأشياء </a:t>
          </a:r>
          <a:r>
            <a:rPr lang="ar-SA" sz="4000" kern="1200" dirty="0" smtClean="0">
              <a:solidFill>
                <a:srgbClr val="002060"/>
              </a:solidFill>
              <a:effectLst>
                <a:outerShdw blurRad="38100" dist="38100" dir="2700000" algn="tl">
                  <a:srgbClr val="000000">
                    <a:alpha val="43137"/>
                  </a:srgbClr>
                </a:outerShdw>
              </a:effectLst>
            </a:rPr>
            <a:t> </a:t>
          </a:r>
          <a:endParaRPr lang="ar-EG" sz="4000" kern="1200" dirty="0">
            <a:solidFill>
              <a:srgbClr val="002060"/>
            </a:solidFill>
            <a:effectLst>
              <a:outerShdw blurRad="38100" dist="38100" dir="2700000" algn="tl">
                <a:srgbClr val="000000">
                  <a:alpha val="43137"/>
                </a:srgbClr>
              </a:outerShdw>
            </a:effectLst>
          </a:endParaRPr>
        </a:p>
        <a:p>
          <a:pPr marL="285750" lvl="1" indent="-285750" algn="ctr" defTabSz="1422400" rtl="1">
            <a:lnSpc>
              <a:spcPct val="90000"/>
            </a:lnSpc>
            <a:spcBef>
              <a:spcPct val="0"/>
            </a:spcBef>
            <a:spcAft>
              <a:spcPct val="15000"/>
            </a:spcAft>
            <a:buChar char="••"/>
          </a:pPr>
          <a:r>
            <a:rPr lang="ar-SA" sz="3200" b="1" kern="1200" dirty="0" smtClean="0">
              <a:solidFill>
                <a:schemeClr val="bg1"/>
              </a:solidFill>
              <a:effectLst>
                <a:outerShdw blurRad="38100" dist="38100" dir="2700000" algn="tl">
                  <a:srgbClr val="000000">
                    <a:alpha val="43137"/>
                  </a:srgbClr>
                </a:outerShdw>
              </a:effectLst>
            </a:rPr>
            <a:t>عندما يرى الطفل الظواهر الطبيعية فهو يربط بينها وبين نشاطه الذاتي في أول الأمر.</a:t>
          </a:r>
          <a:endParaRPr lang="en-US" sz="3200" b="1" kern="1200" dirty="0">
            <a:solidFill>
              <a:schemeClr val="bg1"/>
            </a:solidFill>
            <a:effectLst>
              <a:outerShdw blurRad="38100" dist="38100" dir="2700000" algn="tl">
                <a:srgbClr val="000000">
                  <a:alpha val="43137"/>
                </a:srgbClr>
              </a:outerShdw>
            </a:effectLst>
          </a:endParaRPr>
        </a:p>
      </dsp:txBody>
      <dsp:txXfrm>
        <a:off x="3103635" y="315031"/>
        <a:ext cx="5758388" cy="6227937"/>
      </dsp:txXfrm>
    </dsp:sp>
    <dsp:sp modelId="{C7018FA1-FA90-4391-86E8-D0156B9DFFE8}">
      <dsp:nvSpPr>
        <dsp:cNvPr id="0" name=""/>
        <dsp:cNvSpPr/>
      </dsp:nvSpPr>
      <dsp:spPr>
        <a:xfrm>
          <a:off x="194659" y="-1362167"/>
          <a:ext cx="4799333" cy="4799333"/>
        </a:xfrm>
        <a:custGeom>
          <a:avLst/>
          <a:gdLst/>
          <a:ahLst/>
          <a:cxnLst/>
          <a:rect l="0" t="0" r="0" b="0"/>
          <a:pathLst>
            <a:path>
              <a:moveTo>
                <a:pt x="2593518" y="4791490"/>
              </a:moveTo>
              <a:arcTo wR="2399666" hR="2399666" stAng="5121987" swAng="55602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3FE7A-1B40-478B-B1CF-FB85BE373C30}">
      <dsp:nvSpPr>
        <dsp:cNvPr id="0" name=""/>
        <dsp:cNvSpPr/>
      </dsp:nvSpPr>
      <dsp:spPr>
        <a:xfrm>
          <a:off x="0" y="5625045"/>
          <a:ext cx="9144000" cy="123062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EG" sz="2400" b="1" kern="1200" dirty="0" smtClean="0"/>
            <a:t>3- </a:t>
          </a:r>
          <a:r>
            <a:rPr lang="ar-SA" sz="2400" b="1" kern="1200" dirty="0" smtClean="0"/>
            <a:t>مرحلة العمليات الشكلية </a:t>
          </a:r>
          <a:r>
            <a:rPr lang="ar-EG" sz="2400" b="1" kern="1200" dirty="0" smtClean="0"/>
            <a:t>تظهر </a:t>
          </a:r>
          <a:r>
            <a:rPr lang="ar-SA" sz="2400" b="1" kern="1200" dirty="0" smtClean="0"/>
            <a:t>عليه الظواهر </a:t>
          </a:r>
          <a:r>
            <a:rPr lang="ar-EG" sz="2400" b="1" kern="1200" dirty="0" smtClean="0"/>
            <a:t>و </a:t>
          </a:r>
          <a:r>
            <a:rPr lang="ar-SA" sz="2400" b="1" kern="1200" dirty="0" smtClean="0"/>
            <a:t>تقوم على نماذج عليه متناسقة.</a:t>
          </a:r>
          <a:endParaRPr lang="en-US" sz="2400" b="1" kern="1200" dirty="0"/>
        </a:p>
      </dsp:txBody>
      <dsp:txXfrm>
        <a:off x="0" y="5625045"/>
        <a:ext cx="9144000" cy="1230622"/>
      </dsp:txXfrm>
    </dsp:sp>
    <dsp:sp modelId="{CE9A23AE-F08C-41DD-B2C4-E2E13C38EE8A}">
      <dsp:nvSpPr>
        <dsp:cNvPr id="0" name=""/>
        <dsp:cNvSpPr/>
      </dsp:nvSpPr>
      <dsp:spPr>
        <a:xfrm rot="10800000">
          <a:off x="0" y="3750807"/>
          <a:ext cx="9144000" cy="1892697"/>
        </a:xfrm>
        <a:prstGeom prst="upArrowCallou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EG" sz="2400" b="1" kern="1200" dirty="0" smtClean="0"/>
            <a:t>2- </a:t>
          </a:r>
          <a:r>
            <a:rPr lang="ar-SA" sz="2400" b="1" kern="1200" dirty="0" smtClean="0"/>
            <a:t>مرحلة العمليات المحسوسة (4-7سنوات) تميز السببية بأنها سببية بسيطة دون تفاعل تلازمي مزدوج سببه ربط أفعال الطفل بنتائجها على الأشياء.</a:t>
          </a:r>
          <a:endParaRPr lang="en-US" sz="2400" b="1" kern="1200" dirty="0"/>
        </a:p>
      </dsp:txBody>
      <dsp:txXfrm rot="10800000">
        <a:off x="0" y="3750807"/>
        <a:ext cx="9144000" cy="1229818"/>
      </dsp:txXfrm>
    </dsp:sp>
    <dsp:sp modelId="{F7F775B5-9968-4792-8F39-1D4F8496379D}">
      <dsp:nvSpPr>
        <dsp:cNvPr id="0" name=""/>
        <dsp:cNvSpPr/>
      </dsp:nvSpPr>
      <dsp:spPr>
        <a:xfrm rot="10800000">
          <a:off x="0" y="1876569"/>
          <a:ext cx="9144000" cy="1892697"/>
        </a:xfrm>
        <a:prstGeom prst="upArrowCallou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EG" sz="2400" b="1" kern="1200" dirty="0" smtClean="0"/>
            <a:t>1- </a:t>
          </a:r>
          <a:r>
            <a:rPr lang="ar-SA" sz="2400" b="1" kern="1200" dirty="0" smtClean="0"/>
            <a:t>مرحلة ما قبل المفاهيم (2-4 سنوات) يتميز تفسير الأطفال لعملية الظواهر بأنه تفسير بيولوجي لأشكال الحياة العضوية وتكوينها.</a:t>
          </a:r>
          <a:endParaRPr lang="en-US" sz="2400" b="1" kern="1200" dirty="0"/>
        </a:p>
      </dsp:txBody>
      <dsp:txXfrm rot="10800000">
        <a:off x="0" y="1876569"/>
        <a:ext cx="9144000" cy="1229818"/>
      </dsp:txXfrm>
    </dsp:sp>
    <dsp:sp modelId="{6127B5F8-1364-44DF-9760-E783E299EE76}">
      <dsp:nvSpPr>
        <dsp:cNvPr id="0" name=""/>
        <dsp:cNvSpPr/>
      </dsp:nvSpPr>
      <dsp:spPr>
        <a:xfrm rot="10800000">
          <a:off x="0" y="2331"/>
          <a:ext cx="9144000" cy="1892697"/>
        </a:xfrm>
        <a:prstGeom prst="upArrowCallou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99136" tIns="199136" rIns="199136" bIns="199136" numCol="1" spcCol="1270" anchor="ctr" anchorCtr="0">
          <a:noAutofit/>
        </a:bodyPr>
        <a:lstStyle/>
        <a:p>
          <a:pPr lvl="0" algn="ctr" defTabSz="1244600" rtl="1">
            <a:lnSpc>
              <a:spcPct val="90000"/>
            </a:lnSpc>
            <a:spcBef>
              <a:spcPct val="0"/>
            </a:spcBef>
            <a:spcAft>
              <a:spcPct val="35000"/>
            </a:spcAft>
          </a:pPr>
          <a:r>
            <a:rPr lang="ar-EG" sz="2800" b="1" kern="1200" dirty="0" smtClean="0"/>
            <a:t>ما هى مستويات </a:t>
          </a:r>
          <a:r>
            <a:rPr lang="ar-SA" sz="2800" b="1" kern="1200" dirty="0" smtClean="0"/>
            <a:t> </a:t>
          </a:r>
          <a:r>
            <a:rPr lang="ar-EG" sz="2800" b="1" kern="1200" dirty="0" smtClean="0"/>
            <a:t>تفسير </a:t>
          </a:r>
          <a:r>
            <a:rPr lang="ar-SA" sz="2800" b="1" kern="1200" dirty="0" smtClean="0"/>
            <a:t>الأطفال </a:t>
          </a:r>
          <a:r>
            <a:rPr lang="ar-EG" sz="2800" b="1" kern="1200" dirty="0" smtClean="0"/>
            <a:t>على </a:t>
          </a:r>
          <a:r>
            <a:rPr lang="ar-SA" sz="2800" b="1" kern="1200" dirty="0" smtClean="0"/>
            <a:t>الظواهر</a:t>
          </a:r>
          <a:r>
            <a:rPr lang="ar-EG" sz="2800" b="1" kern="1200" dirty="0" smtClean="0"/>
            <a:t>التى تحدث من حولهم فى </a:t>
          </a:r>
          <a:r>
            <a:rPr lang="ar-EG" sz="2800" b="1" u="sng" kern="1200" dirty="0" smtClean="0">
              <a:solidFill>
                <a:srgbClr val="FFFF00"/>
              </a:solidFill>
            </a:rPr>
            <a:t>مرحلة العمليات المحسوسة </a:t>
          </a:r>
          <a:r>
            <a:rPr lang="ar-EG" sz="2800" b="1" kern="1200" dirty="0" smtClean="0"/>
            <a:t>؟</a:t>
          </a:r>
          <a:endParaRPr lang="en-US" sz="2800" b="1" kern="1200" dirty="0"/>
        </a:p>
      </dsp:txBody>
      <dsp:txXfrm rot="10800000">
        <a:off x="0" y="2331"/>
        <a:ext cx="9144000" cy="12298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2536A-E8A0-45F3-A945-063711265A47}">
      <dsp:nvSpPr>
        <dsp:cNvPr id="0" name=""/>
        <dsp:cNvSpPr/>
      </dsp:nvSpPr>
      <dsp:spPr>
        <a:xfrm>
          <a:off x="3811" y="172985"/>
          <a:ext cx="4219280" cy="5315276"/>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b="1" kern="1200" dirty="0" smtClean="0"/>
            <a:t>يبدأ عقل </a:t>
          </a:r>
          <a:r>
            <a:rPr lang="ar-EG" sz="2900" b="1" kern="1200" dirty="0" smtClean="0"/>
            <a:t>الطفل بأتخاذ </a:t>
          </a:r>
          <a:r>
            <a:rPr lang="ar-SA" sz="2900" b="1" kern="1200" dirty="0" smtClean="0"/>
            <a:t>النمط العلمي في التفكير. ويتم تدريب</a:t>
          </a:r>
          <a:r>
            <a:rPr lang="ar-EG" sz="2900" b="1" kern="1200" dirty="0" smtClean="0"/>
            <a:t>ه </a:t>
          </a:r>
          <a:r>
            <a:rPr lang="ar-SA" sz="2900" b="1" kern="1200" dirty="0" smtClean="0"/>
            <a:t> على اكتساب المهارات المتعلقة بالمفاهيم العلمية </a:t>
          </a:r>
          <a:r>
            <a:rPr lang="ar-EG" sz="2900" b="1" kern="1200" dirty="0" smtClean="0"/>
            <a:t>عن </a:t>
          </a:r>
          <a:r>
            <a:rPr lang="ar-SA" sz="2900" b="1" kern="1200" dirty="0" smtClean="0"/>
            <a:t>طريق ربط أفعاله بنتائجها في المجال البيولوجي (الحيوان) التي تتمثل في رعاية الدواجن والطيور وملاحظة نموها. وملاحظة أوجه الشبه وأوجه الاختلاف في نمو حيوانات من نفس النوع وحيوانات من أنواع مختلفة، وملاحظة الطفل لتتابع مراحل نمو الحيوان (التطور)</a:t>
          </a:r>
          <a:endParaRPr lang="ar-EG" sz="2900" b="1" kern="1200" dirty="0"/>
        </a:p>
      </dsp:txBody>
      <dsp:txXfrm>
        <a:off x="127389" y="296563"/>
        <a:ext cx="3972124" cy="5068120"/>
      </dsp:txXfrm>
    </dsp:sp>
    <dsp:sp modelId="{19F39CC7-29BC-4944-971F-2D4E22E8545F}">
      <dsp:nvSpPr>
        <dsp:cNvPr id="0" name=""/>
        <dsp:cNvSpPr/>
      </dsp:nvSpPr>
      <dsp:spPr>
        <a:xfrm>
          <a:off x="4977650" y="172985"/>
          <a:ext cx="4162537" cy="5315276"/>
        </a:xfrm>
        <a:prstGeom prst="roundRect">
          <a:avLst>
            <a:gd name="adj" fmla="val 1000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245" tIns="36830" rIns="55245" bIns="36830" numCol="1" spcCol="1270" anchor="ctr" anchorCtr="0">
          <a:noAutofit/>
        </a:bodyPr>
        <a:lstStyle/>
        <a:p>
          <a:pPr lvl="0" algn="ctr" defTabSz="1289050" rtl="1">
            <a:lnSpc>
              <a:spcPct val="90000"/>
            </a:lnSpc>
            <a:spcBef>
              <a:spcPct val="0"/>
            </a:spcBef>
            <a:spcAft>
              <a:spcPct val="35000"/>
            </a:spcAft>
          </a:pPr>
          <a:r>
            <a:rPr lang="ar-SA" sz="2900" b="1" kern="1200" dirty="0" smtClean="0"/>
            <a:t>إدراك العلاقة بين الطعام، الهواء، الشمس، وحياة الحيوان، وملاحظة تكاثر الحيوان، وأجزاء جسمه وتسميتها ومعرفة وظيفة كل جزء من أجزاء الجسم،.</a:t>
          </a:r>
          <a:endParaRPr lang="en-US" sz="2900" b="1" kern="1200" dirty="0"/>
        </a:p>
      </dsp:txBody>
      <dsp:txXfrm>
        <a:off x="5099567" y="294902"/>
        <a:ext cx="3918703" cy="50714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A04A2-4461-4231-AEE7-48745D5A6227}">
      <dsp:nvSpPr>
        <dsp:cNvPr id="0" name=""/>
        <dsp:cNvSpPr/>
      </dsp:nvSpPr>
      <dsp:spPr>
        <a:xfrm>
          <a:off x="0" y="0"/>
          <a:ext cx="9144000" cy="6858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t" anchorCtr="0">
          <a:noAutofit/>
        </a:bodyPr>
        <a:lstStyle/>
        <a:p>
          <a:pPr lvl="0" algn="ctr" defTabSz="1778000" rtl="1">
            <a:lnSpc>
              <a:spcPct val="90000"/>
            </a:lnSpc>
            <a:spcBef>
              <a:spcPct val="0"/>
            </a:spcBef>
            <a:spcAft>
              <a:spcPct val="35000"/>
            </a:spcAft>
          </a:pPr>
          <a:r>
            <a:rPr lang="ar-EG" sz="4000" b="1" u="sng" kern="1200" dirty="0" smtClean="0">
              <a:solidFill>
                <a:srgbClr val="FFFF00"/>
              </a:solidFill>
              <a:effectLst>
                <a:outerShdw blurRad="38100" dist="38100" dir="2700000" algn="tl">
                  <a:srgbClr val="000000">
                    <a:alpha val="43137"/>
                  </a:srgbClr>
                </a:outerShdw>
              </a:effectLst>
            </a:rPr>
            <a:t>كيف يمكن </a:t>
          </a:r>
          <a:r>
            <a:rPr lang="ar-SA" sz="4000" b="1" u="sng" kern="1200" dirty="0" smtClean="0">
              <a:solidFill>
                <a:srgbClr val="FFFF00"/>
              </a:solidFill>
              <a:effectLst>
                <a:outerShdw blurRad="38100" dist="38100" dir="2700000" algn="tl">
                  <a:srgbClr val="000000">
                    <a:alpha val="43137"/>
                  </a:srgbClr>
                </a:outerShdw>
              </a:effectLst>
            </a:rPr>
            <a:t>تنمية المهارات المتعلقة بمفهوم العلية </a:t>
          </a:r>
          <a:r>
            <a:rPr lang="ar-EG" sz="4000" b="1" u="sng" kern="1200" dirty="0" smtClean="0">
              <a:solidFill>
                <a:srgbClr val="FFFF00"/>
              </a:solidFill>
              <a:effectLst>
                <a:outerShdw blurRad="38100" dist="38100" dir="2700000" algn="tl">
                  <a:srgbClr val="000000">
                    <a:alpha val="43137"/>
                  </a:srgbClr>
                </a:outerShdw>
              </a:effectLst>
            </a:rPr>
            <a:t>لدى الأطفال من </a:t>
          </a:r>
          <a:r>
            <a:rPr lang="ar-SA" sz="4000" b="1" u="sng" kern="1200" dirty="0" smtClean="0">
              <a:solidFill>
                <a:srgbClr val="FFFF00"/>
              </a:solidFill>
              <a:effectLst>
                <a:outerShdw blurRad="38100" dist="38100" dir="2700000" algn="tl">
                  <a:srgbClr val="000000">
                    <a:alpha val="43137"/>
                  </a:srgbClr>
                </a:outerShdw>
              </a:effectLst>
            </a:rPr>
            <a:t>خلال الظواهر البيولوجية للحيوان</a:t>
          </a:r>
          <a:r>
            <a:rPr lang="ar-EG" sz="4000" b="1" u="sng" kern="1200" dirty="0" smtClean="0">
              <a:solidFill>
                <a:srgbClr val="FFFF00"/>
              </a:solidFill>
              <a:effectLst>
                <a:outerShdw blurRad="38100" dist="38100" dir="2700000" algn="tl">
                  <a:srgbClr val="000000">
                    <a:alpha val="43137"/>
                  </a:srgbClr>
                </a:outerShdw>
              </a:effectLst>
            </a:rPr>
            <a:t>؟</a:t>
          </a:r>
          <a:endParaRPr lang="en-US" sz="4000" b="1" u="sng" kern="1200" dirty="0">
            <a:solidFill>
              <a:srgbClr val="FFFF00"/>
            </a:solidFill>
            <a:effectLst>
              <a:outerShdw blurRad="38100" dist="38100" dir="2700000" algn="tl">
                <a:srgbClr val="000000">
                  <a:alpha val="43137"/>
                </a:srgbClr>
              </a:outerShdw>
            </a:effectLst>
          </a:endParaRPr>
        </a:p>
        <a:p>
          <a:pPr marL="285750" lvl="1" indent="-285750" algn="r" defTabSz="1377950" rtl="1">
            <a:lnSpc>
              <a:spcPct val="90000"/>
            </a:lnSpc>
            <a:spcBef>
              <a:spcPct val="0"/>
            </a:spcBef>
            <a:spcAft>
              <a:spcPct val="15000"/>
            </a:spcAft>
            <a:buChar char="••"/>
          </a:pPr>
          <a:r>
            <a:rPr lang="ar-EG" sz="3100" b="1" kern="1200" dirty="0" smtClean="0"/>
            <a:t>1- عن طريق </a:t>
          </a:r>
          <a:r>
            <a:rPr lang="ar-SA" sz="3100" b="1" kern="1200" dirty="0" smtClean="0"/>
            <a:t>تربية الكائنات الحية (أرانب ، دجاج، قطة، كلب) وعملية استنبات البذور (بصل، قمح، حلبة، بطاطا)</a:t>
          </a:r>
          <a:endParaRPr lang="en-US" sz="3100" b="1" kern="1200" dirty="0"/>
        </a:p>
        <a:p>
          <a:pPr marL="285750" lvl="1" indent="-285750" algn="r" defTabSz="1377950" rtl="1">
            <a:lnSpc>
              <a:spcPct val="90000"/>
            </a:lnSpc>
            <a:spcBef>
              <a:spcPct val="0"/>
            </a:spcBef>
            <a:spcAft>
              <a:spcPct val="15000"/>
            </a:spcAft>
            <a:buChar char="••"/>
          </a:pPr>
          <a:endParaRPr lang="en-US" sz="3100" b="1" kern="1200" dirty="0"/>
        </a:p>
        <a:p>
          <a:pPr marL="285750" lvl="1" indent="-285750" algn="r" defTabSz="1377950" rtl="1">
            <a:lnSpc>
              <a:spcPct val="90000"/>
            </a:lnSpc>
            <a:spcBef>
              <a:spcPct val="0"/>
            </a:spcBef>
            <a:spcAft>
              <a:spcPct val="15000"/>
            </a:spcAft>
            <a:buChar char="••"/>
          </a:pPr>
          <a:r>
            <a:rPr lang="ar-EG" sz="3100" b="1" kern="1200" dirty="0" smtClean="0">
              <a:solidFill>
                <a:schemeClr val="tx1"/>
              </a:solidFill>
            </a:rPr>
            <a:t>2- </a:t>
          </a:r>
          <a:r>
            <a:rPr lang="ar-SA" sz="3100" b="1" kern="1200" dirty="0" smtClean="0">
              <a:solidFill>
                <a:schemeClr val="tx1"/>
              </a:solidFill>
            </a:rPr>
            <a:t>خلال رؤية الطفل ومشاهداته المتكررة للكائنات حيوانات وطيور الحظيرة مثلاً، يتعرف الطفل على عاداتها </a:t>
          </a:r>
          <a:r>
            <a:rPr lang="ar-EG" sz="3100" b="1" kern="1200" dirty="0" smtClean="0">
              <a:solidFill>
                <a:schemeClr val="tx1"/>
              </a:solidFill>
            </a:rPr>
            <a:t>و ينظم </a:t>
          </a:r>
          <a:r>
            <a:rPr lang="ar-SA" sz="3100" b="1" kern="1200" dirty="0" smtClean="0">
              <a:solidFill>
                <a:schemeClr val="tx1"/>
              </a:solidFill>
            </a:rPr>
            <a:t>سلوكه الشخصي تجاهها تبعاً لهذه العادات لوقاية نفسه منها ومن أخطارها.</a:t>
          </a:r>
          <a:endParaRPr lang="en-US" sz="3100" b="1" kern="1200" dirty="0">
            <a:solidFill>
              <a:schemeClr val="tx1"/>
            </a:solidFill>
          </a:endParaRPr>
        </a:p>
        <a:p>
          <a:pPr marL="285750" lvl="1" indent="-285750" algn="r" defTabSz="1377950" rtl="1">
            <a:lnSpc>
              <a:spcPct val="90000"/>
            </a:lnSpc>
            <a:spcBef>
              <a:spcPct val="0"/>
            </a:spcBef>
            <a:spcAft>
              <a:spcPct val="15000"/>
            </a:spcAft>
            <a:buChar char="••"/>
          </a:pPr>
          <a:endParaRPr lang="en-US" sz="3100" b="1" kern="1200" dirty="0">
            <a:solidFill>
              <a:schemeClr val="tx1"/>
            </a:solidFill>
          </a:endParaRPr>
        </a:p>
        <a:p>
          <a:pPr marL="285750" lvl="1" indent="-285750" algn="r" defTabSz="1377950" rtl="1">
            <a:lnSpc>
              <a:spcPct val="90000"/>
            </a:lnSpc>
            <a:spcBef>
              <a:spcPct val="0"/>
            </a:spcBef>
            <a:spcAft>
              <a:spcPct val="15000"/>
            </a:spcAft>
            <a:buChar char="••"/>
          </a:pPr>
          <a:r>
            <a:rPr lang="ar-EG" sz="3100" b="1" kern="1200" dirty="0" smtClean="0">
              <a:solidFill>
                <a:srgbClr val="C00000"/>
              </a:solidFill>
            </a:rPr>
            <a:t>3- </a:t>
          </a:r>
          <a:r>
            <a:rPr lang="ar-SA" sz="3100" b="1" kern="1200" dirty="0" smtClean="0">
              <a:solidFill>
                <a:srgbClr val="C00000"/>
              </a:solidFill>
            </a:rPr>
            <a:t>خلال ملاحظاته اليومية المتكررة لكائنات من نفس النوع (دجاج ، بط) أو ملاحظاته المتكررة لكائنات مختلفة(دجاج، خراف) يتعرف الطفل على أسمائها فضلاً عن تعرفه على أوجه التشابه وأوجه الاختلاف بينهما</a:t>
          </a:r>
          <a:r>
            <a:rPr lang="ar-EG" sz="3100" b="1" kern="1200" dirty="0" smtClean="0">
              <a:solidFill>
                <a:srgbClr val="C00000"/>
              </a:solidFill>
            </a:rPr>
            <a:t>.</a:t>
          </a:r>
          <a:endParaRPr lang="en-US" sz="3100" b="1" kern="1200" dirty="0"/>
        </a:p>
      </dsp:txBody>
      <dsp:txXfrm>
        <a:off x="0" y="0"/>
        <a:ext cx="9144000" cy="6858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393E2-A536-4231-9BE3-FD5F0F7EE715}">
      <dsp:nvSpPr>
        <dsp:cNvPr id="0" name=""/>
        <dsp:cNvSpPr/>
      </dsp:nvSpPr>
      <dsp:spPr>
        <a:xfrm>
          <a:off x="844343" y="-2243202"/>
          <a:ext cx="8188933" cy="8188933"/>
        </a:xfrm>
        <a:prstGeom prst="circularArrow">
          <a:avLst>
            <a:gd name="adj1" fmla="val 4311"/>
            <a:gd name="adj2" fmla="val 249996"/>
            <a:gd name="adj3" fmla="val 10206230"/>
            <a:gd name="adj4" fmla="val -1375099"/>
            <a:gd name="adj5" fmla="val 4476"/>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B11A7C2-0A0A-4EE2-9E72-39E2446D7C73}">
      <dsp:nvSpPr>
        <dsp:cNvPr id="0" name=""/>
        <dsp:cNvSpPr/>
      </dsp:nvSpPr>
      <dsp:spPr>
        <a:xfrm>
          <a:off x="965167" y="559911"/>
          <a:ext cx="7469379" cy="2709143"/>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EG" sz="2000" b="1" kern="1200" dirty="0" smtClean="0">
              <a:effectLst>
                <a:outerShdw blurRad="38100" dist="38100" dir="2700000" algn="tl">
                  <a:srgbClr val="000000">
                    <a:alpha val="43137"/>
                  </a:srgbClr>
                </a:outerShdw>
              </a:effectLst>
            </a:rPr>
            <a:t>4- </a:t>
          </a:r>
          <a:r>
            <a:rPr lang="ar-EG" sz="2400" b="1" kern="1200" dirty="0" smtClean="0">
              <a:effectLst>
                <a:outerShdw blurRad="38100" dist="38100" dir="2700000" algn="tl">
                  <a:srgbClr val="000000">
                    <a:alpha val="43137"/>
                  </a:srgbClr>
                </a:outerShdw>
              </a:effectLst>
            </a:rPr>
            <a:t>يتحمل الطفل مسؤليات </a:t>
          </a:r>
          <a:r>
            <a:rPr lang="ar-SA" sz="2400" b="1" kern="1200" dirty="0" smtClean="0">
              <a:effectLst>
                <a:outerShdw blurRad="38100" dist="38100" dir="2700000" algn="tl">
                  <a:srgbClr val="000000">
                    <a:alpha val="43137"/>
                  </a:srgbClr>
                </a:outerShdw>
              </a:effectLst>
            </a:rPr>
            <a:t> رعاية طيور وحيوانات الحظيرة، </a:t>
          </a:r>
          <a:r>
            <a:rPr lang="ar-EG" sz="2400" b="1" kern="1200" dirty="0" smtClean="0">
              <a:effectLst>
                <a:outerShdw blurRad="38100" dist="38100" dir="2700000" algn="tl">
                  <a:srgbClr val="000000">
                    <a:alpha val="43137"/>
                  </a:srgbClr>
                </a:outerShdw>
              </a:effectLst>
            </a:rPr>
            <a:t>و ملاحظة </a:t>
          </a:r>
          <a:r>
            <a:rPr lang="ar-SA" sz="2400" b="1" kern="1200" dirty="0" smtClean="0">
              <a:effectLst>
                <a:outerShdw blurRad="38100" dist="38100" dir="2700000" algn="tl">
                  <a:srgbClr val="000000">
                    <a:alpha val="43137"/>
                  </a:srgbClr>
                </a:outerShdw>
              </a:effectLst>
            </a:rPr>
            <a:t>مؤشر ظروف نموها وتطورها يوما بعد يوم، </a:t>
          </a:r>
          <a:r>
            <a:rPr lang="ar-SA" sz="2400" b="1" kern="1200" dirty="0" smtClean="0">
              <a:solidFill>
                <a:srgbClr val="002060"/>
              </a:solidFill>
              <a:effectLst>
                <a:outerShdw blurRad="38100" dist="38100" dir="2700000" algn="tl">
                  <a:srgbClr val="000000">
                    <a:alpha val="43137"/>
                  </a:srgbClr>
                </a:outerShdw>
              </a:effectLst>
            </a:rPr>
            <a:t>يتعلم الطفل عن مهارات تتعلق بمفهوم انتظام دورة الحياة، وقدرة الله الخالق وواهب الحياة</a:t>
          </a:r>
          <a:r>
            <a:rPr lang="ar-EG" sz="2400" b="1" kern="1200" dirty="0" smtClean="0">
              <a:solidFill>
                <a:srgbClr val="002060"/>
              </a:solidFill>
              <a:effectLst>
                <a:outerShdw blurRad="38100" dist="38100" dir="2700000" algn="tl">
                  <a:srgbClr val="000000">
                    <a:alpha val="43137"/>
                  </a:srgbClr>
                </a:outerShdw>
              </a:effectLst>
            </a:rPr>
            <a:t> و </a:t>
          </a:r>
          <a:r>
            <a:rPr lang="ar-SA" sz="2400" b="1" kern="1200" dirty="0" smtClean="0"/>
            <a:t>أن النمو السليم له شروطاً معينة (مفهوم العلية).</a:t>
          </a:r>
          <a:r>
            <a:rPr lang="ar-EG" sz="2400" b="1" kern="1200" dirty="0" smtClean="0"/>
            <a:t>مثل أحتياجها للمسكن </a:t>
          </a:r>
          <a:r>
            <a:rPr lang="ar-SA" sz="2400" b="1" kern="1200" dirty="0" smtClean="0"/>
            <a:t>والهواء والماء والغذاء</a:t>
          </a:r>
          <a:endParaRPr lang="en-US" sz="2000" b="1" kern="1200" dirty="0">
            <a:effectLst>
              <a:outerShdw blurRad="38100" dist="38100" dir="2700000" algn="tl">
                <a:srgbClr val="000000">
                  <a:alpha val="43137"/>
                </a:srgbClr>
              </a:outerShdw>
            </a:effectLst>
          </a:endParaRPr>
        </a:p>
      </dsp:txBody>
      <dsp:txXfrm>
        <a:off x="1097416" y="692160"/>
        <a:ext cx="7204881" cy="2444645"/>
      </dsp:txXfrm>
    </dsp:sp>
    <dsp:sp modelId="{3F500C00-8E67-493B-A9B0-8A7E70BC2D68}">
      <dsp:nvSpPr>
        <dsp:cNvPr id="0" name=""/>
        <dsp:cNvSpPr/>
      </dsp:nvSpPr>
      <dsp:spPr>
        <a:xfrm>
          <a:off x="5219492" y="4171699"/>
          <a:ext cx="3888667" cy="2838357"/>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EG" sz="2400" b="1" kern="1200" dirty="0" smtClean="0"/>
            <a:t>5- أن </a:t>
          </a:r>
          <a:r>
            <a:rPr lang="ar-SA" sz="2400" b="1" kern="1200" dirty="0" smtClean="0"/>
            <a:t>عناية الطفل بكائنات من نفس النوع (دجاج، بط) وكائنات مختلفة (طيور وحيوانات) يستنبط من خلالها الطفل الصغير دوام تتابع مراحل دورة الحياة بالنسبة للحيوانات التي من نفس النوع والحيوانات التي من أنواع مختلفة</a:t>
          </a:r>
          <a:endParaRPr lang="en-US" sz="2400" b="1" kern="1200" dirty="0"/>
        </a:p>
      </dsp:txBody>
      <dsp:txXfrm>
        <a:off x="5358049" y="4310256"/>
        <a:ext cx="3611553" cy="2561243"/>
      </dsp:txXfrm>
    </dsp:sp>
    <dsp:sp modelId="{5779DE17-D14B-4F00-BC9D-894EC50F9913}">
      <dsp:nvSpPr>
        <dsp:cNvPr id="0" name=""/>
        <dsp:cNvSpPr/>
      </dsp:nvSpPr>
      <dsp:spPr>
        <a:xfrm>
          <a:off x="35839" y="4181240"/>
          <a:ext cx="4849906" cy="2819274"/>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t>6- </a:t>
          </a:r>
          <a:r>
            <a:rPr lang="ar-SA" sz="2800" b="1" kern="1200" dirty="0" smtClean="0"/>
            <a:t>مشاهدة </a:t>
          </a:r>
          <a:r>
            <a:rPr lang="ar-EG" sz="2800" b="1" kern="1200" dirty="0" smtClean="0"/>
            <a:t>الطفل المتكررة </a:t>
          </a:r>
          <a:r>
            <a:rPr lang="ar-SA" sz="2800" b="1" kern="1200" dirty="0" smtClean="0"/>
            <a:t>لتشابك وتصارع الحيوانات مع </a:t>
          </a:r>
          <a:r>
            <a:rPr lang="ar-SA" sz="3200" b="1" kern="1200" dirty="0" smtClean="0"/>
            <a:t>بعضها </a:t>
          </a:r>
          <a:r>
            <a:rPr lang="ar-SA" sz="3200" b="1" kern="1200" dirty="0" smtClean="0">
              <a:solidFill>
                <a:srgbClr val="FFFF00"/>
              </a:solidFill>
            </a:rPr>
            <a:t>يدرك الطفل دوام الصراع من أجل المحافظة على الحياة (خوف الدجاج والأرانب من الثعلب، خوف الفأر من القط</a:t>
          </a:r>
          <a:r>
            <a:rPr lang="ar-SA" sz="3200" b="1" kern="1200" dirty="0" smtClean="0"/>
            <a:t>).</a:t>
          </a:r>
          <a:endParaRPr lang="en-US" sz="2800" b="1" kern="1200" dirty="0"/>
        </a:p>
      </dsp:txBody>
      <dsp:txXfrm>
        <a:off x="173465" y="4318866"/>
        <a:ext cx="4574654" cy="25440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F6E66-F9CD-47AD-99DE-A46B0E4BD2E7}">
      <dsp:nvSpPr>
        <dsp:cNvPr id="0" name=""/>
        <dsp:cNvSpPr/>
      </dsp:nvSpPr>
      <dsp:spPr>
        <a:xfrm>
          <a:off x="685799" y="0"/>
          <a:ext cx="7772400" cy="6885384"/>
        </a:xfrm>
        <a:prstGeom prst="rightArrow">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5FACB83-6A8A-40E5-9B56-34EC4D277485}">
      <dsp:nvSpPr>
        <dsp:cNvPr id="0" name=""/>
        <dsp:cNvSpPr/>
      </dsp:nvSpPr>
      <dsp:spPr>
        <a:xfrm>
          <a:off x="219436" y="188645"/>
          <a:ext cx="2412470" cy="6508092"/>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EG" sz="3200" b="1" kern="1200" dirty="0" smtClean="0"/>
            <a:t>9- </a:t>
          </a:r>
          <a:r>
            <a:rPr lang="ar-SA" sz="3200" b="1" kern="1200" dirty="0" smtClean="0"/>
            <a:t>إعداد الطفل حظيرة للدواجن، واختيار الطعام الملائم لها (حبوب، برسيم، جزر)</a:t>
          </a:r>
          <a:r>
            <a:rPr lang="ar-SA" sz="2800" b="1" kern="1200" dirty="0" smtClean="0"/>
            <a:t> </a:t>
          </a:r>
          <a:r>
            <a:rPr lang="ar-EG" sz="3600" b="1" kern="1200" dirty="0" smtClean="0">
              <a:solidFill>
                <a:schemeClr val="tx1"/>
              </a:solidFill>
              <a:effectLst>
                <a:outerShdw blurRad="38100" dist="38100" dir="2700000" algn="tl">
                  <a:srgbClr val="000000">
                    <a:alpha val="43137"/>
                  </a:srgbClr>
                </a:outerShdw>
              </a:effectLst>
            </a:rPr>
            <a:t>يستطيع الطفل </a:t>
          </a:r>
          <a:r>
            <a:rPr lang="ar-SA" sz="3600" b="1" kern="1200" dirty="0" smtClean="0">
              <a:solidFill>
                <a:schemeClr val="tx1"/>
              </a:solidFill>
              <a:effectLst>
                <a:outerShdw blurRad="38100" dist="38100" dir="2700000" algn="tl">
                  <a:srgbClr val="000000">
                    <a:alpha val="43137"/>
                  </a:srgbClr>
                </a:outerShdw>
              </a:effectLst>
            </a:rPr>
            <a:t>مقارنة حيوانات من نفس النوع وطيور ومن أنوع مختلفة</a:t>
          </a:r>
          <a:endParaRPr lang="en-US" sz="3600" b="1" kern="1200" dirty="0">
            <a:solidFill>
              <a:schemeClr val="tx1"/>
            </a:solidFill>
            <a:effectLst>
              <a:outerShdw blurRad="38100" dist="38100" dir="2700000" algn="tl">
                <a:srgbClr val="000000">
                  <a:alpha val="43137"/>
                </a:srgbClr>
              </a:outerShdw>
            </a:effectLst>
          </a:endParaRPr>
        </a:p>
      </dsp:txBody>
      <dsp:txXfrm>
        <a:off x="337203" y="306412"/>
        <a:ext cx="2176936" cy="6272558"/>
      </dsp:txXfrm>
    </dsp:sp>
    <dsp:sp modelId="{E64BB700-6878-4898-B837-2CF82BA6A139}">
      <dsp:nvSpPr>
        <dsp:cNvPr id="0" name=""/>
        <dsp:cNvSpPr/>
      </dsp:nvSpPr>
      <dsp:spPr>
        <a:xfrm>
          <a:off x="2913192" y="188645"/>
          <a:ext cx="2865042" cy="6508092"/>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t>8- </a:t>
          </a:r>
          <a:r>
            <a:rPr lang="ar-SA" sz="2800" b="1" kern="1200" dirty="0" smtClean="0"/>
            <a:t>ملاحظة الأطفال اليومية لحركة الحيوان وطريقة مشيته، نوعية غذائه، وطريقة تغذيته وتناسق أعضاء جسمه، </a:t>
          </a:r>
          <a:r>
            <a:rPr lang="ar-SA" sz="3600" b="1" kern="1200" dirty="0" smtClean="0">
              <a:solidFill>
                <a:schemeClr val="tx1"/>
              </a:solidFill>
              <a:effectLst>
                <a:outerShdw blurRad="38100" dist="38100" dir="2700000" algn="tl">
                  <a:srgbClr val="000000">
                    <a:alpha val="43137"/>
                  </a:srgbClr>
                </a:outerShdw>
              </a:effectLst>
            </a:rPr>
            <a:t>يقترب الطفل من مفهوم نظام الحياة ومفهوم التناظر بين الأعضاء، ووظائفها ونوعية الغذاء والمسكن</a:t>
          </a:r>
          <a:r>
            <a:rPr lang="ar-SA" sz="2800" b="1" kern="1200" dirty="0" smtClean="0"/>
            <a:t>.</a:t>
          </a:r>
          <a:endParaRPr lang="en-US" sz="2800" b="1" kern="1200" dirty="0"/>
        </a:p>
      </dsp:txBody>
      <dsp:txXfrm>
        <a:off x="3053052" y="328505"/>
        <a:ext cx="2585322" cy="6228372"/>
      </dsp:txXfrm>
    </dsp:sp>
    <dsp:sp modelId="{98630323-12F9-447E-939F-9B6C429A33C5}">
      <dsp:nvSpPr>
        <dsp:cNvPr id="0" name=""/>
        <dsp:cNvSpPr/>
      </dsp:nvSpPr>
      <dsp:spPr>
        <a:xfrm>
          <a:off x="6059520" y="188645"/>
          <a:ext cx="2865042" cy="6508092"/>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t>7- </a:t>
          </a:r>
          <a:r>
            <a:rPr lang="ar-SA" sz="2800" b="1" kern="1200" dirty="0" smtClean="0"/>
            <a:t>ملاحظات الطفل لفترات دورة حياة الحيوان أو النبات، </a:t>
          </a:r>
          <a:r>
            <a:rPr lang="ar-SA" sz="3200" b="1" kern="1200" dirty="0" smtClean="0">
              <a:solidFill>
                <a:schemeClr val="tx1"/>
              </a:solidFill>
              <a:effectLst>
                <a:outerShdw blurRad="38100" dist="38100" dir="2700000" algn="tl">
                  <a:srgbClr val="000000">
                    <a:alpha val="43137"/>
                  </a:srgbClr>
                </a:outerShdw>
              </a:effectLst>
            </a:rPr>
            <a:t>يستطيع الأطفال أن يربطوا بينهما وبين فصول السنة من حيث موعد زراعة النبات (الفول، البرسيم) البيات الشتوي للضفدعة</a:t>
          </a:r>
          <a:endParaRPr lang="en-US" sz="2800" b="1" kern="1200" dirty="0">
            <a:solidFill>
              <a:schemeClr val="tx1"/>
            </a:solidFill>
            <a:effectLst>
              <a:outerShdw blurRad="38100" dist="38100" dir="2700000" algn="tl">
                <a:srgbClr val="000000">
                  <a:alpha val="43137"/>
                </a:srgbClr>
              </a:outerShdw>
            </a:effectLst>
          </a:endParaRPr>
        </a:p>
      </dsp:txBody>
      <dsp:txXfrm>
        <a:off x="6199380" y="328505"/>
        <a:ext cx="2585322" cy="62283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3635C-694A-44A2-9085-BF00EE871977}">
      <dsp:nvSpPr>
        <dsp:cNvPr id="0" name=""/>
        <dsp:cNvSpPr/>
      </dsp:nvSpPr>
      <dsp:spPr>
        <a:xfrm>
          <a:off x="1045700" y="2545156"/>
          <a:ext cx="3526299" cy="272236"/>
        </a:xfrm>
        <a:custGeom>
          <a:avLst/>
          <a:gdLst/>
          <a:ahLst/>
          <a:cxnLst/>
          <a:rect l="0" t="0" r="0" b="0"/>
          <a:pathLst>
            <a:path>
              <a:moveTo>
                <a:pt x="3526299" y="0"/>
              </a:moveTo>
              <a:lnTo>
                <a:pt x="3526299" y="139798"/>
              </a:lnTo>
              <a:lnTo>
                <a:pt x="0" y="139798"/>
              </a:lnTo>
              <a:lnTo>
                <a:pt x="0" y="27223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0B3779-B05E-4D1F-A5D9-44AD98073E8E}">
      <dsp:nvSpPr>
        <dsp:cNvPr id="0" name=""/>
        <dsp:cNvSpPr/>
      </dsp:nvSpPr>
      <dsp:spPr>
        <a:xfrm>
          <a:off x="3396180" y="2545156"/>
          <a:ext cx="1175819" cy="264876"/>
        </a:xfrm>
        <a:custGeom>
          <a:avLst/>
          <a:gdLst/>
          <a:ahLst/>
          <a:cxnLst/>
          <a:rect l="0" t="0" r="0" b="0"/>
          <a:pathLst>
            <a:path>
              <a:moveTo>
                <a:pt x="1175819" y="0"/>
              </a:moveTo>
              <a:lnTo>
                <a:pt x="1175819" y="132438"/>
              </a:lnTo>
              <a:lnTo>
                <a:pt x="0" y="132438"/>
              </a:lnTo>
              <a:lnTo>
                <a:pt x="0" y="26487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3D178C4-B42F-4618-ABA5-53213DDA1969}">
      <dsp:nvSpPr>
        <dsp:cNvPr id="0" name=""/>
        <dsp:cNvSpPr/>
      </dsp:nvSpPr>
      <dsp:spPr>
        <a:xfrm>
          <a:off x="4571999" y="2545156"/>
          <a:ext cx="1175819" cy="264876"/>
        </a:xfrm>
        <a:custGeom>
          <a:avLst/>
          <a:gdLst/>
          <a:ahLst/>
          <a:cxnLst/>
          <a:rect l="0" t="0" r="0" b="0"/>
          <a:pathLst>
            <a:path>
              <a:moveTo>
                <a:pt x="0" y="0"/>
              </a:moveTo>
              <a:lnTo>
                <a:pt x="0" y="132438"/>
              </a:lnTo>
              <a:lnTo>
                <a:pt x="1175819" y="132438"/>
              </a:lnTo>
              <a:lnTo>
                <a:pt x="1175819" y="26487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4F8C241-194D-4BC2-8859-A137392319C0}">
      <dsp:nvSpPr>
        <dsp:cNvPr id="0" name=""/>
        <dsp:cNvSpPr/>
      </dsp:nvSpPr>
      <dsp:spPr>
        <a:xfrm>
          <a:off x="4571999" y="2545156"/>
          <a:ext cx="3527459" cy="264876"/>
        </a:xfrm>
        <a:custGeom>
          <a:avLst/>
          <a:gdLst/>
          <a:ahLst/>
          <a:cxnLst/>
          <a:rect l="0" t="0" r="0" b="0"/>
          <a:pathLst>
            <a:path>
              <a:moveTo>
                <a:pt x="0" y="0"/>
              </a:moveTo>
              <a:lnTo>
                <a:pt x="0" y="132438"/>
              </a:lnTo>
              <a:lnTo>
                <a:pt x="3527459" y="132438"/>
              </a:lnTo>
              <a:lnTo>
                <a:pt x="3527459" y="26487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104A72F-3747-4DF8-B3DA-88537AF2A6EB}">
      <dsp:nvSpPr>
        <dsp:cNvPr id="0" name=""/>
        <dsp:cNvSpPr/>
      </dsp:nvSpPr>
      <dsp:spPr>
        <a:xfrm>
          <a:off x="2051715" y="101680"/>
          <a:ext cx="5040568" cy="2443476"/>
        </a:xfrm>
        <a:prstGeom prst="rect">
          <a:avLst/>
        </a:prstGeom>
        <a:solidFill>
          <a:schemeClr val="dk1"/>
        </a:solidFill>
        <a:ln w="25400" cap="flat" cmpd="sng" algn="ctr">
          <a:solidFill>
            <a:schemeClr val="dk1">
              <a:shade val="50000"/>
            </a:schemeClr>
          </a:solidFill>
          <a:prstDash val="solid"/>
        </a:ln>
        <a:effectLst/>
        <a:scene3d>
          <a:camera prst="orthographicFront"/>
          <a:lightRig rig="threePt" dir="t">
            <a:rot lat="0" lon="0" rev="7500000"/>
          </a:lightRig>
        </a:scene3d>
        <a:sp3d/>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EG" sz="2800" b="1" kern="1200" dirty="0" smtClean="0"/>
            <a:t>ما</a:t>
          </a:r>
          <a:r>
            <a:rPr lang="ar-SA" sz="2800" b="1" kern="1200" dirty="0" smtClean="0"/>
            <a:t> ا</a:t>
          </a:r>
          <a:r>
            <a:rPr lang="ar-EG" sz="2800" b="1" kern="1200" dirty="0" smtClean="0"/>
            <a:t>لذي  يتعلم</a:t>
          </a:r>
          <a:r>
            <a:rPr lang="ar-SA" sz="2800" b="1" kern="1200" dirty="0" smtClean="0"/>
            <a:t>ه</a:t>
          </a:r>
          <a:r>
            <a:rPr lang="ar-EG" sz="2800" b="1" kern="1200" dirty="0" smtClean="0"/>
            <a:t> الأطفال </a:t>
          </a:r>
          <a:r>
            <a:rPr lang="ar-SA" sz="2800" b="1" kern="1200" dirty="0" smtClean="0"/>
            <a:t>من خلال </a:t>
          </a:r>
          <a:r>
            <a:rPr lang="ar-EG" sz="2800" b="1" kern="1200" dirty="0" smtClean="0"/>
            <a:t>تعلم المفاهيم العلمية من خلال </a:t>
          </a:r>
          <a:r>
            <a:rPr lang="ar-SA" sz="2800" b="1" kern="1200" dirty="0" smtClean="0"/>
            <a:t>الظواهر </a:t>
          </a:r>
          <a:r>
            <a:rPr lang="ar-EG" sz="2800" b="1" kern="1200" dirty="0" smtClean="0"/>
            <a:t>البيولوجية ؟</a:t>
          </a:r>
          <a:endParaRPr lang="en-US" sz="2800" b="1" kern="1200" dirty="0"/>
        </a:p>
      </dsp:txBody>
      <dsp:txXfrm>
        <a:off x="2051715" y="101680"/>
        <a:ext cx="5040568" cy="2443476"/>
      </dsp:txXfrm>
    </dsp:sp>
    <dsp:sp modelId="{9290647C-012A-4589-AE39-892EA0CC94B4}">
      <dsp:nvSpPr>
        <dsp:cNvPr id="0" name=""/>
        <dsp:cNvSpPr/>
      </dsp:nvSpPr>
      <dsp:spPr>
        <a:xfrm>
          <a:off x="7056078" y="2810033"/>
          <a:ext cx="2086762" cy="3946286"/>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1- </a:t>
          </a:r>
          <a:r>
            <a:rPr lang="ar-SA" sz="3200" b="1" kern="1200" dirty="0" smtClean="0"/>
            <a:t>تصنيف الكائنات تبعا لنوع حركاتها، أو تبعا لنوع غطاء جسمها.</a:t>
          </a:r>
          <a:endParaRPr lang="en-US" sz="3200" b="1" kern="1200" dirty="0"/>
        </a:p>
      </dsp:txBody>
      <dsp:txXfrm>
        <a:off x="7056078" y="2810033"/>
        <a:ext cx="2086762" cy="3946286"/>
      </dsp:txXfrm>
    </dsp:sp>
    <dsp:sp modelId="{C32CEE3B-C026-4BF7-A0BD-715CE5D02D2E}">
      <dsp:nvSpPr>
        <dsp:cNvPr id="0" name=""/>
        <dsp:cNvSpPr/>
      </dsp:nvSpPr>
      <dsp:spPr>
        <a:xfrm>
          <a:off x="4704438" y="2810033"/>
          <a:ext cx="2086762" cy="3946286"/>
        </a:xfrm>
        <a:prstGeom prst="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threePt" dir="t">
            <a:rot lat="0" lon="0" rev="7500000"/>
          </a:lightRig>
        </a:scene3d>
        <a:sp3d/>
      </dsp:spPr>
      <dsp:style>
        <a:lnRef idx="3">
          <a:schemeClr val="lt1"/>
        </a:lnRef>
        <a:fillRef idx="1">
          <a:schemeClr val="accent2"/>
        </a:fillRef>
        <a:effectRef idx="1">
          <a:schemeClr val="accent2"/>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2-</a:t>
          </a:r>
          <a:r>
            <a:rPr lang="ar-SA" sz="3200" b="1" kern="1200" dirty="0" smtClean="0"/>
            <a:t>إيجاد تناظر بين أعضاء أجسام الكائنات وأنواع غذائها أو وظائفها وفوائدها في الحياة.</a:t>
          </a:r>
          <a:endParaRPr lang="en-US" sz="3200" b="1" kern="1200" dirty="0"/>
        </a:p>
      </dsp:txBody>
      <dsp:txXfrm>
        <a:off x="4704438" y="2810033"/>
        <a:ext cx="2086762" cy="3946286"/>
      </dsp:txXfrm>
    </dsp:sp>
    <dsp:sp modelId="{57C940C8-90FF-4030-B405-D5FFAD5C401B}">
      <dsp:nvSpPr>
        <dsp:cNvPr id="0" name=""/>
        <dsp:cNvSpPr/>
      </dsp:nvSpPr>
      <dsp:spPr>
        <a:xfrm>
          <a:off x="2352798" y="2810033"/>
          <a:ext cx="2086762" cy="394628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3-</a:t>
          </a:r>
          <a:r>
            <a:rPr lang="ar-SA" sz="3200" b="1" kern="1200" dirty="0" smtClean="0"/>
            <a:t>إدراك التتابع الزمني من خلال تتابع مراحل دورة حياة الكائن.</a:t>
          </a:r>
          <a:endParaRPr lang="en-US" sz="3200" b="1" kern="1200" dirty="0"/>
        </a:p>
      </dsp:txBody>
      <dsp:txXfrm>
        <a:off x="2352798" y="2810033"/>
        <a:ext cx="2086762" cy="3946286"/>
      </dsp:txXfrm>
    </dsp:sp>
    <dsp:sp modelId="{1A004A80-6230-477E-9EED-0E31D1A90E32}">
      <dsp:nvSpPr>
        <dsp:cNvPr id="0" name=""/>
        <dsp:cNvSpPr/>
      </dsp:nvSpPr>
      <dsp:spPr>
        <a:xfrm>
          <a:off x="2319" y="2817393"/>
          <a:ext cx="2086762" cy="3946286"/>
        </a:xfrm>
        <a:prstGeom prst="rect">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EG" sz="3200" b="1" kern="1200" dirty="0" smtClean="0"/>
            <a:t>4-</a:t>
          </a:r>
          <a:r>
            <a:rPr lang="ar-SA" sz="3200" b="1" kern="1200" smtClean="0"/>
            <a:t>إدراك </a:t>
          </a:r>
          <a:r>
            <a:rPr lang="ar-SA" sz="3200" b="1" kern="1200" dirty="0" smtClean="0"/>
            <a:t>أن الموت والحياة يهبها الخالق لخلقه.</a:t>
          </a:r>
          <a:endParaRPr lang="en-US" sz="3200" b="1" kern="1200" dirty="0"/>
        </a:p>
      </dsp:txBody>
      <dsp:txXfrm>
        <a:off x="2319" y="2817393"/>
        <a:ext cx="2086762" cy="39462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8A14E4D-402C-496A-99A4-7FD58A33A789}" type="datetimeFigureOut">
              <a:rPr lang="ar-SA" smtClean="0"/>
              <a:pPr/>
              <a:t>17/07/35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81A4CA8-AF09-4FB4-8AC2-932D51F5D8F0}" type="slidenum">
              <a:rPr lang="ar-SA" smtClean="0"/>
              <a:pPr/>
              <a:t>‹#›</a:t>
            </a:fld>
            <a:endParaRPr lang="ar-SA"/>
          </a:p>
        </p:txBody>
      </p:sp>
    </p:spTree>
    <p:extLst>
      <p:ext uri="{BB962C8B-B14F-4D97-AF65-F5344CB8AC3E}">
        <p14:creationId xmlns:p14="http://schemas.microsoft.com/office/powerpoint/2010/main" val="35601668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2E86A31-B637-4700-A510-2E16A9D152EF}" type="datetime1">
              <a:rPr lang="ar-SA" smtClean="0"/>
              <a:pPr/>
              <a:t>17/07/35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939444321"/>
      </p:ext>
    </p:extLst>
  </p:cSld>
  <p:clrMapOvr>
    <a:masterClrMapping/>
  </p:clrMapOvr>
  <p:transition spd="slow">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4447C3E-5DBD-4F78-ADDE-2CB4C350447B}" type="datetime1">
              <a:rPr lang="ar-SA" smtClean="0"/>
              <a:pPr/>
              <a:t>17/07/35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734676956"/>
      </p:ext>
    </p:extLst>
  </p:cSld>
  <p:clrMapOvr>
    <a:masterClrMapping/>
  </p:clrMapOvr>
  <p:transition spd="slow">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AA1F8-5D90-498E-A736-B367D970CDAB}" type="datetime1">
              <a:rPr lang="ar-SA" smtClean="0"/>
              <a:pPr/>
              <a:t>17/07/35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96479728"/>
      </p:ext>
    </p:extLst>
  </p:cSld>
  <p:clrMapOvr>
    <a:masterClrMapping/>
  </p:clrMapOvr>
  <p:transition spd="slow">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119506A-7243-4D87-84F3-448932A7C3BF}" type="datetime1">
              <a:rPr lang="ar-SA" smtClean="0"/>
              <a:pPr/>
              <a:t>17/07/35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917619537"/>
      </p:ext>
    </p:extLst>
  </p:cSld>
  <p:clrMapOvr>
    <a:masterClrMapping/>
  </p:clrMapOvr>
  <p:transition spd="slow">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8C209AE-1CB3-43A5-9B90-E3BB9A4D120A}" type="datetime1">
              <a:rPr lang="ar-SA" smtClean="0"/>
              <a:pPr/>
              <a:t>17/07/35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069287880"/>
      </p:ext>
    </p:extLst>
  </p:cSld>
  <p:clrMapOvr>
    <a:masterClrMapping/>
  </p:clrMapOvr>
  <p:transition spd="slow">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A77C38D-DD89-42A4-A594-D06A8E420D60}" type="datetime1">
              <a:rPr lang="ar-SA" smtClean="0"/>
              <a:pPr/>
              <a:t>17/07/35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119751083"/>
      </p:ext>
    </p:extLst>
  </p:cSld>
  <p:clrMapOvr>
    <a:masterClrMapping/>
  </p:clrMapOvr>
  <p:transition spd="slow">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B5835-8B62-449B-8638-56697147E622}" type="datetime1">
              <a:rPr lang="ar-SA" smtClean="0"/>
              <a:pPr/>
              <a:t>17/07/35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29721225"/>
      </p:ext>
    </p:extLst>
  </p:cSld>
  <p:clrMapOvr>
    <a:masterClrMapping/>
  </p:clrMapOvr>
  <p:transition spd="slow">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37EA4-21E3-445D-BC65-95E25FF10F98}" type="datetime1">
              <a:rPr lang="ar-SA" smtClean="0"/>
              <a:pPr/>
              <a:t>17/07/35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887456845"/>
      </p:ext>
    </p:extLst>
  </p:cSld>
  <p:clrMapOvr>
    <a:masterClrMapping/>
  </p:clrMapOvr>
  <p:transition spd="slow">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4361D-5207-4724-ABD9-990C8409BB70}" type="datetime1">
              <a:rPr lang="ar-SA" smtClean="0"/>
              <a:pPr/>
              <a:t>17/07/35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24723672"/>
      </p:ext>
    </p:extLst>
  </p:cSld>
  <p:clrMapOvr>
    <a:masterClrMapping/>
  </p:clrMapOvr>
  <p:transition spd="slow">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08329F8-4DD2-4380-867C-9AD2769AF281}" type="datetime1">
              <a:rPr lang="ar-SA" smtClean="0"/>
              <a:pPr/>
              <a:t>17/07/35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760901704"/>
      </p:ext>
    </p:extLst>
  </p:cSld>
  <p:clrMapOvr>
    <a:masterClrMapping/>
  </p:clrMapOvr>
  <p:transition spd="slow">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E51A429-16C5-4EAD-B08B-C72AF0BAEAAC}" type="datetime1">
              <a:rPr lang="ar-SA" smtClean="0"/>
              <a:pPr/>
              <a:t>17/07/35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270698227"/>
      </p:ext>
    </p:extLst>
  </p:cSld>
  <p:clrMapOvr>
    <a:masterClrMapping/>
  </p:clrMapOvr>
  <p:transition spd="slow">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2299BB-82AB-4A9D-BA33-25CACC62B9E6}" type="datetime1">
              <a:rPr lang="ar-SA" smtClean="0"/>
              <a:pPr/>
              <a:t>17/07/35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99CD9D-A5DC-480D-A711-2043E36A62B1}" type="slidenum">
              <a:rPr lang="ar-SA" smtClean="0"/>
              <a:pPr/>
              <a:t>‹#›</a:t>
            </a:fld>
            <a:endParaRPr lang="ar-SA"/>
          </a:p>
        </p:txBody>
      </p:sp>
    </p:spTree>
    <p:extLst>
      <p:ext uri="{BB962C8B-B14F-4D97-AF65-F5344CB8AC3E}">
        <p14:creationId xmlns:p14="http://schemas.microsoft.com/office/powerpoint/2010/main" val="945459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dir="d"/>
  </p:transition>
  <p:hf sldNum="0" hdr="0" ft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hyperlink" Target="http://ar.wikipedia.org/wiki/%D9%81%D9%84%D8%B3%D9%81%D8%A9_%D8%A7%D9%84%D8%B9%D9%84%D9%88%D9%85" TargetMode="External"/><Relationship Id="rId2" Type="http://schemas.openxmlformats.org/officeDocument/2006/relationships/hyperlink" Target="http://ar.wikipedia.org/wiki/%D8%AA%D8%B3%D8%A8%D9%8A%D8%A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ar-EG" sz="2800" dirty="0" smtClean="0"/>
              <a:t/>
            </a:r>
            <a:br>
              <a:rPr lang="ar-EG" sz="2800" dirty="0" smtClean="0"/>
            </a:br>
            <a:r>
              <a:rPr lang="ar-SA"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تطور المفاهيم العلمية لدى الأطفال</a:t>
            </a:r>
            <a:r>
              <a:rPr lang="en-US"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ar-SA"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خلال مرحلة العمليات المحسوسة</a:t>
            </a:r>
            <a:r>
              <a:rPr lang="ar-EG"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“المفاهيم العلمية و تنمية مفاهيم العلية لدى الأطفال ”</a:t>
            </a:r>
            <a:r>
              <a:rPr lang="en-US"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ar-EG" sz="32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أولا</a:t>
            </a:r>
            <a:r>
              <a:rPr lang="ar-EG" sz="3200" b="1"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ar-EG" sz="36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مبادىء أكساب المفاهيم العلمية </a:t>
            </a:r>
            <a:r>
              <a:rPr lang="en-US" sz="2800"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a:r>
            <a:br>
              <a:rPr lang="en-US" sz="2800" b="1" u="sng" dirty="0" smtClean="0">
                <a:solidFill>
                  <a:srgbClr val="FF0000"/>
                </a:solidFill>
                <a:effectLst>
                  <a:outerShdw blurRad="38100" dist="38100" dir="2700000" algn="tl">
                    <a:srgbClr val="000000">
                      <a:alpha val="43137"/>
                    </a:srgbClr>
                  </a:outerShdw>
                </a:effectLst>
                <a:latin typeface="Arial" pitchFamily="34" charset="0"/>
                <a:cs typeface="Arial" pitchFamily="34" charset="0"/>
              </a:rPr>
            </a:br>
            <a:endParaRPr lang="ar-EG" sz="2800" b="1" u="sng" dirty="0">
              <a:effectLst>
                <a:outerShdw blurRad="38100" dist="38100" dir="2700000" algn="tl">
                  <a:srgbClr val="000000">
                    <a:alpha val="43137"/>
                  </a:srgbClr>
                </a:outerShdw>
              </a:effectLst>
            </a:endParaRPr>
          </a:p>
        </p:txBody>
      </p:sp>
      <p:pic>
        <p:nvPicPr>
          <p:cNvPr id="1026" name="Picture 2" descr="C:\Users\Dr.Nglaa\Pictures\مجلد الصور\madiecbugs.jpg"/>
          <p:cNvPicPr>
            <a:picLocks noGrp="1" noChangeAspect="1" noChangeArrowheads="1"/>
          </p:cNvPicPr>
          <p:nvPr>
            <p:ph idx="1"/>
          </p:nvPr>
        </p:nvPicPr>
        <p:blipFill>
          <a:blip r:embed="rId2" cstate="print"/>
          <a:srcRect/>
          <a:stretch>
            <a:fillRect/>
          </a:stretch>
        </p:blipFill>
        <p:spPr bwMode="auto">
          <a:xfrm>
            <a:off x="1586536" y="2348880"/>
            <a:ext cx="5970927" cy="3777283"/>
          </a:xfrm>
          <a:prstGeom prst="rect">
            <a:avLst/>
          </a:prstGeom>
          <a:ln>
            <a:noFill/>
          </a:ln>
          <a:effectLst>
            <a:softEdge rad="112500"/>
          </a:effectLst>
        </p:spPr>
      </p:pic>
      <p:sp>
        <p:nvSpPr>
          <p:cNvPr id="5" name="Date Placeholder 4"/>
          <p:cNvSpPr>
            <a:spLocks noGrp="1"/>
          </p:cNvSpPr>
          <p:nvPr>
            <p:ph type="dt" sz="half" idx="10"/>
          </p:nvPr>
        </p:nvSpPr>
        <p:spPr/>
        <p:txBody>
          <a:bodyPr/>
          <a:lstStyle/>
          <a:p>
            <a:fld id="{FC0EAC2E-DB79-4C47-9834-BBAC23530075}" type="datetime1">
              <a:rPr lang="ar-SA" smtClean="0"/>
              <a:pPr/>
              <a:t>17/07/35</a:t>
            </a:fld>
            <a:endParaRPr lang="ar-SA"/>
          </a:p>
        </p:txBody>
      </p:sp>
    </p:spTree>
  </p:cSld>
  <p:clrMapOvr>
    <a:masterClrMapping/>
  </p:clrMapOvr>
  <p:transition spd="slow">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0"/>
            <a:ext cx="9144000" cy="1440159"/>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ar-EG" sz="3600" dirty="0" smtClean="0"/>
              <a:t>تجيب محاضرة اليوم على التساؤلات التالية ؟</a:t>
            </a:r>
            <a:endParaRPr lang="ar-EG" sz="3600" dirty="0"/>
          </a:p>
        </p:txBody>
      </p:sp>
      <p:graphicFrame>
        <p:nvGraphicFramePr>
          <p:cNvPr id="5" name="Diagram 4"/>
          <p:cNvGraphicFramePr/>
          <p:nvPr/>
        </p:nvGraphicFramePr>
        <p:xfrm>
          <a:off x="0" y="1484784"/>
          <a:ext cx="9144000"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fld id="{F29B5835-8B62-449B-8638-56697147E622}" type="datetime1">
              <a:rPr lang="ar-SA" smtClean="0"/>
              <a:pPr/>
              <a:t>17/07/35</a:t>
            </a:fld>
            <a:endParaRPr lang="ar-SA"/>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78098"/>
          </a:xfrm>
        </p:spPr>
        <p:style>
          <a:lnRef idx="2">
            <a:schemeClr val="dk1">
              <a:shade val="50000"/>
            </a:schemeClr>
          </a:lnRef>
          <a:fillRef idx="1">
            <a:schemeClr val="dk1"/>
          </a:fillRef>
          <a:effectRef idx="0">
            <a:schemeClr val="dk1"/>
          </a:effectRef>
          <a:fontRef idx="minor">
            <a:schemeClr val="lt1"/>
          </a:fontRef>
        </p:style>
        <p:txBody>
          <a:bodyPr/>
          <a:lstStyle/>
          <a:p>
            <a:r>
              <a:rPr lang="ar-EG" dirty="0" smtClean="0"/>
              <a:t>مقدمة تمهيدية للوحدة الثانية </a:t>
            </a:r>
            <a:endParaRPr lang="ar-EG" dirty="0"/>
          </a:p>
        </p:txBody>
      </p:sp>
      <p:graphicFrame>
        <p:nvGraphicFramePr>
          <p:cNvPr id="5" name="Content Placeholder 4"/>
          <p:cNvGraphicFramePr>
            <a:graphicFrameLocks noGrp="1"/>
          </p:cNvGraphicFramePr>
          <p:nvPr>
            <p:ph idx="1"/>
          </p:nvPr>
        </p:nvGraphicFramePr>
        <p:xfrm>
          <a:off x="0" y="836712"/>
          <a:ext cx="9144000" cy="602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17/07/35</a:t>
            </a:fld>
            <a:endParaRPr lang="ar-SA"/>
          </a:p>
        </p:txBody>
      </p:sp>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lvl="0"/>
            <a:r>
              <a:rPr lang="ar-EG" b="1" dirty="0" smtClean="0"/>
              <a:t>مالذي  يتعلمة الأطفال </a:t>
            </a:r>
            <a:r>
              <a:rPr lang="ar-SA" b="1" dirty="0" smtClean="0"/>
              <a:t>من خلال </a:t>
            </a:r>
            <a:r>
              <a:rPr lang="ar-EG" b="1" dirty="0" smtClean="0"/>
              <a:t>تعلم المفاهيم العلمية من خلال </a:t>
            </a:r>
            <a:r>
              <a:rPr lang="ar-SA" b="1" dirty="0" smtClean="0"/>
              <a:t>الظواهر </a:t>
            </a:r>
            <a:r>
              <a:rPr lang="ar-EG" b="1" dirty="0" smtClean="0"/>
              <a:t>البيولوجية ؟</a:t>
            </a:r>
            <a:endParaRPr lang="en-US" b="1" dirty="0"/>
          </a:p>
        </p:txBody>
      </p:sp>
      <p:sp>
        <p:nvSpPr>
          <p:cNvPr id="3" name="Content Placeholder 2"/>
          <p:cNvSpPr>
            <a:spLocks noGrp="1"/>
          </p:cNvSpPr>
          <p:nvPr>
            <p:ph idx="1"/>
          </p:nvPr>
        </p:nvSpPr>
        <p:spPr/>
        <p:style>
          <a:lnRef idx="3">
            <a:schemeClr val="lt1"/>
          </a:lnRef>
          <a:fillRef idx="1">
            <a:schemeClr val="accent2"/>
          </a:fillRef>
          <a:effectRef idx="1">
            <a:schemeClr val="accent2"/>
          </a:effectRef>
          <a:fontRef idx="minor">
            <a:schemeClr val="lt1"/>
          </a:fontRef>
        </p:style>
        <p:txBody>
          <a:bodyPr>
            <a:normAutofit/>
          </a:bodyPr>
          <a:lstStyle/>
          <a:p>
            <a:r>
              <a:rPr lang="ar-EG" sz="4000" b="1" dirty="0" smtClean="0"/>
              <a:t>السببية</a:t>
            </a:r>
            <a:r>
              <a:rPr lang="ar-EG" sz="4000" dirty="0" smtClean="0"/>
              <a:t> أو </a:t>
            </a:r>
            <a:r>
              <a:rPr lang="ar-EG" sz="4000" b="1" dirty="0" smtClean="0"/>
              <a:t>العلية</a:t>
            </a:r>
            <a:r>
              <a:rPr lang="ar-EG" sz="4000" dirty="0" smtClean="0"/>
              <a:t>، و</a:t>
            </a:r>
            <a:r>
              <a:rPr lang="ar-EG" sz="4000" b="1" dirty="0" smtClean="0">
                <a:hlinkClick r:id="rId2" tooltip="تسبيب"/>
              </a:rPr>
              <a:t>التسبيب</a:t>
            </a:r>
            <a:r>
              <a:rPr lang="ar-EG" sz="4000" dirty="0" smtClean="0"/>
              <a:t> هي موضوع فلسفي وبشكل أخص في فرع </a:t>
            </a:r>
            <a:r>
              <a:rPr lang="ar-EG" sz="4000" dirty="0" smtClean="0">
                <a:hlinkClick r:id="rId3" tooltip="فلسفة العلوم"/>
              </a:rPr>
              <a:t>فلسفة العلوم</a:t>
            </a:r>
            <a:r>
              <a:rPr lang="ar-EG" sz="4000" dirty="0" smtClean="0"/>
              <a:t> تعني بالعلاقة بين حدث يسمى </a:t>
            </a:r>
            <a:r>
              <a:rPr lang="ar-EG" sz="4000" i="1" dirty="0" smtClean="0"/>
              <a:t>السبب</a:t>
            </a:r>
            <a:r>
              <a:rPr lang="ar-EG" sz="4000" dirty="0" smtClean="0"/>
              <a:t> وحدث آخر يسمى </a:t>
            </a:r>
            <a:r>
              <a:rPr lang="ar-EG" sz="4000" i="1" dirty="0" smtClean="0"/>
              <a:t>الأثر</a:t>
            </a:r>
            <a:r>
              <a:rPr lang="ar-EG" sz="4000" dirty="0" smtClean="0"/>
              <a:t>، بحيث يكون الحدث الثاني نتيجة للأول. </a:t>
            </a:r>
            <a:endParaRPr lang="ar-EG" sz="4000" dirty="0"/>
          </a:p>
        </p:txBody>
      </p:sp>
      <p:sp>
        <p:nvSpPr>
          <p:cNvPr id="4" name="Date Placeholder 3"/>
          <p:cNvSpPr>
            <a:spLocks noGrp="1"/>
          </p:cNvSpPr>
          <p:nvPr>
            <p:ph type="dt" sz="half" idx="10"/>
          </p:nvPr>
        </p:nvSpPr>
        <p:spPr/>
        <p:txBody>
          <a:bodyPr/>
          <a:lstStyle/>
          <a:p>
            <a:fld id="{44447C3E-5DBD-4F78-ADDE-2CB4C350447B}" type="datetime1">
              <a:rPr lang="ar-SA" smtClean="0"/>
              <a:pPr/>
              <a:t>17/07/35</a:t>
            </a:fld>
            <a:endParaRPr lang="ar-SA"/>
          </a:p>
        </p:txBody>
      </p:sp>
    </p:spTree>
  </p:cSld>
  <p:clrMapOvr>
    <a:masterClrMapping/>
  </p:clrMapOvr>
  <p:transition spd="slow">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F7ABE8EC-37B6-468E-9F5E-63B1F19D8A1F}" type="datetime1">
              <a:rPr lang="ar-SA" smtClean="0"/>
              <a:pPr/>
              <a:t>17/07/35</a:t>
            </a:fld>
            <a:endParaRPr lang="ar-SA" dirty="0"/>
          </a:p>
        </p:txBody>
      </p:sp>
    </p:spTree>
    <p:extLst>
      <p:ext uri="{BB962C8B-B14F-4D97-AF65-F5344CB8AC3E}">
        <p14:creationId xmlns:p14="http://schemas.microsoft.com/office/powerpoint/2010/main" val="3261646890"/>
      </p:ext>
    </p:extLst>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17/07/35</a:t>
            </a:fld>
            <a:endParaRPr lang="ar-SA"/>
          </a:p>
        </p:txBody>
      </p:sp>
    </p:spTree>
  </p:cSld>
  <p:clrMapOvr>
    <a:masterClrMapping/>
  </p:clrMapOvr>
  <p:transition spd="slow">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8891692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FE41F5E7-96DB-45A9-98FA-564F0CEA5F10}" type="datetime1">
              <a:rPr lang="ar-SA" smtClean="0"/>
              <a:pPr/>
              <a:t>17/07/35</a:t>
            </a:fld>
            <a:endParaRPr lang="ar-SA"/>
          </a:p>
        </p:txBody>
      </p:sp>
    </p:spTree>
    <p:extLst>
      <p:ext uri="{BB962C8B-B14F-4D97-AF65-F5344CB8AC3E}">
        <p14:creationId xmlns:p14="http://schemas.microsoft.com/office/powerpoint/2010/main" val="1158917357"/>
      </p:ext>
    </p:extLst>
  </p:cSld>
  <p:clrMapOvr>
    <a:masterClrMapping/>
  </p:clrMapOvr>
  <p:transition spd="slow">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095370050"/>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D744977C-CA43-4FDD-B8AD-1D351115F9AF}" type="datetime1">
              <a:rPr lang="ar-SA" smtClean="0"/>
              <a:pPr/>
              <a:t>17/07/35</a:t>
            </a:fld>
            <a:endParaRPr lang="ar-SA"/>
          </a:p>
        </p:txBody>
      </p:sp>
    </p:spTree>
    <p:extLst>
      <p:ext uri="{BB962C8B-B14F-4D97-AF65-F5344CB8AC3E}">
        <p14:creationId xmlns:p14="http://schemas.microsoft.com/office/powerpoint/2010/main" val="2197577979"/>
      </p:ext>
    </p:extLst>
  </p:cSld>
  <p:clrMapOvr>
    <a:masterClrMapping/>
  </p:clrMapOvr>
  <p:transition spd="slow">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0C1A6E38-0D0B-4C61-9D95-D413ABF0AA1F}" type="datetime1">
              <a:rPr lang="ar-SA" smtClean="0"/>
              <a:pPr/>
              <a:t>17/07/35</a:t>
            </a:fld>
            <a:endParaRPr lang="ar-SA"/>
          </a:p>
        </p:txBody>
      </p:sp>
    </p:spTree>
    <p:extLst>
      <p:ext uri="{BB962C8B-B14F-4D97-AF65-F5344CB8AC3E}">
        <p14:creationId xmlns:p14="http://schemas.microsoft.com/office/powerpoint/2010/main" val="2116856808"/>
      </p:ext>
    </p:extLst>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ar-EG" dirty="0" smtClean="0"/>
              <a:t>مرحلة العمليات العقلية”تنمو فيها  مفاهيم العلية و المفاهيم المجردة لدى الأطفال ”</a:t>
            </a:r>
            <a:endParaRPr lang="ar-EG" dirty="0"/>
          </a:p>
        </p:txBody>
      </p:sp>
      <p:graphicFrame>
        <p:nvGraphicFramePr>
          <p:cNvPr id="5" name="Content Placeholder 4"/>
          <p:cNvGraphicFramePr>
            <a:graphicFrameLocks noGrp="1"/>
          </p:cNvGraphicFramePr>
          <p:nvPr>
            <p:ph idx="1"/>
          </p:nvPr>
        </p:nvGraphicFramePr>
        <p:xfrm>
          <a:off x="0" y="1196752"/>
          <a:ext cx="9144000"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17/07/35</a:t>
            </a:fld>
            <a:endParaRPr lang="ar-SA"/>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36832F0-A818-4F00-9098-489D72B90EA0}" type="datetime1">
              <a:rPr lang="ar-SA" smtClean="0"/>
              <a:pPr/>
              <a:t>17/07/35</a:t>
            </a:fld>
            <a:endParaRPr lang="ar-SA"/>
          </a:p>
        </p:txBody>
      </p:sp>
    </p:spTree>
    <p:extLst>
      <p:ext uri="{BB962C8B-B14F-4D97-AF65-F5344CB8AC3E}">
        <p14:creationId xmlns:p14="http://schemas.microsoft.com/office/powerpoint/2010/main" val="2353886240"/>
      </p:ext>
    </p:extLst>
  </p:cSld>
  <p:clrMapOvr>
    <a:masterClrMapping/>
  </p:clrMapOvr>
  <p:transition spd="slow">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358650913"/>
              </p:ext>
            </p:extLst>
          </p:nvPr>
        </p:nvGraphicFramePr>
        <p:xfrm>
          <a:off x="0" y="-315416"/>
          <a:ext cx="9144000" cy="7173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9AD12333-704F-47C0-8309-9CFEAE841766}" type="datetime1">
              <a:rPr lang="ar-SA" smtClean="0"/>
              <a:pPr/>
              <a:t>17/07/35</a:t>
            </a:fld>
            <a:endParaRPr lang="ar-SA"/>
          </a:p>
        </p:txBody>
      </p:sp>
    </p:spTree>
    <p:extLst>
      <p:ext uri="{BB962C8B-B14F-4D97-AF65-F5344CB8AC3E}">
        <p14:creationId xmlns:p14="http://schemas.microsoft.com/office/powerpoint/2010/main" val="824463261"/>
      </p:ext>
    </p:extLst>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77911418"/>
              </p:ext>
            </p:extLst>
          </p:nvPr>
        </p:nvGraphicFramePr>
        <p:xfrm>
          <a:off x="0" y="0"/>
          <a:ext cx="9144000" cy="6885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CB4CA5C-BDD1-45EE-B2D5-A1085B9BC1B1}" type="datetime1">
              <a:rPr lang="ar-SA" smtClean="0"/>
              <a:pPr/>
              <a:t>17/07/35</a:t>
            </a:fld>
            <a:endParaRPr lang="ar-SA"/>
          </a:p>
        </p:txBody>
      </p:sp>
    </p:spTree>
    <p:extLst>
      <p:ext uri="{BB962C8B-B14F-4D97-AF65-F5344CB8AC3E}">
        <p14:creationId xmlns:p14="http://schemas.microsoft.com/office/powerpoint/2010/main" val="1713828846"/>
      </p:ext>
    </p:extLst>
  </p:cSld>
  <p:clrMapOvr>
    <a:masterClrMapping/>
  </p:clrMapOvr>
  <p:transition spd="slow">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449724094"/>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56075EF5-5415-41BD-9549-F1697B837CFE}" type="datetime1">
              <a:rPr lang="ar-SA" sz="1400" b="1" smtClean="0"/>
              <a:pPr/>
              <a:t>17/07/35</a:t>
            </a:fld>
            <a:endParaRPr lang="ar-SA" b="1" dirty="0"/>
          </a:p>
        </p:txBody>
      </p:sp>
    </p:spTree>
    <p:extLst>
      <p:ext uri="{BB962C8B-B14F-4D97-AF65-F5344CB8AC3E}">
        <p14:creationId xmlns:p14="http://schemas.microsoft.com/office/powerpoint/2010/main" val="2381456706"/>
      </p:ext>
    </p:extLst>
  </p:cSld>
  <p:clrMapOvr>
    <a:masterClrMapping/>
  </p:clrMapOvr>
  <p:transition spd="slow">
    <p:pull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874</TotalTime>
  <Words>1116</Words>
  <Application>Microsoft Office PowerPoint</Application>
  <PresentationFormat>عرض على الشاشة (3:4)‏</PresentationFormat>
  <Paragraphs>61</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 تطور المفاهيم العلمية لدى الأطفال خلال مرحلة العمليات المحسوسة“المفاهيم العلمية و تنمية مفاهيم العلية لدى الأطفال ” أولا مبادىء أكساب المفاهيم العلمية  </vt:lpstr>
      <vt:lpstr>تجيب محاضرة اليوم على التساؤلات التالية ؟</vt:lpstr>
      <vt:lpstr>مقدمة تمهيدية للوحدة الثانية </vt:lpstr>
      <vt:lpstr>مالذي  يتعلمة الأطفال من خلال تعلم المفاهيم العلمية من خلال الظواهر البيولوجية ؟</vt:lpstr>
      <vt:lpstr>عرض تقديمي في PowerPoint</vt:lpstr>
      <vt:lpstr>عرض تقديمي في PowerPoint</vt:lpstr>
      <vt:lpstr>عرض تقديمي في PowerPoint</vt:lpstr>
      <vt:lpstr>عرض تقديمي في PowerPoint</vt:lpstr>
      <vt:lpstr>عرض تقديمي في PowerPoint</vt:lpstr>
      <vt:lpstr>مرحلة العمليات العقلية”تنمو فيها  مفاهيم العلية و المفاهيم المجردة لدى الأطفال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meezo2</dc:creator>
  <cp:lastModifiedBy>M M</cp:lastModifiedBy>
  <cp:revision>26</cp:revision>
  <dcterms:created xsi:type="dcterms:W3CDTF">2014-01-18T01:00:53Z</dcterms:created>
  <dcterms:modified xsi:type="dcterms:W3CDTF">2014-05-16T11:54:13Z</dcterms:modified>
</cp:coreProperties>
</file>