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7"/>
  </p:notesMasterIdLst>
  <p:sldIdLst>
    <p:sldId id="375" r:id="rId2"/>
    <p:sldId id="376" r:id="rId3"/>
    <p:sldId id="377" r:id="rId4"/>
    <p:sldId id="379" r:id="rId5"/>
    <p:sldId id="380" r:id="rId6"/>
    <p:sldId id="381" r:id="rId7"/>
    <p:sldId id="384" r:id="rId8"/>
    <p:sldId id="386" r:id="rId9"/>
    <p:sldId id="387" r:id="rId10"/>
    <p:sldId id="396" r:id="rId11"/>
    <p:sldId id="388" r:id="rId12"/>
    <p:sldId id="389" r:id="rId13"/>
    <p:sldId id="390" r:id="rId14"/>
    <p:sldId id="393" r:id="rId15"/>
    <p:sldId id="3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8" autoAdjust="0"/>
    <p:restoredTop sz="94579" autoAdjust="0"/>
  </p:normalViewPr>
  <p:slideViewPr>
    <p:cSldViewPr>
      <p:cViewPr varScale="1">
        <p:scale>
          <a:sx n="70" d="100"/>
          <a:sy n="70" d="100"/>
        </p:scale>
        <p:origin x="147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513E69-FB9F-4600-AB8F-B60AD5DB3E90}" type="doc">
      <dgm:prSet loTypeId="urn:microsoft.com/office/officeart/2005/8/layout/vList2" loCatId="list" qsTypeId="urn:microsoft.com/office/officeart/2005/8/quickstyle/3d3" qsCatId="3D" csTypeId="urn:microsoft.com/office/officeart/2005/8/colors/colorful1#1" csCatId="colorful" phldr="1"/>
      <dgm:spPr/>
      <dgm:t>
        <a:bodyPr/>
        <a:lstStyle/>
        <a:p>
          <a:pPr rtl="1"/>
          <a:endParaRPr lang="ar-EG"/>
        </a:p>
      </dgm:t>
    </dgm:pt>
    <dgm:pt modelId="{E288D60D-7017-4DAC-AB80-F169C1A3CA5A}">
      <dgm:prSet>
        <dgm:style>
          <a:lnRef idx="3">
            <a:schemeClr val="lt1"/>
          </a:lnRef>
          <a:fillRef idx="1">
            <a:schemeClr val="dk1"/>
          </a:fillRef>
          <a:effectRef idx="1">
            <a:schemeClr val="dk1"/>
          </a:effectRef>
          <a:fontRef idx="minor">
            <a:schemeClr val="lt1"/>
          </a:fontRef>
        </dgm:style>
      </dgm:prSet>
      <dgm:spPr/>
      <dgm:t>
        <a:bodyPr/>
        <a:lstStyle/>
        <a:p>
          <a:pPr algn="ctr" rtl="1"/>
          <a:r>
            <a:rPr lang="ar-EG" b="1" dirty="0" smtClean="0">
              <a:solidFill>
                <a:srgbClr val="FF0000"/>
              </a:solidFill>
            </a:rPr>
            <a:t>ما هى ال</a:t>
          </a:r>
          <a:r>
            <a:rPr lang="ar-SA" b="1" dirty="0" smtClean="0">
              <a:solidFill>
                <a:srgbClr val="FF0000"/>
              </a:solidFill>
            </a:rPr>
            <a:t>أهداف </a:t>
          </a:r>
          <a:r>
            <a:rPr lang="ar-EG" b="1" dirty="0" smtClean="0">
              <a:solidFill>
                <a:srgbClr val="FF0000"/>
              </a:solidFill>
            </a:rPr>
            <a:t>العامة فى </a:t>
          </a:r>
          <a:r>
            <a:rPr lang="ar-SA" b="1" dirty="0" smtClean="0">
              <a:solidFill>
                <a:srgbClr val="FF0000"/>
              </a:solidFill>
            </a:rPr>
            <a:t>تنمية المفاهيم العلمية لأطفال ما قبل المدرسة</a:t>
          </a:r>
          <a:r>
            <a:rPr lang="ar-EG" b="1" dirty="0" smtClean="0">
              <a:solidFill>
                <a:srgbClr val="FF0000"/>
              </a:solidFill>
            </a:rPr>
            <a:t>؟</a:t>
          </a:r>
          <a:endParaRPr lang="en-US" b="1" dirty="0">
            <a:solidFill>
              <a:srgbClr val="FF0000"/>
            </a:solidFill>
          </a:endParaRPr>
        </a:p>
      </dgm:t>
    </dgm:pt>
    <dgm:pt modelId="{256DFCFC-D255-4CDD-8A18-1CF492DC629D}" type="parTrans" cxnId="{885BB9F2-AC4D-4CE5-B7B4-A70F473D69E2}">
      <dgm:prSet/>
      <dgm:spPr/>
      <dgm:t>
        <a:bodyPr/>
        <a:lstStyle/>
        <a:p>
          <a:pPr rtl="1"/>
          <a:endParaRPr lang="ar-EG"/>
        </a:p>
      </dgm:t>
    </dgm:pt>
    <dgm:pt modelId="{0D746353-E7B9-4994-8352-AEB1FBC1FE23}" type="sibTrans" cxnId="{885BB9F2-AC4D-4CE5-B7B4-A70F473D69E2}">
      <dgm:prSet/>
      <dgm:spPr/>
      <dgm:t>
        <a:bodyPr/>
        <a:lstStyle/>
        <a:p>
          <a:pPr rtl="1"/>
          <a:endParaRPr lang="ar-EG"/>
        </a:p>
      </dgm:t>
    </dgm:pt>
    <dgm:pt modelId="{0A7B850A-4403-47E9-99AA-54FF7B0DE79F}">
      <dgm:prSet/>
      <dgm:spPr>
        <a:solidFill>
          <a:srgbClr val="FFFF00"/>
        </a:solidFill>
      </dgm:spPr>
      <dgm:t>
        <a:bodyPr/>
        <a:lstStyle/>
        <a:p>
          <a:pPr algn="ctr" rtl="1"/>
          <a:r>
            <a:rPr lang="ar-SA" dirty="0" smtClean="0">
              <a:solidFill>
                <a:srgbClr val="0070C0"/>
              </a:solidFill>
            </a:rPr>
            <a:t>الجانب المعرفي ويتضمن الحقائق والقوانين والمبادئ والنظريات.</a:t>
          </a:r>
          <a:endParaRPr lang="en-US" dirty="0">
            <a:solidFill>
              <a:srgbClr val="0070C0"/>
            </a:solidFill>
          </a:endParaRPr>
        </a:p>
      </dgm:t>
    </dgm:pt>
    <dgm:pt modelId="{A925D300-5BA0-4D3A-BA29-80A0DEE104D7}" type="parTrans" cxnId="{17517661-30C2-49AA-B26A-5B9F450E96B8}">
      <dgm:prSet/>
      <dgm:spPr/>
      <dgm:t>
        <a:bodyPr/>
        <a:lstStyle/>
        <a:p>
          <a:pPr rtl="1"/>
          <a:endParaRPr lang="ar-EG"/>
        </a:p>
      </dgm:t>
    </dgm:pt>
    <dgm:pt modelId="{6394A266-E410-40EA-8D77-2A905098FE2A}" type="sibTrans" cxnId="{17517661-30C2-49AA-B26A-5B9F450E96B8}">
      <dgm:prSet/>
      <dgm:spPr/>
      <dgm:t>
        <a:bodyPr/>
        <a:lstStyle/>
        <a:p>
          <a:pPr rtl="1"/>
          <a:endParaRPr lang="ar-EG"/>
        </a:p>
      </dgm:t>
    </dgm:pt>
    <dgm:pt modelId="{8EB4DC9B-E905-43F6-AF8C-31E44E1FFBEA}">
      <dgm:prSet/>
      <dgm:spPr/>
      <dgm:t>
        <a:bodyPr/>
        <a:lstStyle/>
        <a:p>
          <a:pPr algn="ctr" rtl="1"/>
          <a:r>
            <a:rPr lang="ar-SA" dirty="0" smtClean="0">
              <a:solidFill>
                <a:srgbClr val="FFFF00"/>
              </a:solidFill>
            </a:rPr>
            <a:t>الجانب الانفعالي ويتضمن الميول والاتجاهات والقيم.</a:t>
          </a:r>
          <a:endParaRPr lang="en-US" dirty="0">
            <a:solidFill>
              <a:srgbClr val="FFFF00"/>
            </a:solidFill>
          </a:endParaRPr>
        </a:p>
      </dgm:t>
    </dgm:pt>
    <dgm:pt modelId="{18374B76-6EBA-46C6-A549-657CDC61A107}" type="parTrans" cxnId="{E877CB33-7DAE-40A6-874B-C02173E019E2}">
      <dgm:prSet/>
      <dgm:spPr/>
      <dgm:t>
        <a:bodyPr/>
        <a:lstStyle/>
        <a:p>
          <a:pPr rtl="1"/>
          <a:endParaRPr lang="ar-EG"/>
        </a:p>
      </dgm:t>
    </dgm:pt>
    <dgm:pt modelId="{082C9C20-4D5D-44DC-A788-89F303A4EF23}" type="sibTrans" cxnId="{E877CB33-7DAE-40A6-874B-C02173E019E2}">
      <dgm:prSet/>
      <dgm:spPr/>
      <dgm:t>
        <a:bodyPr/>
        <a:lstStyle/>
        <a:p>
          <a:pPr rtl="1"/>
          <a:endParaRPr lang="ar-EG"/>
        </a:p>
      </dgm:t>
    </dgm:pt>
    <dgm:pt modelId="{5FA734AB-A9CB-4254-BDE8-292F7DE71C0B}">
      <dgm:prSet/>
      <dgm:spPr/>
      <dgm:t>
        <a:bodyPr/>
        <a:lstStyle/>
        <a:p>
          <a:pPr algn="ctr" rtl="1"/>
          <a:r>
            <a:rPr lang="ar-SA" dirty="0" smtClean="0">
              <a:solidFill>
                <a:srgbClr val="FFFF00"/>
              </a:solidFill>
            </a:rPr>
            <a:t>الجانب النفسحركي ويتضمن المهارات بأنواعها المختلفة.</a:t>
          </a:r>
          <a:endParaRPr lang="ar-EG" dirty="0">
            <a:solidFill>
              <a:srgbClr val="FFFF00"/>
            </a:solidFill>
          </a:endParaRPr>
        </a:p>
      </dgm:t>
    </dgm:pt>
    <dgm:pt modelId="{35AA4092-95D9-4F16-8888-693BCDFF681D}" type="parTrans" cxnId="{E4183766-7DE6-4B86-8FA0-82CEECC94713}">
      <dgm:prSet/>
      <dgm:spPr/>
      <dgm:t>
        <a:bodyPr/>
        <a:lstStyle/>
        <a:p>
          <a:pPr rtl="1"/>
          <a:endParaRPr lang="ar-EG"/>
        </a:p>
      </dgm:t>
    </dgm:pt>
    <dgm:pt modelId="{B87007A3-BB2E-4340-A883-DC960E23FABE}" type="sibTrans" cxnId="{E4183766-7DE6-4B86-8FA0-82CEECC94713}">
      <dgm:prSet/>
      <dgm:spPr/>
      <dgm:t>
        <a:bodyPr/>
        <a:lstStyle/>
        <a:p>
          <a:pPr rtl="1"/>
          <a:endParaRPr lang="ar-EG"/>
        </a:p>
      </dgm:t>
    </dgm:pt>
    <dgm:pt modelId="{FEA93FEA-2AAC-4728-AC71-3F14F18DD648}" type="pres">
      <dgm:prSet presAssocID="{19513E69-FB9F-4600-AB8F-B60AD5DB3E90}" presName="linear" presStyleCnt="0">
        <dgm:presLayoutVars>
          <dgm:animLvl val="lvl"/>
          <dgm:resizeHandles val="exact"/>
        </dgm:presLayoutVars>
      </dgm:prSet>
      <dgm:spPr/>
      <dgm:t>
        <a:bodyPr/>
        <a:lstStyle/>
        <a:p>
          <a:pPr rtl="1"/>
          <a:endParaRPr lang="ar-EG"/>
        </a:p>
      </dgm:t>
    </dgm:pt>
    <dgm:pt modelId="{FD365237-0212-4D61-917B-722D1D38BC87}" type="pres">
      <dgm:prSet presAssocID="{E288D60D-7017-4DAC-AB80-F169C1A3CA5A}" presName="parentText" presStyleLbl="node1" presStyleIdx="0" presStyleCnt="2">
        <dgm:presLayoutVars>
          <dgm:chMax val="0"/>
          <dgm:bulletEnabled val="1"/>
        </dgm:presLayoutVars>
      </dgm:prSet>
      <dgm:spPr/>
      <dgm:t>
        <a:bodyPr/>
        <a:lstStyle/>
        <a:p>
          <a:pPr rtl="1"/>
          <a:endParaRPr lang="ar-EG"/>
        </a:p>
      </dgm:t>
    </dgm:pt>
    <dgm:pt modelId="{47191B6E-6B26-408E-A386-C591E112EFF4}" type="pres">
      <dgm:prSet presAssocID="{0D746353-E7B9-4994-8352-AEB1FBC1FE23}" presName="spacer" presStyleCnt="0"/>
      <dgm:spPr/>
    </dgm:pt>
    <dgm:pt modelId="{6FC55212-C3F4-4D4C-A0D7-177BE7C622A1}" type="pres">
      <dgm:prSet presAssocID="{0A7B850A-4403-47E9-99AA-54FF7B0DE79F}" presName="parentText" presStyleLbl="node1" presStyleIdx="1" presStyleCnt="2">
        <dgm:presLayoutVars>
          <dgm:chMax val="0"/>
          <dgm:bulletEnabled val="1"/>
        </dgm:presLayoutVars>
      </dgm:prSet>
      <dgm:spPr/>
      <dgm:t>
        <a:bodyPr/>
        <a:lstStyle/>
        <a:p>
          <a:pPr rtl="1"/>
          <a:endParaRPr lang="ar-EG"/>
        </a:p>
      </dgm:t>
    </dgm:pt>
    <dgm:pt modelId="{5110E58A-9418-4128-9C6C-4D7A370E313B}" type="pres">
      <dgm:prSet presAssocID="{0A7B850A-4403-47E9-99AA-54FF7B0DE79F}" presName="childText" presStyleLbl="revTx" presStyleIdx="0" presStyleCnt="1">
        <dgm:presLayoutVars>
          <dgm:bulletEnabled val="1"/>
        </dgm:presLayoutVars>
      </dgm:prSet>
      <dgm:spPr/>
      <dgm:t>
        <a:bodyPr/>
        <a:lstStyle/>
        <a:p>
          <a:pPr rtl="1"/>
          <a:endParaRPr lang="ar-EG"/>
        </a:p>
      </dgm:t>
    </dgm:pt>
  </dgm:ptLst>
  <dgm:cxnLst>
    <dgm:cxn modelId="{4DD871D0-ADA3-44B2-98D9-9A8DD0B0BE0A}" type="presOf" srcId="{5FA734AB-A9CB-4254-BDE8-292F7DE71C0B}" destId="{5110E58A-9418-4128-9C6C-4D7A370E313B}" srcOrd="0" destOrd="1" presId="urn:microsoft.com/office/officeart/2005/8/layout/vList2"/>
    <dgm:cxn modelId="{93116E79-A31E-4002-9BB6-3D0BB6302AA8}" type="presOf" srcId="{19513E69-FB9F-4600-AB8F-B60AD5DB3E90}" destId="{FEA93FEA-2AAC-4728-AC71-3F14F18DD648}" srcOrd="0" destOrd="0" presId="urn:microsoft.com/office/officeart/2005/8/layout/vList2"/>
    <dgm:cxn modelId="{82268862-8324-4FEB-A518-64C2CFABA51B}" type="presOf" srcId="{E288D60D-7017-4DAC-AB80-F169C1A3CA5A}" destId="{FD365237-0212-4D61-917B-722D1D38BC87}" srcOrd="0" destOrd="0" presId="urn:microsoft.com/office/officeart/2005/8/layout/vList2"/>
    <dgm:cxn modelId="{E877CB33-7DAE-40A6-874B-C02173E019E2}" srcId="{0A7B850A-4403-47E9-99AA-54FF7B0DE79F}" destId="{8EB4DC9B-E905-43F6-AF8C-31E44E1FFBEA}" srcOrd="0" destOrd="0" parTransId="{18374B76-6EBA-46C6-A549-657CDC61A107}" sibTransId="{082C9C20-4D5D-44DC-A788-89F303A4EF23}"/>
    <dgm:cxn modelId="{17517661-30C2-49AA-B26A-5B9F450E96B8}" srcId="{19513E69-FB9F-4600-AB8F-B60AD5DB3E90}" destId="{0A7B850A-4403-47E9-99AA-54FF7B0DE79F}" srcOrd="1" destOrd="0" parTransId="{A925D300-5BA0-4D3A-BA29-80A0DEE104D7}" sibTransId="{6394A266-E410-40EA-8D77-2A905098FE2A}"/>
    <dgm:cxn modelId="{885BB9F2-AC4D-4CE5-B7B4-A70F473D69E2}" srcId="{19513E69-FB9F-4600-AB8F-B60AD5DB3E90}" destId="{E288D60D-7017-4DAC-AB80-F169C1A3CA5A}" srcOrd="0" destOrd="0" parTransId="{256DFCFC-D255-4CDD-8A18-1CF492DC629D}" sibTransId="{0D746353-E7B9-4994-8352-AEB1FBC1FE23}"/>
    <dgm:cxn modelId="{FDAB79C2-B98E-4C90-8612-48656195BAED}" type="presOf" srcId="{8EB4DC9B-E905-43F6-AF8C-31E44E1FFBEA}" destId="{5110E58A-9418-4128-9C6C-4D7A370E313B}" srcOrd="0" destOrd="0" presId="urn:microsoft.com/office/officeart/2005/8/layout/vList2"/>
    <dgm:cxn modelId="{4097B9F3-DC59-4C60-A279-96E3F907387C}" type="presOf" srcId="{0A7B850A-4403-47E9-99AA-54FF7B0DE79F}" destId="{6FC55212-C3F4-4D4C-A0D7-177BE7C622A1}" srcOrd="0" destOrd="0" presId="urn:microsoft.com/office/officeart/2005/8/layout/vList2"/>
    <dgm:cxn modelId="{E4183766-7DE6-4B86-8FA0-82CEECC94713}" srcId="{0A7B850A-4403-47E9-99AA-54FF7B0DE79F}" destId="{5FA734AB-A9CB-4254-BDE8-292F7DE71C0B}" srcOrd="1" destOrd="0" parTransId="{35AA4092-95D9-4F16-8888-693BCDFF681D}" sibTransId="{B87007A3-BB2E-4340-A883-DC960E23FABE}"/>
    <dgm:cxn modelId="{3BF65416-9B58-4517-8272-21E3339704B9}" type="presParOf" srcId="{FEA93FEA-2AAC-4728-AC71-3F14F18DD648}" destId="{FD365237-0212-4D61-917B-722D1D38BC87}" srcOrd="0" destOrd="0" presId="urn:microsoft.com/office/officeart/2005/8/layout/vList2"/>
    <dgm:cxn modelId="{2FF306E0-A52A-4CD3-B312-9A62B57D45F8}" type="presParOf" srcId="{FEA93FEA-2AAC-4728-AC71-3F14F18DD648}" destId="{47191B6E-6B26-408E-A386-C591E112EFF4}" srcOrd="1" destOrd="0" presId="urn:microsoft.com/office/officeart/2005/8/layout/vList2"/>
    <dgm:cxn modelId="{C30625C7-9934-4426-99E8-A6D331F96A48}" type="presParOf" srcId="{FEA93FEA-2AAC-4728-AC71-3F14F18DD648}" destId="{6FC55212-C3F4-4D4C-A0D7-177BE7C622A1}" srcOrd="2" destOrd="0" presId="urn:microsoft.com/office/officeart/2005/8/layout/vList2"/>
    <dgm:cxn modelId="{4759F5C6-7044-4A2F-96E1-5ADF599D69C1}" type="presParOf" srcId="{FEA93FEA-2AAC-4728-AC71-3F14F18DD648}" destId="{5110E58A-9418-4128-9C6C-4D7A370E313B}"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401378-4576-4E5A-BECF-12C98371FFC1}" type="doc">
      <dgm:prSet loTypeId="urn:microsoft.com/office/officeart/2005/8/layout/vProcess5" loCatId="process" qsTypeId="urn:microsoft.com/office/officeart/2005/8/quickstyle/simple1" qsCatId="simple" csTypeId="urn:microsoft.com/office/officeart/2005/8/colors/colorful1#2" csCatId="colorful" phldr="1"/>
      <dgm:spPr/>
      <dgm:t>
        <a:bodyPr/>
        <a:lstStyle/>
        <a:p>
          <a:pPr rtl="1"/>
          <a:endParaRPr lang="ar-EG"/>
        </a:p>
      </dgm:t>
    </dgm:pt>
    <dgm:pt modelId="{AB103D3E-857A-44E0-8F41-84F3AEDEF89A}">
      <dgm:prSet custT="1">
        <dgm:style>
          <a:lnRef idx="2">
            <a:schemeClr val="dk1">
              <a:shade val="50000"/>
            </a:schemeClr>
          </a:lnRef>
          <a:fillRef idx="1">
            <a:schemeClr val="dk1"/>
          </a:fillRef>
          <a:effectRef idx="0">
            <a:schemeClr val="dk1"/>
          </a:effectRef>
          <a:fontRef idx="minor">
            <a:schemeClr val="lt1"/>
          </a:fontRef>
        </dgm:style>
      </dgm:prSet>
      <dgm:spPr>
        <a:ln/>
      </dgm:spPr>
      <dgm:t>
        <a:bodyPr/>
        <a:lstStyle/>
        <a:p>
          <a:pPr rtl="1"/>
          <a:r>
            <a:rPr lang="ar-EG" sz="3200" b="1" dirty="0" smtClean="0">
              <a:solidFill>
                <a:srgbClr val="002060"/>
              </a:solidFill>
            </a:rPr>
            <a:t>ما هى الأهداف الخاصة فى تعلم المفاهيم العلمية لدى الأطفال ؟ </a:t>
          </a:r>
          <a:endParaRPr lang="ar-EG" sz="3200" b="1" dirty="0">
            <a:solidFill>
              <a:srgbClr val="002060"/>
            </a:solidFill>
          </a:endParaRPr>
        </a:p>
      </dgm:t>
    </dgm:pt>
    <dgm:pt modelId="{2AAD55B9-5789-407C-A302-BC7D05DF94D4}" type="parTrans" cxnId="{7BA9AD4C-8F33-455F-8299-F7A50232964A}">
      <dgm:prSet/>
      <dgm:spPr/>
      <dgm:t>
        <a:bodyPr/>
        <a:lstStyle/>
        <a:p>
          <a:pPr rtl="1"/>
          <a:endParaRPr lang="ar-EG"/>
        </a:p>
      </dgm:t>
    </dgm:pt>
    <dgm:pt modelId="{B1D24C7C-894A-46C8-AA6E-D64AFA118853}" type="sibTrans" cxnId="{7BA9AD4C-8F33-455F-8299-F7A50232964A}">
      <dgm:prSet/>
      <dgm:spPr/>
      <dgm:t>
        <a:bodyPr/>
        <a:lstStyle/>
        <a:p>
          <a:pPr rtl="1"/>
          <a:endParaRPr lang="ar-EG"/>
        </a:p>
      </dgm:t>
    </dgm:pt>
    <dgm:pt modelId="{9F627088-6676-4865-9D62-18393BD52308}">
      <dgm:prSet custT="1"/>
      <dgm:spPr/>
      <dgm:t>
        <a:bodyPr/>
        <a:lstStyle/>
        <a:p>
          <a:pPr rtl="1"/>
          <a:r>
            <a:rPr lang="ar-EG" sz="2800" dirty="0" smtClean="0">
              <a:solidFill>
                <a:schemeClr val="bg1"/>
              </a:solidFill>
            </a:rPr>
            <a:t>1</a:t>
          </a:r>
          <a:r>
            <a:rPr lang="ar-SA" sz="2800" dirty="0" smtClean="0">
              <a:solidFill>
                <a:schemeClr val="bg1"/>
              </a:solidFill>
            </a:rPr>
            <a:t>- إشباع فضول الطفل للتعرف علي الظواهر الطبيعية والبيئية.</a:t>
          </a:r>
          <a:endParaRPr lang="en-US" sz="2800" dirty="0">
            <a:solidFill>
              <a:schemeClr val="bg1"/>
            </a:solidFill>
          </a:endParaRPr>
        </a:p>
      </dgm:t>
    </dgm:pt>
    <dgm:pt modelId="{D1538118-8382-4B16-8BED-04BFC7E95F02}" type="parTrans" cxnId="{DC0690BB-3824-406A-87EF-14289D7A98E4}">
      <dgm:prSet/>
      <dgm:spPr/>
      <dgm:t>
        <a:bodyPr/>
        <a:lstStyle/>
        <a:p>
          <a:pPr rtl="1"/>
          <a:endParaRPr lang="ar-EG"/>
        </a:p>
      </dgm:t>
    </dgm:pt>
    <dgm:pt modelId="{27789893-EC5F-4C47-A1E2-57D2D456AE41}" type="sibTrans" cxnId="{DC0690BB-3824-406A-87EF-14289D7A98E4}">
      <dgm:prSet/>
      <dgm:spPr/>
      <dgm:t>
        <a:bodyPr/>
        <a:lstStyle/>
        <a:p>
          <a:pPr rtl="1"/>
          <a:endParaRPr lang="ar-EG"/>
        </a:p>
      </dgm:t>
    </dgm:pt>
    <dgm:pt modelId="{81A9DCDD-06E1-4EE5-8981-E952C6D03592}">
      <dgm:prSet custT="1"/>
      <dgm:spPr/>
      <dgm:t>
        <a:bodyPr/>
        <a:lstStyle/>
        <a:p>
          <a:pPr rtl="1"/>
          <a:r>
            <a:rPr lang="ar-SA" sz="2400" b="1" dirty="0" smtClean="0">
              <a:solidFill>
                <a:schemeClr val="bg1"/>
              </a:solidFill>
            </a:rPr>
            <a:t>2- تعليم الطفل الطرق العلمية لاستخدامها في خبرات الحياة اليومية مثل:فظ الطعام من التلف.استخدام الكمبيوتر</a:t>
          </a:r>
          <a:r>
            <a:rPr lang="ar-EG" sz="2400" b="1" dirty="0" smtClean="0">
              <a:solidFill>
                <a:schemeClr val="bg1"/>
              </a:solidFill>
            </a:rPr>
            <a:t>و </a:t>
          </a:r>
          <a:r>
            <a:rPr lang="ar-SA" sz="2400" b="1" dirty="0" smtClean="0">
              <a:solidFill>
                <a:schemeClr val="bg1"/>
              </a:solidFill>
            </a:rPr>
            <a:t>استخدام الأجهزة الكهربائية</a:t>
          </a:r>
          <a:r>
            <a:rPr lang="ar-EG" sz="2400" b="1" dirty="0" smtClean="0">
              <a:solidFill>
                <a:schemeClr val="bg1"/>
              </a:solidFill>
            </a:rPr>
            <a:t> و و</a:t>
          </a:r>
          <a:r>
            <a:rPr lang="ar-SA" sz="2400" b="1" dirty="0" smtClean="0">
              <a:solidFill>
                <a:schemeClr val="bg1"/>
              </a:solidFill>
            </a:rPr>
            <a:t>لتعرف علي الظواهر الطبيعية.</a:t>
          </a:r>
          <a:endParaRPr lang="en-US" sz="2400" b="1" dirty="0">
            <a:solidFill>
              <a:schemeClr val="bg1"/>
            </a:solidFill>
          </a:endParaRPr>
        </a:p>
      </dgm:t>
    </dgm:pt>
    <dgm:pt modelId="{E924AFEE-BF90-4167-AB5E-3DF65E92BFE4}" type="parTrans" cxnId="{5BDC2AD1-2BD6-4A9E-BA3F-9F12659CBA26}">
      <dgm:prSet/>
      <dgm:spPr/>
      <dgm:t>
        <a:bodyPr/>
        <a:lstStyle/>
        <a:p>
          <a:pPr rtl="1"/>
          <a:endParaRPr lang="ar-EG"/>
        </a:p>
      </dgm:t>
    </dgm:pt>
    <dgm:pt modelId="{B27B9AF6-6C39-4D8A-9424-D08E5B6D45AA}" type="sibTrans" cxnId="{5BDC2AD1-2BD6-4A9E-BA3F-9F12659CBA26}">
      <dgm:prSet/>
      <dgm:spPr/>
      <dgm:t>
        <a:bodyPr/>
        <a:lstStyle/>
        <a:p>
          <a:pPr rtl="1"/>
          <a:endParaRPr lang="ar-EG"/>
        </a:p>
      </dgm:t>
    </dgm:pt>
    <dgm:pt modelId="{709E4A6F-ECEC-444A-8557-2181108238F0}">
      <dgm:prSet custT="1"/>
      <dgm:spPr/>
      <dgm:t>
        <a:bodyPr/>
        <a:lstStyle/>
        <a:p>
          <a:pPr rtl="1"/>
          <a:r>
            <a:rPr lang="ar-SA" sz="3200" dirty="0" smtClean="0">
              <a:solidFill>
                <a:schemeClr val="bg1"/>
              </a:solidFill>
            </a:rPr>
            <a:t>3- استثارة الطفل وتحفيزه للتعرف علي مكونات البيئة.</a:t>
          </a:r>
          <a:endParaRPr lang="en-US" sz="3200" dirty="0">
            <a:solidFill>
              <a:schemeClr val="bg1"/>
            </a:solidFill>
          </a:endParaRPr>
        </a:p>
      </dgm:t>
    </dgm:pt>
    <dgm:pt modelId="{67B19F66-F02E-486C-A60E-F1A50445B13D}" type="parTrans" cxnId="{D87A02E2-058D-44A0-9CE8-FA16436A4891}">
      <dgm:prSet/>
      <dgm:spPr/>
      <dgm:t>
        <a:bodyPr/>
        <a:lstStyle/>
        <a:p>
          <a:pPr rtl="1"/>
          <a:endParaRPr lang="ar-EG"/>
        </a:p>
      </dgm:t>
    </dgm:pt>
    <dgm:pt modelId="{A51331D6-2621-4B8A-B926-716046DBE7B9}" type="sibTrans" cxnId="{D87A02E2-058D-44A0-9CE8-FA16436A4891}">
      <dgm:prSet/>
      <dgm:spPr/>
      <dgm:t>
        <a:bodyPr/>
        <a:lstStyle/>
        <a:p>
          <a:pPr rtl="1"/>
          <a:endParaRPr lang="ar-EG"/>
        </a:p>
      </dgm:t>
    </dgm:pt>
    <dgm:pt modelId="{1EDA1955-7E16-4FB7-A168-4F9DC34F0164}">
      <dgm:prSet custT="1"/>
      <dgm:spPr/>
      <dgm:t>
        <a:bodyPr/>
        <a:lstStyle/>
        <a:p>
          <a:pPr rtl="1"/>
          <a:r>
            <a:rPr lang="ar-SA" sz="4000" dirty="0" smtClean="0">
              <a:solidFill>
                <a:schemeClr val="bg1"/>
              </a:solidFill>
            </a:rPr>
            <a:t>4 - تنمية السلوك الاستكشافي للطفل.</a:t>
          </a:r>
          <a:endParaRPr lang="en-US" sz="4000" dirty="0">
            <a:solidFill>
              <a:schemeClr val="bg1"/>
            </a:solidFill>
          </a:endParaRPr>
        </a:p>
      </dgm:t>
    </dgm:pt>
    <dgm:pt modelId="{0B906E74-48F0-4948-BFB4-01C0B0F719F5}" type="parTrans" cxnId="{B7713B07-4A9F-4622-8990-5F821AF9EAC5}">
      <dgm:prSet/>
      <dgm:spPr/>
      <dgm:t>
        <a:bodyPr/>
        <a:lstStyle/>
        <a:p>
          <a:pPr rtl="1"/>
          <a:endParaRPr lang="ar-EG"/>
        </a:p>
      </dgm:t>
    </dgm:pt>
    <dgm:pt modelId="{82691B0F-30F0-4863-A6A7-DB5F396D939C}" type="sibTrans" cxnId="{B7713B07-4A9F-4622-8990-5F821AF9EAC5}">
      <dgm:prSet/>
      <dgm:spPr/>
      <dgm:t>
        <a:bodyPr/>
        <a:lstStyle/>
        <a:p>
          <a:pPr rtl="1"/>
          <a:endParaRPr lang="ar-EG"/>
        </a:p>
      </dgm:t>
    </dgm:pt>
    <dgm:pt modelId="{9C4E83C4-AB68-44C6-AE0C-2FAB538F32C2}" type="pres">
      <dgm:prSet presAssocID="{4D401378-4576-4E5A-BECF-12C98371FFC1}" presName="outerComposite" presStyleCnt="0">
        <dgm:presLayoutVars>
          <dgm:chMax val="5"/>
          <dgm:dir/>
          <dgm:resizeHandles val="exact"/>
        </dgm:presLayoutVars>
      </dgm:prSet>
      <dgm:spPr/>
      <dgm:t>
        <a:bodyPr/>
        <a:lstStyle/>
        <a:p>
          <a:pPr rtl="1"/>
          <a:endParaRPr lang="ar-EG"/>
        </a:p>
      </dgm:t>
    </dgm:pt>
    <dgm:pt modelId="{B0179246-BDC7-4B5D-8ECF-93DBD87FF07F}" type="pres">
      <dgm:prSet presAssocID="{4D401378-4576-4E5A-BECF-12C98371FFC1}" presName="dummyMaxCanvas" presStyleCnt="0">
        <dgm:presLayoutVars/>
      </dgm:prSet>
      <dgm:spPr/>
    </dgm:pt>
    <dgm:pt modelId="{DEE5240E-CA37-4E2E-8BE1-76ABC72220D9}" type="pres">
      <dgm:prSet presAssocID="{4D401378-4576-4E5A-BECF-12C98371FFC1}" presName="FiveNodes_1" presStyleLbl="node1" presStyleIdx="0" presStyleCnt="5">
        <dgm:presLayoutVars>
          <dgm:bulletEnabled val="1"/>
        </dgm:presLayoutVars>
      </dgm:prSet>
      <dgm:spPr/>
      <dgm:t>
        <a:bodyPr/>
        <a:lstStyle/>
        <a:p>
          <a:pPr rtl="1"/>
          <a:endParaRPr lang="ar-EG"/>
        </a:p>
      </dgm:t>
    </dgm:pt>
    <dgm:pt modelId="{0993FCF9-3D13-45BD-AD3B-B3AA03B63383}" type="pres">
      <dgm:prSet presAssocID="{4D401378-4576-4E5A-BECF-12C98371FFC1}" presName="FiveNodes_2" presStyleLbl="node1" presStyleIdx="1" presStyleCnt="5">
        <dgm:presLayoutVars>
          <dgm:bulletEnabled val="1"/>
        </dgm:presLayoutVars>
      </dgm:prSet>
      <dgm:spPr/>
      <dgm:t>
        <a:bodyPr/>
        <a:lstStyle/>
        <a:p>
          <a:pPr rtl="1"/>
          <a:endParaRPr lang="ar-EG"/>
        </a:p>
      </dgm:t>
    </dgm:pt>
    <dgm:pt modelId="{1D25754C-4A72-401B-8EC9-3FA6FEBB7151}" type="pres">
      <dgm:prSet presAssocID="{4D401378-4576-4E5A-BECF-12C98371FFC1}" presName="FiveNodes_3" presStyleLbl="node1" presStyleIdx="2" presStyleCnt="5">
        <dgm:presLayoutVars>
          <dgm:bulletEnabled val="1"/>
        </dgm:presLayoutVars>
      </dgm:prSet>
      <dgm:spPr/>
      <dgm:t>
        <a:bodyPr/>
        <a:lstStyle/>
        <a:p>
          <a:pPr rtl="1"/>
          <a:endParaRPr lang="ar-EG"/>
        </a:p>
      </dgm:t>
    </dgm:pt>
    <dgm:pt modelId="{C4DB94F7-6FEA-400C-9440-965D826F5675}" type="pres">
      <dgm:prSet presAssocID="{4D401378-4576-4E5A-BECF-12C98371FFC1}" presName="FiveNodes_4" presStyleLbl="node1" presStyleIdx="3" presStyleCnt="5">
        <dgm:presLayoutVars>
          <dgm:bulletEnabled val="1"/>
        </dgm:presLayoutVars>
      </dgm:prSet>
      <dgm:spPr/>
      <dgm:t>
        <a:bodyPr/>
        <a:lstStyle/>
        <a:p>
          <a:pPr rtl="1"/>
          <a:endParaRPr lang="ar-EG"/>
        </a:p>
      </dgm:t>
    </dgm:pt>
    <dgm:pt modelId="{53243758-8BD2-4FEA-AEDB-AD68AE29637D}" type="pres">
      <dgm:prSet presAssocID="{4D401378-4576-4E5A-BECF-12C98371FFC1}" presName="FiveNodes_5" presStyleLbl="node1" presStyleIdx="4" presStyleCnt="5">
        <dgm:presLayoutVars>
          <dgm:bulletEnabled val="1"/>
        </dgm:presLayoutVars>
      </dgm:prSet>
      <dgm:spPr/>
      <dgm:t>
        <a:bodyPr/>
        <a:lstStyle/>
        <a:p>
          <a:pPr rtl="1"/>
          <a:endParaRPr lang="ar-EG"/>
        </a:p>
      </dgm:t>
    </dgm:pt>
    <dgm:pt modelId="{9EA3F4AC-089E-41D0-ABF1-A07AB146F209}" type="pres">
      <dgm:prSet presAssocID="{4D401378-4576-4E5A-BECF-12C98371FFC1}" presName="FiveConn_1-2" presStyleLbl="fgAccFollowNode1" presStyleIdx="0" presStyleCnt="4">
        <dgm:presLayoutVars>
          <dgm:bulletEnabled val="1"/>
        </dgm:presLayoutVars>
      </dgm:prSet>
      <dgm:spPr/>
      <dgm:t>
        <a:bodyPr/>
        <a:lstStyle/>
        <a:p>
          <a:pPr rtl="1"/>
          <a:endParaRPr lang="ar-EG"/>
        </a:p>
      </dgm:t>
    </dgm:pt>
    <dgm:pt modelId="{B6BE5733-24E2-471E-AF61-E37767F72EA9}" type="pres">
      <dgm:prSet presAssocID="{4D401378-4576-4E5A-BECF-12C98371FFC1}" presName="FiveConn_2-3" presStyleLbl="fgAccFollowNode1" presStyleIdx="1" presStyleCnt="4">
        <dgm:presLayoutVars>
          <dgm:bulletEnabled val="1"/>
        </dgm:presLayoutVars>
      </dgm:prSet>
      <dgm:spPr/>
      <dgm:t>
        <a:bodyPr/>
        <a:lstStyle/>
        <a:p>
          <a:pPr rtl="1"/>
          <a:endParaRPr lang="ar-EG"/>
        </a:p>
      </dgm:t>
    </dgm:pt>
    <dgm:pt modelId="{50F29182-6133-4DD5-95F8-E04387EBB125}" type="pres">
      <dgm:prSet presAssocID="{4D401378-4576-4E5A-BECF-12C98371FFC1}" presName="FiveConn_3-4" presStyleLbl="fgAccFollowNode1" presStyleIdx="2" presStyleCnt="4">
        <dgm:presLayoutVars>
          <dgm:bulletEnabled val="1"/>
        </dgm:presLayoutVars>
      </dgm:prSet>
      <dgm:spPr/>
      <dgm:t>
        <a:bodyPr/>
        <a:lstStyle/>
        <a:p>
          <a:pPr rtl="1"/>
          <a:endParaRPr lang="ar-EG"/>
        </a:p>
      </dgm:t>
    </dgm:pt>
    <dgm:pt modelId="{A4EE75E1-C0F7-480D-9F19-DD7AD2D603DC}" type="pres">
      <dgm:prSet presAssocID="{4D401378-4576-4E5A-BECF-12C98371FFC1}" presName="FiveConn_4-5" presStyleLbl="fgAccFollowNode1" presStyleIdx="3" presStyleCnt="4">
        <dgm:presLayoutVars>
          <dgm:bulletEnabled val="1"/>
        </dgm:presLayoutVars>
      </dgm:prSet>
      <dgm:spPr/>
      <dgm:t>
        <a:bodyPr/>
        <a:lstStyle/>
        <a:p>
          <a:pPr rtl="1"/>
          <a:endParaRPr lang="ar-EG"/>
        </a:p>
      </dgm:t>
    </dgm:pt>
    <dgm:pt modelId="{81B7AB58-3F3D-4600-B821-3331B988F596}" type="pres">
      <dgm:prSet presAssocID="{4D401378-4576-4E5A-BECF-12C98371FFC1}" presName="FiveNodes_1_text" presStyleLbl="node1" presStyleIdx="4" presStyleCnt="5">
        <dgm:presLayoutVars>
          <dgm:bulletEnabled val="1"/>
        </dgm:presLayoutVars>
      </dgm:prSet>
      <dgm:spPr/>
      <dgm:t>
        <a:bodyPr/>
        <a:lstStyle/>
        <a:p>
          <a:pPr rtl="1"/>
          <a:endParaRPr lang="ar-EG"/>
        </a:p>
      </dgm:t>
    </dgm:pt>
    <dgm:pt modelId="{3B25F3E0-C184-40A8-87CB-2D7791E52FEB}" type="pres">
      <dgm:prSet presAssocID="{4D401378-4576-4E5A-BECF-12C98371FFC1}" presName="FiveNodes_2_text" presStyleLbl="node1" presStyleIdx="4" presStyleCnt="5">
        <dgm:presLayoutVars>
          <dgm:bulletEnabled val="1"/>
        </dgm:presLayoutVars>
      </dgm:prSet>
      <dgm:spPr/>
      <dgm:t>
        <a:bodyPr/>
        <a:lstStyle/>
        <a:p>
          <a:pPr rtl="1"/>
          <a:endParaRPr lang="ar-EG"/>
        </a:p>
      </dgm:t>
    </dgm:pt>
    <dgm:pt modelId="{9E02BA57-E30D-4E01-ABA4-5BFA332D94F9}" type="pres">
      <dgm:prSet presAssocID="{4D401378-4576-4E5A-BECF-12C98371FFC1}" presName="FiveNodes_3_text" presStyleLbl="node1" presStyleIdx="4" presStyleCnt="5">
        <dgm:presLayoutVars>
          <dgm:bulletEnabled val="1"/>
        </dgm:presLayoutVars>
      </dgm:prSet>
      <dgm:spPr/>
      <dgm:t>
        <a:bodyPr/>
        <a:lstStyle/>
        <a:p>
          <a:pPr rtl="1"/>
          <a:endParaRPr lang="ar-EG"/>
        </a:p>
      </dgm:t>
    </dgm:pt>
    <dgm:pt modelId="{396C179C-923B-4F3C-A34C-BFDB2ADA6A79}" type="pres">
      <dgm:prSet presAssocID="{4D401378-4576-4E5A-BECF-12C98371FFC1}" presName="FiveNodes_4_text" presStyleLbl="node1" presStyleIdx="4" presStyleCnt="5">
        <dgm:presLayoutVars>
          <dgm:bulletEnabled val="1"/>
        </dgm:presLayoutVars>
      </dgm:prSet>
      <dgm:spPr/>
      <dgm:t>
        <a:bodyPr/>
        <a:lstStyle/>
        <a:p>
          <a:pPr rtl="1"/>
          <a:endParaRPr lang="ar-EG"/>
        </a:p>
      </dgm:t>
    </dgm:pt>
    <dgm:pt modelId="{CF770233-1C75-433B-9486-A0B5F71F9DF6}" type="pres">
      <dgm:prSet presAssocID="{4D401378-4576-4E5A-BECF-12C98371FFC1}" presName="FiveNodes_5_text" presStyleLbl="node1" presStyleIdx="4" presStyleCnt="5">
        <dgm:presLayoutVars>
          <dgm:bulletEnabled val="1"/>
        </dgm:presLayoutVars>
      </dgm:prSet>
      <dgm:spPr/>
      <dgm:t>
        <a:bodyPr/>
        <a:lstStyle/>
        <a:p>
          <a:pPr rtl="1"/>
          <a:endParaRPr lang="ar-EG"/>
        </a:p>
      </dgm:t>
    </dgm:pt>
  </dgm:ptLst>
  <dgm:cxnLst>
    <dgm:cxn modelId="{40B6893A-D5CA-400D-899B-C54CBA123A42}" type="presOf" srcId="{AB103D3E-857A-44E0-8F41-84F3AEDEF89A}" destId="{DEE5240E-CA37-4E2E-8BE1-76ABC72220D9}" srcOrd="0" destOrd="0" presId="urn:microsoft.com/office/officeart/2005/8/layout/vProcess5"/>
    <dgm:cxn modelId="{540D9D54-664F-4CCD-BB8B-5F66D182A9E0}" type="presOf" srcId="{81A9DCDD-06E1-4EE5-8981-E952C6D03592}" destId="{1D25754C-4A72-401B-8EC9-3FA6FEBB7151}" srcOrd="0" destOrd="0" presId="urn:microsoft.com/office/officeart/2005/8/layout/vProcess5"/>
    <dgm:cxn modelId="{DC0690BB-3824-406A-87EF-14289D7A98E4}" srcId="{4D401378-4576-4E5A-BECF-12C98371FFC1}" destId="{9F627088-6676-4865-9D62-18393BD52308}" srcOrd="1" destOrd="0" parTransId="{D1538118-8382-4B16-8BED-04BFC7E95F02}" sibTransId="{27789893-EC5F-4C47-A1E2-57D2D456AE41}"/>
    <dgm:cxn modelId="{1B6D542F-415C-4B65-80F4-9DE06FA266A8}" type="presOf" srcId="{27789893-EC5F-4C47-A1E2-57D2D456AE41}" destId="{B6BE5733-24E2-471E-AF61-E37767F72EA9}" srcOrd="0" destOrd="0" presId="urn:microsoft.com/office/officeart/2005/8/layout/vProcess5"/>
    <dgm:cxn modelId="{4F077B04-4B25-468E-A822-48D6BF9B5A5B}" type="presOf" srcId="{9F627088-6676-4865-9D62-18393BD52308}" destId="{0993FCF9-3D13-45BD-AD3B-B3AA03B63383}" srcOrd="0" destOrd="0" presId="urn:microsoft.com/office/officeart/2005/8/layout/vProcess5"/>
    <dgm:cxn modelId="{D87A02E2-058D-44A0-9CE8-FA16436A4891}" srcId="{4D401378-4576-4E5A-BECF-12C98371FFC1}" destId="{709E4A6F-ECEC-444A-8557-2181108238F0}" srcOrd="3" destOrd="0" parTransId="{67B19F66-F02E-486C-A60E-F1A50445B13D}" sibTransId="{A51331D6-2621-4B8A-B926-716046DBE7B9}"/>
    <dgm:cxn modelId="{D8E4F7F9-41C8-4CDD-B0A5-429247D56E93}" type="presOf" srcId="{709E4A6F-ECEC-444A-8557-2181108238F0}" destId="{C4DB94F7-6FEA-400C-9440-965D826F5675}" srcOrd="0" destOrd="0" presId="urn:microsoft.com/office/officeart/2005/8/layout/vProcess5"/>
    <dgm:cxn modelId="{E59A50E7-E284-463B-BAF4-D8482E572106}" type="presOf" srcId="{AB103D3E-857A-44E0-8F41-84F3AEDEF89A}" destId="{81B7AB58-3F3D-4600-B821-3331B988F596}" srcOrd="1" destOrd="0" presId="urn:microsoft.com/office/officeart/2005/8/layout/vProcess5"/>
    <dgm:cxn modelId="{46ACC84A-7E6E-4101-A7EA-57202DFAF4F7}" type="presOf" srcId="{709E4A6F-ECEC-444A-8557-2181108238F0}" destId="{396C179C-923B-4F3C-A34C-BFDB2ADA6A79}" srcOrd="1" destOrd="0" presId="urn:microsoft.com/office/officeart/2005/8/layout/vProcess5"/>
    <dgm:cxn modelId="{CC6F229B-1645-4978-9020-A64A473F7E5E}" type="presOf" srcId="{A51331D6-2621-4B8A-B926-716046DBE7B9}" destId="{A4EE75E1-C0F7-480D-9F19-DD7AD2D603DC}" srcOrd="0" destOrd="0" presId="urn:microsoft.com/office/officeart/2005/8/layout/vProcess5"/>
    <dgm:cxn modelId="{5BDC2AD1-2BD6-4A9E-BA3F-9F12659CBA26}" srcId="{4D401378-4576-4E5A-BECF-12C98371FFC1}" destId="{81A9DCDD-06E1-4EE5-8981-E952C6D03592}" srcOrd="2" destOrd="0" parTransId="{E924AFEE-BF90-4167-AB5E-3DF65E92BFE4}" sibTransId="{B27B9AF6-6C39-4D8A-9424-D08E5B6D45AA}"/>
    <dgm:cxn modelId="{39370710-BC67-41BB-B282-838EB2C3EE83}" type="presOf" srcId="{1EDA1955-7E16-4FB7-A168-4F9DC34F0164}" destId="{CF770233-1C75-433B-9486-A0B5F71F9DF6}" srcOrd="1" destOrd="0" presId="urn:microsoft.com/office/officeart/2005/8/layout/vProcess5"/>
    <dgm:cxn modelId="{7BA9AD4C-8F33-455F-8299-F7A50232964A}" srcId="{4D401378-4576-4E5A-BECF-12C98371FFC1}" destId="{AB103D3E-857A-44E0-8F41-84F3AEDEF89A}" srcOrd="0" destOrd="0" parTransId="{2AAD55B9-5789-407C-A302-BC7D05DF94D4}" sibTransId="{B1D24C7C-894A-46C8-AA6E-D64AFA118853}"/>
    <dgm:cxn modelId="{37807D21-C0CC-43CB-86DF-02FBF29674DF}" type="presOf" srcId="{81A9DCDD-06E1-4EE5-8981-E952C6D03592}" destId="{9E02BA57-E30D-4E01-ABA4-5BFA332D94F9}" srcOrd="1" destOrd="0" presId="urn:microsoft.com/office/officeart/2005/8/layout/vProcess5"/>
    <dgm:cxn modelId="{F0C11768-E97D-4806-9454-A133C998138C}" type="presOf" srcId="{4D401378-4576-4E5A-BECF-12C98371FFC1}" destId="{9C4E83C4-AB68-44C6-AE0C-2FAB538F32C2}" srcOrd="0" destOrd="0" presId="urn:microsoft.com/office/officeart/2005/8/layout/vProcess5"/>
    <dgm:cxn modelId="{350E902B-BBA5-4893-84FE-FD30AC27EC0E}" type="presOf" srcId="{B1D24C7C-894A-46C8-AA6E-D64AFA118853}" destId="{9EA3F4AC-089E-41D0-ABF1-A07AB146F209}" srcOrd="0" destOrd="0" presId="urn:microsoft.com/office/officeart/2005/8/layout/vProcess5"/>
    <dgm:cxn modelId="{18F81D6C-3A68-4F39-82FB-BF1FA6F774EC}" type="presOf" srcId="{1EDA1955-7E16-4FB7-A168-4F9DC34F0164}" destId="{53243758-8BD2-4FEA-AEDB-AD68AE29637D}" srcOrd="0" destOrd="0" presId="urn:microsoft.com/office/officeart/2005/8/layout/vProcess5"/>
    <dgm:cxn modelId="{89D7AFEB-00ED-488E-A908-679C4056EEF2}" type="presOf" srcId="{B27B9AF6-6C39-4D8A-9424-D08E5B6D45AA}" destId="{50F29182-6133-4DD5-95F8-E04387EBB125}" srcOrd="0" destOrd="0" presId="urn:microsoft.com/office/officeart/2005/8/layout/vProcess5"/>
    <dgm:cxn modelId="{B7713B07-4A9F-4622-8990-5F821AF9EAC5}" srcId="{4D401378-4576-4E5A-BECF-12C98371FFC1}" destId="{1EDA1955-7E16-4FB7-A168-4F9DC34F0164}" srcOrd="4" destOrd="0" parTransId="{0B906E74-48F0-4948-BFB4-01C0B0F719F5}" sibTransId="{82691B0F-30F0-4863-A6A7-DB5F396D939C}"/>
    <dgm:cxn modelId="{370735AB-81BC-4E61-906F-305964A9E755}" type="presOf" srcId="{9F627088-6676-4865-9D62-18393BD52308}" destId="{3B25F3E0-C184-40A8-87CB-2D7791E52FEB}" srcOrd="1" destOrd="0" presId="urn:microsoft.com/office/officeart/2005/8/layout/vProcess5"/>
    <dgm:cxn modelId="{C671EDF8-369E-4D08-8ACC-C84D5527F5BF}" type="presParOf" srcId="{9C4E83C4-AB68-44C6-AE0C-2FAB538F32C2}" destId="{B0179246-BDC7-4B5D-8ECF-93DBD87FF07F}" srcOrd="0" destOrd="0" presId="urn:microsoft.com/office/officeart/2005/8/layout/vProcess5"/>
    <dgm:cxn modelId="{19B01400-5162-441A-ABA9-5FF9104D8D52}" type="presParOf" srcId="{9C4E83C4-AB68-44C6-AE0C-2FAB538F32C2}" destId="{DEE5240E-CA37-4E2E-8BE1-76ABC72220D9}" srcOrd="1" destOrd="0" presId="urn:microsoft.com/office/officeart/2005/8/layout/vProcess5"/>
    <dgm:cxn modelId="{48AFDAE3-E3E8-4169-83AE-DDA1C6D30EAF}" type="presParOf" srcId="{9C4E83C4-AB68-44C6-AE0C-2FAB538F32C2}" destId="{0993FCF9-3D13-45BD-AD3B-B3AA03B63383}" srcOrd="2" destOrd="0" presId="urn:microsoft.com/office/officeart/2005/8/layout/vProcess5"/>
    <dgm:cxn modelId="{2746F8D8-76B7-4F0A-8ED1-CEB7EFAF2512}" type="presParOf" srcId="{9C4E83C4-AB68-44C6-AE0C-2FAB538F32C2}" destId="{1D25754C-4A72-401B-8EC9-3FA6FEBB7151}" srcOrd="3" destOrd="0" presId="urn:microsoft.com/office/officeart/2005/8/layout/vProcess5"/>
    <dgm:cxn modelId="{B61E7FA5-5D88-470B-BA4F-04F450D9751B}" type="presParOf" srcId="{9C4E83C4-AB68-44C6-AE0C-2FAB538F32C2}" destId="{C4DB94F7-6FEA-400C-9440-965D826F5675}" srcOrd="4" destOrd="0" presId="urn:microsoft.com/office/officeart/2005/8/layout/vProcess5"/>
    <dgm:cxn modelId="{DCEB161A-D43F-489D-864A-2619E64AF029}" type="presParOf" srcId="{9C4E83C4-AB68-44C6-AE0C-2FAB538F32C2}" destId="{53243758-8BD2-4FEA-AEDB-AD68AE29637D}" srcOrd="5" destOrd="0" presId="urn:microsoft.com/office/officeart/2005/8/layout/vProcess5"/>
    <dgm:cxn modelId="{5B655E31-E561-476A-8063-D04376DF3FBE}" type="presParOf" srcId="{9C4E83C4-AB68-44C6-AE0C-2FAB538F32C2}" destId="{9EA3F4AC-089E-41D0-ABF1-A07AB146F209}" srcOrd="6" destOrd="0" presId="urn:microsoft.com/office/officeart/2005/8/layout/vProcess5"/>
    <dgm:cxn modelId="{39743589-4339-4196-9D8B-40C883FB268A}" type="presParOf" srcId="{9C4E83C4-AB68-44C6-AE0C-2FAB538F32C2}" destId="{B6BE5733-24E2-471E-AF61-E37767F72EA9}" srcOrd="7" destOrd="0" presId="urn:microsoft.com/office/officeart/2005/8/layout/vProcess5"/>
    <dgm:cxn modelId="{349473FC-A996-4B3D-8AFD-908219C11426}" type="presParOf" srcId="{9C4E83C4-AB68-44C6-AE0C-2FAB538F32C2}" destId="{50F29182-6133-4DD5-95F8-E04387EBB125}" srcOrd="8" destOrd="0" presId="urn:microsoft.com/office/officeart/2005/8/layout/vProcess5"/>
    <dgm:cxn modelId="{CC8AEBEC-AE04-4635-8BF9-99A668A710A4}" type="presParOf" srcId="{9C4E83C4-AB68-44C6-AE0C-2FAB538F32C2}" destId="{A4EE75E1-C0F7-480D-9F19-DD7AD2D603DC}" srcOrd="9" destOrd="0" presId="urn:microsoft.com/office/officeart/2005/8/layout/vProcess5"/>
    <dgm:cxn modelId="{A666345D-D9D9-4397-8887-8307B816E33D}" type="presParOf" srcId="{9C4E83C4-AB68-44C6-AE0C-2FAB538F32C2}" destId="{81B7AB58-3F3D-4600-B821-3331B988F596}" srcOrd="10" destOrd="0" presId="urn:microsoft.com/office/officeart/2005/8/layout/vProcess5"/>
    <dgm:cxn modelId="{E0886677-4BBD-4B96-876A-350E90DE512A}" type="presParOf" srcId="{9C4E83C4-AB68-44C6-AE0C-2FAB538F32C2}" destId="{3B25F3E0-C184-40A8-87CB-2D7791E52FEB}" srcOrd="11" destOrd="0" presId="urn:microsoft.com/office/officeart/2005/8/layout/vProcess5"/>
    <dgm:cxn modelId="{C4BBD8E0-F5B5-41DD-9EBD-0F97C5D06202}" type="presParOf" srcId="{9C4E83C4-AB68-44C6-AE0C-2FAB538F32C2}" destId="{9E02BA57-E30D-4E01-ABA4-5BFA332D94F9}" srcOrd="12" destOrd="0" presId="urn:microsoft.com/office/officeart/2005/8/layout/vProcess5"/>
    <dgm:cxn modelId="{666F3FD0-538F-460B-93D8-734D40CAC0FB}" type="presParOf" srcId="{9C4E83C4-AB68-44C6-AE0C-2FAB538F32C2}" destId="{396C179C-923B-4F3C-A34C-BFDB2ADA6A79}" srcOrd="13" destOrd="0" presId="urn:microsoft.com/office/officeart/2005/8/layout/vProcess5"/>
    <dgm:cxn modelId="{A8B51F50-DC03-4F95-8AD6-3294930ED83E}" type="presParOf" srcId="{9C4E83C4-AB68-44C6-AE0C-2FAB538F32C2}" destId="{CF770233-1C75-433B-9486-A0B5F71F9D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AE6D4C-BBBC-44DF-958D-9DE23FE40D8D}" type="doc">
      <dgm:prSet loTypeId="urn:microsoft.com/office/officeart/2005/8/layout/hProcess9" loCatId="process" qsTypeId="urn:microsoft.com/office/officeart/2005/8/quickstyle/simple2" qsCatId="simple" csTypeId="urn:microsoft.com/office/officeart/2005/8/colors/colorful1#3" csCatId="colorful" phldr="1"/>
      <dgm:spPr/>
      <dgm:t>
        <a:bodyPr/>
        <a:lstStyle/>
        <a:p>
          <a:pPr rtl="1"/>
          <a:endParaRPr lang="ar-EG"/>
        </a:p>
      </dgm:t>
    </dgm:pt>
    <dgm:pt modelId="{6326360C-1A88-41D9-A40F-3B6074B684DF}">
      <dgm:prSet custT="1"/>
      <dgm:spPr/>
      <dgm:t>
        <a:bodyPr/>
        <a:lstStyle/>
        <a:p>
          <a:pPr rtl="1"/>
          <a:r>
            <a:rPr lang="ar-SA" sz="2000" dirty="0" smtClean="0">
              <a:solidFill>
                <a:srgbClr val="FFFF00"/>
              </a:solidFill>
            </a:rPr>
            <a:t>5 </a:t>
          </a:r>
          <a:r>
            <a:rPr lang="ar-SA" sz="1800" b="1" dirty="0" smtClean="0">
              <a:solidFill>
                <a:srgbClr val="FFFF00"/>
              </a:solidFill>
            </a:rPr>
            <a:t>- الاهتمام بالتغيرات الاجتماعية </a:t>
          </a:r>
          <a:r>
            <a:rPr lang="ar-SA" sz="2400" b="1" dirty="0" smtClean="0">
              <a:solidFill>
                <a:srgbClr val="FFFF00"/>
              </a:solidFill>
            </a:rPr>
            <a:t>والاقتصادية الناتجة عن التقدم في العلوم الطبيعية.</a:t>
          </a:r>
          <a:endParaRPr lang="en-US" sz="2400" b="1" dirty="0">
            <a:solidFill>
              <a:srgbClr val="FFFF00"/>
            </a:solidFill>
          </a:endParaRPr>
        </a:p>
      </dgm:t>
    </dgm:pt>
    <dgm:pt modelId="{1C446DF0-FE1A-42D1-B78D-9550F99E523E}" type="parTrans" cxnId="{DCF0DD67-2CAD-4687-B79D-34A131B2FC83}">
      <dgm:prSet/>
      <dgm:spPr/>
      <dgm:t>
        <a:bodyPr/>
        <a:lstStyle/>
        <a:p>
          <a:pPr rtl="1"/>
          <a:endParaRPr lang="ar-EG"/>
        </a:p>
      </dgm:t>
    </dgm:pt>
    <dgm:pt modelId="{F131E98D-DE07-49A9-8EF8-DF79343687B9}" type="sibTrans" cxnId="{DCF0DD67-2CAD-4687-B79D-34A131B2FC83}">
      <dgm:prSet/>
      <dgm:spPr/>
      <dgm:t>
        <a:bodyPr/>
        <a:lstStyle/>
        <a:p>
          <a:pPr rtl="1"/>
          <a:endParaRPr lang="ar-EG"/>
        </a:p>
      </dgm:t>
    </dgm:pt>
    <dgm:pt modelId="{0768D321-6C82-460A-BC0C-E8895098A631}">
      <dgm:prSet custT="1"/>
      <dgm:spPr/>
      <dgm:t>
        <a:bodyPr/>
        <a:lstStyle/>
        <a:p>
          <a:pPr rtl="1"/>
          <a:r>
            <a:rPr lang="ar-EG" sz="2800" b="1" dirty="0" smtClean="0">
              <a:solidFill>
                <a:srgbClr val="FFFF00"/>
              </a:solidFill>
            </a:rPr>
            <a:t>6-السيطرة على البيئة </a:t>
          </a:r>
          <a:r>
            <a:rPr lang="ar-SA" sz="2800" b="1" dirty="0" smtClean="0">
              <a:solidFill>
                <a:srgbClr val="FFFF00"/>
              </a:solidFill>
            </a:rPr>
            <a:t>علي البيئة الحديثة.</a:t>
          </a:r>
          <a:endParaRPr lang="en-US" sz="2800" b="1" dirty="0">
            <a:solidFill>
              <a:srgbClr val="FFFF00"/>
            </a:solidFill>
          </a:endParaRPr>
        </a:p>
      </dgm:t>
    </dgm:pt>
    <dgm:pt modelId="{14B9A5C2-9084-49D0-A500-EEDFE808639B}" type="parTrans" cxnId="{700AEA69-50C2-47A6-86F1-3C6DC0F2C832}">
      <dgm:prSet/>
      <dgm:spPr/>
      <dgm:t>
        <a:bodyPr/>
        <a:lstStyle/>
        <a:p>
          <a:pPr rtl="1"/>
          <a:endParaRPr lang="ar-EG"/>
        </a:p>
      </dgm:t>
    </dgm:pt>
    <dgm:pt modelId="{299BD4E7-A8D6-434D-A7D5-F351A9DEE42E}" type="sibTrans" cxnId="{700AEA69-50C2-47A6-86F1-3C6DC0F2C832}">
      <dgm:prSet/>
      <dgm:spPr/>
      <dgm:t>
        <a:bodyPr/>
        <a:lstStyle/>
        <a:p>
          <a:pPr rtl="1"/>
          <a:endParaRPr lang="ar-EG"/>
        </a:p>
      </dgm:t>
    </dgm:pt>
    <dgm:pt modelId="{31B2471C-F171-460C-95A1-A307B203FA54}">
      <dgm:prSet custT="1"/>
      <dgm:spPr/>
      <dgm:t>
        <a:bodyPr/>
        <a:lstStyle/>
        <a:p>
          <a:pPr rtl="1"/>
          <a:r>
            <a:rPr lang="ar-SA" sz="2800" b="1" dirty="0" smtClean="0">
              <a:solidFill>
                <a:srgbClr val="FFFF00"/>
              </a:solidFill>
            </a:rPr>
            <a:t>7 - إثارة بعض الأسئلة عن البيئة لدي الطفل</a:t>
          </a:r>
          <a:endParaRPr lang="en-US" sz="2800" b="1" dirty="0">
            <a:solidFill>
              <a:srgbClr val="FFFF00"/>
            </a:solidFill>
          </a:endParaRPr>
        </a:p>
      </dgm:t>
    </dgm:pt>
    <dgm:pt modelId="{C406BB04-F8FC-4310-96A4-64748BF6EC9D}" type="parTrans" cxnId="{A3158679-103F-44D5-9A7E-3EE1C763DC9A}">
      <dgm:prSet/>
      <dgm:spPr/>
      <dgm:t>
        <a:bodyPr/>
        <a:lstStyle/>
        <a:p>
          <a:pPr rtl="1"/>
          <a:endParaRPr lang="ar-EG"/>
        </a:p>
      </dgm:t>
    </dgm:pt>
    <dgm:pt modelId="{F747C588-98E3-4869-B7B1-ECEFDF601822}" type="sibTrans" cxnId="{A3158679-103F-44D5-9A7E-3EE1C763DC9A}">
      <dgm:prSet/>
      <dgm:spPr/>
      <dgm:t>
        <a:bodyPr/>
        <a:lstStyle/>
        <a:p>
          <a:pPr rtl="1"/>
          <a:endParaRPr lang="ar-EG"/>
        </a:p>
      </dgm:t>
    </dgm:pt>
    <dgm:pt modelId="{F98A930B-B8B3-4D3A-9D8A-3A003E029BB6}">
      <dgm:prSet custT="1"/>
      <dgm:spPr/>
      <dgm:t>
        <a:bodyPr/>
        <a:lstStyle/>
        <a:p>
          <a:pPr rtl="1"/>
          <a:r>
            <a:rPr lang="ar-SA" sz="2000" b="1" dirty="0" smtClean="0">
              <a:solidFill>
                <a:srgbClr val="FFFF00"/>
              </a:solidFill>
            </a:rPr>
            <a:t>8 - توجيه طفل الروضة إلي الطرق والأساليب العلمية لحل المشاكل عن طريق جمع المعلومات.</a:t>
          </a:r>
          <a:endParaRPr lang="en-US" sz="2000" b="1" dirty="0">
            <a:solidFill>
              <a:srgbClr val="FFFF00"/>
            </a:solidFill>
          </a:endParaRPr>
        </a:p>
      </dgm:t>
    </dgm:pt>
    <dgm:pt modelId="{361C814B-FB5A-43ED-99E1-E0C6C4395BDA}" type="parTrans" cxnId="{DCD8B877-C0C9-4CDB-B324-F363CD9EFBE9}">
      <dgm:prSet/>
      <dgm:spPr/>
      <dgm:t>
        <a:bodyPr/>
        <a:lstStyle/>
        <a:p>
          <a:pPr rtl="1"/>
          <a:endParaRPr lang="ar-EG"/>
        </a:p>
      </dgm:t>
    </dgm:pt>
    <dgm:pt modelId="{3D64A836-558B-4F78-9695-4E192CF9FFBB}" type="sibTrans" cxnId="{DCD8B877-C0C9-4CDB-B324-F363CD9EFBE9}">
      <dgm:prSet/>
      <dgm:spPr/>
      <dgm:t>
        <a:bodyPr/>
        <a:lstStyle/>
        <a:p>
          <a:pPr rtl="1"/>
          <a:endParaRPr lang="ar-EG"/>
        </a:p>
      </dgm:t>
    </dgm:pt>
    <dgm:pt modelId="{52E05DDE-56C3-42E3-A1F0-D1713547348C}">
      <dgm:prSet custT="1"/>
      <dgm:spPr/>
      <dgm:t>
        <a:bodyPr/>
        <a:lstStyle/>
        <a:p>
          <a:pPr rtl="1"/>
          <a:r>
            <a:rPr lang="ar-SA" sz="2800" b="1" dirty="0" smtClean="0">
              <a:solidFill>
                <a:srgbClr val="FFFF00"/>
              </a:solidFill>
            </a:rPr>
            <a:t>9 - التعرف علي القوانين الأساسية</a:t>
          </a:r>
          <a:r>
            <a:rPr lang="ar-EG" sz="2800" b="1" dirty="0" smtClean="0">
              <a:solidFill>
                <a:srgbClr val="FFFF00"/>
              </a:solidFill>
            </a:rPr>
            <a:t> </a:t>
          </a:r>
          <a:r>
            <a:rPr lang="ar-SA" sz="2800" b="1" dirty="0" smtClean="0">
              <a:solidFill>
                <a:srgbClr val="FFFF00"/>
              </a:solidFill>
            </a:rPr>
            <a:t>للعلم بصورة مبسطة من خلال خبراته الشخصية باستخدام</a:t>
          </a:r>
          <a:endParaRPr lang="en-US" sz="2800" b="1" dirty="0">
            <a:solidFill>
              <a:srgbClr val="FFFF00"/>
            </a:solidFill>
          </a:endParaRPr>
        </a:p>
      </dgm:t>
    </dgm:pt>
    <dgm:pt modelId="{54A93B00-4698-4DF7-9DCC-A02EBBB23A3B}" type="parTrans" cxnId="{70D9F6A7-4EAE-453C-AE08-ACF9B9069DE6}">
      <dgm:prSet/>
      <dgm:spPr/>
      <dgm:t>
        <a:bodyPr/>
        <a:lstStyle/>
        <a:p>
          <a:pPr rtl="1"/>
          <a:endParaRPr lang="ar-EG"/>
        </a:p>
      </dgm:t>
    </dgm:pt>
    <dgm:pt modelId="{D35DBA3B-1922-4FCB-923A-7F40146EB235}" type="sibTrans" cxnId="{70D9F6A7-4EAE-453C-AE08-ACF9B9069DE6}">
      <dgm:prSet/>
      <dgm:spPr/>
      <dgm:t>
        <a:bodyPr/>
        <a:lstStyle/>
        <a:p>
          <a:pPr rtl="1"/>
          <a:endParaRPr lang="ar-EG"/>
        </a:p>
      </dgm:t>
    </dgm:pt>
    <dgm:pt modelId="{09D2A463-B011-482F-85DA-2A91542E808C}">
      <dgm:prSet custT="1"/>
      <dgm:spPr/>
      <dgm:t>
        <a:bodyPr/>
        <a:lstStyle/>
        <a:p>
          <a:pPr rtl="1"/>
          <a:r>
            <a:rPr lang="ar-EG" sz="2800" b="1" dirty="0" smtClean="0">
              <a:solidFill>
                <a:srgbClr val="FFFF00"/>
              </a:solidFill>
            </a:rPr>
            <a:t>10</a:t>
          </a:r>
          <a:r>
            <a:rPr lang="ar-SA" sz="2800" b="1" dirty="0" smtClean="0">
              <a:solidFill>
                <a:srgbClr val="FFFF00"/>
              </a:solidFill>
            </a:rPr>
            <a:t>- تنمية الإدراك الحسحركي من خلال تنظيم الطفل لأحاسيسه المختلفة وتصنيف</a:t>
          </a:r>
          <a:r>
            <a:rPr lang="ar-EG" sz="2800" b="1" dirty="0" smtClean="0">
              <a:solidFill>
                <a:srgbClr val="FFFF00"/>
              </a:solidFill>
            </a:rPr>
            <a:t>ة</a:t>
          </a:r>
          <a:endParaRPr lang="en-US" sz="2800" b="1" dirty="0">
            <a:solidFill>
              <a:srgbClr val="FFFF00"/>
            </a:solidFill>
          </a:endParaRPr>
        </a:p>
      </dgm:t>
    </dgm:pt>
    <dgm:pt modelId="{2DEAB83C-6812-4120-B5B6-2E66953E0A1E}" type="parTrans" cxnId="{15710B13-443C-4673-853C-A30C7CCE81E3}">
      <dgm:prSet/>
      <dgm:spPr/>
      <dgm:t>
        <a:bodyPr/>
        <a:lstStyle/>
        <a:p>
          <a:pPr rtl="1"/>
          <a:endParaRPr lang="ar-EG"/>
        </a:p>
      </dgm:t>
    </dgm:pt>
    <dgm:pt modelId="{7091DD8E-2E88-4963-8417-FD20C3D42EDB}" type="sibTrans" cxnId="{15710B13-443C-4673-853C-A30C7CCE81E3}">
      <dgm:prSet/>
      <dgm:spPr/>
      <dgm:t>
        <a:bodyPr/>
        <a:lstStyle/>
        <a:p>
          <a:pPr rtl="1"/>
          <a:endParaRPr lang="ar-EG"/>
        </a:p>
      </dgm:t>
    </dgm:pt>
    <dgm:pt modelId="{B57180DD-B1A6-471A-A258-F7B876E8C0F8}" type="pres">
      <dgm:prSet presAssocID="{64AE6D4C-BBBC-44DF-958D-9DE23FE40D8D}" presName="CompostProcess" presStyleCnt="0">
        <dgm:presLayoutVars>
          <dgm:dir/>
          <dgm:resizeHandles val="exact"/>
        </dgm:presLayoutVars>
      </dgm:prSet>
      <dgm:spPr/>
      <dgm:t>
        <a:bodyPr/>
        <a:lstStyle/>
        <a:p>
          <a:pPr rtl="1"/>
          <a:endParaRPr lang="ar-EG"/>
        </a:p>
      </dgm:t>
    </dgm:pt>
    <dgm:pt modelId="{2089DCDA-7908-4C7D-9F13-E7526D5A8D83}" type="pres">
      <dgm:prSet presAssocID="{64AE6D4C-BBBC-44DF-958D-9DE23FE40D8D}" presName="arrow" presStyleLbl="bgShp" presStyleIdx="0" presStyleCnt="1"/>
      <dgm:spPr/>
    </dgm:pt>
    <dgm:pt modelId="{D259C7B8-0BB2-45FF-9C92-0BBF56325FFC}" type="pres">
      <dgm:prSet presAssocID="{64AE6D4C-BBBC-44DF-958D-9DE23FE40D8D}" presName="linearProcess" presStyleCnt="0"/>
      <dgm:spPr/>
    </dgm:pt>
    <dgm:pt modelId="{A908E592-F239-4D7F-A43B-4EAB7DF24179}" type="pres">
      <dgm:prSet presAssocID="{6326360C-1A88-41D9-A40F-3B6074B684DF}" presName="textNode" presStyleLbl="node1" presStyleIdx="0" presStyleCnt="6" custScaleX="161186" custScaleY="230508" custLinFactNeighborX="17567" custLinFactNeighborY="-2869">
        <dgm:presLayoutVars>
          <dgm:bulletEnabled val="1"/>
        </dgm:presLayoutVars>
      </dgm:prSet>
      <dgm:spPr/>
      <dgm:t>
        <a:bodyPr/>
        <a:lstStyle/>
        <a:p>
          <a:pPr rtl="1"/>
          <a:endParaRPr lang="ar-EG"/>
        </a:p>
      </dgm:t>
    </dgm:pt>
    <dgm:pt modelId="{84DAABE5-D19B-45F7-AB85-0065007C79CD}" type="pres">
      <dgm:prSet presAssocID="{F131E98D-DE07-49A9-8EF8-DF79343687B9}" presName="sibTrans" presStyleCnt="0"/>
      <dgm:spPr/>
    </dgm:pt>
    <dgm:pt modelId="{CD79678B-DE87-4997-BB88-0B1602FA47B0}" type="pres">
      <dgm:prSet presAssocID="{0768D321-6C82-460A-BC0C-E8895098A631}" presName="textNode" presStyleLbl="node1" presStyleIdx="1" presStyleCnt="6" custScaleX="138830" custScaleY="230508">
        <dgm:presLayoutVars>
          <dgm:bulletEnabled val="1"/>
        </dgm:presLayoutVars>
      </dgm:prSet>
      <dgm:spPr/>
      <dgm:t>
        <a:bodyPr/>
        <a:lstStyle/>
        <a:p>
          <a:pPr rtl="1"/>
          <a:endParaRPr lang="ar-EG"/>
        </a:p>
      </dgm:t>
    </dgm:pt>
    <dgm:pt modelId="{99B1EF61-59EF-4B4B-96A0-4A8AC946C73B}" type="pres">
      <dgm:prSet presAssocID="{299BD4E7-A8D6-434D-A7D5-F351A9DEE42E}" presName="sibTrans" presStyleCnt="0"/>
      <dgm:spPr/>
    </dgm:pt>
    <dgm:pt modelId="{3AAA6079-8DA7-4A3F-A76B-72F61A50A8A3}" type="pres">
      <dgm:prSet presAssocID="{31B2471C-F171-460C-95A1-A307B203FA54}" presName="textNode" presStyleLbl="node1" presStyleIdx="2" presStyleCnt="6" custScaleX="138830" custScaleY="230508">
        <dgm:presLayoutVars>
          <dgm:bulletEnabled val="1"/>
        </dgm:presLayoutVars>
      </dgm:prSet>
      <dgm:spPr/>
      <dgm:t>
        <a:bodyPr/>
        <a:lstStyle/>
        <a:p>
          <a:pPr rtl="1"/>
          <a:endParaRPr lang="ar-EG"/>
        </a:p>
      </dgm:t>
    </dgm:pt>
    <dgm:pt modelId="{28CF3DA2-0E5E-472F-BA94-86563D9A8BA0}" type="pres">
      <dgm:prSet presAssocID="{F747C588-98E3-4869-B7B1-ECEFDF601822}" presName="sibTrans" presStyleCnt="0"/>
      <dgm:spPr/>
    </dgm:pt>
    <dgm:pt modelId="{EE5D45A2-4ADB-4BF8-9EB3-936A1FD82E6D}" type="pres">
      <dgm:prSet presAssocID="{F98A930B-B8B3-4D3A-9D8A-3A003E029BB6}" presName="textNode" presStyleLbl="node1" presStyleIdx="3" presStyleCnt="6" custScaleX="178352" custScaleY="230508">
        <dgm:presLayoutVars>
          <dgm:bulletEnabled val="1"/>
        </dgm:presLayoutVars>
      </dgm:prSet>
      <dgm:spPr/>
      <dgm:t>
        <a:bodyPr/>
        <a:lstStyle/>
        <a:p>
          <a:pPr rtl="1"/>
          <a:endParaRPr lang="ar-EG"/>
        </a:p>
      </dgm:t>
    </dgm:pt>
    <dgm:pt modelId="{727D51B8-95A7-4B74-8567-A93EFE7F3F67}" type="pres">
      <dgm:prSet presAssocID="{3D64A836-558B-4F78-9695-4E192CF9FFBB}" presName="sibTrans" presStyleCnt="0"/>
      <dgm:spPr/>
    </dgm:pt>
    <dgm:pt modelId="{C6451412-99DB-4201-8FE1-864B72CC859A}" type="pres">
      <dgm:prSet presAssocID="{52E05DDE-56C3-42E3-A1F0-D1713547348C}" presName="textNode" presStyleLbl="node1" presStyleIdx="4" presStyleCnt="6" custScaleX="169858" custScaleY="230508">
        <dgm:presLayoutVars>
          <dgm:bulletEnabled val="1"/>
        </dgm:presLayoutVars>
      </dgm:prSet>
      <dgm:spPr/>
      <dgm:t>
        <a:bodyPr/>
        <a:lstStyle/>
        <a:p>
          <a:pPr rtl="1"/>
          <a:endParaRPr lang="ar-EG"/>
        </a:p>
      </dgm:t>
    </dgm:pt>
    <dgm:pt modelId="{03CF29D8-05A8-43C5-89C3-49E3F72618E5}" type="pres">
      <dgm:prSet presAssocID="{D35DBA3B-1922-4FCB-923A-7F40146EB235}" presName="sibTrans" presStyleCnt="0"/>
      <dgm:spPr/>
    </dgm:pt>
    <dgm:pt modelId="{B019A32B-F3F8-4288-B4F7-69C750335E2D}" type="pres">
      <dgm:prSet presAssocID="{09D2A463-B011-482F-85DA-2A91542E808C}" presName="textNode" presStyleLbl="node1" presStyleIdx="5" presStyleCnt="6" custScaleX="204251" custScaleY="230508">
        <dgm:presLayoutVars>
          <dgm:bulletEnabled val="1"/>
        </dgm:presLayoutVars>
      </dgm:prSet>
      <dgm:spPr/>
      <dgm:t>
        <a:bodyPr/>
        <a:lstStyle/>
        <a:p>
          <a:pPr rtl="1"/>
          <a:endParaRPr lang="ar-EG"/>
        </a:p>
      </dgm:t>
    </dgm:pt>
  </dgm:ptLst>
  <dgm:cxnLst>
    <dgm:cxn modelId="{05933DDB-0687-4B93-B3DE-72A6A0287103}" type="presOf" srcId="{52E05DDE-56C3-42E3-A1F0-D1713547348C}" destId="{C6451412-99DB-4201-8FE1-864B72CC859A}" srcOrd="0" destOrd="0" presId="urn:microsoft.com/office/officeart/2005/8/layout/hProcess9"/>
    <dgm:cxn modelId="{1D9A2726-C49A-4CEF-989F-186E9437C41C}" type="presOf" srcId="{6326360C-1A88-41D9-A40F-3B6074B684DF}" destId="{A908E592-F239-4D7F-A43B-4EAB7DF24179}" srcOrd="0" destOrd="0" presId="urn:microsoft.com/office/officeart/2005/8/layout/hProcess9"/>
    <dgm:cxn modelId="{7C15B06B-43BC-427C-865B-C24088BAE7AE}" type="presOf" srcId="{64AE6D4C-BBBC-44DF-958D-9DE23FE40D8D}" destId="{B57180DD-B1A6-471A-A258-F7B876E8C0F8}" srcOrd="0" destOrd="0" presId="urn:microsoft.com/office/officeart/2005/8/layout/hProcess9"/>
    <dgm:cxn modelId="{A3158679-103F-44D5-9A7E-3EE1C763DC9A}" srcId="{64AE6D4C-BBBC-44DF-958D-9DE23FE40D8D}" destId="{31B2471C-F171-460C-95A1-A307B203FA54}" srcOrd="2" destOrd="0" parTransId="{C406BB04-F8FC-4310-96A4-64748BF6EC9D}" sibTransId="{F747C588-98E3-4869-B7B1-ECEFDF601822}"/>
    <dgm:cxn modelId="{54220323-1DDA-42D8-88C9-C4AADBFA808C}" type="presOf" srcId="{0768D321-6C82-460A-BC0C-E8895098A631}" destId="{CD79678B-DE87-4997-BB88-0B1602FA47B0}" srcOrd="0" destOrd="0" presId="urn:microsoft.com/office/officeart/2005/8/layout/hProcess9"/>
    <dgm:cxn modelId="{DCD8B877-C0C9-4CDB-B324-F363CD9EFBE9}" srcId="{64AE6D4C-BBBC-44DF-958D-9DE23FE40D8D}" destId="{F98A930B-B8B3-4D3A-9D8A-3A003E029BB6}" srcOrd="3" destOrd="0" parTransId="{361C814B-FB5A-43ED-99E1-E0C6C4395BDA}" sibTransId="{3D64A836-558B-4F78-9695-4E192CF9FFBB}"/>
    <dgm:cxn modelId="{F81C8F18-45D0-4891-BB74-C366E3748877}" type="presOf" srcId="{31B2471C-F171-460C-95A1-A307B203FA54}" destId="{3AAA6079-8DA7-4A3F-A76B-72F61A50A8A3}" srcOrd="0" destOrd="0" presId="urn:microsoft.com/office/officeart/2005/8/layout/hProcess9"/>
    <dgm:cxn modelId="{CB224867-046C-42D8-BD80-455B687F85B1}" type="presOf" srcId="{09D2A463-B011-482F-85DA-2A91542E808C}" destId="{B019A32B-F3F8-4288-B4F7-69C750335E2D}" srcOrd="0" destOrd="0" presId="urn:microsoft.com/office/officeart/2005/8/layout/hProcess9"/>
    <dgm:cxn modelId="{DCF0DD67-2CAD-4687-B79D-34A131B2FC83}" srcId="{64AE6D4C-BBBC-44DF-958D-9DE23FE40D8D}" destId="{6326360C-1A88-41D9-A40F-3B6074B684DF}" srcOrd="0" destOrd="0" parTransId="{1C446DF0-FE1A-42D1-B78D-9550F99E523E}" sibTransId="{F131E98D-DE07-49A9-8EF8-DF79343687B9}"/>
    <dgm:cxn modelId="{15710B13-443C-4673-853C-A30C7CCE81E3}" srcId="{64AE6D4C-BBBC-44DF-958D-9DE23FE40D8D}" destId="{09D2A463-B011-482F-85DA-2A91542E808C}" srcOrd="5" destOrd="0" parTransId="{2DEAB83C-6812-4120-B5B6-2E66953E0A1E}" sibTransId="{7091DD8E-2E88-4963-8417-FD20C3D42EDB}"/>
    <dgm:cxn modelId="{700AEA69-50C2-47A6-86F1-3C6DC0F2C832}" srcId="{64AE6D4C-BBBC-44DF-958D-9DE23FE40D8D}" destId="{0768D321-6C82-460A-BC0C-E8895098A631}" srcOrd="1" destOrd="0" parTransId="{14B9A5C2-9084-49D0-A500-EEDFE808639B}" sibTransId="{299BD4E7-A8D6-434D-A7D5-F351A9DEE42E}"/>
    <dgm:cxn modelId="{70D9F6A7-4EAE-453C-AE08-ACF9B9069DE6}" srcId="{64AE6D4C-BBBC-44DF-958D-9DE23FE40D8D}" destId="{52E05DDE-56C3-42E3-A1F0-D1713547348C}" srcOrd="4" destOrd="0" parTransId="{54A93B00-4698-4DF7-9DCC-A02EBBB23A3B}" sibTransId="{D35DBA3B-1922-4FCB-923A-7F40146EB235}"/>
    <dgm:cxn modelId="{DA015A6A-EFE0-4AEA-BB64-6AD0980F6D33}" type="presOf" srcId="{F98A930B-B8B3-4D3A-9D8A-3A003E029BB6}" destId="{EE5D45A2-4ADB-4BF8-9EB3-936A1FD82E6D}" srcOrd="0" destOrd="0" presId="urn:microsoft.com/office/officeart/2005/8/layout/hProcess9"/>
    <dgm:cxn modelId="{2BA6DA18-3932-4ADC-989E-F266D6D12483}" type="presParOf" srcId="{B57180DD-B1A6-471A-A258-F7B876E8C0F8}" destId="{2089DCDA-7908-4C7D-9F13-E7526D5A8D83}" srcOrd="0" destOrd="0" presId="urn:microsoft.com/office/officeart/2005/8/layout/hProcess9"/>
    <dgm:cxn modelId="{8A2825A3-C3EC-4C9B-83ED-D7BE5454F8FC}" type="presParOf" srcId="{B57180DD-B1A6-471A-A258-F7B876E8C0F8}" destId="{D259C7B8-0BB2-45FF-9C92-0BBF56325FFC}" srcOrd="1" destOrd="0" presId="urn:microsoft.com/office/officeart/2005/8/layout/hProcess9"/>
    <dgm:cxn modelId="{0C144D40-1E47-4E93-B82E-26EF01DD3A19}" type="presParOf" srcId="{D259C7B8-0BB2-45FF-9C92-0BBF56325FFC}" destId="{A908E592-F239-4D7F-A43B-4EAB7DF24179}" srcOrd="0" destOrd="0" presId="urn:microsoft.com/office/officeart/2005/8/layout/hProcess9"/>
    <dgm:cxn modelId="{83E7C6AB-591F-4F65-8308-728060B05C93}" type="presParOf" srcId="{D259C7B8-0BB2-45FF-9C92-0BBF56325FFC}" destId="{84DAABE5-D19B-45F7-AB85-0065007C79CD}" srcOrd="1" destOrd="0" presId="urn:microsoft.com/office/officeart/2005/8/layout/hProcess9"/>
    <dgm:cxn modelId="{DEB6325E-BA42-415E-93BA-912D8ADCEF60}" type="presParOf" srcId="{D259C7B8-0BB2-45FF-9C92-0BBF56325FFC}" destId="{CD79678B-DE87-4997-BB88-0B1602FA47B0}" srcOrd="2" destOrd="0" presId="urn:microsoft.com/office/officeart/2005/8/layout/hProcess9"/>
    <dgm:cxn modelId="{D9443E7F-82E2-4951-8B7E-50F0C4586241}" type="presParOf" srcId="{D259C7B8-0BB2-45FF-9C92-0BBF56325FFC}" destId="{99B1EF61-59EF-4B4B-96A0-4A8AC946C73B}" srcOrd="3" destOrd="0" presId="urn:microsoft.com/office/officeart/2005/8/layout/hProcess9"/>
    <dgm:cxn modelId="{5A729959-B9CD-4180-AE50-FC57170BFB49}" type="presParOf" srcId="{D259C7B8-0BB2-45FF-9C92-0BBF56325FFC}" destId="{3AAA6079-8DA7-4A3F-A76B-72F61A50A8A3}" srcOrd="4" destOrd="0" presId="urn:microsoft.com/office/officeart/2005/8/layout/hProcess9"/>
    <dgm:cxn modelId="{6F948F90-9620-49B2-9541-6794E3C6944D}" type="presParOf" srcId="{D259C7B8-0BB2-45FF-9C92-0BBF56325FFC}" destId="{28CF3DA2-0E5E-472F-BA94-86563D9A8BA0}" srcOrd="5" destOrd="0" presId="urn:microsoft.com/office/officeart/2005/8/layout/hProcess9"/>
    <dgm:cxn modelId="{7D4352FB-8087-4BB7-A3A8-2F99ED4C9B1A}" type="presParOf" srcId="{D259C7B8-0BB2-45FF-9C92-0BBF56325FFC}" destId="{EE5D45A2-4ADB-4BF8-9EB3-936A1FD82E6D}" srcOrd="6" destOrd="0" presId="urn:microsoft.com/office/officeart/2005/8/layout/hProcess9"/>
    <dgm:cxn modelId="{7E0FC639-9A68-42C0-86BE-BBD4218BDE9A}" type="presParOf" srcId="{D259C7B8-0BB2-45FF-9C92-0BBF56325FFC}" destId="{727D51B8-95A7-4B74-8567-A93EFE7F3F67}" srcOrd="7" destOrd="0" presId="urn:microsoft.com/office/officeart/2005/8/layout/hProcess9"/>
    <dgm:cxn modelId="{EA3CCA79-C5AE-4CF6-AA59-22C6919F3D80}" type="presParOf" srcId="{D259C7B8-0BB2-45FF-9C92-0BBF56325FFC}" destId="{C6451412-99DB-4201-8FE1-864B72CC859A}" srcOrd="8" destOrd="0" presId="urn:microsoft.com/office/officeart/2005/8/layout/hProcess9"/>
    <dgm:cxn modelId="{58C96B60-1709-451D-A3D1-D33B76ED9967}" type="presParOf" srcId="{D259C7B8-0BB2-45FF-9C92-0BBF56325FFC}" destId="{03CF29D8-05A8-43C5-89C3-49E3F72618E5}" srcOrd="9" destOrd="0" presId="urn:microsoft.com/office/officeart/2005/8/layout/hProcess9"/>
    <dgm:cxn modelId="{FAB0F8DC-86BF-45D3-B3BF-A8E7E2785A7B}" type="presParOf" srcId="{D259C7B8-0BB2-45FF-9C92-0BBF56325FFC}" destId="{B019A32B-F3F8-4288-B4F7-69C750335E2D}"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31C237-ABCD-4060-B2FA-E6A0F69BA828}" type="doc">
      <dgm:prSet loTypeId="urn:microsoft.com/office/officeart/2005/8/layout/target3" loCatId="relationship" qsTypeId="urn:microsoft.com/office/officeart/2005/8/quickstyle/simple1" qsCatId="simple" csTypeId="urn:microsoft.com/office/officeart/2005/8/colors/colorful1#4" csCatId="colorful" phldr="1"/>
      <dgm:spPr/>
      <dgm:t>
        <a:bodyPr/>
        <a:lstStyle/>
        <a:p>
          <a:pPr rtl="1"/>
          <a:endParaRPr lang="ar-EG"/>
        </a:p>
      </dgm:t>
    </dgm:pt>
    <dgm:pt modelId="{D2DF9AA0-B2FA-4C64-B675-DC6888566F4C}">
      <dgm:prSet custT="1"/>
      <dgm:spPr/>
      <dgm:t>
        <a:bodyPr/>
        <a:lstStyle/>
        <a:p>
          <a:pPr rtl="1"/>
          <a:r>
            <a:rPr lang="ar-EG" sz="4400" b="1" dirty="0" smtClean="0">
              <a:solidFill>
                <a:srgbClr val="002060"/>
              </a:solidFill>
            </a:rPr>
            <a:t>ما هى الأهداف المهارية التى تعمل المفاهيم العلمية على تنميتها ؟</a:t>
          </a:r>
          <a:endParaRPr lang="en-US" sz="4400" b="1" dirty="0">
            <a:solidFill>
              <a:srgbClr val="002060"/>
            </a:solidFill>
          </a:endParaRPr>
        </a:p>
      </dgm:t>
    </dgm:pt>
    <dgm:pt modelId="{7E2F5926-46FA-4D44-9AFD-41586FDE57FA}" type="parTrans" cxnId="{109EDE3E-CCE7-46A8-BBE1-C7783B4683DF}">
      <dgm:prSet/>
      <dgm:spPr/>
      <dgm:t>
        <a:bodyPr/>
        <a:lstStyle/>
        <a:p>
          <a:pPr rtl="1"/>
          <a:endParaRPr lang="ar-EG"/>
        </a:p>
      </dgm:t>
    </dgm:pt>
    <dgm:pt modelId="{A937D240-C361-4184-AC97-B7DF1D5BEB4C}" type="sibTrans" cxnId="{109EDE3E-CCE7-46A8-BBE1-C7783B4683DF}">
      <dgm:prSet/>
      <dgm:spPr/>
      <dgm:t>
        <a:bodyPr/>
        <a:lstStyle/>
        <a:p>
          <a:pPr rtl="1"/>
          <a:endParaRPr lang="ar-EG"/>
        </a:p>
      </dgm:t>
    </dgm:pt>
    <dgm:pt modelId="{910BBD0B-9D7B-4027-9B66-3F87C2C3E91E}">
      <dgm:prSet custT="1">
        <dgm:style>
          <a:lnRef idx="3">
            <a:schemeClr val="lt1"/>
          </a:lnRef>
          <a:fillRef idx="1">
            <a:schemeClr val="dk1"/>
          </a:fillRef>
          <a:effectRef idx="1">
            <a:schemeClr val="dk1"/>
          </a:effectRef>
          <a:fontRef idx="minor">
            <a:schemeClr val="lt1"/>
          </a:fontRef>
        </dgm:style>
      </dgm:prSet>
      <dgm:spPr/>
      <dgm:t>
        <a:bodyPr/>
        <a:lstStyle/>
        <a:p>
          <a:pPr algn="ctr" rtl="1"/>
          <a:r>
            <a:rPr lang="ar-SA" sz="2800" b="1" dirty="0" smtClean="0">
              <a:solidFill>
                <a:srgbClr val="FFFF00"/>
              </a:solidFill>
              <a:effectLst>
                <a:outerShdw blurRad="38100" dist="38100" dir="2700000" algn="tl">
                  <a:srgbClr val="000000">
                    <a:alpha val="43137"/>
                  </a:srgbClr>
                </a:outerShdw>
              </a:effectLst>
            </a:rPr>
            <a:t>تنمية مهارات عقلية معرفية تشمل ملاحظة الظواهر الطبيعية والبشرية في البيئة والقدرة علي تفسيرها في ضوء البيئة ومواردها.</a:t>
          </a:r>
          <a:endParaRPr lang="ar-EG" sz="2800" b="1" dirty="0">
            <a:solidFill>
              <a:srgbClr val="FFFF00"/>
            </a:solidFill>
            <a:effectLst>
              <a:outerShdw blurRad="38100" dist="38100" dir="2700000" algn="tl">
                <a:srgbClr val="000000">
                  <a:alpha val="43137"/>
                </a:srgbClr>
              </a:outerShdw>
            </a:effectLst>
          </a:endParaRPr>
        </a:p>
      </dgm:t>
    </dgm:pt>
    <dgm:pt modelId="{DB560478-FB25-4AE2-B6A2-DD5C92B435DA}" type="parTrans" cxnId="{F9E2375C-D043-4083-BA1A-C1F5EA40865B}">
      <dgm:prSet/>
      <dgm:spPr/>
      <dgm:t>
        <a:bodyPr/>
        <a:lstStyle/>
        <a:p>
          <a:pPr rtl="1"/>
          <a:endParaRPr lang="ar-EG"/>
        </a:p>
      </dgm:t>
    </dgm:pt>
    <dgm:pt modelId="{EBC382BC-8A35-46BF-B81E-88F561BA2682}" type="sibTrans" cxnId="{F9E2375C-D043-4083-BA1A-C1F5EA40865B}">
      <dgm:prSet/>
      <dgm:spPr/>
      <dgm:t>
        <a:bodyPr/>
        <a:lstStyle/>
        <a:p>
          <a:pPr rtl="1"/>
          <a:endParaRPr lang="ar-EG"/>
        </a:p>
      </dgm:t>
    </dgm:pt>
    <dgm:pt modelId="{A889F7BE-E020-45BB-AFD8-8FF58F22ECD5}">
      <dgm:prSet custT="1">
        <dgm:style>
          <a:lnRef idx="3">
            <a:schemeClr val="lt1"/>
          </a:lnRef>
          <a:fillRef idx="1">
            <a:schemeClr val="dk1"/>
          </a:fillRef>
          <a:effectRef idx="1">
            <a:schemeClr val="dk1"/>
          </a:effectRef>
          <a:fontRef idx="minor">
            <a:schemeClr val="lt1"/>
          </a:fontRef>
        </dgm:style>
      </dgm:prSet>
      <dgm:spPr/>
      <dgm:t>
        <a:bodyPr/>
        <a:lstStyle/>
        <a:p>
          <a:pPr algn="ctr" rtl="1"/>
          <a:r>
            <a:rPr lang="ar-SA" sz="2800" b="1" dirty="0" smtClean="0">
              <a:solidFill>
                <a:srgbClr val="FFFF00"/>
              </a:solidFill>
              <a:effectLst>
                <a:outerShdw blurRad="38100" dist="38100" dir="2700000" algn="tl">
                  <a:srgbClr val="000000">
                    <a:alpha val="43137"/>
                  </a:srgbClr>
                </a:outerShdw>
              </a:effectLst>
            </a:rPr>
            <a:t>جمع الحقائق العلمية واستقرارها واستخلاص مفاهيم وتعميميات ومبادئ عامة.</a:t>
          </a:r>
          <a:endParaRPr lang="ar-EG" sz="2800" b="1" dirty="0">
            <a:solidFill>
              <a:srgbClr val="FFFF00"/>
            </a:solidFill>
            <a:effectLst>
              <a:outerShdw blurRad="38100" dist="38100" dir="2700000" algn="tl">
                <a:srgbClr val="000000">
                  <a:alpha val="43137"/>
                </a:srgbClr>
              </a:outerShdw>
            </a:effectLst>
          </a:endParaRPr>
        </a:p>
      </dgm:t>
    </dgm:pt>
    <dgm:pt modelId="{6033CB87-FA8D-4058-BB7C-4F95224086D2}" type="parTrans" cxnId="{40F4FE83-E797-49A3-815C-9E5F870E6A8F}">
      <dgm:prSet/>
      <dgm:spPr/>
      <dgm:t>
        <a:bodyPr/>
        <a:lstStyle/>
        <a:p>
          <a:pPr rtl="1"/>
          <a:endParaRPr lang="ar-EG"/>
        </a:p>
      </dgm:t>
    </dgm:pt>
    <dgm:pt modelId="{1F4FFBC6-94F8-4584-A459-85494BC1F244}" type="sibTrans" cxnId="{40F4FE83-E797-49A3-815C-9E5F870E6A8F}">
      <dgm:prSet/>
      <dgm:spPr/>
      <dgm:t>
        <a:bodyPr/>
        <a:lstStyle/>
        <a:p>
          <a:pPr rtl="1"/>
          <a:endParaRPr lang="ar-EG"/>
        </a:p>
      </dgm:t>
    </dgm:pt>
    <dgm:pt modelId="{7A96E648-5FCF-41B9-AA18-FA3C07B1A0E3}">
      <dgm:prSet custT="1">
        <dgm:style>
          <a:lnRef idx="3">
            <a:schemeClr val="lt1"/>
          </a:lnRef>
          <a:fillRef idx="1">
            <a:schemeClr val="dk1"/>
          </a:fillRef>
          <a:effectRef idx="1">
            <a:schemeClr val="dk1"/>
          </a:effectRef>
          <a:fontRef idx="minor">
            <a:schemeClr val="lt1"/>
          </a:fontRef>
        </dgm:style>
      </dgm:prSet>
      <dgm:spPr/>
      <dgm:t>
        <a:bodyPr/>
        <a:lstStyle/>
        <a:p>
          <a:pPr algn="ctr" rtl="1"/>
          <a:r>
            <a:rPr lang="ar-SA" sz="2800" dirty="0" smtClean="0">
              <a:solidFill>
                <a:srgbClr val="C00000"/>
              </a:solidFill>
            </a:rPr>
            <a:t>تصنيف الكائنات الموجودة في البيئة والتدريب علي </a:t>
          </a:r>
          <a:r>
            <a:rPr lang="ar-EG" sz="2800" dirty="0" smtClean="0">
              <a:solidFill>
                <a:srgbClr val="C00000"/>
              </a:solidFill>
            </a:rPr>
            <a:t>    </a:t>
          </a:r>
          <a:r>
            <a:rPr lang="ar-SA" sz="2800" dirty="0" smtClean="0">
              <a:solidFill>
                <a:srgbClr val="C00000"/>
              </a:solidFill>
            </a:rPr>
            <a:t>مهارة اتخاذ القرارات للقيام بمشروعات وبرامج تهدف إلي صيانة البيئة والحفاظ عليها.</a:t>
          </a:r>
          <a:endParaRPr lang="ar-EG" sz="2800" dirty="0">
            <a:solidFill>
              <a:srgbClr val="C00000"/>
            </a:solidFill>
          </a:endParaRPr>
        </a:p>
      </dgm:t>
    </dgm:pt>
    <dgm:pt modelId="{E1637575-E5E8-462E-9520-049F60F55FE3}" type="parTrans" cxnId="{B5746118-3BCC-4090-A9CE-98254A2F573A}">
      <dgm:prSet/>
      <dgm:spPr/>
      <dgm:t>
        <a:bodyPr/>
        <a:lstStyle/>
        <a:p>
          <a:pPr rtl="1"/>
          <a:endParaRPr lang="ar-EG"/>
        </a:p>
      </dgm:t>
    </dgm:pt>
    <dgm:pt modelId="{E9B0FB17-AA11-47D0-A79F-5866C8A6E786}" type="sibTrans" cxnId="{B5746118-3BCC-4090-A9CE-98254A2F573A}">
      <dgm:prSet/>
      <dgm:spPr/>
      <dgm:t>
        <a:bodyPr/>
        <a:lstStyle/>
        <a:p>
          <a:pPr rtl="1"/>
          <a:endParaRPr lang="ar-EG"/>
        </a:p>
      </dgm:t>
    </dgm:pt>
    <dgm:pt modelId="{3A647010-B6B6-4F31-A38B-148C303C1E6D}">
      <dgm:prSet>
        <dgm:style>
          <a:lnRef idx="3">
            <a:schemeClr val="lt1"/>
          </a:lnRef>
          <a:fillRef idx="1">
            <a:schemeClr val="dk1"/>
          </a:fillRef>
          <a:effectRef idx="1">
            <a:schemeClr val="dk1"/>
          </a:effectRef>
          <a:fontRef idx="minor">
            <a:schemeClr val="lt1"/>
          </a:fontRef>
        </dgm:style>
      </dgm:prSet>
      <dgm:spPr/>
      <dgm:t>
        <a:bodyPr/>
        <a:lstStyle/>
        <a:p>
          <a:pPr algn="r" rtl="1"/>
          <a:endParaRPr lang="en-US" sz="1600" dirty="0"/>
        </a:p>
      </dgm:t>
    </dgm:pt>
    <dgm:pt modelId="{F3A375C9-1151-49D0-A125-0ED1E471B8F1}" type="parTrans" cxnId="{3AB053A0-E77E-45FB-A2D0-BB29B29BB6E2}">
      <dgm:prSet/>
      <dgm:spPr/>
      <dgm:t>
        <a:bodyPr/>
        <a:lstStyle/>
        <a:p>
          <a:pPr rtl="1"/>
          <a:endParaRPr lang="ar-EG"/>
        </a:p>
      </dgm:t>
    </dgm:pt>
    <dgm:pt modelId="{9D91B739-0DD3-4728-8256-C765CFE05DC9}" type="sibTrans" cxnId="{3AB053A0-E77E-45FB-A2D0-BB29B29BB6E2}">
      <dgm:prSet/>
      <dgm:spPr/>
      <dgm:t>
        <a:bodyPr/>
        <a:lstStyle/>
        <a:p>
          <a:pPr rtl="1"/>
          <a:endParaRPr lang="ar-EG"/>
        </a:p>
      </dgm:t>
    </dgm:pt>
    <dgm:pt modelId="{6F062AD5-6EDF-43A9-82F5-8B13082B7696}">
      <dgm:prSet/>
      <dgm:spPr/>
      <dgm:t>
        <a:bodyPr/>
        <a:lstStyle/>
        <a:p>
          <a:pPr rtl="1"/>
          <a:r>
            <a:rPr lang="ar-SA" dirty="0" smtClean="0"/>
            <a:t>4 - تنسيق الجهود والتأكيد علي أهمية التعاون بين الأفراد والجماعات والهيئات والمؤسسات والدول لصيانة البيئة الملية والدولية والحفاظ عليها</a:t>
          </a:r>
          <a:endParaRPr lang="en-US" dirty="0"/>
        </a:p>
      </dgm:t>
    </dgm:pt>
    <dgm:pt modelId="{F13EC1B7-E2F6-4891-9D1C-C6AB41F9A624}" type="parTrans" cxnId="{88FD8865-4FB8-456F-A3DD-9B83D4171B4E}">
      <dgm:prSet/>
      <dgm:spPr/>
      <dgm:t>
        <a:bodyPr/>
        <a:lstStyle/>
        <a:p>
          <a:pPr rtl="1"/>
          <a:endParaRPr lang="ar-EG"/>
        </a:p>
      </dgm:t>
    </dgm:pt>
    <dgm:pt modelId="{A6EB2688-F45E-4367-A028-FE76451118CB}" type="sibTrans" cxnId="{88FD8865-4FB8-456F-A3DD-9B83D4171B4E}">
      <dgm:prSet/>
      <dgm:spPr/>
      <dgm:t>
        <a:bodyPr/>
        <a:lstStyle/>
        <a:p>
          <a:pPr rtl="1"/>
          <a:endParaRPr lang="ar-EG"/>
        </a:p>
      </dgm:t>
    </dgm:pt>
    <dgm:pt modelId="{D0365170-E99F-42BF-99D5-1F3492E2AC83}">
      <dgm:prSet custT="1">
        <dgm:style>
          <a:lnRef idx="3">
            <a:schemeClr val="lt1"/>
          </a:lnRef>
          <a:fillRef idx="1">
            <a:schemeClr val="dk1"/>
          </a:fillRef>
          <a:effectRef idx="1">
            <a:schemeClr val="dk1"/>
          </a:effectRef>
          <a:fontRef idx="minor">
            <a:schemeClr val="lt1"/>
          </a:fontRef>
        </dgm:style>
      </dgm:prSet>
      <dgm:spPr/>
      <dgm:t>
        <a:bodyPr/>
        <a:lstStyle/>
        <a:p>
          <a:pPr algn="ctr" rtl="1"/>
          <a:endParaRPr lang="ar-EG" sz="2800" dirty="0">
            <a:solidFill>
              <a:srgbClr val="C00000"/>
            </a:solidFill>
          </a:endParaRPr>
        </a:p>
      </dgm:t>
    </dgm:pt>
    <dgm:pt modelId="{61BE48B2-6785-4ECF-A644-EE9098E336C8}" type="parTrans" cxnId="{6CE97E54-3298-4660-B8DD-F6C71BBE8F3E}">
      <dgm:prSet/>
      <dgm:spPr/>
      <dgm:t>
        <a:bodyPr/>
        <a:lstStyle/>
        <a:p>
          <a:pPr rtl="1"/>
          <a:endParaRPr lang="ar-EG"/>
        </a:p>
      </dgm:t>
    </dgm:pt>
    <dgm:pt modelId="{B1014DD1-1CA8-4116-BEC9-5CED08B14C14}" type="sibTrans" cxnId="{6CE97E54-3298-4660-B8DD-F6C71BBE8F3E}">
      <dgm:prSet/>
      <dgm:spPr/>
      <dgm:t>
        <a:bodyPr/>
        <a:lstStyle/>
        <a:p>
          <a:pPr rtl="1"/>
          <a:endParaRPr lang="ar-EG"/>
        </a:p>
      </dgm:t>
    </dgm:pt>
    <dgm:pt modelId="{296A9F86-0CF6-42DF-B8A8-C583B1F13086}" type="pres">
      <dgm:prSet presAssocID="{BB31C237-ABCD-4060-B2FA-E6A0F69BA828}" presName="Name0" presStyleCnt="0">
        <dgm:presLayoutVars>
          <dgm:chMax val="7"/>
          <dgm:dir/>
          <dgm:animLvl val="lvl"/>
          <dgm:resizeHandles val="exact"/>
        </dgm:presLayoutVars>
      </dgm:prSet>
      <dgm:spPr/>
      <dgm:t>
        <a:bodyPr/>
        <a:lstStyle/>
        <a:p>
          <a:pPr rtl="1"/>
          <a:endParaRPr lang="ar-EG"/>
        </a:p>
      </dgm:t>
    </dgm:pt>
    <dgm:pt modelId="{51FA3614-7CC9-4084-B571-3C80133E90EB}" type="pres">
      <dgm:prSet presAssocID="{D2DF9AA0-B2FA-4C64-B675-DC6888566F4C}" presName="circle1" presStyleLbl="node1" presStyleIdx="0" presStyleCnt="2" custLinFactNeighborX="758" custLinFactNeighborY="-14645"/>
      <dgm:spPr/>
    </dgm:pt>
    <dgm:pt modelId="{3555C586-CF0B-433A-B495-B4EEBD555D52}" type="pres">
      <dgm:prSet presAssocID="{D2DF9AA0-B2FA-4C64-B675-DC6888566F4C}" presName="space" presStyleCnt="0"/>
      <dgm:spPr/>
    </dgm:pt>
    <dgm:pt modelId="{02F2A0DD-5162-4A50-9C27-0A1F941D1E03}" type="pres">
      <dgm:prSet presAssocID="{D2DF9AA0-B2FA-4C64-B675-DC6888566F4C}" presName="rect1" presStyleLbl="alignAcc1" presStyleIdx="0" presStyleCnt="2" custScaleX="111906" custScaleY="125000" custLinFactNeighborX="-1808" custLinFactNeighborY="-13125"/>
      <dgm:spPr/>
      <dgm:t>
        <a:bodyPr/>
        <a:lstStyle/>
        <a:p>
          <a:pPr rtl="1"/>
          <a:endParaRPr lang="ar-EG"/>
        </a:p>
      </dgm:t>
    </dgm:pt>
    <dgm:pt modelId="{CA40ED1D-34DD-441F-AE9A-B5009371D396}" type="pres">
      <dgm:prSet presAssocID="{6F062AD5-6EDF-43A9-82F5-8B13082B7696}" presName="vertSpace2" presStyleLbl="node1" presStyleIdx="0" presStyleCnt="2"/>
      <dgm:spPr/>
    </dgm:pt>
    <dgm:pt modelId="{1C89E298-6F98-4833-AC7C-71296BB83504}" type="pres">
      <dgm:prSet presAssocID="{6F062AD5-6EDF-43A9-82F5-8B13082B7696}" presName="circle2" presStyleLbl="node1" presStyleIdx="1" presStyleCnt="2" custScaleX="63224" custScaleY="84500" custLinFactNeighborX="-24379" custLinFactNeighborY="-50742"/>
      <dgm:spPr/>
    </dgm:pt>
    <dgm:pt modelId="{00AD493F-90D0-48CE-957E-A60CD51E9D74}" type="pres">
      <dgm:prSet presAssocID="{6F062AD5-6EDF-43A9-82F5-8B13082B7696}" presName="rect2" presStyleLbl="alignAcc1" presStyleIdx="1" presStyleCnt="2" custScaleX="108284" custScaleY="79751" custLinFactNeighborX="-501" custLinFactNeighborY="9559"/>
      <dgm:spPr/>
      <dgm:t>
        <a:bodyPr/>
        <a:lstStyle/>
        <a:p>
          <a:pPr rtl="1"/>
          <a:endParaRPr lang="ar-EG"/>
        </a:p>
      </dgm:t>
    </dgm:pt>
    <dgm:pt modelId="{984FA492-C0B3-42C4-83F2-C6AD0882FB5A}" type="pres">
      <dgm:prSet presAssocID="{D2DF9AA0-B2FA-4C64-B675-DC6888566F4C}" presName="rect1ParTx" presStyleLbl="alignAcc1" presStyleIdx="1" presStyleCnt="2">
        <dgm:presLayoutVars>
          <dgm:chMax val="1"/>
          <dgm:bulletEnabled val="1"/>
        </dgm:presLayoutVars>
      </dgm:prSet>
      <dgm:spPr/>
      <dgm:t>
        <a:bodyPr/>
        <a:lstStyle/>
        <a:p>
          <a:pPr rtl="1"/>
          <a:endParaRPr lang="ar-EG"/>
        </a:p>
      </dgm:t>
    </dgm:pt>
    <dgm:pt modelId="{4D9A195D-3EDE-44A0-AD6F-39510904EB77}" type="pres">
      <dgm:prSet presAssocID="{D2DF9AA0-B2FA-4C64-B675-DC6888566F4C}" presName="rect1ChTx" presStyleLbl="alignAcc1" presStyleIdx="1" presStyleCnt="2" custScaleX="124622" custScaleY="263158" custLinFactNeighborX="-8759" custLinFactNeighborY="27632">
        <dgm:presLayoutVars>
          <dgm:bulletEnabled val="1"/>
        </dgm:presLayoutVars>
      </dgm:prSet>
      <dgm:spPr/>
      <dgm:t>
        <a:bodyPr/>
        <a:lstStyle/>
        <a:p>
          <a:pPr rtl="1"/>
          <a:endParaRPr lang="ar-EG"/>
        </a:p>
      </dgm:t>
    </dgm:pt>
    <dgm:pt modelId="{2E4F6EC7-F726-42EF-8441-9179EEDC6BD4}" type="pres">
      <dgm:prSet presAssocID="{6F062AD5-6EDF-43A9-82F5-8B13082B7696}" presName="rect2ParTx" presStyleLbl="alignAcc1" presStyleIdx="1" presStyleCnt="2">
        <dgm:presLayoutVars>
          <dgm:chMax val="1"/>
          <dgm:bulletEnabled val="1"/>
        </dgm:presLayoutVars>
      </dgm:prSet>
      <dgm:spPr/>
      <dgm:t>
        <a:bodyPr/>
        <a:lstStyle/>
        <a:p>
          <a:pPr rtl="1"/>
          <a:endParaRPr lang="ar-EG"/>
        </a:p>
      </dgm:t>
    </dgm:pt>
    <dgm:pt modelId="{CF3754DB-D234-41D7-875B-60A2AB2F81FD}" type="pres">
      <dgm:prSet presAssocID="{6F062AD5-6EDF-43A9-82F5-8B13082B7696}" presName="rect2ChTx" presStyleLbl="alignAcc1" presStyleIdx="1" presStyleCnt="2">
        <dgm:presLayoutVars>
          <dgm:bulletEnabled val="1"/>
        </dgm:presLayoutVars>
      </dgm:prSet>
      <dgm:spPr/>
    </dgm:pt>
  </dgm:ptLst>
  <dgm:cxnLst>
    <dgm:cxn modelId="{40F4FE83-E797-49A3-815C-9E5F870E6A8F}" srcId="{D2DF9AA0-B2FA-4C64-B675-DC6888566F4C}" destId="{A889F7BE-E020-45BB-AFD8-8FF58F22ECD5}" srcOrd="1" destOrd="0" parTransId="{6033CB87-FA8D-4058-BB7C-4F95224086D2}" sibTransId="{1F4FFBC6-94F8-4584-A459-85494BC1F244}"/>
    <dgm:cxn modelId="{6F272577-1178-4654-AC4D-927E67AB541C}" type="presOf" srcId="{A889F7BE-E020-45BB-AFD8-8FF58F22ECD5}" destId="{4D9A195D-3EDE-44A0-AD6F-39510904EB77}" srcOrd="0" destOrd="1" presId="urn:microsoft.com/office/officeart/2005/8/layout/target3"/>
    <dgm:cxn modelId="{3EF4281F-BD3D-41DD-8D5A-FE18BD87FED9}" type="presOf" srcId="{D2DF9AA0-B2FA-4C64-B675-DC6888566F4C}" destId="{984FA492-C0B3-42C4-83F2-C6AD0882FB5A}" srcOrd="1" destOrd="0" presId="urn:microsoft.com/office/officeart/2005/8/layout/target3"/>
    <dgm:cxn modelId="{B5746118-3BCC-4090-A9CE-98254A2F573A}" srcId="{D2DF9AA0-B2FA-4C64-B675-DC6888566F4C}" destId="{7A96E648-5FCF-41B9-AA18-FA3C07B1A0E3}" srcOrd="3" destOrd="0" parTransId="{E1637575-E5E8-462E-9520-049F60F55FE3}" sibTransId="{E9B0FB17-AA11-47D0-A79F-5866C8A6E786}"/>
    <dgm:cxn modelId="{88FD8865-4FB8-456F-A3DD-9B83D4171B4E}" srcId="{BB31C237-ABCD-4060-B2FA-E6A0F69BA828}" destId="{6F062AD5-6EDF-43A9-82F5-8B13082B7696}" srcOrd="1" destOrd="0" parTransId="{F13EC1B7-E2F6-4891-9D1C-C6AB41F9A624}" sibTransId="{A6EB2688-F45E-4367-A028-FE76451118CB}"/>
    <dgm:cxn modelId="{F9E2375C-D043-4083-BA1A-C1F5EA40865B}" srcId="{D2DF9AA0-B2FA-4C64-B675-DC6888566F4C}" destId="{910BBD0B-9D7B-4027-9B66-3F87C2C3E91E}" srcOrd="0" destOrd="0" parTransId="{DB560478-FB25-4AE2-B6A2-DD5C92B435DA}" sibTransId="{EBC382BC-8A35-46BF-B81E-88F561BA2682}"/>
    <dgm:cxn modelId="{63DA5D21-D8B1-4A93-9EB8-7C9D457A1DE9}" type="presOf" srcId="{3A647010-B6B6-4F31-A38B-148C303C1E6D}" destId="{4D9A195D-3EDE-44A0-AD6F-39510904EB77}" srcOrd="0" destOrd="4" presId="urn:microsoft.com/office/officeart/2005/8/layout/target3"/>
    <dgm:cxn modelId="{ECB9A74F-4601-4096-A3AC-DE03F6DA4979}" type="presOf" srcId="{D0365170-E99F-42BF-99D5-1F3492E2AC83}" destId="{4D9A195D-3EDE-44A0-AD6F-39510904EB77}" srcOrd="0" destOrd="2" presId="urn:microsoft.com/office/officeart/2005/8/layout/target3"/>
    <dgm:cxn modelId="{3AB053A0-E77E-45FB-A2D0-BB29B29BB6E2}" srcId="{D2DF9AA0-B2FA-4C64-B675-DC6888566F4C}" destId="{3A647010-B6B6-4F31-A38B-148C303C1E6D}" srcOrd="4" destOrd="0" parTransId="{F3A375C9-1151-49D0-A125-0ED1E471B8F1}" sibTransId="{9D91B739-0DD3-4728-8256-C765CFE05DC9}"/>
    <dgm:cxn modelId="{2EF39FA5-DD2A-400F-9328-F5393140236D}" type="presOf" srcId="{910BBD0B-9D7B-4027-9B66-3F87C2C3E91E}" destId="{4D9A195D-3EDE-44A0-AD6F-39510904EB77}" srcOrd="0" destOrd="0" presId="urn:microsoft.com/office/officeart/2005/8/layout/target3"/>
    <dgm:cxn modelId="{AF2532DB-2B77-431B-908A-1D566429E5F2}" type="presOf" srcId="{BB31C237-ABCD-4060-B2FA-E6A0F69BA828}" destId="{296A9F86-0CF6-42DF-B8A8-C583B1F13086}" srcOrd="0" destOrd="0" presId="urn:microsoft.com/office/officeart/2005/8/layout/target3"/>
    <dgm:cxn modelId="{6CE97E54-3298-4660-B8DD-F6C71BBE8F3E}" srcId="{D2DF9AA0-B2FA-4C64-B675-DC6888566F4C}" destId="{D0365170-E99F-42BF-99D5-1F3492E2AC83}" srcOrd="2" destOrd="0" parTransId="{61BE48B2-6785-4ECF-A644-EE9098E336C8}" sibTransId="{B1014DD1-1CA8-4116-BEC9-5CED08B14C14}"/>
    <dgm:cxn modelId="{201021F5-D187-4FCA-B56C-EB6192ACF68C}" type="presOf" srcId="{7A96E648-5FCF-41B9-AA18-FA3C07B1A0E3}" destId="{4D9A195D-3EDE-44A0-AD6F-39510904EB77}" srcOrd="0" destOrd="3" presId="urn:microsoft.com/office/officeart/2005/8/layout/target3"/>
    <dgm:cxn modelId="{1A6D0AA8-7E0E-4B4B-8918-BA8B2E083548}" type="presOf" srcId="{6F062AD5-6EDF-43A9-82F5-8B13082B7696}" destId="{00AD493F-90D0-48CE-957E-A60CD51E9D74}" srcOrd="0" destOrd="0" presId="urn:microsoft.com/office/officeart/2005/8/layout/target3"/>
    <dgm:cxn modelId="{5CEA379F-27BA-42A8-AAD5-0E3F8CAE3E52}" type="presOf" srcId="{6F062AD5-6EDF-43A9-82F5-8B13082B7696}" destId="{2E4F6EC7-F726-42EF-8441-9179EEDC6BD4}" srcOrd="1" destOrd="0" presId="urn:microsoft.com/office/officeart/2005/8/layout/target3"/>
    <dgm:cxn modelId="{109EDE3E-CCE7-46A8-BBE1-C7783B4683DF}" srcId="{BB31C237-ABCD-4060-B2FA-E6A0F69BA828}" destId="{D2DF9AA0-B2FA-4C64-B675-DC6888566F4C}" srcOrd="0" destOrd="0" parTransId="{7E2F5926-46FA-4D44-9AFD-41586FDE57FA}" sibTransId="{A937D240-C361-4184-AC97-B7DF1D5BEB4C}"/>
    <dgm:cxn modelId="{AE4E52A3-F30F-45F3-921B-E37394BD6A74}" type="presOf" srcId="{D2DF9AA0-B2FA-4C64-B675-DC6888566F4C}" destId="{02F2A0DD-5162-4A50-9C27-0A1F941D1E03}" srcOrd="0" destOrd="0" presId="urn:microsoft.com/office/officeart/2005/8/layout/target3"/>
    <dgm:cxn modelId="{B579800D-8D52-4582-B680-800A3E0A45A4}" type="presParOf" srcId="{296A9F86-0CF6-42DF-B8A8-C583B1F13086}" destId="{51FA3614-7CC9-4084-B571-3C80133E90EB}" srcOrd="0" destOrd="0" presId="urn:microsoft.com/office/officeart/2005/8/layout/target3"/>
    <dgm:cxn modelId="{B102758E-B72F-444C-B940-684892463A84}" type="presParOf" srcId="{296A9F86-0CF6-42DF-B8A8-C583B1F13086}" destId="{3555C586-CF0B-433A-B495-B4EEBD555D52}" srcOrd="1" destOrd="0" presId="urn:microsoft.com/office/officeart/2005/8/layout/target3"/>
    <dgm:cxn modelId="{C648C3A9-325E-46ED-98EE-0B160BF3F1D8}" type="presParOf" srcId="{296A9F86-0CF6-42DF-B8A8-C583B1F13086}" destId="{02F2A0DD-5162-4A50-9C27-0A1F941D1E03}" srcOrd="2" destOrd="0" presId="urn:microsoft.com/office/officeart/2005/8/layout/target3"/>
    <dgm:cxn modelId="{02A5D468-F141-4637-BFD8-6BBD0E7F0FB3}" type="presParOf" srcId="{296A9F86-0CF6-42DF-B8A8-C583B1F13086}" destId="{CA40ED1D-34DD-441F-AE9A-B5009371D396}" srcOrd="3" destOrd="0" presId="urn:microsoft.com/office/officeart/2005/8/layout/target3"/>
    <dgm:cxn modelId="{701EB4B5-029E-477F-92E5-6B26F14A220D}" type="presParOf" srcId="{296A9F86-0CF6-42DF-B8A8-C583B1F13086}" destId="{1C89E298-6F98-4833-AC7C-71296BB83504}" srcOrd="4" destOrd="0" presId="urn:microsoft.com/office/officeart/2005/8/layout/target3"/>
    <dgm:cxn modelId="{73960692-1479-4D6C-8584-208B17DE86B6}" type="presParOf" srcId="{296A9F86-0CF6-42DF-B8A8-C583B1F13086}" destId="{00AD493F-90D0-48CE-957E-A60CD51E9D74}" srcOrd="5" destOrd="0" presId="urn:microsoft.com/office/officeart/2005/8/layout/target3"/>
    <dgm:cxn modelId="{05A858D4-2BD4-487E-BCDB-3CC2267E3B29}" type="presParOf" srcId="{296A9F86-0CF6-42DF-B8A8-C583B1F13086}" destId="{984FA492-C0B3-42C4-83F2-C6AD0882FB5A}" srcOrd="6" destOrd="0" presId="urn:microsoft.com/office/officeart/2005/8/layout/target3"/>
    <dgm:cxn modelId="{E4FC8A9B-E13A-4746-8EBD-000B7C200F62}" type="presParOf" srcId="{296A9F86-0CF6-42DF-B8A8-C583B1F13086}" destId="{4D9A195D-3EDE-44A0-AD6F-39510904EB77}" srcOrd="7" destOrd="0" presId="urn:microsoft.com/office/officeart/2005/8/layout/target3"/>
    <dgm:cxn modelId="{9F507704-7271-47E7-A252-62A771FAF5F9}" type="presParOf" srcId="{296A9F86-0CF6-42DF-B8A8-C583B1F13086}" destId="{2E4F6EC7-F726-42EF-8441-9179EEDC6BD4}" srcOrd="8" destOrd="0" presId="urn:microsoft.com/office/officeart/2005/8/layout/target3"/>
    <dgm:cxn modelId="{5E46C7B0-1F0C-4B97-BD12-C86A9ABBFF75}" type="presParOf" srcId="{296A9F86-0CF6-42DF-B8A8-C583B1F13086}" destId="{CF3754DB-D234-41D7-875B-60A2AB2F81FD}" srcOrd="9" destOrd="0" presId="urn:microsoft.com/office/officeart/2005/8/layout/target3"/>
  </dgm:cxnLst>
  <dgm:bg>
    <a:solidFill>
      <a:schemeClr val="tx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BA653E-7F4E-4BB5-9C5F-651022543D82}"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EG"/>
        </a:p>
      </dgm:t>
    </dgm:pt>
    <dgm:pt modelId="{5384FFE4-0D99-4136-AD2B-C14B62DBFD5D}">
      <dgm:prSet custT="1">
        <dgm:style>
          <a:lnRef idx="1">
            <a:schemeClr val="accent2"/>
          </a:lnRef>
          <a:fillRef idx="3">
            <a:schemeClr val="accent2"/>
          </a:fillRef>
          <a:effectRef idx="2">
            <a:schemeClr val="accent2"/>
          </a:effectRef>
          <a:fontRef idx="minor">
            <a:schemeClr val="lt1"/>
          </a:fontRef>
        </dgm:style>
      </dgm:prSet>
      <dgm:spPr/>
      <dgm:t>
        <a:bodyPr/>
        <a:lstStyle/>
        <a:p>
          <a:pPr rtl="1"/>
          <a:r>
            <a:rPr lang="ar-EG" sz="2200" b="1" dirty="0" smtClean="0"/>
            <a:t>ما هى الأبعاد المختلفة التى </a:t>
          </a:r>
          <a:r>
            <a:rPr lang="ar-EG" sz="3200" b="1" dirty="0" smtClean="0"/>
            <a:t>تسعى </a:t>
          </a:r>
          <a:r>
            <a:rPr lang="ar-SA" sz="3200" b="1" dirty="0" smtClean="0"/>
            <a:t>المفاهيم العلمية</a:t>
          </a:r>
          <a:r>
            <a:rPr lang="ar-EG" sz="3200" b="1" dirty="0" smtClean="0"/>
            <a:t>؟</a:t>
          </a:r>
          <a:endParaRPr lang="en-US" sz="3200" b="1" dirty="0"/>
        </a:p>
      </dgm:t>
    </dgm:pt>
    <dgm:pt modelId="{455F495B-9F4A-4687-8527-14F976C63730}" type="parTrans" cxnId="{D6DBBD2A-D29B-4DBD-86DA-55BDDF951A15}">
      <dgm:prSet/>
      <dgm:spPr/>
      <dgm:t>
        <a:bodyPr/>
        <a:lstStyle/>
        <a:p>
          <a:pPr rtl="1"/>
          <a:endParaRPr lang="ar-EG"/>
        </a:p>
      </dgm:t>
    </dgm:pt>
    <dgm:pt modelId="{BAF38694-5CEC-425B-9889-31AB86BC18BD}" type="sibTrans" cxnId="{D6DBBD2A-D29B-4DBD-86DA-55BDDF951A15}">
      <dgm:prSet/>
      <dgm:spPr/>
      <dgm:t>
        <a:bodyPr/>
        <a:lstStyle/>
        <a:p>
          <a:pPr rtl="1"/>
          <a:endParaRPr lang="ar-EG"/>
        </a:p>
      </dgm:t>
    </dgm:pt>
    <dgm:pt modelId="{2414E66E-E5C5-444F-ACB3-B540E296940E}">
      <dgm:prSet custT="1"/>
      <dgm:spPr>
        <a:solidFill>
          <a:srgbClr val="00B050"/>
        </a:solidFill>
      </dgm:spPr>
      <dgm:t>
        <a:bodyPr/>
        <a:lstStyle/>
        <a:p>
          <a:pPr algn="ctr" rtl="1"/>
          <a:r>
            <a:rPr lang="ar-EG" sz="3200" b="1" dirty="0" smtClean="0">
              <a:solidFill>
                <a:schemeClr val="bg1"/>
              </a:solidFill>
            </a:rPr>
            <a:t>أولا </a:t>
          </a:r>
          <a:r>
            <a:rPr lang="ar-SA" sz="3200" b="1" dirty="0" smtClean="0">
              <a:solidFill>
                <a:schemeClr val="bg1"/>
              </a:solidFill>
            </a:rPr>
            <a:t>البعد الإدراكي :</a:t>
          </a:r>
          <a:endParaRPr lang="en-US" sz="3200" b="1" dirty="0">
            <a:solidFill>
              <a:schemeClr val="bg1"/>
            </a:solidFill>
          </a:endParaRPr>
        </a:p>
      </dgm:t>
    </dgm:pt>
    <dgm:pt modelId="{77F006A1-9792-499E-9F18-50CD0A5337E2}" type="parTrans" cxnId="{273C2F80-27B2-4BDF-B807-0AC7C711B3B1}">
      <dgm:prSet/>
      <dgm:spPr/>
      <dgm:t>
        <a:bodyPr/>
        <a:lstStyle/>
        <a:p>
          <a:pPr rtl="1"/>
          <a:endParaRPr lang="ar-EG"/>
        </a:p>
      </dgm:t>
    </dgm:pt>
    <dgm:pt modelId="{2574D74F-7A93-47FE-BF1A-9D9AFCBC820D}" type="sibTrans" cxnId="{273C2F80-27B2-4BDF-B807-0AC7C711B3B1}">
      <dgm:prSet/>
      <dgm:spPr/>
      <dgm:t>
        <a:bodyPr/>
        <a:lstStyle/>
        <a:p>
          <a:pPr rtl="1"/>
          <a:endParaRPr lang="ar-EG"/>
        </a:p>
      </dgm:t>
    </dgm:pt>
    <dgm:pt modelId="{11BCCB99-D649-435A-AF5F-ECAAE8151049}">
      <dgm:prSet custT="1"/>
      <dgm:spPr/>
      <dgm:t>
        <a:bodyPr/>
        <a:lstStyle/>
        <a:p>
          <a:pPr algn="ctr" rtl="1"/>
          <a:r>
            <a:rPr lang="ar-EG" sz="2400" b="1" dirty="0" smtClean="0">
              <a:solidFill>
                <a:srgbClr val="FFFF00"/>
              </a:solidFill>
            </a:rPr>
            <a:t>هى </a:t>
          </a:r>
          <a:r>
            <a:rPr lang="ar-SA" sz="2400" b="1" dirty="0" smtClean="0">
              <a:solidFill>
                <a:srgbClr val="FFFF00"/>
              </a:solidFill>
            </a:rPr>
            <a:t>المعلومات التي ينبغي أن يعرفها الأطفال نحو بيئتهم المادية والبيولوجية والطبيعيةالنواحي العقلية واللغوية.</a:t>
          </a:r>
          <a:r>
            <a:rPr lang="ar-EG" sz="2400" b="1" dirty="0" smtClean="0">
              <a:solidFill>
                <a:srgbClr val="FFFF00"/>
              </a:solidFill>
            </a:rPr>
            <a:t>“مثال ”</a:t>
          </a:r>
          <a:endParaRPr lang="en-US" sz="2400" b="1" dirty="0">
            <a:solidFill>
              <a:srgbClr val="FFFF00"/>
            </a:solidFill>
          </a:endParaRPr>
        </a:p>
      </dgm:t>
    </dgm:pt>
    <dgm:pt modelId="{90A624D1-8975-445C-BEA6-41E3A0415159}" type="parTrans" cxnId="{A8698E25-CCE4-4414-89F6-4C7ED99C5E07}">
      <dgm:prSet/>
      <dgm:spPr/>
      <dgm:t>
        <a:bodyPr/>
        <a:lstStyle/>
        <a:p>
          <a:pPr rtl="1"/>
          <a:endParaRPr lang="ar-EG"/>
        </a:p>
      </dgm:t>
    </dgm:pt>
    <dgm:pt modelId="{06C038F9-74EA-4133-9906-D795D6F61231}" type="sibTrans" cxnId="{A8698E25-CCE4-4414-89F6-4C7ED99C5E07}">
      <dgm:prSet/>
      <dgm:spPr/>
      <dgm:t>
        <a:bodyPr/>
        <a:lstStyle/>
        <a:p>
          <a:pPr rtl="1"/>
          <a:endParaRPr lang="ar-EG"/>
        </a:p>
      </dgm:t>
    </dgm:pt>
    <dgm:pt modelId="{1C39249B-B50A-4AF7-B2DA-3F41439A9EC1}">
      <dgm:prSet custT="1"/>
      <dgm:spPr/>
      <dgm:t>
        <a:bodyPr/>
        <a:lstStyle/>
        <a:p>
          <a:pPr algn="ctr" rtl="1"/>
          <a:r>
            <a:rPr lang="ar-SA" sz="2000" b="1" dirty="0" smtClean="0">
              <a:solidFill>
                <a:schemeClr val="bg1"/>
              </a:solidFill>
            </a:rPr>
            <a:t>النواحي الاجتماعية والتاريخية.</a:t>
          </a:r>
          <a:endParaRPr lang="en-US" sz="2000" b="1" dirty="0">
            <a:solidFill>
              <a:schemeClr val="bg1"/>
            </a:solidFill>
          </a:endParaRPr>
        </a:p>
      </dgm:t>
    </dgm:pt>
    <dgm:pt modelId="{C05227A7-4130-4E18-9011-AF604E8909B8}" type="parTrans" cxnId="{3A1301EB-257E-4E33-A189-65253AF35730}">
      <dgm:prSet/>
      <dgm:spPr/>
      <dgm:t>
        <a:bodyPr/>
        <a:lstStyle/>
        <a:p>
          <a:pPr rtl="1"/>
          <a:endParaRPr lang="ar-EG"/>
        </a:p>
      </dgm:t>
    </dgm:pt>
    <dgm:pt modelId="{8BD2A40C-B9CA-46B3-BF22-56227E26D640}" type="sibTrans" cxnId="{3A1301EB-257E-4E33-A189-65253AF35730}">
      <dgm:prSet/>
      <dgm:spPr/>
      <dgm:t>
        <a:bodyPr/>
        <a:lstStyle/>
        <a:p>
          <a:pPr rtl="1"/>
          <a:endParaRPr lang="ar-EG"/>
        </a:p>
      </dgm:t>
    </dgm:pt>
    <dgm:pt modelId="{A5D9E8B4-9611-47A4-ACB7-48862E3F4D67}">
      <dgm:prSet custT="1"/>
      <dgm:spPr/>
      <dgm:t>
        <a:bodyPr/>
        <a:lstStyle/>
        <a:p>
          <a:pPr algn="ctr" rtl="1"/>
          <a:r>
            <a:rPr lang="ar-SA" sz="2000" b="1" dirty="0" smtClean="0">
              <a:solidFill>
                <a:schemeClr val="bg1"/>
              </a:solidFill>
            </a:rPr>
            <a:t>الصحة.</a:t>
          </a:r>
          <a:endParaRPr lang="en-US" sz="2000" b="1" dirty="0">
            <a:solidFill>
              <a:schemeClr val="bg1"/>
            </a:solidFill>
          </a:endParaRPr>
        </a:p>
      </dgm:t>
    </dgm:pt>
    <dgm:pt modelId="{9011A0A0-0008-4F16-BE4D-FE1EA4470302}" type="parTrans" cxnId="{89E17847-250D-4FB8-88C7-5B77C5885E4E}">
      <dgm:prSet/>
      <dgm:spPr/>
      <dgm:t>
        <a:bodyPr/>
        <a:lstStyle/>
        <a:p>
          <a:pPr rtl="1"/>
          <a:endParaRPr lang="ar-EG"/>
        </a:p>
      </dgm:t>
    </dgm:pt>
    <dgm:pt modelId="{6CEA84A1-163A-4E3D-A687-DA026D5DD086}" type="sibTrans" cxnId="{89E17847-250D-4FB8-88C7-5B77C5885E4E}">
      <dgm:prSet/>
      <dgm:spPr/>
      <dgm:t>
        <a:bodyPr/>
        <a:lstStyle/>
        <a:p>
          <a:pPr rtl="1"/>
          <a:endParaRPr lang="ar-EG"/>
        </a:p>
      </dgm:t>
    </dgm:pt>
    <dgm:pt modelId="{7637F78D-8507-4443-9DD9-4E50DCA6A162}">
      <dgm:prSet custT="1"/>
      <dgm:spPr/>
      <dgm:t>
        <a:bodyPr/>
        <a:lstStyle/>
        <a:p>
          <a:pPr algn="ctr" rtl="1"/>
          <a:r>
            <a:rPr lang="ar-SA" sz="2000" b="1" dirty="0" smtClean="0">
              <a:solidFill>
                <a:schemeClr val="bg1"/>
              </a:solidFill>
            </a:rPr>
            <a:t>التكنولوجيا.</a:t>
          </a:r>
          <a:endParaRPr lang="en-US" sz="2000" b="1" dirty="0">
            <a:solidFill>
              <a:schemeClr val="bg1"/>
            </a:solidFill>
          </a:endParaRPr>
        </a:p>
      </dgm:t>
    </dgm:pt>
    <dgm:pt modelId="{5BD7790B-1882-47B4-AB9A-C676D32ED711}" type="parTrans" cxnId="{F57E02E1-8E2F-441F-B290-1A5BB12B1211}">
      <dgm:prSet/>
      <dgm:spPr/>
      <dgm:t>
        <a:bodyPr/>
        <a:lstStyle/>
        <a:p>
          <a:pPr rtl="1"/>
          <a:endParaRPr lang="ar-EG"/>
        </a:p>
      </dgm:t>
    </dgm:pt>
    <dgm:pt modelId="{82EA49BC-2944-4CEB-9440-6D9C3726571F}" type="sibTrans" cxnId="{F57E02E1-8E2F-441F-B290-1A5BB12B1211}">
      <dgm:prSet/>
      <dgm:spPr/>
      <dgm:t>
        <a:bodyPr/>
        <a:lstStyle/>
        <a:p>
          <a:pPr rtl="1"/>
          <a:endParaRPr lang="ar-EG"/>
        </a:p>
      </dgm:t>
    </dgm:pt>
    <dgm:pt modelId="{27A246A9-B6C0-49DF-B0FE-4F0E88DFF385}">
      <dgm:prSet custT="1"/>
      <dgm:spPr/>
      <dgm:t>
        <a:bodyPr/>
        <a:lstStyle/>
        <a:p>
          <a:pPr algn="ctr" rtl="1"/>
          <a:r>
            <a:rPr lang="ar-SA" sz="2000" b="1" dirty="0" smtClean="0">
              <a:solidFill>
                <a:schemeClr val="bg1"/>
              </a:solidFill>
            </a:rPr>
            <a:t>الطاقة </a:t>
          </a:r>
          <a:endParaRPr lang="en-US" sz="2000" b="1" dirty="0">
            <a:solidFill>
              <a:schemeClr val="bg1"/>
            </a:solidFill>
          </a:endParaRPr>
        </a:p>
      </dgm:t>
    </dgm:pt>
    <dgm:pt modelId="{9A1A8760-F8C9-4427-9804-73D50AF73E7E}" type="parTrans" cxnId="{6389F8F9-5B98-4471-B749-3852E5C7E77A}">
      <dgm:prSet/>
      <dgm:spPr/>
      <dgm:t>
        <a:bodyPr/>
        <a:lstStyle/>
        <a:p>
          <a:pPr rtl="1"/>
          <a:endParaRPr lang="ar-EG"/>
        </a:p>
      </dgm:t>
    </dgm:pt>
    <dgm:pt modelId="{CFCCA4D1-819E-48BA-835E-F86FD633590B}" type="sibTrans" cxnId="{6389F8F9-5B98-4471-B749-3852E5C7E77A}">
      <dgm:prSet/>
      <dgm:spPr/>
      <dgm:t>
        <a:bodyPr/>
        <a:lstStyle/>
        <a:p>
          <a:pPr rtl="1"/>
          <a:endParaRPr lang="ar-EG"/>
        </a:p>
      </dgm:t>
    </dgm:pt>
    <dgm:pt modelId="{146E3D47-5F3F-4D2E-AE81-B666C48E9D04}">
      <dgm:prSet custT="1"/>
      <dgm:spPr/>
      <dgm:t>
        <a:bodyPr/>
        <a:lstStyle/>
        <a:p>
          <a:pPr algn="ctr" rtl="1"/>
          <a:r>
            <a:rPr lang="ar-SA" sz="2000" b="1" dirty="0" smtClean="0">
              <a:solidFill>
                <a:schemeClr val="bg1"/>
              </a:solidFill>
            </a:rPr>
            <a:t>التغيير والتطوير.</a:t>
          </a:r>
          <a:endParaRPr lang="en-US" sz="2000" b="1" dirty="0">
            <a:solidFill>
              <a:schemeClr val="bg1"/>
            </a:solidFill>
          </a:endParaRPr>
        </a:p>
      </dgm:t>
    </dgm:pt>
    <dgm:pt modelId="{771EFEEA-2D15-4ED2-BF75-E5CA5ACA3154}" type="parTrans" cxnId="{23600F61-BCB1-489C-BAAF-43B9E09EA8B3}">
      <dgm:prSet/>
      <dgm:spPr/>
      <dgm:t>
        <a:bodyPr/>
        <a:lstStyle/>
        <a:p>
          <a:pPr rtl="1"/>
          <a:endParaRPr lang="ar-EG"/>
        </a:p>
      </dgm:t>
    </dgm:pt>
    <dgm:pt modelId="{DA14F83E-C9A9-4B91-8511-1EBA9BA77136}" type="sibTrans" cxnId="{23600F61-BCB1-489C-BAAF-43B9E09EA8B3}">
      <dgm:prSet/>
      <dgm:spPr/>
      <dgm:t>
        <a:bodyPr/>
        <a:lstStyle/>
        <a:p>
          <a:pPr rtl="1"/>
          <a:endParaRPr lang="ar-EG"/>
        </a:p>
      </dgm:t>
    </dgm:pt>
    <dgm:pt modelId="{78B4FCF2-050B-4945-9D47-56A25693944D}">
      <dgm:prSet custT="1"/>
      <dgm:spPr/>
      <dgm:t>
        <a:bodyPr/>
        <a:lstStyle/>
        <a:p>
          <a:pPr algn="ctr" rtl="1"/>
          <a:r>
            <a:rPr lang="ar-SA" sz="2000" b="1" dirty="0" smtClean="0">
              <a:solidFill>
                <a:schemeClr val="bg1"/>
              </a:solidFill>
            </a:rPr>
            <a:t>تكاثر الجماعات.</a:t>
          </a:r>
          <a:endParaRPr lang="en-US" sz="2000" b="1" dirty="0">
            <a:solidFill>
              <a:schemeClr val="bg1"/>
            </a:solidFill>
          </a:endParaRPr>
        </a:p>
      </dgm:t>
    </dgm:pt>
    <dgm:pt modelId="{4832962E-1DE7-4628-9C47-928FE9FEEA55}" type="parTrans" cxnId="{A77B8F0D-6EBC-40CE-BBD3-49B12895ACE5}">
      <dgm:prSet/>
      <dgm:spPr/>
      <dgm:t>
        <a:bodyPr/>
        <a:lstStyle/>
        <a:p>
          <a:pPr rtl="1"/>
          <a:endParaRPr lang="ar-EG"/>
        </a:p>
      </dgm:t>
    </dgm:pt>
    <dgm:pt modelId="{4257DBA5-5E3D-4FF1-8A8E-5DC0453AC66B}" type="sibTrans" cxnId="{A77B8F0D-6EBC-40CE-BBD3-49B12895ACE5}">
      <dgm:prSet/>
      <dgm:spPr/>
      <dgm:t>
        <a:bodyPr/>
        <a:lstStyle/>
        <a:p>
          <a:pPr rtl="1"/>
          <a:endParaRPr lang="ar-EG"/>
        </a:p>
      </dgm:t>
    </dgm:pt>
    <dgm:pt modelId="{A3B57276-4641-4957-95DF-2883918E584B}">
      <dgm:prSet custT="1"/>
      <dgm:spPr/>
      <dgm:t>
        <a:bodyPr/>
        <a:lstStyle/>
        <a:p>
          <a:pPr algn="ctr" rtl="1"/>
          <a:r>
            <a:rPr lang="ar-SA" sz="2000" b="1" dirty="0" smtClean="0">
              <a:solidFill>
                <a:schemeClr val="bg1"/>
              </a:solidFill>
            </a:rPr>
            <a:t>السلوكيات.</a:t>
          </a:r>
          <a:endParaRPr lang="en-US" sz="2000" b="1" dirty="0">
            <a:solidFill>
              <a:schemeClr val="bg1"/>
            </a:solidFill>
          </a:endParaRPr>
        </a:p>
      </dgm:t>
    </dgm:pt>
    <dgm:pt modelId="{50B14906-EB4E-4C3C-9787-40ECB77D2323}" type="parTrans" cxnId="{71D593D1-96E5-452B-B7DA-55ED90606756}">
      <dgm:prSet/>
      <dgm:spPr/>
      <dgm:t>
        <a:bodyPr/>
        <a:lstStyle/>
        <a:p>
          <a:pPr rtl="1"/>
          <a:endParaRPr lang="ar-EG"/>
        </a:p>
      </dgm:t>
    </dgm:pt>
    <dgm:pt modelId="{5E367C1E-7F35-4369-95E1-ACD572C52BEC}" type="sibTrans" cxnId="{71D593D1-96E5-452B-B7DA-55ED90606756}">
      <dgm:prSet/>
      <dgm:spPr/>
      <dgm:t>
        <a:bodyPr/>
        <a:lstStyle/>
        <a:p>
          <a:pPr rtl="1"/>
          <a:endParaRPr lang="ar-EG"/>
        </a:p>
      </dgm:t>
    </dgm:pt>
    <dgm:pt modelId="{70D222AD-C22B-448B-97C4-944006FE53EC}">
      <dgm:prSet custT="1"/>
      <dgm:spPr/>
      <dgm:t>
        <a:bodyPr/>
        <a:lstStyle/>
        <a:p>
          <a:pPr algn="ctr" rtl="1"/>
          <a:r>
            <a:rPr lang="ar-SA" sz="2000" b="1" dirty="0" smtClean="0">
              <a:solidFill>
                <a:schemeClr val="bg1"/>
              </a:solidFill>
            </a:rPr>
            <a:t>طرق التدمير.</a:t>
          </a:r>
          <a:endParaRPr lang="en-US" sz="2000" b="1" dirty="0">
            <a:solidFill>
              <a:schemeClr val="bg1"/>
            </a:solidFill>
          </a:endParaRPr>
        </a:p>
      </dgm:t>
    </dgm:pt>
    <dgm:pt modelId="{672E0923-D65B-4D93-A95E-E5CE3F11FCBF}" type="parTrans" cxnId="{AA0499D2-5871-41BE-8049-D9F5914112E0}">
      <dgm:prSet/>
      <dgm:spPr/>
      <dgm:t>
        <a:bodyPr/>
        <a:lstStyle/>
        <a:p>
          <a:pPr rtl="1"/>
          <a:endParaRPr lang="ar-EG"/>
        </a:p>
      </dgm:t>
    </dgm:pt>
    <dgm:pt modelId="{C6E36355-D60F-4CDF-9F9A-E1AE9FA609D7}" type="sibTrans" cxnId="{AA0499D2-5871-41BE-8049-D9F5914112E0}">
      <dgm:prSet/>
      <dgm:spPr/>
      <dgm:t>
        <a:bodyPr/>
        <a:lstStyle/>
        <a:p>
          <a:pPr rtl="1"/>
          <a:endParaRPr lang="ar-EG"/>
        </a:p>
      </dgm:t>
    </dgm:pt>
    <dgm:pt modelId="{70161820-A66E-4E6D-99CA-DEBA61992D03}">
      <dgm:prSet custT="1"/>
      <dgm:spPr/>
      <dgm:t>
        <a:bodyPr/>
        <a:lstStyle/>
        <a:p>
          <a:pPr algn="ctr" rtl="1"/>
          <a:r>
            <a:rPr lang="ar-SA" sz="2000" b="1" dirty="0" smtClean="0">
              <a:solidFill>
                <a:schemeClr val="bg1"/>
              </a:solidFill>
            </a:rPr>
            <a:t>تأثير الجماعات.</a:t>
          </a:r>
          <a:endParaRPr lang="en-US" sz="2000" b="1" dirty="0">
            <a:solidFill>
              <a:schemeClr val="bg1"/>
            </a:solidFill>
          </a:endParaRPr>
        </a:p>
      </dgm:t>
    </dgm:pt>
    <dgm:pt modelId="{A916810E-9B98-4BA6-BFA5-161703E0200C}" type="parTrans" cxnId="{4285CADA-7ADF-4571-A89A-8BF0DAA1C881}">
      <dgm:prSet/>
      <dgm:spPr/>
      <dgm:t>
        <a:bodyPr/>
        <a:lstStyle/>
        <a:p>
          <a:pPr rtl="1"/>
          <a:endParaRPr lang="ar-EG"/>
        </a:p>
      </dgm:t>
    </dgm:pt>
    <dgm:pt modelId="{43231D01-05C2-43AC-9D1D-1CF00661E78F}" type="sibTrans" cxnId="{4285CADA-7ADF-4571-A89A-8BF0DAA1C881}">
      <dgm:prSet/>
      <dgm:spPr/>
      <dgm:t>
        <a:bodyPr/>
        <a:lstStyle/>
        <a:p>
          <a:pPr rtl="1"/>
          <a:endParaRPr lang="ar-EG"/>
        </a:p>
      </dgm:t>
    </dgm:pt>
    <dgm:pt modelId="{5975B8E3-0064-4D91-9C55-48A05183C12E}">
      <dgm:prSet custT="1"/>
      <dgm:spPr/>
      <dgm:t>
        <a:bodyPr/>
        <a:lstStyle/>
        <a:p>
          <a:pPr algn="ctr" rtl="1"/>
          <a:r>
            <a:rPr lang="ar-SA" sz="2000" b="1" dirty="0" smtClean="0">
              <a:solidFill>
                <a:schemeClr val="bg1"/>
              </a:solidFill>
            </a:rPr>
            <a:t>التكامل بين الكائنات الحية والبيئية.</a:t>
          </a:r>
          <a:endParaRPr lang="en-US" sz="2000" b="1" dirty="0">
            <a:solidFill>
              <a:schemeClr val="bg1"/>
            </a:solidFill>
          </a:endParaRPr>
        </a:p>
      </dgm:t>
    </dgm:pt>
    <dgm:pt modelId="{EA129C03-D7A5-4C50-A515-AADCB3F2A311}" type="parTrans" cxnId="{1D3D452D-5DA9-460B-BE0E-EF589D4EDD9B}">
      <dgm:prSet/>
      <dgm:spPr/>
      <dgm:t>
        <a:bodyPr/>
        <a:lstStyle/>
        <a:p>
          <a:pPr rtl="1"/>
          <a:endParaRPr lang="ar-EG"/>
        </a:p>
      </dgm:t>
    </dgm:pt>
    <dgm:pt modelId="{E2D01BFE-E6CA-4ABC-85B9-46BC5DDEAFB7}" type="sibTrans" cxnId="{1D3D452D-5DA9-460B-BE0E-EF589D4EDD9B}">
      <dgm:prSet/>
      <dgm:spPr/>
      <dgm:t>
        <a:bodyPr/>
        <a:lstStyle/>
        <a:p>
          <a:pPr rtl="1"/>
          <a:endParaRPr lang="ar-EG"/>
        </a:p>
      </dgm:t>
    </dgm:pt>
    <dgm:pt modelId="{FFC1360C-4A58-4436-9087-30D056E8BDB8}">
      <dgm:prSet custT="1"/>
      <dgm:spPr/>
      <dgm:t>
        <a:bodyPr/>
        <a:lstStyle/>
        <a:p>
          <a:pPr algn="ctr" rtl="1"/>
          <a:r>
            <a:rPr lang="ar-SA" sz="2000" b="1" dirty="0" smtClean="0">
              <a:solidFill>
                <a:schemeClr val="bg1"/>
              </a:solidFill>
            </a:rPr>
            <a:t>التكامل بين التركيب والوظيفة.</a:t>
          </a:r>
          <a:endParaRPr lang="en-US" sz="2000" b="1" dirty="0">
            <a:solidFill>
              <a:schemeClr val="bg1"/>
            </a:solidFill>
          </a:endParaRPr>
        </a:p>
      </dgm:t>
    </dgm:pt>
    <dgm:pt modelId="{ABB5E8F4-06EB-40B4-97CA-71E56C6B3263}" type="parTrans" cxnId="{AF9F5BE6-0A7E-454F-B886-951066716D44}">
      <dgm:prSet/>
      <dgm:spPr/>
      <dgm:t>
        <a:bodyPr/>
        <a:lstStyle/>
        <a:p>
          <a:pPr rtl="1"/>
          <a:endParaRPr lang="ar-EG"/>
        </a:p>
      </dgm:t>
    </dgm:pt>
    <dgm:pt modelId="{F32DEC13-9C03-475E-AF9E-DBB10942C93E}" type="sibTrans" cxnId="{AF9F5BE6-0A7E-454F-B886-951066716D44}">
      <dgm:prSet/>
      <dgm:spPr/>
      <dgm:t>
        <a:bodyPr/>
        <a:lstStyle/>
        <a:p>
          <a:pPr rtl="1"/>
          <a:endParaRPr lang="ar-EG"/>
        </a:p>
      </dgm:t>
    </dgm:pt>
    <dgm:pt modelId="{22017EE6-4083-4BBD-A149-A184AAA76310}">
      <dgm:prSet custT="1"/>
      <dgm:spPr/>
      <dgm:t>
        <a:bodyPr/>
        <a:lstStyle/>
        <a:p>
          <a:pPr algn="ctr" rtl="1"/>
          <a:r>
            <a:rPr lang="ar-SA" sz="2000" b="1" dirty="0" smtClean="0">
              <a:solidFill>
                <a:schemeClr val="bg1"/>
              </a:solidFill>
            </a:rPr>
            <a:t>التنوع والتباين.</a:t>
          </a:r>
          <a:endParaRPr lang="en-US" sz="2000" b="1" dirty="0">
            <a:solidFill>
              <a:schemeClr val="bg1"/>
            </a:solidFill>
          </a:endParaRPr>
        </a:p>
      </dgm:t>
    </dgm:pt>
    <dgm:pt modelId="{13E17715-A9F5-4E31-B921-2375F8DC7008}" type="parTrans" cxnId="{1975E087-431C-47AE-9314-BDCCC4FE8381}">
      <dgm:prSet/>
      <dgm:spPr/>
      <dgm:t>
        <a:bodyPr/>
        <a:lstStyle/>
        <a:p>
          <a:pPr rtl="1"/>
          <a:endParaRPr lang="ar-EG"/>
        </a:p>
      </dgm:t>
    </dgm:pt>
    <dgm:pt modelId="{C29501C7-97EE-4255-BFF3-6B47546963E3}" type="sibTrans" cxnId="{1975E087-431C-47AE-9314-BDCCC4FE8381}">
      <dgm:prSet/>
      <dgm:spPr/>
      <dgm:t>
        <a:bodyPr/>
        <a:lstStyle/>
        <a:p>
          <a:pPr rtl="1"/>
          <a:endParaRPr lang="ar-EG"/>
        </a:p>
      </dgm:t>
    </dgm:pt>
    <dgm:pt modelId="{999E8502-F106-45DC-8903-B78CA9E09B70}">
      <dgm:prSet custT="1"/>
      <dgm:spPr/>
      <dgm:t>
        <a:bodyPr/>
        <a:lstStyle/>
        <a:p>
          <a:pPr algn="ctr" rtl="1"/>
          <a:r>
            <a:rPr lang="ar-SA" sz="2000" b="1" dirty="0" smtClean="0">
              <a:solidFill>
                <a:schemeClr val="bg1"/>
              </a:solidFill>
            </a:rPr>
            <a:t>صفات التربة والهواء والماء والكائنات الحية.</a:t>
          </a:r>
          <a:endParaRPr lang="en-US" sz="2000" b="1" dirty="0">
            <a:solidFill>
              <a:schemeClr val="bg1"/>
            </a:solidFill>
          </a:endParaRPr>
        </a:p>
      </dgm:t>
    </dgm:pt>
    <dgm:pt modelId="{992440EF-8AE1-490E-A00F-2C1CB5579364}" type="parTrans" cxnId="{B7C21727-4D11-43E8-841B-D9A862D0D793}">
      <dgm:prSet/>
      <dgm:spPr/>
      <dgm:t>
        <a:bodyPr/>
        <a:lstStyle/>
        <a:p>
          <a:pPr rtl="1"/>
          <a:endParaRPr lang="ar-EG"/>
        </a:p>
      </dgm:t>
    </dgm:pt>
    <dgm:pt modelId="{9A198B57-8072-430C-B34F-A545CF7751FC}" type="sibTrans" cxnId="{B7C21727-4D11-43E8-841B-D9A862D0D793}">
      <dgm:prSet/>
      <dgm:spPr/>
      <dgm:t>
        <a:bodyPr/>
        <a:lstStyle/>
        <a:p>
          <a:pPr rtl="1"/>
          <a:endParaRPr lang="ar-EG"/>
        </a:p>
      </dgm:t>
    </dgm:pt>
    <dgm:pt modelId="{223C6501-E206-4E4E-9B45-A4D835AB9FEB}">
      <dgm:prSet custT="1"/>
      <dgm:spPr/>
      <dgm:t>
        <a:bodyPr/>
        <a:lstStyle/>
        <a:p>
          <a:pPr algn="ctr" rtl="1"/>
          <a:endParaRPr lang="en-US" sz="2000" b="1" dirty="0">
            <a:solidFill>
              <a:schemeClr val="bg1"/>
            </a:solidFill>
          </a:endParaRPr>
        </a:p>
      </dgm:t>
    </dgm:pt>
    <dgm:pt modelId="{5E2D4CBE-E381-4EF0-ABBF-BF640FF46179}" type="parTrans" cxnId="{8DAE1740-C5BA-405E-B241-DE73F46C7C6C}">
      <dgm:prSet/>
      <dgm:spPr/>
      <dgm:t>
        <a:bodyPr/>
        <a:lstStyle/>
        <a:p>
          <a:pPr rtl="1"/>
          <a:endParaRPr lang="ar-EG"/>
        </a:p>
      </dgm:t>
    </dgm:pt>
    <dgm:pt modelId="{32BBB824-7D6F-4F9C-AD24-7EABE987C895}" type="sibTrans" cxnId="{8DAE1740-C5BA-405E-B241-DE73F46C7C6C}">
      <dgm:prSet/>
      <dgm:spPr/>
      <dgm:t>
        <a:bodyPr/>
        <a:lstStyle/>
        <a:p>
          <a:pPr rtl="1"/>
          <a:endParaRPr lang="ar-EG"/>
        </a:p>
      </dgm:t>
    </dgm:pt>
    <dgm:pt modelId="{709E43CD-B991-436C-8402-00B00050DCB4}">
      <dgm:prSet custT="1"/>
      <dgm:spPr/>
      <dgm:t>
        <a:bodyPr/>
        <a:lstStyle/>
        <a:p>
          <a:pPr algn="ctr" rtl="1"/>
          <a:endParaRPr lang="en-US" sz="2000" b="1" dirty="0">
            <a:solidFill>
              <a:schemeClr val="bg1"/>
            </a:solidFill>
          </a:endParaRPr>
        </a:p>
      </dgm:t>
    </dgm:pt>
    <dgm:pt modelId="{2DED12E4-406A-47DA-A05F-6854E41D190C}" type="parTrans" cxnId="{C7DCD3CC-FABB-40FA-970A-D93E8D3486B7}">
      <dgm:prSet/>
      <dgm:spPr/>
      <dgm:t>
        <a:bodyPr/>
        <a:lstStyle/>
        <a:p>
          <a:pPr rtl="1"/>
          <a:endParaRPr lang="ar-EG"/>
        </a:p>
      </dgm:t>
    </dgm:pt>
    <dgm:pt modelId="{6C3A6054-B99E-4C58-9205-1055CA9AD3DB}" type="sibTrans" cxnId="{C7DCD3CC-FABB-40FA-970A-D93E8D3486B7}">
      <dgm:prSet/>
      <dgm:spPr/>
      <dgm:t>
        <a:bodyPr/>
        <a:lstStyle/>
        <a:p>
          <a:pPr rtl="1"/>
          <a:endParaRPr lang="ar-EG"/>
        </a:p>
      </dgm:t>
    </dgm:pt>
    <dgm:pt modelId="{95A98C94-4BD1-468D-8FFE-0D06DD1FF5CB}">
      <dgm:prSet/>
      <dgm:spPr/>
      <dgm:t>
        <a:bodyPr/>
        <a:lstStyle/>
        <a:p>
          <a:pPr algn="r" rtl="1"/>
          <a:endParaRPr lang="en-US" sz="1700" dirty="0"/>
        </a:p>
      </dgm:t>
    </dgm:pt>
    <dgm:pt modelId="{A93F1460-D0F5-451D-8C6C-C3BF52157C4B}" type="parTrans" cxnId="{13BEF599-2B2F-4E00-89B3-C950B77CEAD6}">
      <dgm:prSet/>
      <dgm:spPr/>
      <dgm:t>
        <a:bodyPr/>
        <a:lstStyle/>
        <a:p>
          <a:pPr rtl="1"/>
          <a:endParaRPr lang="ar-EG"/>
        </a:p>
      </dgm:t>
    </dgm:pt>
    <dgm:pt modelId="{DF294F03-C169-4A66-9DA6-D4309106357E}" type="sibTrans" cxnId="{13BEF599-2B2F-4E00-89B3-C950B77CEAD6}">
      <dgm:prSet/>
      <dgm:spPr/>
      <dgm:t>
        <a:bodyPr/>
        <a:lstStyle/>
        <a:p>
          <a:pPr rtl="1"/>
          <a:endParaRPr lang="ar-EG"/>
        </a:p>
      </dgm:t>
    </dgm:pt>
    <dgm:pt modelId="{556FEAAB-ADFE-43E9-9E92-F28B5A7EEA97}" type="pres">
      <dgm:prSet presAssocID="{77BA653E-7F4E-4BB5-9C5F-651022543D82}" presName="linear" presStyleCnt="0">
        <dgm:presLayoutVars>
          <dgm:animLvl val="lvl"/>
          <dgm:resizeHandles val="exact"/>
        </dgm:presLayoutVars>
      </dgm:prSet>
      <dgm:spPr/>
      <dgm:t>
        <a:bodyPr/>
        <a:lstStyle/>
        <a:p>
          <a:pPr rtl="1"/>
          <a:endParaRPr lang="ar-EG"/>
        </a:p>
      </dgm:t>
    </dgm:pt>
    <dgm:pt modelId="{EEC9B7AC-FE1F-4CFA-A218-D40358DF2EA5}" type="pres">
      <dgm:prSet presAssocID="{5384FFE4-0D99-4136-AD2B-C14B62DBFD5D}" presName="parentText" presStyleLbl="node1" presStyleIdx="0" presStyleCnt="2">
        <dgm:presLayoutVars>
          <dgm:chMax val="0"/>
          <dgm:bulletEnabled val="1"/>
        </dgm:presLayoutVars>
      </dgm:prSet>
      <dgm:spPr/>
      <dgm:t>
        <a:bodyPr/>
        <a:lstStyle/>
        <a:p>
          <a:pPr rtl="1"/>
          <a:endParaRPr lang="ar-EG"/>
        </a:p>
      </dgm:t>
    </dgm:pt>
    <dgm:pt modelId="{0DF1D669-600B-44B2-88E4-E52B5A77CB0C}" type="pres">
      <dgm:prSet presAssocID="{BAF38694-5CEC-425B-9889-31AB86BC18BD}" presName="spacer" presStyleCnt="0"/>
      <dgm:spPr/>
    </dgm:pt>
    <dgm:pt modelId="{EA441B4F-9EEB-484C-A7DF-307DBAA6271A}" type="pres">
      <dgm:prSet presAssocID="{2414E66E-E5C5-444F-ACB3-B540E296940E}" presName="parentText" presStyleLbl="node1" presStyleIdx="1" presStyleCnt="2">
        <dgm:presLayoutVars>
          <dgm:chMax val="0"/>
          <dgm:bulletEnabled val="1"/>
        </dgm:presLayoutVars>
      </dgm:prSet>
      <dgm:spPr/>
      <dgm:t>
        <a:bodyPr/>
        <a:lstStyle/>
        <a:p>
          <a:pPr rtl="1"/>
          <a:endParaRPr lang="ar-EG"/>
        </a:p>
      </dgm:t>
    </dgm:pt>
    <dgm:pt modelId="{0FAE5E33-BC5C-41A4-836B-EB61DC852111}" type="pres">
      <dgm:prSet presAssocID="{2414E66E-E5C5-444F-ACB3-B540E296940E}" presName="childText" presStyleLbl="revTx" presStyleIdx="0" presStyleCnt="1">
        <dgm:presLayoutVars>
          <dgm:bulletEnabled val="1"/>
        </dgm:presLayoutVars>
      </dgm:prSet>
      <dgm:spPr/>
      <dgm:t>
        <a:bodyPr/>
        <a:lstStyle/>
        <a:p>
          <a:pPr rtl="1"/>
          <a:endParaRPr lang="ar-EG"/>
        </a:p>
      </dgm:t>
    </dgm:pt>
  </dgm:ptLst>
  <dgm:cxnLst>
    <dgm:cxn modelId="{A77B8F0D-6EBC-40CE-BBD3-49B12895ACE5}" srcId="{2414E66E-E5C5-444F-ACB3-B540E296940E}" destId="{78B4FCF2-050B-4945-9D47-56A25693944D}" srcOrd="6" destOrd="0" parTransId="{4832962E-1DE7-4628-9C47-928FE9FEEA55}" sibTransId="{4257DBA5-5E3D-4FF1-8A8E-5DC0453AC66B}"/>
    <dgm:cxn modelId="{53101886-B2AF-4168-A2D7-3C627E11B165}" type="presOf" srcId="{11BCCB99-D649-435A-AF5F-ECAAE8151049}" destId="{0FAE5E33-BC5C-41A4-836B-EB61DC852111}" srcOrd="0" destOrd="0" presId="urn:microsoft.com/office/officeart/2005/8/layout/vList2"/>
    <dgm:cxn modelId="{273C2F80-27B2-4BDF-B807-0AC7C711B3B1}" srcId="{77BA653E-7F4E-4BB5-9C5F-651022543D82}" destId="{2414E66E-E5C5-444F-ACB3-B540E296940E}" srcOrd="1" destOrd="0" parTransId="{77F006A1-9792-499E-9F18-50CD0A5337E2}" sibTransId="{2574D74F-7A93-47FE-BF1A-9D9AFCBC820D}"/>
    <dgm:cxn modelId="{1D3D452D-5DA9-460B-BE0E-EF589D4EDD9B}" srcId="{2414E66E-E5C5-444F-ACB3-B540E296940E}" destId="{5975B8E3-0064-4D91-9C55-48A05183C12E}" srcOrd="10" destOrd="0" parTransId="{EA129C03-D7A5-4C50-A515-AADCB3F2A311}" sibTransId="{E2D01BFE-E6CA-4ABC-85B9-46BC5DDEAFB7}"/>
    <dgm:cxn modelId="{BC243EF7-3C03-499B-AAF2-E8DFC4818E4C}" type="presOf" srcId="{A3B57276-4641-4957-95DF-2883918E584B}" destId="{0FAE5E33-BC5C-41A4-836B-EB61DC852111}" srcOrd="0" destOrd="7" presId="urn:microsoft.com/office/officeart/2005/8/layout/vList2"/>
    <dgm:cxn modelId="{F57E02E1-8E2F-441F-B290-1A5BB12B1211}" srcId="{2414E66E-E5C5-444F-ACB3-B540E296940E}" destId="{7637F78D-8507-4443-9DD9-4E50DCA6A162}" srcOrd="3" destOrd="0" parTransId="{5BD7790B-1882-47B4-AB9A-C676D32ED711}" sibTransId="{82EA49BC-2944-4CEB-9440-6D9C3726571F}"/>
    <dgm:cxn modelId="{13BEF599-2B2F-4E00-89B3-C950B77CEAD6}" srcId="{2414E66E-E5C5-444F-ACB3-B540E296940E}" destId="{95A98C94-4BD1-468D-8FFE-0D06DD1FF5CB}" srcOrd="16" destOrd="0" parTransId="{A93F1460-D0F5-451D-8C6C-C3BF52157C4B}" sibTransId="{DF294F03-C169-4A66-9DA6-D4309106357E}"/>
    <dgm:cxn modelId="{D650D6C9-220B-4E2E-AACA-C1BB0806D79F}" type="presOf" srcId="{5975B8E3-0064-4D91-9C55-48A05183C12E}" destId="{0FAE5E33-BC5C-41A4-836B-EB61DC852111}" srcOrd="0" destOrd="10" presId="urn:microsoft.com/office/officeart/2005/8/layout/vList2"/>
    <dgm:cxn modelId="{AF9F5BE6-0A7E-454F-B886-951066716D44}" srcId="{2414E66E-E5C5-444F-ACB3-B540E296940E}" destId="{FFC1360C-4A58-4436-9087-30D056E8BDB8}" srcOrd="11" destOrd="0" parTransId="{ABB5E8F4-06EB-40B4-97CA-71E56C6B3263}" sibTransId="{F32DEC13-9C03-475E-AF9E-DBB10942C93E}"/>
    <dgm:cxn modelId="{F0E3E0E5-53AD-4D31-BF35-044D1F108C36}" type="presOf" srcId="{70161820-A66E-4E6D-99CA-DEBA61992D03}" destId="{0FAE5E33-BC5C-41A4-836B-EB61DC852111}" srcOrd="0" destOrd="9" presId="urn:microsoft.com/office/officeart/2005/8/layout/vList2"/>
    <dgm:cxn modelId="{C7DCD3CC-FABB-40FA-970A-D93E8D3486B7}" srcId="{2414E66E-E5C5-444F-ACB3-B540E296940E}" destId="{709E43CD-B991-436C-8402-00B00050DCB4}" srcOrd="15" destOrd="0" parTransId="{2DED12E4-406A-47DA-A05F-6854E41D190C}" sibTransId="{6C3A6054-B99E-4C58-9205-1055CA9AD3DB}"/>
    <dgm:cxn modelId="{8DAE1740-C5BA-405E-B241-DE73F46C7C6C}" srcId="{2414E66E-E5C5-444F-ACB3-B540E296940E}" destId="{223C6501-E206-4E4E-9B45-A4D835AB9FEB}" srcOrd="14" destOrd="0" parTransId="{5E2D4CBE-E381-4EF0-ABBF-BF640FF46179}" sibTransId="{32BBB824-7D6F-4F9C-AD24-7EABE987C895}"/>
    <dgm:cxn modelId="{3A1301EB-257E-4E33-A189-65253AF35730}" srcId="{2414E66E-E5C5-444F-ACB3-B540E296940E}" destId="{1C39249B-B50A-4AF7-B2DA-3F41439A9EC1}" srcOrd="1" destOrd="0" parTransId="{C05227A7-4130-4E18-9011-AF604E8909B8}" sibTransId="{8BD2A40C-B9CA-46B3-BF22-56227E26D640}"/>
    <dgm:cxn modelId="{CA79CD0C-CFD3-4E3D-A996-4984531B1214}" type="presOf" srcId="{95A98C94-4BD1-468D-8FFE-0D06DD1FF5CB}" destId="{0FAE5E33-BC5C-41A4-836B-EB61DC852111}" srcOrd="0" destOrd="16" presId="urn:microsoft.com/office/officeart/2005/8/layout/vList2"/>
    <dgm:cxn modelId="{BBD7AADD-1401-4FCD-95AB-D3B496460243}" type="presOf" srcId="{5384FFE4-0D99-4136-AD2B-C14B62DBFD5D}" destId="{EEC9B7AC-FE1F-4CFA-A218-D40358DF2EA5}" srcOrd="0" destOrd="0" presId="urn:microsoft.com/office/officeart/2005/8/layout/vList2"/>
    <dgm:cxn modelId="{D276FFEB-D0EE-436F-B9A2-05CBC70BDF23}" type="presOf" srcId="{77BA653E-7F4E-4BB5-9C5F-651022543D82}" destId="{556FEAAB-ADFE-43E9-9E92-F28B5A7EEA97}" srcOrd="0" destOrd="0" presId="urn:microsoft.com/office/officeart/2005/8/layout/vList2"/>
    <dgm:cxn modelId="{89E17847-250D-4FB8-88C7-5B77C5885E4E}" srcId="{2414E66E-E5C5-444F-ACB3-B540E296940E}" destId="{A5D9E8B4-9611-47A4-ACB7-48862E3F4D67}" srcOrd="2" destOrd="0" parTransId="{9011A0A0-0008-4F16-BE4D-FE1EA4470302}" sibTransId="{6CEA84A1-163A-4E3D-A687-DA026D5DD086}"/>
    <dgm:cxn modelId="{AA0499D2-5871-41BE-8049-D9F5914112E0}" srcId="{2414E66E-E5C5-444F-ACB3-B540E296940E}" destId="{70D222AD-C22B-448B-97C4-944006FE53EC}" srcOrd="8" destOrd="0" parTransId="{672E0923-D65B-4D93-A95E-E5CE3F11FCBF}" sibTransId="{C6E36355-D60F-4CDF-9F9A-E1AE9FA609D7}"/>
    <dgm:cxn modelId="{031FE8AC-F66A-47A3-B8B3-B4D3849D8C44}" type="presOf" srcId="{999E8502-F106-45DC-8903-B78CA9E09B70}" destId="{0FAE5E33-BC5C-41A4-836B-EB61DC852111}" srcOrd="0" destOrd="13" presId="urn:microsoft.com/office/officeart/2005/8/layout/vList2"/>
    <dgm:cxn modelId="{2EC8E7E3-2632-4A70-8630-69D8C65A8EEA}" type="presOf" srcId="{2414E66E-E5C5-444F-ACB3-B540E296940E}" destId="{EA441B4F-9EEB-484C-A7DF-307DBAA6271A}" srcOrd="0" destOrd="0" presId="urn:microsoft.com/office/officeart/2005/8/layout/vList2"/>
    <dgm:cxn modelId="{6389F8F9-5B98-4471-B749-3852E5C7E77A}" srcId="{2414E66E-E5C5-444F-ACB3-B540E296940E}" destId="{27A246A9-B6C0-49DF-B0FE-4F0E88DFF385}" srcOrd="4" destOrd="0" parTransId="{9A1A8760-F8C9-4427-9804-73D50AF73E7E}" sibTransId="{CFCCA4D1-819E-48BA-835E-F86FD633590B}"/>
    <dgm:cxn modelId="{EEFE14DF-CD17-4E00-9AD3-4D85466BCE46}" type="presOf" srcId="{223C6501-E206-4E4E-9B45-A4D835AB9FEB}" destId="{0FAE5E33-BC5C-41A4-836B-EB61DC852111}" srcOrd="0" destOrd="14" presId="urn:microsoft.com/office/officeart/2005/8/layout/vList2"/>
    <dgm:cxn modelId="{767B6F8D-AA4C-4B6F-85E2-EBCABE0BC5E1}" type="presOf" srcId="{1C39249B-B50A-4AF7-B2DA-3F41439A9EC1}" destId="{0FAE5E33-BC5C-41A4-836B-EB61DC852111}" srcOrd="0" destOrd="1" presId="urn:microsoft.com/office/officeart/2005/8/layout/vList2"/>
    <dgm:cxn modelId="{5F46D824-F5BF-4EC1-B50E-57CD06546259}" type="presOf" srcId="{709E43CD-B991-436C-8402-00B00050DCB4}" destId="{0FAE5E33-BC5C-41A4-836B-EB61DC852111}" srcOrd="0" destOrd="15" presId="urn:microsoft.com/office/officeart/2005/8/layout/vList2"/>
    <dgm:cxn modelId="{D117FCB1-857E-4979-B4C5-42018F573272}" type="presOf" srcId="{22017EE6-4083-4BBD-A149-A184AAA76310}" destId="{0FAE5E33-BC5C-41A4-836B-EB61DC852111}" srcOrd="0" destOrd="12" presId="urn:microsoft.com/office/officeart/2005/8/layout/vList2"/>
    <dgm:cxn modelId="{A6B1E953-57E6-447C-9873-C6169184B9AA}" type="presOf" srcId="{A5D9E8B4-9611-47A4-ACB7-48862E3F4D67}" destId="{0FAE5E33-BC5C-41A4-836B-EB61DC852111}" srcOrd="0" destOrd="2" presId="urn:microsoft.com/office/officeart/2005/8/layout/vList2"/>
    <dgm:cxn modelId="{09F4AE4D-639D-499F-B9BF-5EE86A99EE52}" type="presOf" srcId="{70D222AD-C22B-448B-97C4-944006FE53EC}" destId="{0FAE5E33-BC5C-41A4-836B-EB61DC852111}" srcOrd="0" destOrd="8" presId="urn:microsoft.com/office/officeart/2005/8/layout/vList2"/>
    <dgm:cxn modelId="{D6DBBD2A-D29B-4DBD-86DA-55BDDF951A15}" srcId="{77BA653E-7F4E-4BB5-9C5F-651022543D82}" destId="{5384FFE4-0D99-4136-AD2B-C14B62DBFD5D}" srcOrd="0" destOrd="0" parTransId="{455F495B-9F4A-4687-8527-14F976C63730}" sibTransId="{BAF38694-5CEC-425B-9889-31AB86BC18BD}"/>
    <dgm:cxn modelId="{53233E4E-7A00-437A-BD8B-95928C8031EA}" type="presOf" srcId="{27A246A9-B6C0-49DF-B0FE-4F0E88DFF385}" destId="{0FAE5E33-BC5C-41A4-836B-EB61DC852111}" srcOrd="0" destOrd="4" presId="urn:microsoft.com/office/officeart/2005/8/layout/vList2"/>
    <dgm:cxn modelId="{A8698E25-CCE4-4414-89F6-4C7ED99C5E07}" srcId="{2414E66E-E5C5-444F-ACB3-B540E296940E}" destId="{11BCCB99-D649-435A-AF5F-ECAAE8151049}" srcOrd="0" destOrd="0" parTransId="{90A624D1-8975-445C-BEA6-41E3A0415159}" sibTransId="{06C038F9-74EA-4133-9906-D795D6F61231}"/>
    <dgm:cxn modelId="{4285CADA-7ADF-4571-A89A-8BF0DAA1C881}" srcId="{2414E66E-E5C5-444F-ACB3-B540E296940E}" destId="{70161820-A66E-4E6D-99CA-DEBA61992D03}" srcOrd="9" destOrd="0" parTransId="{A916810E-9B98-4BA6-BFA5-161703E0200C}" sibTransId="{43231D01-05C2-43AC-9D1D-1CF00661E78F}"/>
    <dgm:cxn modelId="{71D593D1-96E5-452B-B7DA-55ED90606756}" srcId="{2414E66E-E5C5-444F-ACB3-B540E296940E}" destId="{A3B57276-4641-4957-95DF-2883918E584B}" srcOrd="7" destOrd="0" parTransId="{50B14906-EB4E-4C3C-9787-40ECB77D2323}" sibTransId="{5E367C1E-7F35-4369-95E1-ACD572C52BEC}"/>
    <dgm:cxn modelId="{B7C21727-4D11-43E8-841B-D9A862D0D793}" srcId="{2414E66E-E5C5-444F-ACB3-B540E296940E}" destId="{999E8502-F106-45DC-8903-B78CA9E09B70}" srcOrd="13" destOrd="0" parTransId="{992440EF-8AE1-490E-A00F-2C1CB5579364}" sibTransId="{9A198B57-8072-430C-B34F-A545CF7751FC}"/>
    <dgm:cxn modelId="{9D8A74F3-4959-47C2-8FB9-0EE6ED55E7FF}" type="presOf" srcId="{78B4FCF2-050B-4945-9D47-56A25693944D}" destId="{0FAE5E33-BC5C-41A4-836B-EB61DC852111}" srcOrd="0" destOrd="6" presId="urn:microsoft.com/office/officeart/2005/8/layout/vList2"/>
    <dgm:cxn modelId="{2647AF6C-F5B6-4E11-99E5-50925AD908D5}" type="presOf" srcId="{7637F78D-8507-4443-9DD9-4E50DCA6A162}" destId="{0FAE5E33-BC5C-41A4-836B-EB61DC852111}" srcOrd="0" destOrd="3" presId="urn:microsoft.com/office/officeart/2005/8/layout/vList2"/>
    <dgm:cxn modelId="{3883AA58-78A0-4D87-ADB4-79A6298D6145}" type="presOf" srcId="{146E3D47-5F3F-4D2E-AE81-B666C48E9D04}" destId="{0FAE5E33-BC5C-41A4-836B-EB61DC852111}" srcOrd="0" destOrd="5" presId="urn:microsoft.com/office/officeart/2005/8/layout/vList2"/>
    <dgm:cxn modelId="{1975E087-431C-47AE-9314-BDCCC4FE8381}" srcId="{2414E66E-E5C5-444F-ACB3-B540E296940E}" destId="{22017EE6-4083-4BBD-A149-A184AAA76310}" srcOrd="12" destOrd="0" parTransId="{13E17715-A9F5-4E31-B921-2375F8DC7008}" sibTransId="{C29501C7-97EE-4255-BFF3-6B47546963E3}"/>
    <dgm:cxn modelId="{BBA05F8D-6B56-4560-BF1D-DDDE2C046728}" type="presOf" srcId="{FFC1360C-4A58-4436-9087-30D056E8BDB8}" destId="{0FAE5E33-BC5C-41A4-836B-EB61DC852111}" srcOrd="0" destOrd="11" presId="urn:microsoft.com/office/officeart/2005/8/layout/vList2"/>
    <dgm:cxn modelId="{23600F61-BCB1-489C-BAAF-43B9E09EA8B3}" srcId="{2414E66E-E5C5-444F-ACB3-B540E296940E}" destId="{146E3D47-5F3F-4D2E-AE81-B666C48E9D04}" srcOrd="5" destOrd="0" parTransId="{771EFEEA-2D15-4ED2-BF75-E5CA5ACA3154}" sibTransId="{DA14F83E-C9A9-4B91-8511-1EBA9BA77136}"/>
    <dgm:cxn modelId="{A0FB9F7F-3D1F-4601-AF9B-D7D1BB1D272C}" type="presParOf" srcId="{556FEAAB-ADFE-43E9-9E92-F28B5A7EEA97}" destId="{EEC9B7AC-FE1F-4CFA-A218-D40358DF2EA5}" srcOrd="0" destOrd="0" presId="urn:microsoft.com/office/officeart/2005/8/layout/vList2"/>
    <dgm:cxn modelId="{57105567-65CA-43E2-ACFC-0C5BCCD20C62}" type="presParOf" srcId="{556FEAAB-ADFE-43E9-9E92-F28B5A7EEA97}" destId="{0DF1D669-600B-44B2-88E4-E52B5A77CB0C}" srcOrd="1" destOrd="0" presId="urn:microsoft.com/office/officeart/2005/8/layout/vList2"/>
    <dgm:cxn modelId="{9D4D4139-0EB7-4DDF-9912-7ED99B6B215D}" type="presParOf" srcId="{556FEAAB-ADFE-43E9-9E92-F28B5A7EEA97}" destId="{EA441B4F-9EEB-484C-A7DF-307DBAA6271A}" srcOrd="2" destOrd="0" presId="urn:microsoft.com/office/officeart/2005/8/layout/vList2"/>
    <dgm:cxn modelId="{5F396083-6D7A-4912-A52F-87CBC36F942A}" type="presParOf" srcId="{556FEAAB-ADFE-43E9-9E92-F28B5A7EEA97}" destId="{0FAE5E33-BC5C-41A4-836B-EB61DC852111}"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6F63E4-6DD0-40E1-95E7-217CCBCFCF46}" type="doc">
      <dgm:prSet loTypeId="urn:microsoft.com/office/officeart/2005/8/layout/vList2" loCatId="list" qsTypeId="urn:microsoft.com/office/officeart/2005/8/quickstyle/3d3" qsCatId="3D" csTypeId="urn:microsoft.com/office/officeart/2005/8/colors/accent1_4" csCatId="accent1" phldr="1"/>
      <dgm:spPr/>
      <dgm:t>
        <a:bodyPr/>
        <a:lstStyle/>
        <a:p>
          <a:pPr rtl="1"/>
          <a:endParaRPr lang="ar-EG"/>
        </a:p>
      </dgm:t>
    </dgm:pt>
    <dgm:pt modelId="{DC082C87-F63B-4BB4-90B7-AA08F056A512}">
      <dgm:prSet custT="1"/>
      <dgm:spPr/>
      <dgm:t>
        <a:bodyPr/>
        <a:lstStyle/>
        <a:p>
          <a:pPr algn="ctr" rtl="1"/>
          <a:r>
            <a:rPr lang="ar-EG" sz="4800" b="1" dirty="0" smtClean="0">
              <a:solidFill>
                <a:srgbClr val="FFFF00"/>
              </a:solidFill>
            </a:rPr>
            <a:t>ثانيا </a:t>
          </a:r>
          <a:r>
            <a:rPr lang="ar-SA" sz="4800" b="1" dirty="0" smtClean="0">
              <a:solidFill>
                <a:srgbClr val="FFFF00"/>
              </a:solidFill>
            </a:rPr>
            <a:t>البعد المهاري</a:t>
          </a:r>
          <a:endParaRPr lang="en-US" sz="4800" b="1" dirty="0">
            <a:solidFill>
              <a:srgbClr val="FFFF00"/>
            </a:solidFill>
          </a:endParaRPr>
        </a:p>
      </dgm:t>
    </dgm:pt>
    <dgm:pt modelId="{2B58FFDC-9E5B-49CD-962D-F6426DB88918}" type="parTrans" cxnId="{3529DA15-3212-4262-BEF1-C4ABAD8A6847}">
      <dgm:prSet/>
      <dgm:spPr/>
      <dgm:t>
        <a:bodyPr/>
        <a:lstStyle/>
        <a:p>
          <a:pPr rtl="1"/>
          <a:endParaRPr lang="ar-EG"/>
        </a:p>
      </dgm:t>
    </dgm:pt>
    <dgm:pt modelId="{12586C54-692F-42EB-AB71-4ED8A48C03EF}" type="sibTrans" cxnId="{3529DA15-3212-4262-BEF1-C4ABAD8A6847}">
      <dgm:prSet/>
      <dgm:spPr/>
      <dgm:t>
        <a:bodyPr/>
        <a:lstStyle/>
        <a:p>
          <a:pPr rtl="1"/>
          <a:endParaRPr lang="ar-EG"/>
        </a:p>
      </dgm:t>
    </dgm:pt>
    <dgm:pt modelId="{5685BDA4-C9DE-4596-B541-9AB93851E402}">
      <dgm:prSet>
        <dgm:style>
          <a:lnRef idx="1">
            <a:schemeClr val="accent4"/>
          </a:lnRef>
          <a:fillRef idx="3">
            <a:schemeClr val="accent4"/>
          </a:fillRef>
          <a:effectRef idx="2">
            <a:schemeClr val="accent4"/>
          </a:effectRef>
          <a:fontRef idx="minor">
            <a:schemeClr val="lt1"/>
          </a:fontRef>
        </dgm:style>
      </dgm:prSet>
      <dgm:spPr/>
      <dgm:t>
        <a:bodyPr/>
        <a:lstStyle/>
        <a:p>
          <a:pPr algn="ctr" rtl="1"/>
          <a:r>
            <a:rPr lang="ar-EG" dirty="0" smtClean="0">
              <a:solidFill>
                <a:srgbClr val="FFFF00"/>
              </a:solidFill>
            </a:rPr>
            <a:t>هى تلك </a:t>
          </a:r>
          <a:r>
            <a:rPr lang="ar-SA" dirty="0" smtClean="0">
              <a:solidFill>
                <a:srgbClr val="FFFF00"/>
              </a:solidFill>
            </a:rPr>
            <a:t> المهارات التي ينبغي أن يكتسبها الأطفال ليتمكنوا من التعامل الفعال مع بيئتهم وخاصة التعامل مع المواقف الحسية المباشرة.</a:t>
          </a:r>
          <a:r>
            <a:rPr lang="ar-EG" dirty="0" smtClean="0">
              <a:solidFill>
                <a:srgbClr val="FFFF00"/>
              </a:solidFill>
            </a:rPr>
            <a:t>“مثال ”</a:t>
          </a:r>
          <a:endParaRPr lang="en-US" dirty="0">
            <a:solidFill>
              <a:srgbClr val="FFFF00"/>
            </a:solidFill>
          </a:endParaRPr>
        </a:p>
      </dgm:t>
    </dgm:pt>
    <dgm:pt modelId="{460E4E91-D511-428A-A7A4-9DB64A390BF3}" type="parTrans" cxnId="{4BB03CC0-DAAB-40DA-A727-C1428C637E07}">
      <dgm:prSet/>
      <dgm:spPr/>
      <dgm:t>
        <a:bodyPr/>
        <a:lstStyle/>
        <a:p>
          <a:pPr rtl="1"/>
          <a:endParaRPr lang="ar-EG"/>
        </a:p>
      </dgm:t>
    </dgm:pt>
    <dgm:pt modelId="{6598805C-A4C0-4783-B4AE-89EFFA456A40}" type="sibTrans" cxnId="{4BB03CC0-DAAB-40DA-A727-C1428C637E07}">
      <dgm:prSet/>
      <dgm:spPr/>
      <dgm:t>
        <a:bodyPr/>
        <a:lstStyle/>
        <a:p>
          <a:pPr rtl="1"/>
          <a:endParaRPr lang="ar-EG"/>
        </a:p>
      </dgm:t>
    </dgm:pt>
    <dgm:pt modelId="{2C30B03D-18A8-4880-91F5-EAC73351C1F8}">
      <dgm:prSet/>
      <dgm:spPr/>
      <dgm:t>
        <a:bodyPr/>
        <a:lstStyle/>
        <a:p>
          <a:pPr algn="ctr" rtl="1"/>
          <a:r>
            <a:rPr lang="ar-SA" b="1" dirty="0" smtClean="0">
              <a:solidFill>
                <a:schemeClr val="bg1"/>
              </a:solidFill>
              <a:effectLst>
                <a:outerShdw blurRad="38100" dist="38100" dir="2700000" algn="tl">
                  <a:srgbClr val="000000">
                    <a:alpha val="43137"/>
                  </a:srgbClr>
                </a:outerShdw>
              </a:effectLst>
            </a:rPr>
            <a:t>المهارات العقلية واللغوية المناسبة وفقاً للمبادئ والقوانين التي تمكننا من التنبؤ والإفادة من خبراتنا السابقة في المواقف الجديدة.</a:t>
          </a:r>
          <a:endParaRPr lang="en-US" b="1" dirty="0">
            <a:solidFill>
              <a:schemeClr val="bg1"/>
            </a:solidFill>
            <a:effectLst>
              <a:outerShdw blurRad="38100" dist="38100" dir="2700000" algn="tl">
                <a:srgbClr val="000000">
                  <a:alpha val="43137"/>
                </a:srgbClr>
              </a:outerShdw>
            </a:effectLst>
          </a:endParaRPr>
        </a:p>
      </dgm:t>
    </dgm:pt>
    <dgm:pt modelId="{F16D31AC-BA9F-47F6-AF30-3C4CB0FA51FA}" type="parTrans" cxnId="{AF9C2E7E-3F83-4E69-8C51-7521EBA92C91}">
      <dgm:prSet/>
      <dgm:spPr/>
      <dgm:t>
        <a:bodyPr/>
        <a:lstStyle/>
        <a:p>
          <a:pPr rtl="1"/>
          <a:endParaRPr lang="ar-EG"/>
        </a:p>
      </dgm:t>
    </dgm:pt>
    <dgm:pt modelId="{0A97C671-E838-4F2E-88D5-EF3FAC4DCC59}" type="sibTrans" cxnId="{AF9C2E7E-3F83-4E69-8C51-7521EBA92C91}">
      <dgm:prSet/>
      <dgm:spPr/>
      <dgm:t>
        <a:bodyPr/>
        <a:lstStyle/>
        <a:p>
          <a:pPr rtl="1"/>
          <a:endParaRPr lang="ar-EG"/>
        </a:p>
      </dgm:t>
    </dgm:pt>
    <dgm:pt modelId="{E4553DB9-3AE3-4A4A-A241-2DF0748526DA}">
      <dgm:prSet/>
      <dgm:spPr/>
      <dgm:t>
        <a:bodyPr/>
        <a:lstStyle/>
        <a:p>
          <a:pPr algn="ctr" rtl="1"/>
          <a:r>
            <a:rPr lang="ar-SA" b="1" dirty="0" smtClean="0">
              <a:solidFill>
                <a:schemeClr val="bg1"/>
              </a:solidFill>
              <a:effectLst>
                <a:outerShdw blurRad="38100" dist="38100" dir="2700000" algn="tl">
                  <a:srgbClr val="000000">
                    <a:alpha val="43137"/>
                  </a:srgbClr>
                </a:outerShdw>
              </a:effectLst>
            </a:rPr>
            <a:t>التخطيط البيئي.</a:t>
          </a:r>
          <a:endParaRPr lang="en-US" b="1" dirty="0">
            <a:solidFill>
              <a:schemeClr val="bg1"/>
            </a:solidFill>
            <a:effectLst>
              <a:outerShdw blurRad="38100" dist="38100" dir="2700000" algn="tl">
                <a:srgbClr val="000000">
                  <a:alpha val="43137"/>
                </a:srgbClr>
              </a:outerShdw>
            </a:effectLst>
          </a:endParaRPr>
        </a:p>
      </dgm:t>
    </dgm:pt>
    <dgm:pt modelId="{AEFC2A20-0F1C-4462-BA1B-5BEFFA2519DF}" type="parTrans" cxnId="{6F0302CD-BDA0-40AD-95B1-846563ABD52D}">
      <dgm:prSet/>
      <dgm:spPr/>
      <dgm:t>
        <a:bodyPr/>
        <a:lstStyle/>
        <a:p>
          <a:pPr rtl="1"/>
          <a:endParaRPr lang="ar-EG"/>
        </a:p>
      </dgm:t>
    </dgm:pt>
    <dgm:pt modelId="{EDD8DAE6-DB74-4DC9-BEA0-C883C7D672E8}" type="sibTrans" cxnId="{6F0302CD-BDA0-40AD-95B1-846563ABD52D}">
      <dgm:prSet/>
      <dgm:spPr/>
      <dgm:t>
        <a:bodyPr/>
        <a:lstStyle/>
        <a:p>
          <a:pPr rtl="1"/>
          <a:endParaRPr lang="ar-EG"/>
        </a:p>
      </dgm:t>
    </dgm:pt>
    <dgm:pt modelId="{90C0C94B-8671-4C06-8A39-1C75833FF158}">
      <dgm:prSet/>
      <dgm:spPr/>
      <dgm:t>
        <a:bodyPr/>
        <a:lstStyle/>
        <a:p>
          <a:pPr algn="ctr" rtl="1"/>
          <a:r>
            <a:rPr lang="ar-SA" b="1" dirty="0" smtClean="0">
              <a:solidFill>
                <a:schemeClr val="bg1"/>
              </a:solidFill>
              <a:effectLst>
                <a:outerShdw blurRad="38100" dist="38100" dir="2700000" algn="tl">
                  <a:srgbClr val="000000">
                    <a:alpha val="43137"/>
                  </a:srgbClr>
                </a:outerShdw>
              </a:effectLst>
            </a:rPr>
            <a:t>الترابط بين العوامل المختلفة في المشكلات البيئية.</a:t>
          </a:r>
          <a:endParaRPr lang="en-US" b="1" dirty="0">
            <a:solidFill>
              <a:schemeClr val="bg1"/>
            </a:solidFill>
            <a:effectLst>
              <a:outerShdw blurRad="38100" dist="38100" dir="2700000" algn="tl">
                <a:srgbClr val="000000">
                  <a:alpha val="43137"/>
                </a:srgbClr>
              </a:outerShdw>
            </a:effectLst>
          </a:endParaRPr>
        </a:p>
      </dgm:t>
    </dgm:pt>
    <dgm:pt modelId="{C73E7945-4C50-4764-8C9C-720BC0E07589}" type="parTrans" cxnId="{35F042BB-4EFF-4F4C-B452-BF9F6CCBCFB0}">
      <dgm:prSet/>
      <dgm:spPr/>
      <dgm:t>
        <a:bodyPr/>
        <a:lstStyle/>
        <a:p>
          <a:pPr rtl="1"/>
          <a:endParaRPr lang="ar-EG"/>
        </a:p>
      </dgm:t>
    </dgm:pt>
    <dgm:pt modelId="{5A0F05A3-A161-4C80-A78C-09419CD41191}" type="sibTrans" cxnId="{35F042BB-4EFF-4F4C-B452-BF9F6CCBCFB0}">
      <dgm:prSet/>
      <dgm:spPr/>
      <dgm:t>
        <a:bodyPr/>
        <a:lstStyle/>
        <a:p>
          <a:pPr rtl="1"/>
          <a:endParaRPr lang="ar-EG"/>
        </a:p>
      </dgm:t>
    </dgm:pt>
    <dgm:pt modelId="{4C7D1D12-2A59-4FE9-B53B-3D7673F9BA2F}">
      <dgm:prSet/>
      <dgm:spPr/>
      <dgm:t>
        <a:bodyPr/>
        <a:lstStyle/>
        <a:p>
          <a:pPr algn="ctr" rtl="1"/>
          <a:r>
            <a:rPr lang="ar-SA" b="1" dirty="0" smtClean="0">
              <a:solidFill>
                <a:schemeClr val="bg1"/>
              </a:solidFill>
              <a:effectLst>
                <a:outerShdw blurRad="38100" dist="38100" dir="2700000" algn="tl">
                  <a:srgbClr val="000000">
                    <a:alpha val="43137"/>
                  </a:srgbClr>
                </a:outerShdw>
              </a:effectLst>
            </a:rPr>
            <a:t>تقويم معايير الاستخدام وفقاً للعوامل المشتركة بينهما.</a:t>
          </a:r>
          <a:endParaRPr lang="en-US" b="1" dirty="0">
            <a:solidFill>
              <a:schemeClr val="bg1"/>
            </a:solidFill>
            <a:effectLst>
              <a:outerShdw blurRad="38100" dist="38100" dir="2700000" algn="tl">
                <a:srgbClr val="000000">
                  <a:alpha val="43137"/>
                </a:srgbClr>
              </a:outerShdw>
            </a:effectLst>
          </a:endParaRPr>
        </a:p>
      </dgm:t>
    </dgm:pt>
    <dgm:pt modelId="{203B3C62-A674-48C5-976E-84A7176E6D0E}" type="parTrans" cxnId="{261AFAC9-070C-4592-8E69-0660E84E128D}">
      <dgm:prSet/>
      <dgm:spPr/>
      <dgm:t>
        <a:bodyPr/>
        <a:lstStyle/>
        <a:p>
          <a:pPr rtl="1"/>
          <a:endParaRPr lang="ar-EG"/>
        </a:p>
      </dgm:t>
    </dgm:pt>
    <dgm:pt modelId="{6A891E1E-6F0D-4336-8DBC-ACE1D2D5893B}" type="sibTrans" cxnId="{261AFAC9-070C-4592-8E69-0660E84E128D}">
      <dgm:prSet/>
      <dgm:spPr/>
      <dgm:t>
        <a:bodyPr/>
        <a:lstStyle/>
        <a:p>
          <a:pPr rtl="1"/>
          <a:endParaRPr lang="ar-EG"/>
        </a:p>
      </dgm:t>
    </dgm:pt>
    <dgm:pt modelId="{0481BF50-23FA-47F4-B8EC-19D7CE91BEEF}">
      <dgm:prSet/>
      <dgm:spPr/>
      <dgm:t>
        <a:bodyPr/>
        <a:lstStyle/>
        <a:p>
          <a:pPr algn="ctr" rtl="1"/>
          <a:r>
            <a:rPr lang="ar-SA" b="1" dirty="0" smtClean="0">
              <a:solidFill>
                <a:schemeClr val="bg1"/>
              </a:solidFill>
              <a:effectLst>
                <a:outerShdw blurRad="38100" dist="38100" dir="2700000" algn="tl">
                  <a:srgbClr val="000000">
                    <a:alpha val="43137"/>
                  </a:srgbClr>
                </a:outerShdw>
              </a:effectLst>
            </a:rPr>
            <a:t>التأكد من صدق المعلومات والحقائق والمعارف.</a:t>
          </a:r>
          <a:endParaRPr lang="en-US" b="1" dirty="0">
            <a:solidFill>
              <a:schemeClr val="bg1"/>
            </a:solidFill>
            <a:effectLst>
              <a:outerShdw blurRad="38100" dist="38100" dir="2700000" algn="tl">
                <a:srgbClr val="000000">
                  <a:alpha val="43137"/>
                </a:srgbClr>
              </a:outerShdw>
            </a:effectLst>
          </a:endParaRPr>
        </a:p>
      </dgm:t>
    </dgm:pt>
    <dgm:pt modelId="{BFB92D02-79DB-4FD0-B1A4-8C67FA2B7C86}" type="parTrans" cxnId="{BBDA154C-919A-4560-BD65-05DBFA93CD05}">
      <dgm:prSet/>
      <dgm:spPr/>
      <dgm:t>
        <a:bodyPr/>
        <a:lstStyle/>
        <a:p>
          <a:pPr rtl="1"/>
          <a:endParaRPr lang="ar-EG"/>
        </a:p>
      </dgm:t>
    </dgm:pt>
    <dgm:pt modelId="{0FFBEFD5-8EDC-4F83-9E36-D8060D068DD7}" type="sibTrans" cxnId="{BBDA154C-919A-4560-BD65-05DBFA93CD05}">
      <dgm:prSet/>
      <dgm:spPr/>
      <dgm:t>
        <a:bodyPr/>
        <a:lstStyle/>
        <a:p>
          <a:pPr rtl="1"/>
          <a:endParaRPr lang="ar-EG"/>
        </a:p>
      </dgm:t>
    </dgm:pt>
    <dgm:pt modelId="{A6ABC203-9273-4468-A400-C2ADCD548900}">
      <dgm:prSet/>
      <dgm:spPr/>
      <dgm:t>
        <a:bodyPr/>
        <a:lstStyle/>
        <a:p>
          <a:pPr algn="ctr" rtl="1"/>
          <a:r>
            <a:rPr lang="ar-SA" b="1" dirty="0" smtClean="0">
              <a:solidFill>
                <a:schemeClr val="bg1"/>
              </a:solidFill>
              <a:effectLst>
                <a:outerShdw blurRad="38100" dist="38100" dir="2700000" algn="tl">
                  <a:srgbClr val="000000">
                    <a:alpha val="43137"/>
                  </a:srgbClr>
                </a:outerShdw>
              </a:effectLst>
            </a:rPr>
            <a:t>البث عن مصادر المعلومات واستخدام وإدراك العلاقات والقوانين المشركة. تقنيات الجمع وأخذ العينات</a:t>
          </a:r>
          <a:r>
            <a:rPr lang="ar-EG" b="1" dirty="0" smtClean="0">
              <a:solidFill>
                <a:schemeClr val="bg1"/>
              </a:solidFill>
              <a:effectLst>
                <a:outerShdw blurRad="38100" dist="38100" dir="2700000" algn="tl">
                  <a:srgbClr val="000000">
                    <a:alpha val="43137"/>
                  </a:srgbClr>
                </a:outerShdw>
              </a:effectLst>
            </a:rPr>
            <a:t> - </a:t>
          </a:r>
          <a:r>
            <a:rPr lang="ar-SA" b="1" dirty="0" smtClean="0">
              <a:solidFill>
                <a:schemeClr val="bg1"/>
              </a:solidFill>
              <a:effectLst>
                <a:outerShdw blurRad="38100" dist="38100" dir="2700000" algn="tl">
                  <a:srgbClr val="000000">
                    <a:alpha val="43137"/>
                  </a:srgbClr>
                </a:outerShdw>
              </a:effectLst>
            </a:rPr>
            <a:t>تكوين النموذج.</a:t>
          </a:r>
          <a:endParaRPr lang="en-US" b="1" dirty="0">
            <a:solidFill>
              <a:schemeClr val="bg1"/>
            </a:solidFill>
            <a:effectLst>
              <a:outerShdw blurRad="38100" dist="38100" dir="2700000" algn="tl">
                <a:srgbClr val="000000">
                  <a:alpha val="43137"/>
                </a:srgbClr>
              </a:outerShdw>
            </a:effectLst>
          </a:endParaRPr>
        </a:p>
      </dgm:t>
    </dgm:pt>
    <dgm:pt modelId="{C590516D-A319-4AA1-9612-1897F8124150}" type="parTrans" cxnId="{FC7AD993-2DD6-4570-B94F-33DDB30503E2}">
      <dgm:prSet/>
      <dgm:spPr/>
      <dgm:t>
        <a:bodyPr/>
        <a:lstStyle/>
        <a:p>
          <a:pPr rtl="1"/>
          <a:endParaRPr lang="ar-EG"/>
        </a:p>
      </dgm:t>
    </dgm:pt>
    <dgm:pt modelId="{4F0FCE4A-6850-4753-87E6-2B673A5AEC4F}" type="sibTrans" cxnId="{FC7AD993-2DD6-4570-B94F-33DDB30503E2}">
      <dgm:prSet/>
      <dgm:spPr/>
      <dgm:t>
        <a:bodyPr/>
        <a:lstStyle/>
        <a:p>
          <a:pPr rtl="1"/>
          <a:endParaRPr lang="ar-EG"/>
        </a:p>
      </dgm:t>
    </dgm:pt>
    <dgm:pt modelId="{8503F433-986F-4ADF-BC00-AB5691E95EFC}">
      <dgm:prSet/>
      <dgm:spPr/>
      <dgm:t>
        <a:bodyPr/>
        <a:lstStyle/>
        <a:p>
          <a:pPr algn="ctr" rtl="1"/>
          <a:r>
            <a:rPr lang="ar-SA" b="1" dirty="0" smtClean="0">
              <a:solidFill>
                <a:schemeClr val="bg1"/>
              </a:solidFill>
              <a:effectLst>
                <a:outerShdw blurRad="38100" dist="38100" dir="2700000" algn="tl">
                  <a:srgbClr val="000000">
                    <a:alpha val="43137"/>
                  </a:srgbClr>
                </a:outerShdw>
              </a:effectLst>
            </a:rPr>
            <a:t>تفسير البيانات في ضوء الأسس والقواعد العلمية السليمة.</a:t>
          </a:r>
          <a:endParaRPr lang="en-US" b="1" dirty="0">
            <a:solidFill>
              <a:schemeClr val="bg1"/>
            </a:solidFill>
            <a:effectLst>
              <a:outerShdw blurRad="38100" dist="38100" dir="2700000" algn="tl">
                <a:srgbClr val="000000">
                  <a:alpha val="43137"/>
                </a:srgbClr>
              </a:outerShdw>
            </a:effectLst>
          </a:endParaRPr>
        </a:p>
      </dgm:t>
    </dgm:pt>
    <dgm:pt modelId="{4FE4E5E8-A67E-44AA-890B-5C5777D490BC}" type="parTrans" cxnId="{4E3485EF-B2A9-43D2-99C6-80C83E6C5BF8}">
      <dgm:prSet/>
      <dgm:spPr/>
      <dgm:t>
        <a:bodyPr/>
        <a:lstStyle/>
        <a:p>
          <a:pPr rtl="1"/>
          <a:endParaRPr lang="ar-EG"/>
        </a:p>
      </dgm:t>
    </dgm:pt>
    <dgm:pt modelId="{DA1D548D-4410-4103-8176-2B9FB55FEE30}" type="sibTrans" cxnId="{4E3485EF-B2A9-43D2-99C6-80C83E6C5BF8}">
      <dgm:prSet/>
      <dgm:spPr/>
      <dgm:t>
        <a:bodyPr/>
        <a:lstStyle/>
        <a:p>
          <a:pPr rtl="1"/>
          <a:endParaRPr lang="ar-EG"/>
        </a:p>
      </dgm:t>
    </dgm:pt>
    <dgm:pt modelId="{FF4F45C5-411F-437E-8039-F9E21F7EA64B}">
      <dgm:prSet/>
      <dgm:spPr/>
      <dgm:t>
        <a:bodyPr/>
        <a:lstStyle/>
        <a:p>
          <a:pPr algn="ctr" rtl="1"/>
          <a:r>
            <a:rPr lang="ar-SA" b="1" dirty="0" smtClean="0">
              <a:solidFill>
                <a:schemeClr val="bg1"/>
              </a:solidFill>
              <a:effectLst>
                <a:outerShdw blurRad="38100" dist="38100" dir="2700000" algn="tl">
                  <a:srgbClr val="000000">
                    <a:alpha val="43137"/>
                  </a:srgbClr>
                </a:outerShdw>
              </a:effectLst>
            </a:rPr>
            <a:t>تسجيل البيانات</a:t>
          </a:r>
          <a:r>
            <a:rPr lang="ar-EG" b="1" dirty="0" smtClean="0">
              <a:solidFill>
                <a:schemeClr val="bg1"/>
              </a:solidFill>
              <a:effectLst>
                <a:outerShdw blurRad="38100" dist="38100" dir="2700000" algn="tl">
                  <a:srgbClr val="000000">
                    <a:alpha val="43137"/>
                  </a:srgbClr>
                </a:outerShdw>
              </a:effectLst>
            </a:rPr>
            <a:t> – </a:t>
          </a:r>
          <a:r>
            <a:rPr lang="ar-SA" b="1" dirty="0" smtClean="0">
              <a:solidFill>
                <a:schemeClr val="bg1"/>
              </a:solidFill>
              <a:effectLst>
                <a:outerShdw blurRad="38100" dist="38100" dir="2700000" algn="tl">
                  <a:srgbClr val="000000">
                    <a:alpha val="43137"/>
                  </a:srgbClr>
                </a:outerShdw>
              </a:effectLst>
            </a:rPr>
            <a:t>التجريب</a:t>
          </a:r>
          <a:r>
            <a:rPr lang="ar-EG" b="1" dirty="0" smtClean="0">
              <a:solidFill>
                <a:schemeClr val="bg1"/>
              </a:solidFill>
              <a:effectLst>
                <a:outerShdw blurRad="38100" dist="38100" dir="2700000" algn="tl">
                  <a:srgbClr val="000000">
                    <a:alpha val="43137"/>
                  </a:srgbClr>
                </a:outerShdw>
              </a:effectLst>
            </a:rPr>
            <a:t> - </a:t>
          </a:r>
          <a:r>
            <a:rPr lang="ar-SA" b="1" dirty="0" smtClean="0">
              <a:solidFill>
                <a:schemeClr val="bg1"/>
              </a:solidFill>
              <a:effectLst>
                <a:outerShdw blurRad="38100" dist="38100" dir="2700000" algn="tl">
                  <a:srgbClr val="000000">
                    <a:alpha val="43137"/>
                  </a:srgbClr>
                </a:outerShdw>
              </a:effectLst>
            </a:rPr>
            <a:t>صياغة العمليات الإجرائية.</a:t>
          </a:r>
          <a:r>
            <a:rPr lang="ar-EG" b="1" dirty="0" smtClean="0">
              <a:solidFill>
                <a:schemeClr val="bg1"/>
              </a:solidFill>
              <a:effectLst>
                <a:outerShdw blurRad="38100" dist="38100" dir="2700000" algn="tl">
                  <a:srgbClr val="000000">
                    <a:alpha val="43137"/>
                  </a:srgbClr>
                </a:outerShdw>
              </a:effectLst>
            </a:rPr>
            <a:t>- </a:t>
          </a:r>
          <a:r>
            <a:rPr lang="ar-SA" b="1" dirty="0" smtClean="0">
              <a:solidFill>
                <a:schemeClr val="bg1"/>
              </a:solidFill>
              <a:effectLst>
                <a:outerShdw blurRad="38100" dist="38100" dir="2700000" algn="tl">
                  <a:srgbClr val="000000">
                    <a:alpha val="43137"/>
                  </a:srgbClr>
                </a:outerShdw>
              </a:effectLst>
            </a:rPr>
            <a:t>تحديد المشكلات وفرض الفروض</a:t>
          </a:r>
          <a:r>
            <a:rPr lang="ar-EG" b="1" dirty="0" smtClean="0">
              <a:solidFill>
                <a:schemeClr val="bg1"/>
              </a:solidFill>
              <a:effectLst>
                <a:outerShdw blurRad="38100" dist="38100" dir="2700000" algn="tl">
                  <a:srgbClr val="000000">
                    <a:alpha val="43137"/>
                  </a:srgbClr>
                </a:outerShdw>
              </a:effectLst>
            </a:rPr>
            <a:t> - </a:t>
          </a:r>
          <a:r>
            <a:rPr lang="ar-SA" b="1" dirty="0" smtClean="0">
              <a:solidFill>
                <a:schemeClr val="bg1"/>
              </a:solidFill>
              <a:effectLst>
                <a:outerShdw blurRad="38100" dist="38100" dir="2700000" algn="tl">
                  <a:srgbClr val="000000">
                    <a:alpha val="43137"/>
                  </a:srgbClr>
                </a:outerShdw>
              </a:effectLst>
            </a:rPr>
            <a:t>العلاقات الزمنية والمكاني</a:t>
          </a:r>
          <a:r>
            <a:rPr lang="ar-EG" b="1" dirty="0" smtClean="0">
              <a:solidFill>
                <a:schemeClr val="bg1"/>
              </a:solidFill>
              <a:effectLst>
                <a:outerShdw blurRad="38100" dist="38100" dir="2700000" algn="tl">
                  <a:srgbClr val="000000">
                    <a:alpha val="43137"/>
                  </a:srgbClr>
                </a:outerShdw>
              </a:effectLst>
            </a:rPr>
            <a:t>ة – </a:t>
          </a:r>
          <a:r>
            <a:rPr lang="ar-SA" b="1" dirty="0" smtClean="0">
              <a:solidFill>
                <a:schemeClr val="bg1"/>
              </a:solidFill>
              <a:effectLst>
                <a:outerShdw blurRad="38100" dist="38100" dir="2700000" algn="tl">
                  <a:srgbClr val="000000">
                    <a:alpha val="43137"/>
                  </a:srgbClr>
                </a:outerShdw>
              </a:effectLst>
            </a:rPr>
            <a:t>التنبؤ</a:t>
          </a:r>
          <a:r>
            <a:rPr lang="ar-EG" b="1" dirty="0" smtClean="0">
              <a:solidFill>
                <a:schemeClr val="bg1"/>
              </a:solidFill>
              <a:effectLst>
                <a:outerShdw blurRad="38100" dist="38100" dir="2700000" algn="tl">
                  <a:srgbClr val="000000">
                    <a:alpha val="43137"/>
                  </a:srgbClr>
                </a:outerShdw>
              </a:effectLst>
            </a:rPr>
            <a:t>- </a:t>
          </a:r>
          <a:r>
            <a:rPr lang="ar-SA" b="1" dirty="0" smtClean="0">
              <a:solidFill>
                <a:schemeClr val="bg1"/>
              </a:solidFill>
              <a:effectLst>
                <a:outerShdw blurRad="38100" dist="38100" dir="2700000" algn="tl">
                  <a:srgbClr val="000000">
                    <a:alpha val="43137"/>
                  </a:srgbClr>
                </a:outerShdw>
              </a:effectLst>
            </a:rPr>
            <a:t>الاستنتاج</a:t>
          </a:r>
          <a:r>
            <a:rPr lang="ar-EG" b="1" dirty="0" smtClean="0">
              <a:solidFill>
                <a:schemeClr val="bg1"/>
              </a:solidFill>
              <a:effectLst>
                <a:outerShdw blurRad="38100" dist="38100" dir="2700000" algn="tl">
                  <a:srgbClr val="000000">
                    <a:alpha val="43137"/>
                  </a:srgbClr>
                </a:outerShdw>
              </a:effectLst>
            </a:rPr>
            <a:t> –ا</a:t>
          </a:r>
          <a:r>
            <a:rPr lang="ar-SA" b="1" dirty="0" smtClean="0">
              <a:solidFill>
                <a:schemeClr val="bg1"/>
              </a:solidFill>
              <a:effectLst>
                <a:outerShdw blurRad="38100" dist="38100" dir="2700000" algn="tl">
                  <a:srgbClr val="000000">
                    <a:alpha val="43137"/>
                  </a:srgbClr>
                </a:outerShdw>
              </a:effectLst>
            </a:rPr>
            <a:t>لاتصال</a:t>
          </a:r>
          <a:r>
            <a:rPr lang="ar-EG" b="1" dirty="0" smtClean="0">
              <a:solidFill>
                <a:schemeClr val="bg1"/>
              </a:solidFill>
              <a:effectLst>
                <a:outerShdw blurRad="38100" dist="38100" dir="2700000" algn="tl">
                  <a:srgbClr val="000000">
                    <a:alpha val="43137"/>
                  </a:srgbClr>
                </a:outerShdw>
              </a:effectLst>
            </a:rPr>
            <a:t> -</a:t>
          </a:r>
          <a:r>
            <a:rPr lang="ar-SA" b="1" dirty="0" smtClean="0">
              <a:solidFill>
                <a:schemeClr val="bg1"/>
              </a:solidFill>
              <a:effectLst>
                <a:outerShdw blurRad="38100" dist="38100" dir="2700000" algn="tl">
                  <a:srgbClr val="000000">
                    <a:alpha val="43137"/>
                  </a:srgbClr>
                </a:outerShdw>
              </a:effectLst>
            </a:rPr>
            <a:t>القياس.</a:t>
          </a:r>
          <a:endParaRPr lang="en-US" b="1" dirty="0">
            <a:solidFill>
              <a:schemeClr val="bg1"/>
            </a:solidFill>
            <a:effectLst>
              <a:outerShdw blurRad="38100" dist="38100" dir="2700000" algn="tl">
                <a:srgbClr val="000000">
                  <a:alpha val="43137"/>
                </a:srgbClr>
              </a:outerShdw>
            </a:effectLst>
          </a:endParaRPr>
        </a:p>
      </dgm:t>
    </dgm:pt>
    <dgm:pt modelId="{5A85D0B5-77B8-490E-9E94-B76A03C1DE8F}" type="parTrans" cxnId="{2973979E-3D15-4BF3-9B69-AB887E7F44C6}">
      <dgm:prSet/>
      <dgm:spPr/>
      <dgm:t>
        <a:bodyPr/>
        <a:lstStyle/>
        <a:p>
          <a:pPr rtl="1"/>
          <a:endParaRPr lang="ar-EG"/>
        </a:p>
      </dgm:t>
    </dgm:pt>
    <dgm:pt modelId="{1B11B40B-D196-47CB-893C-D1CFA0961E16}" type="sibTrans" cxnId="{2973979E-3D15-4BF3-9B69-AB887E7F44C6}">
      <dgm:prSet/>
      <dgm:spPr/>
      <dgm:t>
        <a:bodyPr/>
        <a:lstStyle/>
        <a:p>
          <a:pPr rtl="1"/>
          <a:endParaRPr lang="ar-EG"/>
        </a:p>
      </dgm:t>
    </dgm:pt>
    <dgm:pt modelId="{914EB188-9AAB-4F42-99CD-8A5F5FA829FF}">
      <dgm:prSet/>
      <dgm:spPr/>
      <dgm:t>
        <a:bodyPr/>
        <a:lstStyle/>
        <a:p>
          <a:pPr algn="ctr" rtl="1"/>
          <a:endParaRPr lang="en-US" b="1" dirty="0">
            <a:solidFill>
              <a:schemeClr val="bg1"/>
            </a:solidFill>
            <a:effectLst>
              <a:outerShdw blurRad="38100" dist="38100" dir="2700000" algn="tl">
                <a:srgbClr val="000000">
                  <a:alpha val="43137"/>
                </a:srgbClr>
              </a:outerShdw>
            </a:effectLst>
          </a:endParaRPr>
        </a:p>
      </dgm:t>
    </dgm:pt>
    <dgm:pt modelId="{02B3F6F7-21EB-4D99-A061-1CEABCAF4C11}" type="parTrans" cxnId="{FA8F10C2-7313-4C8F-9BD7-2685C997448A}">
      <dgm:prSet/>
      <dgm:spPr/>
      <dgm:t>
        <a:bodyPr/>
        <a:lstStyle/>
        <a:p>
          <a:pPr rtl="1"/>
          <a:endParaRPr lang="ar-EG"/>
        </a:p>
      </dgm:t>
    </dgm:pt>
    <dgm:pt modelId="{5749E5C9-3393-41E5-817D-E0981CA89F70}" type="sibTrans" cxnId="{FA8F10C2-7313-4C8F-9BD7-2685C997448A}">
      <dgm:prSet/>
      <dgm:spPr/>
      <dgm:t>
        <a:bodyPr/>
        <a:lstStyle/>
        <a:p>
          <a:pPr rtl="1"/>
          <a:endParaRPr lang="ar-EG"/>
        </a:p>
      </dgm:t>
    </dgm:pt>
    <dgm:pt modelId="{E34559A3-5B82-4BA8-B121-759A8BD1B0F5}">
      <dgm:prSet/>
      <dgm:spPr/>
      <dgm:t>
        <a:bodyPr/>
        <a:lstStyle/>
        <a:p>
          <a:pPr algn="ctr" rtl="1"/>
          <a:endParaRPr lang="en-US" b="1" dirty="0">
            <a:solidFill>
              <a:schemeClr val="bg1"/>
            </a:solidFill>
            <a:effectLst>
              <a:outerShdw blurRad="38100" dist="38100" dir="2700000" algn="tl">
                <a:srgbClr val="000000">
                  <a:alpha val="43137"/>
                </a:srgbClr>
              </a:outerShdw>
            </a:effectLst>
          </a:endParaRPr>
        </a:p>
      </dgm:t>
    </dgm:pt>
    <dgm:pt modelId="{68D44118-2DB7-4198-8573-FB530BF33567}" type="parTrans" cxnId="{FF6D4923-6ACD-4A06-9B0F-26662DE67936}">
      <dgm:prSet/>
      <dgm:spPr/>
      <dgm:t>
        <a:bodyPr/>
        <a:lstStyle/>
        <a:p>
          <a:pPr rtl="1"/>
          <a:endParaRPr lang="ar-EG"/>
        </a:p>
      </dgm:t>
    </dgm:pt>
    <dgm:pt modelId="{8392A18D-9E68-4FB5-9848-9F14DC93F77C}" type="sibTrans" cxnId="{FF6D4923-6ACD-4A06-9B0F-26662DE67936}">
      <dgm:prSet/>
      <dgm:spPr/>
      <dgm:t>
        <a:bodyPr/>
        <a:lstStyle/>
        <a:p>
          <a:pPr rtl="1"/>
          <a:endParaRPr lang="ar-EG"/>
        </a:p>
      </dgm:t>
    </dgm:pt>
    <dgm:pt modelId="{67DFE8B9-B5AB-4595-AE36-DD9BDD7AA210}" type="pres">
      <dgm:prSet presAssocID="{9A6F63E4-6DD0-40E1-95E7-217CCBCFCF46}" presName="linear" presStyleCnt="0">
        <dgm:presLayoutVars>
          <dgm:animLvl val="lvl"/>
          <dgm:resizeHandles val="exact"/>
        </dgm:presLayoutVars>
      </dgm:prSet>
      <dgm:spPr/>
      <dgm:t>
        <a:bodyPr/>
        <a:lstStyle/>
        <a:p>
          <a:pPr rtl="1"/>
          <a:endParaRPr lang="ar-EG"/>
        </a:p>
      </dgm:t>
    </dgm:pt>
    <dgm:pt modelId="{7DF32EB7-E617-49B8-83F2-B1CED73029F9}" type="pres">
      <dgm:prSet presAssocID="{DC082C87-F63B-4BB4-90B7-AA08F056A512}" presName="parentText" presStyleLbl="node1" presStyleIdx="0" presStyleCnt="2">
        <dgm:presLayoutVars>
          <dgm:chMax val="0"/>
          <dgm:bulletEnabled val="1"/>
        </dgm:presLayoutVars>
      </dgm:prSet>
      <dgm:spPr/>
      <dgm:t>
        <a:bodyPr/>
        <a:lstStyle/>
        <a:p>
          <a:pPr rtl="1"/>
          <a:endParaRPr lang="ar-EG"/>
        </a:p>
      </dgm:t>
    </dgm:pt>
    <dgm:pt modelId="{A848F80C-8F63-450E-8713-A9A3507935EA}" type="pres">
      <dgm:prSet presAssocID="{12586C54-692F-42EB-AB71-4ED8A48C03EF}" presName="spacer" presStyleCnt="0"/>
      <dgm:spPr/>
    </dgm:pt>
    <dgm:pt modelId="{34DE9D8A-0FE0-49C3-954D-A450D3FEF5DC}" type="pres">
      <dgm:prSet presAssocID="{5685BDA4-C9DE-4596-B541-9AB93851E402}" presName="parentText" presStyleLbl="node1" presStyleIdx="1" presStyleCnt="2">
        <dgm:presLayoutVars>
          <dgm:chMax val="0"/>
          <dgm:bulletEnabled val="1"/>
        </dgm:presLayoutVars>
      </dgm:prSet>
      <dgm:spPr/>
      <dgm:t>
        <a:bodyPr/>
        <a:lstStyle/>
        <a:p>
          <a:pPr rtl="1"/>
          <a:endParaRPr lang="ar-EG"/>
        </a:p>
      </dgm:t>
    </dgm:pt>
    <dgm:pt modelId="{FF14D0DD-1740-454D-9B6C-349CEB5ABC06}" type="pres">
      <dgm:prSet presAssocID="{5685BDA4-C9DE-4596-B541-9AB93851E402}" presName="childText" presStyleLbl="revTx" presStyleIdx="0" presStyleCnt="1">
        <dgm:presLayoutVars>
          <dgm:bulletEnabled val="1"/>
        </dgm:presLayoutVars>
      </dgm:prSet>
      <dgm:spPr/>
      <dgm:t>
        <a:bodyPr/>
        <a:lstStyle/>
        <a:p>
          <a:pPr rtl="1"/>
          <a:endParaRPr lang="ar-EG"/>
        </a:p>
      </dgm:t>
    </dgm:pt>
  </dgm:ptLst>
  <dgm:cxnLst>
    <dgm:cxn modelId="{7E004E48-81AF-4F81-916B-3DBFEC964F86}" type="presOf" srcId="{914EB188-9AAB-4F42-99CD-8A5F5FA829FF}" destId="{FF14D0DD-1740-454D-9B6C-349CEB5ABC06}" srcOrd="0" destOrd="8" presId="urn:microsoft.com/office/officeart/2005/8/layout/vList2"/>
    <dgm:cxn modelId="{3529DA15-3212-4262-BEF1-C4ABAD8A6847}" srcId="{9A6F63E4-6DD0-40E1-95E7-217CCBCFCF46}" destId="{DC082C87-F63B-4BB4-90B7-AA08F056A512}" srcOrd="0" destOrd="0" parTransId="{2B58FFDC-9E5B-49CD-962D-F6426DB88918}" sibTransId="{12586C54-692F-42EB-AB71-4ED8A48C03EF}"/>
    <dgm:cxn modelId="{3A5339C1-8B46-4284-9019-F23B37D9FD5D}" type="presOf" srcId="{2C30B03D-18A8-4880-91F5-EAC73351C1F8}" destId="{FF14D0DD-1740-454D-9B6C-349CEB5ABC06}" srcOrd="0" destOrd="0" presId="urn:microsoft.com/office/officeart/2005/8/layout/vList2"/>
    <dgm:cxn modelId="{35F042BB-4EFF-4F4C-B452-BF9F6CCBCFB0}" srcId="{5685BDA4-C9DE-4596-B541-9AB93851E402}" destId="{90C0C94B-8671-4C06-8A39-1C75833FF158}" srcOrd="2" destOrd="0" parTransId="{C73E7945-4C50-4764-8C9C-720BC0E07589}" sibTransId="{5A0F05A3-A161-4C80-A78C-09419CD41191}"/>
    <dgm:cxn modelId="{9E1C9CD7-AF86-48DB-A10F-C14373180A70}" type="presOf" srcId="{8503F433-986F-4ADF-BC00-AB5691E95EFC}" destId="{FF14D0DD-1740-454D-9B6C-349CEB5ABC06}" srcOrd="0" destOrd="6" presId="urn:microsoft.com/office/officeart/2005/8/layout/vList2"/>
    <dgm:cxn modelId="{FD34BE64-9DDB-4B10-A78F-27FDB066AAEB}" type="presOf" srcId="{90C0C94B-8671-4C06-8A39-1C75833FF158}" destId="{FF14D0DD-1740-454D-9B6C-349CEB5ABC06}" srcOrd="0" destOrd="2" presId="urn:microsoft.com/office/officeart/2005/8/layout/vList2"/>
    <dgm:cxn modelId="{2973979E-3D15-4BF3-9B69-AB887E7F44C6}" srcId="{5685BDA4-C9DE-4596-B541-9AB93851E402}" destId="{FF4F45C5-411F-437E-8039-F9E21F7EA64B}" srcOrd="7" destOrd="0" parTransId="{5A85D0B5-77B8-490E-9E94-B76A03C1DE8F}" sibTransId="{1B11B40B-D196-47CB-893C-D1CFA0961E16}"/>
    <dgm:cxn modelId="{FC7AD993-2DD6-4570-B94F-33DDB30503E2}" srcId="{5685BDA4-C9DE-4596-B541-9AB93851E402}" destId="{A6ABC203-9273-4468-A400-C2ADCD548900}" srcOrd="5" destOrd="0" parTransId="{C590516D-A319-4AA1-9612-1897F8124150}" sibTransId="{4F0FCE4A-6850-4753-87E6-2B673A5AEC4F}"/>
    <dgm:cxn modelId="{83F5AD36-D803-4FC0-8F7E-76D7BDC78ABF}" type="presOf" srcId="{E4553DB9-3AE3-4A4A-A241-2DF0748526DA}" destId="{FF14D0DD-1740-454D-9B6C-349CEB5ABC06}" srcOrd="0" destOrd="1" presId="urn:microsoft.com/office/officeart/2005/8/layout/vList2"/>
    <dgm:cxn modelId="{C23C1201-654E-4CA2-9DB8-0D39ADCAAD3E}" type="presOf" srcId="{4C7D1D12-2A59-4FE9-B53B-3D7673F9BA2F}" destId="{FF14D0DD-1740-454D-9B6C-349CEB5ABC06}" srcOrd="0" destOrd="3" presId="urn:microsoft.com/office/officeart/2005/8/layout/vList2"/>
    <dgm:cxn modelId="{6F0302CD-BDA0-40AD-95B1-846563ABD52D}" srcId="{5685BDA4-C9DE-4596-B541-9AB93851E402}" destId="{E4553DB9-3AE3-4A4A-A241-2DF0748526DA}" srcOrd="1" destOrd="0" parTransId="{AEFC2A20-0F1C-4462-BA1B-5BEFFA2519DF}" sibTransId="{EDD8DAE6-DB74-4DC9-BEA0-C883C7D672E8}"/>
    <dgm:cxn modelId="{A5F7AB4C-5715-4AAD-834F-8D673B7010E0}" type="presOf" srcId="{5685BDA4-C9DE-4596-B541-9AB93851E402}" destId="{34DE9D8A-0FE0-49C3-954D-A450D3FEF5DC}" srcOrd="0" destOrd="0" presId="urn:microsoft.com/office/officeart/2005/8/layout/vList2"/>
    <dgm:cxn modelId="{FDCD7B30-DCDE-4F87-A22B-F1F08E8C2217}" type="presOf" srcId="{9A6F63E4-6DD0-40E1-95E7-217CCBCFCF46}" destId="{67DFE8B9-B5AB-4595-AE36-DD9BDD7AA210}" srcOrd="0" destOrd="0" presId="urn:microsoft.com/office/officeart/2005/8/layout/vList2"/>
    <dgm:cxn modelId="{FF6D4923-6ACD-4A06-9B0F-26662DE67936}" srcId="{5685BDA4-C9DE-4596-B541-9AB93851E402}" destId="{E34559A3-5B82-4BA8-B121-759A8BD1B0F5}" srcOrd="9" destOrd="0" parTransId="{68D44118-2DB7-4198-8573-FB530BF33567}" sibTransId="{8392A18D-9E68-4FB5-9848-9F14DC93F77C}"/>
    <dgm:cxn modelId="{261AFAC9-070C-4592-8E69-0660E84E128D}" srcId="{5685BDA4-C9DE-4596-B541-9AB93851E402}" destId="{4C7D1D12-2A59-4FE9-B53B-3D7673F9BA2F}" srcOrd="3" destOrd="0" parTransId="{203B3C62-A674-48C5-976E-84A7176E6D0E}" sibTransId="{6A891E1E-6F0D-4336-8DBC-ACE1D2D5893B}"/>
    <dgm:cxn modelId="{4E3485EF-B2A9-43D2-99C6-80C83E6C5BF8}" srcId="{5685BDA4-C9DE-4596-B541-9AB93851E402}" destId="{8503F433-986F-4ADF-BC00-AB5691E95EFC}" srcOrd="6" destOrd="0" parTransId="{4FE4E5E8-A67E-44AA-890B-5C5777D490BC}" sibTransId="{DA1D548D-4410-4103-8176-2B9FB55FEE30}"/>
    <dgm:cxn modelId="{4AE6CF38-F8D4-48A1-8B7A-441B87C0BE0E}" type="presOf" srcId="{0481BF50-23FA-47F4-B8EC-19D7CE91BEEF}" destId="{FF14D0DD-1740-454D-9B6C-349CEB5ABC06}" srcOrd="0" destOrd="4" presId="urn:microsoft.com/office/officeart/2005/8/layout/vList2"/>
    <dgm:cxn modelId="{8968AD19-E138-4416-8E21-41C5FD8A7F44}" type="presOf" srcId="{FF4F45C5-411F-437E-8039-F9E21F7EA64B}" destId="{FF14D0DD-1740-454D-9B6C-349CEB5ABC06}" srcOrd="0" destOrd="7" presId="urn:microsoft.com/office/officeart/2005/8/layout/vList2"/>
    <dgm:cxn modelId="{0FB14DBF-9A4A-483E-AE8B-931A016E838E}" type="presOf" srcId="{DC082C87-F63B-4BB4-90B7-AA08F056A512}" destId="{7DF32EB7-E617-49B8-83F2-B1CED73029F9}" srcOrd="0" destOrd="0" presId="urn:microsoft.com/office/officeart/2005/8/layout/vList2"/>
    <dgm:cxn modelId="{A58B9434-1EEE-4AE0-8D4D-8184A38E2290}" type="presOf" srcId="{E34559A3-5B82-4BA8-B121-759A8BD1B0F5}" destId="{FF14D0DD-1740-454D-9B6C-349CEB5ABC06}" srcOrd="0" destOrd="9" presId="urn:microsoft.com/office/officeart/2005/8/layout/vList2"/>
    <dgm:cxn modelId="{4BB03CC0-DAAB-40DA-A727-C1428C637E07}" srcId="{9A6F63E4-6DD0-40E1-95E7-217CCBCFCF46}" destId="{5685BDA4-C9DE-4596-B541-9AB93851E402}" srcOrd="1" destOrd="0" parTransId="{460E4E91-D511-428A-A7A4-9DB64A390BF3}" sibTransId="{6598805C-A4C0-4783-B4AE-89EFFA456A40}"/>
    <dgm:cxn modelId="{FA8F10C2-7313-4C8F-9BD7-2685C997448A}" srcId="{5685BDA4-C9DE-4596-B541-9AB93851E402}" destId="{914EB188-9AAB-4F42-99CD-8A5F5FA829FF}" srcOrd="8" destOrd="0" parTransId="{02B3F6F7-21EB-4D99-A061-1CEABCAF4C11}" sibTransId="{5749E5C9-3393-41E5-817D-E0981CA89F70}"/>
    <dgm:cxn modelId="{AF9C2E7E-3F83-4E69-8C51-7521EBA92C91}" srcId="{5685BDA4-C9DE-4596-B541-9AB93851E402}" destId="{2C30B03D-18A8-4880-91F5-EAC73351C1F8}" srcOrd="0" destOrd="0" parTransId="{F16D31AC-BA9F-47F6-AF30-3C4CB0FA51FA}" sibTransId="{0A97C671-E838-4F2E-88D5-EF3FAC4DCC59}"/>
    <dgm:cxn modelId="{BBDA154C-919A-4560-BD65-05DBFA93CD05}" srcId="{5685BDA4-C9DE-4596-B541-9AB93851E402}" destId="{0481BF50-23FA-47F4-B8EC-19D7CE91BEEF}" srcOrd="4" destOrd="0" parTransId="{BFB92D02-79DB-4FD0-B1A4-8C67FA2B7C86}" sibTransId="{0FFBEFD5-8EDC-4F83-9E36-D8060D068DD7}"/>
    <dgm:cxn modelId="{5AEA3F67-1D1A-4280-B976-563E326FFD66}" type="presOf" srcId="{A6ABC203-9273-4468-A400-C2ADCD548900}" destId="{FF14D0DD-1740-454D-9B6C-349CEB5ABC06}" srcOrd="0" destOrd="5" presId="urn:microsoft.com/office/officeart/2005/8/layout/vList2"/>
    <dgm:cxn modelId="{5E3E26B8-FBE4-4709-9BBA-40BC1EA12669}" type="presParOf" srcId="{67DFE8B9-B5AB-4595-AE36-DD9BDD7AA210}" destId="{7DF32EB7-E617-49B8-83F2-B1CED73029F9}" srcOrd="0" destOrd="0" presId="urn:microsoft.com/office/officeart/2005/8/layout/vList2"/>
    <dgm:cxn modelId="{E64ADEC5-C18F-4944-B564-E3509D46402D}" type="presParOf" srcId="{67DFE8B9-B5AB-4595-AE36-DD9BDD7AA210}" destId="{A848F80C-8F63-450E-8713-A9A3507935EA}" srcOrd="1" destOrd="0" presId="urn:microsoft.com/office/officeart/2005/8/layout/vList2"/>
    <dgm:cxn modelId="{386A4BC4-4116-46D3-9192-CA170EC2044E}" type="presParOf" srcId="{67DFE8B9-B5AB-4595-AE36-DD9BDD7AA210}" destId="{34DE9D8A-0FE0-49C3-954D-A450D3FEF5DC}" srcOrd="2" destOrd="0" presId="urn:microsoft.com/office/officeart/2005/8/layout/vList2"/>
    <dgm:cxn modelId="{6C28F9C1-A78C-4E74-8F50-CF243C044BB7}" type="presParOf" srcId="{67DFE8B9-B5AB-4595-AE36-DD9BDD7AA210}" destId="{FF14D0DD-1740-454D-9B6C-349CEB5ABC0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168146E-E3F8-459C-BD02-6564003FC12B}" type="doc">
      <dgm:prSet loTypeId="urn:microsoft.com/office/officeart/2005/8/layout/vList2" loCatId="list" qsTypeId="urn:microsoft.com/office/officeart/2005/8/quickstyle/3d3" qsCatId="3D" csTypeId="urn:microsoft.com/office/officeart/2005/8/colors/colorful1#5" csCatId="colorful" phldr="1"/>
      <dgm:spPr/>
      <dgm:t>
        <a:bodyPr/>
        <a:lstStyle/>
        <a:p>
          <a:pPr rtl="1"/>
          <a:endParaRPr lang="ar-EG"/>
        </a:p>
      </dgm:t>
    </dgm:pt>
    <dgm:pt modelId="{60641921-0196-4E88-9484-4DE276AEB42B}">
      <dgm:prSet custT="1"/>
      <dgm:spPr/>
      <dgm:t>
        <a:bodyPr/>
        <a:lstStyle/>
        <a:p>
          <a:pPr algn="ctr" rtl="1"/>
          <a:r>
            <a:rPr lang="ar-EG" sz="3600" b="1" dirty="0" smtClean="0">
              <a:solidFill>
                <a:srgbClr val="FFFF00"/>
              </a:solidFill>
            </a:rPr>
            <a:t>ثالثا </a:t>
          </a:r>
          <a:r>
            <a:rPr lang="ar-SA" sz="3600" b="1" dirty="0" smtClean="0">
              <a:solidFill>
                <a:srgbClr val="FFFF00"/>
              </a:solidFill>
            </a:rPr>
            <a:t>البعد الانفعالي :-</a:t>
          </a:r>
          <a:endParaRPr lang="en-US" sz="3600" b="1" dirty="0">
            <a:solidFill>
              <a:srgbClr val="FFFF00"/>
            </a:solidFill>
          </a:endParaRPr>
        </a:p>
      </dgm:t>
    </dgm:pt>
    <dgm:pt modelId="{449C04E3-9CB4-47E9-86CD-30335BCA1EA8}" type="parTrans" cxnId="{16B28CD7-01B1-4BBC-AD26-B1E5088A3CA4}">
      <dgm:prSet/>
      <dgm:spPr/>
      <dgm:t>
        <a:bodyPr/>
        <a:lstStyle/>
        <a:p>
          <a:pPr rtl="1"/>
          <a:endParaRPr lang="ar-EG"/>
        </a:p>
      </dgm:t>
    </dgm:pt>
    <dgm:pt modelId="{BD52E20E-5464-4BF2-8DEB-87D513259AFE}" type="sibTrans" cxnId="{16B28CD7-01B1-4BBC-AD26-B1E5088A3CA4}">
      <dgm:prSet/>
      <dgm:spPr/>
      <dgm:t>
        <a:bodyPr/>
        <a:lstStyle/>
        <a:p>
          <a:pPr rtl="1"/>
          <a:endParaRPr lang="ar-EG"/>
        </a:p>
      </dgm:t>
    </dgm:pt>
    <dgm:pt modelId="{8299771C-B431-4E1A-8507-66D1E5A37D34}">
      <dgm:prSet custT="1"/>
      <dgm:spPr>
        <a:solidFill>
          <a:srgbClr val="FFFF00"/>
        </a:solidFill>
      </dgm:spPr>
      <dgm:t>
        <a:bodyPr/>
        <a:lstStyle/>
        <a:p>
          <a:pPr algn="ctr" rtl="1"/>
          <a:r>
            <a:rPr lang="ar-SA" sz="2800" b="1" dirty="0" smtClean="0">
              <a:solidFill>
                <a:srgbClr val="002060"/>
              </a:solidFill>
            </a:rPr>
            <a:t>يختص بالاتجاهات والقيم والاهتمامات وأوجه التقدير التي ينبغي أن يكتسبها الأفراد والجماعات لترشد سلوكهم إزاء بيئتهم.</a:t>
          </a:r>
          <a:endParaRPr lang="en-US" sz="2800" b="1" dirty="0">
            <a:solidFill>
              <a:srgbClr val="002060"/>
            </a:solidFill>
          </a:endParaRPr>
        </a:p>
      </dgm:t>
    </dgm:pt>
    <dgm:pt modelId="{E294CBB9-8226-46D9-BE80-584E66B9163A}" type="parTrans" cxnId="{34D68DD4-5025-4797-B3B7-0F9F404E8E68}">
      <dgm:prSet/>
      <dgm:spPr/>
      <dgm:t>
        <a:bodyPr/>
        <a:lstStyle/>
        <a:p>
          <a:pPr rtl="1"/>
          <a:endParaRPr lang="ar-EG"/>
        </a:p>
      </dgm:t>
    </dgm:pt>
    <dgm:pt modelId="{3D521B3E-4F6C-4ADA-88CD-750A5D4C0C8B}" type="sibTrans" cxnId="{34D68DD4-5025-4797-B3B7-0F9F404E8E68}">
      <dgm:prSet/>
      <dgm:spPr/>
      <dgm:t>
        <a:bodyPr/>
        <a:lstStyle/>
        <a:p>
          <a:pPr rtl="1"/>
          <a:endParaRPr lang="ar-EG"/>
        </a:p>
      </dgm:t>
    </dgm:pt>
    <dgm:pt modelId="{E348039A-D86E-4EF0-AFA9-79503E2F727E}">
      <dgm:prSet custT="1"/>
      <dgm:spPr/>
      <dgm:t>
        <a:bodyPr/>
        <a:lstStyle/>
        <a:p>
          <a:pPr algn="ctr" rtl="1"/>
          <a:r>
            <a:rPr lang="ar-SA" sz="3200" b="1" dirty="0" smtClean="0">
              <a:solidFill>
                <a:schemeClr val="bg1"/>
              </a:solidFill>
            </a:rPr>
            <a:t>الاستمتاع والتفاعل مع البيئة المحيطة.</a:t>
          </a:r>
          <a:endParaRPr lang="ar-EG" sz="3200" b="1" dirty="0">
            <a:solidFill>
              <a:schemeClr val="bg1"/>
            </a:solidFill>
          </a:endParaRPr>
        </a:p>
      </dgm:t>
    </dgm:pt>
    <dgm:pt modelId="{BBFFF2F3-E4F2-469D-9EE1-7BE5E679E56A}" type="parTrans" cxnId="{BF1B8CAC-4B09-478E-9691-9B67345DC92E}">
      <dgm:prSet/>
      <dgm:spPr/>
      <dgm:t>
        <a:bodyPr/>
        <a:lstStyle/>
        <a:p>
          <a:pPr rtl="1"/>
          <a:endParaRPr lang="ar-EG"/>
        </a:p>
      </dgm:t>
    </dgm:pt>
    <dgm:pt modelId="{C244C946-FD9E-4A68-A861-474F1AB1AE7F}" type="sibTrans" cxnId="{BF1B8CAC-4B09-478E-9691-9B67345DC92E}">
      <dgm:prSet/>
      <dgm:spPr/>
      <dgm:t>
        <a:bodyPr/>
        <a:lstStyle/>
        <a:p>
          <a:pPr rtl="1"/>
          <a:endParaRPr lang="ar-EG"/>
        </a:p>
      </dgm:t>
    </dgm:pt>
    <dgm:pt modelId="{77DE3917-633D-4FAD-AAA6-10348025E6A9}">
      <dgm:prSet custT="1"/>
      <dgm:spPr/>
      <dgm:t>
        <a:bodyPr/>
        <a:lstStyle/>
        <a:p>
          <a:pPr algn="ctr" rtl="1"/>
          <a:r>
            <a:rPr lang="ar-SA" sz="3200" b="1" dirty="0" smtClean="0">
              <a:solidFill>
                <a:schemeClr val="bg1"/>
              </a:solidFill>
            </a:rPr>
            <a:t>تذوق جمال الطبيعة وتقديره.</a:t>
          </a:r>
          <a:endParaRPr lang="en-US" sz="3200" b="1" dirty="0">
            <a:solidFill>
              <a:schemeClr val="bg1"/>
            </a:solidFill>
          </a:endParaRPr>
        </a:p>
      </dgm:t>
    </dgm:pt>
    <dgm:pt modelId="{6E28A073-6B5C-478D-96A1-7EC3C180F15B}" type="parTrans" cxnId="{E3E8FE5B-DAD6-4C16-8EE5-3C5AC38739F2}">
      <dgm:prSet/>
      <dgm:spPr/>
      <dgm:t>
        <a:bodyPr/>
        <a:lstStyle/>
        <a:p>
          <a:pPr rtl="1"/>
          <a:endParaRPr lang="ar-EG"/>
        </a:p>
      </dgm:t>
    </dgm:pt>
    <dgm:pt modelId="{9A476056-3C25-4AF8-846B-0ED9A7A9C2FD}" type="sibTrans" cxnId="{E3E8FE5B-DAD6-4C16-8EE5-3C5AC38739F2}">
      <dgm:prSet/>
      <dgm:spPr/>
      <dgm:t>
        <a:bodyPr/>
        <a:lstStyle/>
        <a:p>
          <a:pPr rtl="1"/>
          <a:endParaRPr lang="ar-EG"/>
        </a:p>
      </dgm:t>
    </dgm:pt>
    <dgm:pt modelId="{88FA28D9-BCB6-4C30-9372-7DC998C57A97}">
      <dgm:prSet custT="1"/>
      <dgm:spPr/>
      <dgm:t>
        <a:bodyPr/>
        <a:lstStyle/>
        <a:p>
          <a:pPr algn="ctr" rtl="1"/>
          <a:r>
            <a:rPr lang="ar-SA" sz="3200" b="1" dirty="0" smtClean="0">
              <a:solidFill>
                <a:schemeClr val="bg1"/>
              </a:solidFill>
            </a:rPr>
            <a:t>الرضا بالتوافق مع البيئة.</a:t>
          </a:r>
          <a:endParaRPr lang="en-US" sz="3200" b="1" dirty="0">
            <a:solidFill>
              <a:schemeClr val="bg1"/>
            </a:solidFill>
          </a:endParaRPr>
        </a:p>
      </dgm:t>
    </dgm:pt>
    <dgm:pt modelId="{B4B51F2F-DB25-4896-9839-E064DC87BB04}" type="parTrans" cxnId="{8A7115DC-BA1B-4007-BBE3-058A7D779AC3}">
      <dgm:prSet/>
      <dgm:spPr/>
      <dgm:t>
        <a:bodyPr/>
        <a:lstStyle/>
        <a:p>
          <a:pPr rtl="1"/>
          <a:endParaRPr lang="ar-EG"/>
        </a:p>
      </dgm:t>
    </dgm:pt>
    <dgm:pt modelId="{940B734B-A547-4FED-BEE1-4FB51D4B8C76}" type="sibTrans" cxnId="{8A7115DC-BA1B-4007-BBE3-058A7D779AC3}">
      <dgm:prSet/>
      <dgm:spPr/>
      <dgm:t>
        <a:bodyPr/>
        <a:lstStyle/>
        <a:p>
          <a:pPr rtl="1"/>
          <a:endParaRPr lang="ar-EG"/>
        </a:p>
      </dgm:t>
    </dgm:pt>
    <dgm:pt modelId="{F59915F8-4DB4-47A2-A7BE-0E803E09F7AD}">
      <dgm:prSet custT="1"/>
      <dgm:spPr/>
      <dgm:t>
        <a:bodyPr/>
        <a:lstStyle/>
        <a:p>
          <a:pPr algn="ctr" rtl="1"/>
          <a:r>
            <a:rPr lang="ar-SA" sz="3200" b="1" dirty="0" smtClean="0">
              <a:solidFill>
                <a:schemeClr val="bg1"/>
              </a:solidFill>
            </a:rPr>
            <a:t>تقدير الكائنات الحية.</a:t>
          </a:r>
          <a:endParaRPr lang="en-US" sz="3200" b="1" dirty="0">
            <a:solidFill>
              <a:schemeClr val="bg1"/>
            </a:solidFill>
          </a:endParaRPr>
        </a:p>
      </dgm:t>
    </dgm:pt>
    <dgm:pt modelId="{B78717E7-6225-4338-B8C6-793F6FECB39F}" type="parTrans" cxnId="{9443BA6D-7C4C-493E-84B2-771E3AEE733F}">
      <dgm:prSet/>
      <dgm:spPr/>
      <dgm:t>
        <a:bodyPr/>
        <a:lstStyle/>
        <a:p>
          <a:pPr rtl="1"/>
          <a:endParaRPr lang="ar-EG"/>
        </a:p>
      </dgm:t>
    </dgm:pt>
    <dgm:pt modelId="{3FAEE8A5-0CBB-4C19-8E01-4F8ED417CD72}" type="sibTrans" cxnId="{9443BA6D-7C4C-493E-84B2-771E3AEE733F}">
      <dgm:prSet/>
      <dgm:spPr/>
      <dgm:t>
        <a:bodyPr/>
        <a:lstStyle/>
        <a:p>
          <a:pPr rtl="1"/>
          <a:endParaRPr lang="ar-EG"/>
        </a:p>
      </dgm:t>
    </dgm:pt>
    <dgm:pt modelId="{7D05EFE2-F379-46A3-B3FF-1BA4C6C319F5}">
      <dgm:prSet custT="1"/>
      <dgm:spPr/>
      <dgm:t>
        <a:bodyPr/>
        <a:lstStyle/>
        <a:p>
          <a:pPr algn="ctr" rtl="1"/>
          <a:r>
            <a:rPr lang="ar-SA" sz="3200" b="1" dirty="0" smtClean="0">
              <a:solidFill>
                <a:schemeClr val="bg1"/>
              </a:solidFill>
            </a:rPr>
            <a:t>الشعور بالحاجة لتحسين العلاقات البيئية.</a:t>
          </a:r>
          <a:endParaRPr lang="ar-EG" sz="3200" b="1" dirty="0">
            <a:solidFill>
              <a:schemeClr val="bg1"/>
            </a:solidFill>
          </a:endParaRPr>
        </a:p>
      </dgm:t>
    </dgm:pt>
    <dgm:pt modelId="{6307B7E3-15B2-4449-9B65-468AA180EDAA}" type="parTrans" cxnId="{84C030FB-0F0A-44EF-8599-D8EF44FF9CCA}">
      <dgm:prSet/>
      <dgm:spPr/>
      <dgm:t>
        <a:bodyPr/>
        <a:lstStyle/>
        <a:p>
          <a:pPr rtl="1"/>
          <a:endParaRPr lang="ar-EG"/>
        </a:p>
      </dgm:t>
    </dgm:pt>
    <dgm:pt modelId="{9A6C8C61-B49C-4950-9C1C-C60F0CCE2CF3}" type="sibTrans" cxnId="{84C030FB-0F0A-44EF-8599-D8EF44FF9CCA}">
      <dgm:prSet/>
      <dgm:spPr/>
      <dgm:t>
        <a:bodyPr/>
        <a:lstStyle/>
        <a:p>
          <a:pPr rtl="1"/>
          <a:endParaRPr lang="ar-EG"/>
        </a:p>
      </dgm:t>
    </dgm:pt>
    <dgm:pt modelId="{D79F8106-2368-4B2A-BD42-BDAA0ABC9FE4}">
      <dgm:prSet custT="1"/>
      <dgm:spPr/>
      <dgm:t>
        <a:bodyPr/>
        <a:lstStyle/>
        <a:p>
          <a:pPr algn="ctr" rtl="1"/>
          <a:r>
            <a:rPr lang="ar-SA" sz="3200" b="1" dirty="0" smtClean="0">
              <a:solidFill>
                <a:schemeClr val="bg1"/>
              </a:solidFill>
            </a:rPr>
            <a:t>الحساسية نحو الأمور المتعلقة بالبيئة.</a:t>
          </a:r>
          <a:endParaRPr lang="en-US" sz="3200" b="1" dirty="0">
            <a:solidFill>
              <a:schemeClr val="bg1"/>
            </a:solidFill>
          </a:endParaRPr>
        </a:p>
      </dgm:t>
    </dgm:pt>
    <dgm:pt modelId="{60056DBC-FFE3-4FB3-A4EA-852C9878AF44}" type="parTrans" cxnId="{71D64F18-793B-4D0C-B567-93503096B9A0}">
      <dgm:prSet/>
      <dgm:spPr/>
      <dgm:t>
        <a:bodyPr/>
        <a:lstStyle/>
        <a:p>
          <a:pPr rtl="1"/>
          <a:endParaRPr lang="ar-EG"/>
        </a:p>
      </dgm:t>
    </dgm:pt>
    <dgm:pt modelId="{243CBC9E-6894-4B10-B78D-F7DD353476C5}" type="sibTrans" cxnId="{71D64F18-793B-4D0C-B567-93503096B9A0}">
      <dgm:prSet/>
      <dgm:spPr/>
      <dgm:t>
        <a:bodyPr/>
        <a:lstStyle/>
        <a:p>
          <a:pPr rtl="1"/>
          <a:endParaRPr lang="ar-EG"/>
        </a:p>
      </dgm:t>
    </dgm:pt>
    <dgm:pt modelId="{2F898DE0-83F9-45DF-BBCE-B228791A88BD}">
      <dgm:prSet custT="1"/>
      <dgm:spPr/>
      <dgm:t>
        <a:bodyPr/>
        <a:lstStyle/>
        <a:p>
          <a:pPr algn="ctr" rtl="1"/>
          <a:r>
            <a:rPr lang="ar-SA" sz="3200" b="1" dirty="0" smtClean="0">
              <a:solidFill>
                <a:schemeClr val="bg1"/>
              </a:solidFill>
            </a:rPr>
            <a:t>الرغبة في التوصل إلي حلول مناسبة للمشكلات البيئية.</a:t>
          </a:r>
          <a:endParaRPr lang="en-US" sz="3200" b="1" dirty="0">
            <a:solidFill>
              <a:schemeClr val="bg1"/>
            </a:solidFill>
          </a:endParaRPr>
        </a:p>
      </dgm:t>
    </dgm:pt>
    <dgm:pt modelId="{C1C32A62-B3F1-4093-8CAE-B711F7A05CB8}" type="parTrans" cxnId="{D0D89517-8DA5-404F-A978-0C5ACB356F77}">
      <dgm:prSet/>
      <dgm:spPr/>
      <dgm:t>
        <a:bodyPr/>
        <a:lstStyle/>
        <a:p>
          <a:pPr rtl="1"/>
          <a:endParaRPr lang="ar-EG"/>
        </a:p>
      </dgm:t>
    </dgm:pt>
    <dgm:pt modelId="{56B84CD2-C76B-4943-8070-4B78C4737866}" type="sibTrans" cxnId="{D0D89517-8DA5-404F-A978-0C5ACB356F77}">
      <dgm:prSet/>
      <dgm:spPr/>
      <dgm:t>
        <a:bodyPr/>
        <a:lstStyle/>
        <a:p>
          <a:pPr rtl="1"/>
          <a:endParaRPr lang="ar-EG"/>
        </a:p>
      </dgm:t>
    </dgm:pt>
    <dgm:pt modelId="{11F54C12-EB9B-4877-82B3-FD3C26F2818C}">
      <dgm:prSet custT="1"/>
      <dgm:spPr/>
      <dgm:t>
        <a:bodyPr/>
        <a:lstStyle/>
        <a:p>
          <a:pPr algn="ctr" rtl="1"/>
          <a:r>
            <a:rPr lang="ar-SA" sz="3200" b="1" dirty="0" smtClean="0">
              <a:solidFill>
                <a:schemeClr val="bg1"/>
              </a:solidFill>
            </a:rPr>
            <a:t>الرغبة في الاستطلاع.</a:t>
          </a:r>
          <a:endParaRPr lang="ar-EG" sz="3200" b="1" dirty="0">
            <a:solidFill>
              <a:schemeClr val="bg1"/>
            </a:solidFill>
          </a:endParaRPr>
        </a:p>
      </dgm:t>
    </dgm:pt>
    <dgm:pt modelId="{86E16A4E-2D03-4587-82B9-C720F0772E9B}" type="parTrans" cxnId="{95E75C0E-3F98-4773-A844-1F35BBF72387}">
      <dgm:prSet/>
      <dgm:spPr/>
      <dgm:t>
        <a:bodyPr/>
        <a:lstStyle/>
        <a:p>
          <a:pPr rtl="1"/>
          <a:endParaRPr lang="ar-EG"/>
        </a:p>
      </dgm:t>
    </dgm:pt>
    <dgm:pt modelId="{1C4CCC16-BE5D-42FD-873F-4B586BFEB0DE}" type="sibTrans" cxnId="{95E75C0E-3F98-4773-A844-1F35BBF72387}">
      <dgm:prSet/>
      <dgm:spPr/>
      <dgm:t>
        <a:bodyPr/>
        <a:lstStyle/>
        <a:p>
          <a:pPr rtl="1"/>
          <a:endParaRPr lang="ar-EG"/>
        </a:p>
      </dgm:t>
    </dgm:pt>
    <dgm:pt modelId="{DB5EF338-B1DF-45E9-B471-2EEB432B2DB3}">
      <dgm:prSet/>
      <dgm:spPr/>
      <dgm:t>
        <a:bodyPr/>
        <a:lstStyle/>
        <a:p>
          <a:pPr algn="r" rtl="1"/>
          <a:endParaRPr lang="en-US" sz="2200" dirty="0"/>
        </a:p>
      </dgm:t>
    </dgm:pt>
    <dgm:pt modelId="{54902EBB-3911-4F2A-BA64-4AF71080C17A}" type="parTrans" cxnId="{DBA394DB-58DE-4745-8DBA-BDBC6955E8A4}">
      <dgm:prSet/>
      <dgm:spPr/>
      <dgm:t>
        <a:bodyPr/>
        <a:lstStyle/>
        <a:p>
          <a:pPr rtl="1"/>
          <a:endParaRPr lang="ar-EG"/>
        </a:p>
      </dgm:t>
    </dgm:pt>
    <dgm:pt modelId="{CA1B7524-C4AB-42F3-BA56-8DC711C0AF2B}" type="sibTrans" cxnId="{DBA394DB-58DE-4745-8DBA-BDBC6955E8A4}">
      <dgm:prSet/>
      <dgm:spPr/>
      <dgm:t>
        <a:bodyPr/>
        <a:lstStyle/>
        <a:p>
          <a:pPr rtl="1"/>
          <a:endParaRPr lang="ar-EG"/>
        </a:p>
      </dgm:t>
    </dgm:pt>
    <dgm:pt modelId="{4968ED73-900F-44C2-9347-34B8BA0D05B8}">
      <dgm:prSet/>
      <dgm:spPr/>
      <dgm:t>
        <a:bodyPr/>
        <a:lstStyle/>
        <a:p>
          <a:pPr algn="r" rtl="1"/>
          <a:endParaRPr lang="ar-SA" sz="2200" dirty="0"/>
        </a:p>
      </dgm:t>
    </dgm:pt>
    <dgm:pt modelId="{4710ED52-60AB-49D2-82B1-63BE6054838D}" type="parTrans" cxnId="{DD2857B4-6B17-4F9B-8C1E-C76126F8DEB0}">
      <dgm:prSet/>
      <dgm:spPr/>
      <dgm:t>
        <a:bodyPr/>
        <a:lstStyle/>
        <a:p>
          <a:pPr rtl="1"/>
          <a:endParaRPr lang="ar-EG"/>
        </a:p>
      </dgm:t>
    </dgm:pt>
    <dgm:pt modelId="{DC4A4020-5894-480B-8404-9A518607ED2B}" type="sibTrans" cxnId="{DD2857B4-6B17-4F9B-8C1E-C76126F8DEB0}">
      <dgm:prSet/>
      <dgm:spPr/>
      <dgm:t>
        <a:bodyPr/>
        <a:lstStyle/>
        <a:p>
          <a:pPr rtl="1"/>
          <a:endParaRPr lang="ar-EG"/>
        </a:p>
      </dgm:t>
    </dgm:pt>
    <dgm:pt modelId="{28816331-F34C-49CC-B190-B7F0CF2046A9}">
      <dgm:prSet/>
      <dgm:spPr/>
      <dgm:t>
        <a:bodyPr/>
        <a:lstStyle/>
        <a:p>
          <a:pPr algn="r" rtl="1"/>
          <a:endParaRPr lang="en-US" sz="2200" dirty="0"/>
        </a:p>
      </dgm:t>
    </dgm:pt>
    <dgm:pt modelId="{D011FD43-6E72-4C8B-A1BE-EE88AF13E522}" type="parTrans" cxnId="{6389AA7E-8DB7-4199-96C7-D7E998A8325E}">
      <dgm:prSet/>
      <dgm:spPr/>
      <dgm:t>
        <a:bodyPr/>
        <a:lstStyle/>
        <a:p>
          <a:pPr rtl="1"/>
          <a:endParaRPr lang="ar-EG"/>
        </a:p>
      </dgm:t>
    </dgm:pt>
    <dgm:pt modelId="{8014CD99-DF0E-481F-96F5-32F01B5EC8E6}" type="sibTrans" cxnId="{6389AA7E-8DB7-4199-96C7-D7E998A8325E}">
      <dgm:prSet/>
      <dgm:spPr/>
      <dgm:t>
        <a:bodyPr/>
        <a:lstStyle/>
        <a:p>
          <a:pPr rtl="1"/>
          <a:endParaRPr lang="ar-EG"/>
        </a:p>
      </dgm:t>
    </dgm:pt>
    <dgm:pt modelId="{B9623A24-FFB8-485A-ADEB-C2CCD4B2EAFF}">
      <dgm:prSet/>
      <dgm:spPr/>
      <dgm:t>
        <a:bodyPr/>
        <a:lstStyle/>
        <a:p>
          <a:pPr algn="r" rtl="1"/>
          <a:endParaRPr lang="en-US" sz="2200" dirty="0"/>
        </a:p>
      </dgm:t>
    </dgm:pt>
    <dgm:pt modelId="{EB602D91-4312-4E5E-968C-EEA3B34689C4}" type="parTrans" cxnId="{E28395B0-4223-461A-82E6-EE203B1A2882}">
      <dgm:prSet/>
      <dgm:spPr/>
      <dgm:t>
        <a:bodyPr/>
        <a:lstStyle/>
        <a:p>
          <a:pPr rtl="1"/>
          <a:endParaRPr lang="ar-EG"/>
        </a:p>
      </dgm:t>
    </dgm:pt>
    <dgm:pt modelId="{8B5ACEFC-A78A-4D14-B186-92FFF939E4DC}" type="sibTrans" cxnId="{E28395B0-4223-461A-82E6-EE203B1A2882}">
      <dgm:prSet/>
      <dgm:spPr/>
      <dgm:t>
        <a:bodyPr/>
        <a:lstStyle/>
        <a:p>
          <a:pPr rtl="1"/>
          <a:endParaRPr lang="ar-EG"/>
        </a:p>
      </dgm:t>
    </dgm:pt>
    <dgm:pt modelId="{1E560103-1708-445D-AC91-0803F13F6D26}" type="pres">
      <dgm:prSet presAssocID="{8168146E-E3F8-459C-BD02-6564003FC12B}" presName="linear" presStyleCnt="0">
        <dgm:presLayoutVars>
          <dgm:animLvl val="lvl"/>
          <dgm:resizeHandles val="exact"/>
        </dgm:presLayoutVars>
      </dgm:prSet>
      <dgm:spPr/>
      <dgm:t>
        <a:bodyPr/>
        <a:lstStyle/>
        <a:p>
          <a:pPr rtl="1"/>
          <a:endParaRPr lang="ar-EG"/>
        </a:p>
      </dgm:t>
    </dgm:pt>
    <dgm:pt modelId="{AEFA1C56-78A3-4AA2-A103-A666293F6266}" type="pres">
      <dgm:prSet presAssocID="{60641921-0196-4E88-9484-4DE276AEB42B}" presName="parentText" presStyleLbl="node1" presStyleIdx="0" presStyleCnt="2">
        <dgm:presLayoutVars>
          <dgm:chMax val="0"/>
          <dgm:bulletEnabled val="1"/>
        </dgm:presLayoutVars>
      </dgm:prSet>
      <dgm:spPr/>
      <dgm:t>
        <a:bodyPr/>
        <a:lstStyle/>
        <a:p>
          <a:pPr rtl="1"/>
          <a:endParaRPr lang="ar-EG"/>
        </a:p>
      </dgm:t>
    </dgm:pt>
    <dgm:pt modelId="{3EA2B3AB-5935-46D8-987C-47C851C541DF}" type="pres">
      <dgm:prSet presAssocID="{BD52E20E-5464-4BF2-8DEB-87D513259AFE}" presName="spacer" presStyleCnt="0"/>
      <dgm:spPr/>
    </dgm:pt>
    <dgm:pt modelId="{E3C3945F-43CF-4045-A0A4-B33EA6C72220}" type="pres">
      <dgm:prSet presAssocID="{8299771C-B431-4E1A-8507-66D1E5A37D34}" presName="parentText" presStyleLbl="node1" presStyleIdx="1" presStyleCnt="2">
        <dgm:presLayoutVars>
          <dgm:chMax val="0"/>
          <dgm:bulletEnabled val="1"/>
        </dgm:presLayoutVars>
      </dgm:prSet>
      <dgm:spPr/>
      <dgm:t>
        <a:bodyPr/>
        <a:lstStyle/>
        <a:p>
          <a:pPr rtl="1"/>
          <a:endParaRPr lang="ar-EG"/>
        </a:p>
      </dgm:t>
    </dgm:pt>
    <dgm:pt modelId="{E5932DAC-5EA1-449F-B0DC-C2664DD03BFF}" type="pres">
      <dgm:prSet presAssocID="{8299771C-B431-4E1A-8507-66D1E5A37D34}" presName="childText" presStyleLbl="revTx" presStyleIdx="0" presStyleCnt="1">
        <dgm:presLayoutVars>
          <dgm:bulletEnabled val="1"/>
        </dgm:presLayoutVars>
      </dgm:prSet>
      <dgm:spPr/>
      <dgm:t>
        <a:bodyPr/>
        <a:lstStyle/>
        <a:p>
          <a:pPr rtl="1"/>
          <a:endParaRPr lang="ar-EG"/>
        </a:p>
      </dgm:t>
    </dgm:pt>
  </dgm:ptLst>
  <dgm:cxnLst>
    <dgm:cxn modelId="{D0D89517-8DA5-404F-A978-0C5ACB356F77}" srcId="{8299771C-B431-4E1A-8507-66D1E5A37D34}" destId="{2F898DE0-83F9-45DF-BBCE-B228791A88BD}" srcOrd="6" destOrd="0" parTransId="{C1C32A62-B3F1-4093-8CAE-B711F7A05CB8}" sibTransId="{56B84CD2-C76B-4943-8070-4B78C4737866}"/>
    <dgm:cxn modelId="{4E48646D-9AD9-49E3-9BFF-792BD8A3E30D}" type="presOf" srcId="{4968ED73-900F-44C2-9347-34B8BA0D05B8}" destId="{E5932DAC-5EA1-449F-B0DC-C2664DD03BFF}" srcOrd="0" destOrd="9" presId="urn:microsoft.com/office/officeart/2005/8/layout/vList2"/>
    <dgm:cxn modelId="{AD17853C-3ABC-4C58-9EB4-C56670559995}" type="presOf" srcId="{D79F8106-2368-4B2A-BD42-BDAA0ABC9FE4}" destId="{E5932DAC-5EA1-449F-B0DC-C2664DD03BFF}" srcOrd="0" destOrd="5" presId="urn:microsoft.com/office/officeart/2005/8/layout/vList2"/>
    <dgm:cxn modelId="{A90EDE1E-B7A2-41DC-9DFF-6F1A3D7BDE81}" type="presOf" srcId="{8168146E-E3F8-459C-BD02-6564003FC12B}" destId="{1E560103-1708-445D-AC91-0803F13F6D26}" srcOrd="0" destOrd="0" presId="urn:microsoft.com/office/officeart/2005/8/layout/vList2"/>
    <dgm:cxn modelId="{E28395B0-4223-461A-82E6-EE203B1A2882}" srcId="{8299771C-B431-4E1A-8507-66D1E5A37D34}" destId="{B9623A24-FFB8-485A-ADEB-C2CCD4B2EAFF}" srcOrd="11" destOrd="0" parTransId="{EB602D91-4312-4E5E-968C-EEA3B34689C4}" sibTransId="{8B5ACEFC-A78A-4D14-B186-92FFF939E4DC}"/>
    <dgm:cxn modelId="{8D77EBE8-5791-4032-A475-BF99CCD2EA70}" type="presOf" srcId="{28816331-F34C-49CC-B190-B7F0CF2046A9}" destId="{E5932DAC-5EA1-449F-B0DC-C2664DD03BFF}" srcOrd="0" destOrd="10" presId="urn:microsoft.com/office/officeart/2005/8/layout/vList2"/>
    <dgm:cxn modelId="{6389AA7E-8DB7-4199-96C7-D7E998A8325E}" srcId="{8299771C-B431-4E1A-8507-66D1E5A37D34}" destId="{28816331-F34C-49CC-B190-B7F0CF2046A9}" srcOrd="10" destOrd="0" parTransId="{D011FD43-6E72-4C8B-A1BE-EE88AF13E522}" sibTransId="{8014CD99-DF0E-481F-96F5-32F01B5EC8E6}"/>
    <dgm:cxn modelId="{183606AF-EF4E-406E-A1FD-18DD0892BCE4}" type="presOf" srcId="{88FA28D9-BCB6-4C30-9372-7DC998C57A97}" destId="{E5932DAC-5EA1-449F-B0DC-C2664DD03BFF}" srcOrd="0" destOrd="2" presId="urn:microsoft.com/office/officeart/2005/8/layout/vList2"/>
    <dgm:cxn modelId="{8120DDF7-BAD2-4123-BF34-9144B129FD1E}" type="presOf" srcId="{F59915F8-4DB4-47A2-A7BE-0E803E09F7AD}" destId="{E5932DAC-5EA1-449F-B0DC-C2664DD03BFF}" srcOrd="0" destOrd="3" presId="urn:microsoft.com/office/officeart/2005/8/layout/vList2"/>
    <dgm:cxn modelId="{BF1B8CAC-4B09-478E-9691-9B67345DC92E}" srcId="{8299771C-B431-4E1A-8507-66D1E5A37D34}" destId="{E348039A-D86E-4EF0-AFA9-79503E2F727E}" srcOrd="0" destOrd="0" parTransId="{BBFFF2F3-E4F2-469D-9EE1-7BE5E679E56A}" sibTransId="{C244C946-FD9E-4A68-A861-474F1AB1AE7F}"/>
    <dgm:cxn modelId="{8F2A489A-A723-4386-A520-379508CD3152}" type="presOf" srcId="{E348039A-D86E-4EF0-AFA9-79503E2F727E}" destId="{E5932DAC-5EA1-449F-B0DC-C2664DD03BFF}" srcOrd="0" destOrd="0" presId="urn:microsoft.com/office/officeart/2005/8/layout/vList2"/>
    <dgm:cxn modelId="{55FA4003-892B-4E28-97ED-92DA8EA9E692}" type="presOf" srcId="{77DE3917-633D-4FAD-AAA6-10348025E6A9}" destId="{E5932DAC-5EA1-449F-B0DC-C2664DD03BFF}" srcOrd="0" destOrd="1" presId="urn:microsoft.com/office/officeart/2005/8/layout/vList2"/>
    <dgm:cxn modelId="{9443BA6D-7C4C-493E-84B2-771E3AEE733F}" srcId="{8299771C-B431-4E1A-8507-66D1E5A37D34}" destId="{F59915F8-4DB4-47A2-A7BE-0E803E09F7AD}" srcOrd="3" destOrd="0" parTransId="{B78717E7-6225-4338-B8C6-793F6FECB39F}" sibTransId="{3FAEE8A5-0CBB-4C19-8E01-4F8ED417CD72}"/>
    <dgm:cxn modelId="{7FC6D952-F91B-44D2-A822-6E5FA4CB95F5}" type="presOf" srcId="{DB5EF338-B1DF-45E9-B471-2EEB432B2DB3}" destId="{E5932DAC-5EA1-449F-B0DC-C2664DD03BFF}" srcOrd="0" destOrd="8" presId="urn:microsoft.com/office/officeart/2005/8/layout/vList2"/>
    <dgm:cxn modelId="{34D68DD4-5025-4797-B3B7-0F9F404E8E68}" srcId="{8168146E-E3F8-459C-BD02-6564003FC12B}" destId="{8299771C-B431-4E1A-8507-66D1E5A37D34}" srcOrd="1" destOrd="0" parTransId="{E294CBB9-8226-46D9-BE80-584E66B9163A}" sibTransId="{3D521B3E-4F6C-4ADA-88CD-750A5D4C0C8B}"/>
    <dgm:cxn modelId="{DBA394DB-58DE-4745-8DBA-BDBC6955E8A4}" srcId="{8299771C-B431-4E1A-8507-66D1E5A37D34}" destId="{DB5EF338-B1DF-45E9-B471-2EEB432B2DB3}" srcOrd="8" destOrd="0" parTransId="{54902EBB-3911-4F2A-BA64-4AF71080C17A}" sibTransId="{CA1B7524-C4AB-42F3-BA56-8DC711C0AF2B}"/>
    <dgm:cxn modelId="{E3E8FE5B-DAD6-4C16-8EE5-3C5AC38739F2}" srcId="{8299771C-B431-4E1A-8507-66D1E5A37D34}" destId="{77DE3917-633D-4FAD-AAA6-10348025E6A9}" srcOrd="1" destOrd="0" parTransId="{6E28A073-6B5C-478D-96A1-7EC3C180F15B}" sibTransId="{9A476056-3C25-4AF8-846B-0ED9A7A9C2FD}"/>
    <dgm:cxn modelId="{CB744DB7-32A0-475B-BB40-3741456D61EA}" type="presOf" srcId="{7D05EFE2-F379-46A3-B3FF-1BA4C6C319F5}" destId="{E5932DAC-5EA1-449F-B0DC-C2664DD03BFF}" srcOrd="0" destOrd="4" presId="urn:microsoft.com/office/officeart/2005/8/layout/vList2"/>
    <dgm:cxn modelId="{BF18346A-7A32-440A-AC90-B1D78BB539AA}" type="presOf" srcId="{B9623A24-FFB8-485A-ADEB-C2CCD4B2EAFF}" destId="{E5932DAC-5EA1-449F-B0DC-C2664DD03BFF}" srcOrd="0" destOrd="11" presId="urn:microsoft.com/office/officeart/2005/8/layout/vList2"/>
    <dgm:cxn modelId="{0AA7379C-05EF-497B-B15E-454E6EF4E4E7}" type="presOf" srcId="{8299771C-B431-4E1A-8507-66D1E5A37D34}" destId="{E3C3945F-43CF-4045-A0A4-B33EA6C72220}" srcOrd="0" destOrd="0" presId="urn:microsoft.com/office/officeart/2005/8/layout/vList2"/>
    <dgm:cxn modelId="{DD2857B4-6B17-4F9B-8C1E-C76126F8DEB0}" srcId="{8299771C-B431-4E1A-8507-66D1E5A37D34}" destId="{4968ED73-900F-44C2-9347-34B8BA0D05B8}" srcOrd="9" destOrd="0" parTransId="{4710ED52-60AB-49D2-82B1-63BE6054838D}" sibTransId="{DC4A4020-5894-480B-8404-9A518607ED2B}"/>
    <dgm:cxn modelId="{DD535A3A-2515-42BC-A910-151734D39580}" type="presOf" srcId="{11F54C12-EB9B-4877-82B3-FD3C26F2818C}" destId="{E5932DAC-5EA1-449F-B0DC-C2664DD03BFF}" srcOrd="0" destOrd="7" presId="urn:microsoft.com/office/officeart/2005/8/layout/vList2"/>
    <dgm:cxn modelId="{71D64F18-793B-4D0C-B567-93503096B9A0}" srcId="{8299771C-B431-4E1A-8507-66D1E5A37D34}" destId="{D79F8106-2368-4B2A-BD42-BDAA0ABC9FE4}" srcOrd="5" destOrd="0" parTransId="{60056DBC-FFE3-4FB3-A4EA-852C9878AF44}" sibTransId="{243CBC9E-6894-4B10-B78D-F7DD353476C5}"/>
    <dgm:cxn modelId="{86319BE7-F600-4AB1-A63F-CBC4E0F43589}" type="presOf" srcId="{60641921-0196-4E88-9484-4DE276AEB42B}" destId="{AEFA1C56-78A3-4AA2-A103-A666293F6266}" srcOrd="0" destOrd="0" presId="urn:microsoft.com/office/officeart/2005/8/layout/vList2"/>
    <dgm:cxn modelId="{95E75C0E-3F98-4773-A844-1F35BBF72387}" srcId="{8299771C-B431-4E1A-8507-66D1E5A37D34}" destId="{11F54C12-EB9B-4877-82B3-FD3C26F2818C}" srcOrd="7" destOrd="0" parTransId="{86E16A4E-2D03-4587-82B9-C720F0772E9B}" sibTransId="{1C4CCC16-BE5D-42FD-873F-4B586BFEB0DE}"/>
    <dgm:cxn modelId="{84C030FB-0F0A-44EF-8599-D8EF44FF9CCA}" srcId="{8299771C-B431-4E1A-8507-66D1E5A37D34}" destId="{7D05EFE2-F379-46A3-B3FF-1BA4C6C319F5}" srcOrd="4" destOrd="0" parTransId="{6307B7E3-15B2-4449-9B65-468AA180EDAA}" sibTransId="{9A6C8C61-B49C-4950-9C1C-C60F0CCE2CF3}"/>
    <dgm:cxn modelId="{AFC3A9E0-DC24-44DB-9A8B-8F875D687470}" type="presOf" srcId="{2F898DE0-83F9-45DF-BBCE-B228791A88BD}" destId="{E5932DAC-5EA1-449F-B0DC-C2664DD03BFF}" srcOrd="0" destOrd="6" presId="urn:microsoft.com/office/officeart/2005/8/layout/vList2"/>
    <dgm:cxn modelId="{16B28CD7-01B1-4BBC-AD26-B1E5088A3CA4}" srcId="{8168146E-E3F8-459C-BD02-6564003FC12B}" destId="{60641921-0196-4E88-9484-4DE276AEB42B}" srcOrd="0" destOrd="0" parTransId="{449C04E3-9CB4-47E9-86CD-30335BCA1EA8}" sibTransId="{BD52E20E-5464-4BF2-8DEB-87D513259AFE}"/>
    <dgm:cxn modelId="{8A7115DC-BA1B-4007-BBE3-058A7D779AC3}" srcId="{8299771C-B431-4E1A-8507-66D1E5A37D34}" destId="{88FA28D9-BCB6-4C30-9372-7DC998C57A97}" srcOrd="2" destOrd="0" parTransId="{B4B51F2F-DB25-4896-9839-E064DC87BB04}" sibTransId="{940B734B-A547-4FED-BEE1-4FB51D4B8C76}"/>
    <dgm:cxn modelId="{99DC0B6B-9A2E-45B2-A4B1-5B45C2660E9E}" type="presParOf" srcId="{1E560103-1708-445D-AC91-0803F13F6D26}" destId="{AEFA1C56-78A3-4AA2-A103-A666293F6266}" srcOrd="0" destOrd="0" presId="urn:microsoft.com/office/officeart/2005/8/layout/vList2"/>
    <dgm:cxn modelId="{56D6998A-6589-461A-B41C-113926C6D98F}" type="presParOf" srcId="{1E560103-1708-445D-AC91-0803F13F6D26}" destId="{3EA2B3AB-5935-46D8-987C-47C851C541DF}" srcOrd="1" destOrd="0" presId="urn:microsoft.com/office/officeart/2005/8/layout/vList2"/>
    <dgm:cxn modelId="{EF4AA9F3-2B3B-4D19-BFFA-B8FCF4D36417}" type="presParOf" srcId="{1E560103-1708-445D-AC91-0803F13F6D26}" destId="{E3C3945F-43CF-4045-A0A4-B33EA6C72220}" srcOrd="2" destOrd="0" presId="urn:microsoft.com/office/officeart/2005/8/layout/vList2"/>
    <dgm:cxn modelId="{7FD36E1C-829F-480F-8FB3-A6A884B11BF5}" type="presParOf" srcId="{1E560103-1708-445D-AC91-0803F13F6D26}" destId="{E5932DAC-5EA1-449F-B0DC-C2664DD03BF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C1224DF-6AC7-46BE-9A91-14DFA3D7E6AE}" type="doc">
      <dgm:prSet loTypeId="urn:microsoft.com/office/officeart/2005/8/layout/hProcess9" loCatId="process" qsTypeId="urn:microsoft.com/office/officeart/2005/8/quickstyle/3d3" qsCatId="3D" csTypeId="urn:microsoft.com/office/officeart/2005/8/colors/colorful2" csCatId="colorful" phldr="1"/>
      <dgm:spPr/>
      <dgm:t>
        <a:bodyPr/>
        <a:lstStyle/>
        <a:p>
          <a:pPr rtl="1"/>
          <a:endParaRPr lang="ar-EG"/>
        </a:p>
      </dgm:t>
    </dgm:pt>
    <dgm:pt modelId="{BD2F5CA3-9F72-45DE-8F96-50E55155EE67}">
      <dgm:prSet custT="1"/>
      <dgm:spPr/>
      <dgm:t>
        <a:bodyPr/>
        <a:lstStyle/>
        <a:p>
          <a:pPr algn="ctr" rtl="1"/>
          <a:r>
            <a:rPr lang="ar-EG" sz="3600" b="1" dirty="0" smtClean="0">
              <a:solidFill>
                <a:schemeClr val="bg1"/>
              </a:solidFill>
            </a:rPr>
            <a:t>ما هو </a:t>
          </a:r>
          <a:r>
            <a:rPr lang="ar-SA" sz="3600" b="1" dirty="0" smtClean="0">
              <a:solidFill>
                <a:schemeClr val="bg1"/>
              </a:solidFill>
            </a:rPr>
            <a:t>دور المعلمة في تعلم وإكساب المفاهيم العلمية لأطفال ما قبل المدرسة</a:t>
          </a:r>
          <a:r>
            <a:rPr lang="ar-EG" sz="3600" b="1" dirty="0" smtClean="0">
              <a:solidFill>
                <a:schemeClr val="bg1"/>
              </a:solidFill>
            </a:rPr>
            <a:t>؟</a:t>
          </a:r>
          <a:endParaRPr lang="en-US" sz="3600" b="1" dirty="0">
            <a:solidFill>
              <a:schemeClr val="bg1"/>
            </a:solidFill>
          </a:endParaRPr>
        </a:p>
      </dgm:t>
    </dgm:pt>
    <dgm:pt modelId="{5B1F7A2D-3006-4C1B-8855-38EB56830EC9}" type="parTrans" cxnId="{7B0DF26D-6279-4B96-AC3E-7131BB6C7C27}">
      <dgm:prSet/>
      <dgm:spPr/>
      <dgm:t>
        <a:bodyPr/>
        <a:lstStyle/>
        <a:p>
          <a:pPr rtl="1"/>
          <a:endParaRPr lang="ar-EG"/>
        </a:p>
      </dgm:t>
    </dgm:pt>
    <dgm:pt modelId="{229E97E3-BD55-4733-A3F8-5C7158D69811}" type="sibTrans" cxnId="{7B0DF26D-6279-4B96-AC3E-7131BB6C7C27}">
      <dgm:prSet/>
      <dgm:spPr/>
      <dgm:t>
        <a:bodyPr/>
        <a:lstStyle/>
        <a:p>
          <a:pPr rtl="1"/>
          <a:endParaRPr lang="ar-EG"/>
        </a:p>
      </dgm:t>
    </dgm:pt>
    <dgm:pt modelId="{24BBFEBD-28B3-4B14-9DA9-4641A21CA302}">
      <dgm:prSet custT="1"/>
      <dgm:spPr/>
      <dgm:t>
        <a:bodyPr/>
        <a:lstStyle/>
        <a:p>
          <a:pPr algn="ctr" rtl="1"/>
          <a:r>
            <a:rPr lang="ar-SA" sz="2800" b="1" dirty="0" smtClean="0">
              <a:solidFill>
                <a:srgbClr val="FFFF00"/>
              </a:solidFill>
            </a:rPr>
            <a:t>عند اختيار الخبرات العلمية يجب أن يوضع في الاعتبار طبيعة المتعلم نفسه حيث ميوله وقدراته, واهتماماته, حب استطلاعه, إجابة الأسئلة التي تدور حول نفسه وحول بيئته وقدرته علي التركيز</a:t>
          </a:r>
          <a:endParaRPr lang="ar-EG" sz="2800" dirty="0">
            <a:solidFill>
              <a:schemeClr val="bg1"/>
            </a:solidFill>
          </a:endParaRPr>
        </a:p>
      </dgm:t>
    </dgm:pt>
    <dgm:pt modelId="{A596240B-BCDA-46D3-88F3-F008B13F27D2}" type="parTrans" cxnId="{0FF8C256-4CEA-44F9-8E31-C0944B98F43E}">
      <dgm:prSet/>
      <dgm:spPr/>
      <dgm:t>
        <a:bodyPr/>
        <a:lstStyle/>
        <a:p>
          <a:pPr rtl="1"/>
          <a:endParaRPr lang="ar-EG"/>
        </a:p>
      </dgm:t>
    </dgm:pt>
    <dgm:pt modelId="{DA9FF45E-1218-475A-A6C0-10AB6C6B1317}" type="sibTrans" cxnId="{0FF8C256-4CEA-44F9-8E31-C0944B98F43E}">
      <dgm:prSet/>
      <dgm:spPr/>
      <dgm:t>
        <a:bodyPr/>
        <a:lstStyle/>
        <a:p>
          <a:pPr rtl="1"/>
          <a:endParaRPr lang="ar-EG"/>
        </a:p>
      </dgm:t>
    </dgm:pt>
    <dgm:pt modelId="{BDE0C2D2-5316-450F-95EB-29E5DCF53616}">
      <dgm:prSet custT="1"/>
      <dgm:spPr/>
      <dgm:t>
        <a:bodyPr/>
        <a:lstStyle/>
        <a:p>
          <a:pPr algn="ctr" rtl="1"/>
          <a:r>
            <a:rPr lang="ar-SA" sz="2800" b="1" dirty="0" smtClean="0">
              <a:solidFill>
                <a:schemeClr val="tx1"/>
              </a:solidFill>
              <a:effectLst>
                <a:outerShdw blurRad="38100" dist="38100" dir="2700000" algn="tl">
                  <a:srgbClr val="000000">
                    <a:alpha val="43137"/>
                  </a:srgbClr>
                </a:outerShdw>
              </a:effectLst>
            </a:rPr>
            <a:t>عند تحديد الخبرات العلمية يجب أن تراعي معلمة الرياض, البيئية التي يعيش فيها المتعلم,  لذلك أن ترتبط بمطالب المجتمع ومشكلاته.</a:t>
          </a:r>
          <a:endParaRPr lang="en-US" sz="2800" b="1" dirty="0">
            <a:solidFill>
              <a:schemeClr val="tx1"/>
            </a:solidFill>
            <a:effectLst>
              <a:outerShdw blurRad="38100" dist="38100" dir="2700000" algn="tl">
                <a:srgbClr val="000000">
                  <a:alpha val="43137"/>
                </a:srgbClr>
              </a:outerShdw>
            </a:effectLst>
          </a:endParaRPr>
        </a:p>
      </dgm:t>
    </dgm:pt>
    <dgm:pt modelId="{985E90E6-0486-4DD5-8107-FE208D8DE3E4}" type="parTrans" cxnId="{9F9F0F86-D8E9-4336-8633-BDC88219E567}">
      <dgm:prSet/>
      <dgm:spPr/>
      <dgm:t>
        <a:bodyPr/>
        <a:lstStyle/>
        <a:p>
          <a:pPr rtl="1"/>
          <a:endParaRPr lang="ar-EG"/>
        </a:p>
      </dgm:t>
    </dgm:pt>
    <dgm:pt modelId="{DD718A61-2448-421A-B09E-50504AC6461F}" type="sibTrans" cxnId="{9F9F0F86-D8E9-4336-8633-BDC88219E567}">
      <dgm:prSet/>
      <dgm:spPr/>
      <dgm:t>
        <a:bodyPr/>
        <a:lstStyle/>
        <a:p>
          <a:pPr rtl="1"/>
          <a:endParaRPr lang="ar-EG"/>
        </a:p>
      </dgm:t>
    </dgm:pt>
    <dgm:pt modelId="{AA007E59-5388-4922-BBEB-E65592BF557F}" type="pres">
      <dgm:prSet presAssocID="{FC1224DF-6AC7-46BE-9A91-14DFA3D7E6AE}" presName="CompostProcess" presStyleCnt="0">
        <dgm:presLayoutVars>
          <dgm:dir/>
          <dgm:resizeHandles val="exact"/>
        </dgm:presLayoutVars>
      </dgm:prSet>
      <dgm:spPr/>
      <dgm:t>
        <a:bodyPr/>
        <a:lstStyle/>
        <a:p>
          <a:pPr rtl="1"/>
          <a:endParaRPr lang="ar-EG"/>
        </a:p>
      </dgm:t>
    </dgm:pt>
    <dgm:pt modelId="{7E2EA7FA-91F7-46F2-9575-A1D5B74BD58C}" type="pres">
      <dgm:prSet presAssocID="{FC1224DF-6AC7-46BE-9A91-14DFA3D7E6AE}" presName="arrow" presStyleLbl="bgShp" presStyleIdx="0" presStyleCnt="1"/>
      <dgm:spPr/>
    </dgm:pt>
    <dgm:pt modelId="{CAEA90EE-C4E1-4CD6-9045-9C0ED53D6099}" type="pres">
      <dgm:prSet presAssocID="{FC1224DF-6AC7-46BE-9A91-14DFA3D7E6AE}" presName="linearProcess" presStyleCnt="0"/>
      <dgm:spPr/>
    </dgm:pt>
    <dgm:pt modelId="{226D703A-82B1-4E4B-ADE9-17D5E3FD325E}" type="pres">
      <dgm:prSet presAssocID="{BD2F5CA3-9F72-45DE-8F96-50E55155EE67}" presName="textNode" presStyleLbl="node1" presStyleIdx="0" presStyleCnt="1" custScaleX="97175" custScaleY="205444" custLinFactNeighborX="-2177" custLinFactNeighborY="-12776">
        <dgm:presLayoutVars>
          <dgm:bulletEnabled val="1"/>
        </dgm:presLayoutVars>
      </dgm:prSet>
      <dgm:spPr/>
      <dgm:t>
        <a:bodyPr/>
        <a:lstStyle/>
        <a:p>
          <a:pPr rtl="1"/>
          <a:endParaRPr lang="ar-EG"/>
        </a:p>
      </dgm:t>
    </dgm:pt>
  </dgm:ptLst>
  <dgm:cxnLst>
    <dgm:cxn modelId="{0FF8C256-4CEA-44F9-8E31-C0944B98F43E}" srcId="{BD2F5CA3-9F72-45DE-8F96-50E55155EE67}" destId="{24BBFEBD-28B3-4B14-9DA9-4641A21CA302}" srcOrd="0" destOrd="0" parTransId="{A596240B-BCDA-46D3-88F3-F008B13F27D2}" sibTransId="{DA9FF45E-1218-475A-A6C0-10AB6C6B1317}"/>
    <dgm:cxn modelId="{7B0DF26D-6279-4B96-AC3E-7131BB6C7C27}" srcId="{FC1224DF-6AC7-46BE-9A91-14DFA3D7E6AE}" destId="{BD2F5CA3-9F72-45DE-8F96-50E55155EE67}" srcOrd="0" destOrd="0" parTransId="{5B1F7A2D-3006-4C1B-8855-38EB56830EC9}" sibTransId="{229E97E3-BD55-4733-A3F8-5C7158D69811}"/>
    <dgm:cxn modelId="{B900966B-481D-4141-AFC9-A8D5C4912C76}" type="presOf" srcId="{24BBFEBD-28B3-4B14-9DA9-4641A21CA302}" destId="{226D703A-82B1-4E4B-ADE9-17D5E3FD325E}" srcOrd="0" destOrd="1" presId="urn:microsoft.com/office/officeart/2005/8/layout/hProcess9"/>
    <dgm:cxn modelId="{3F012FD6-3A83-4544-B913-4A185815E0BA}" type="presOf" srcId="{BDE0C2D2-5316-450F-95EB-29E5DCF53616}" destId="{226D703A-82B1-4E4B-ADE9-17D5E3FD325E}" srcOrd="0" destOrd="2" presId="urn:microsoft.com/office/officeart/2005/8/layout/hProcess9"/>
    <dgm:cxn modelId="{059D5376-BB2E-4E73-93D7-D4CEB95BF4C3}" type="presOf" srcId="{FC1224DF-6AC7-46BE-9A91-14DFA3D7E6AE}" destId="{AA007E59-5388-4922-BBEB-E65592BF557F}" srcOrd="0" destOrd="0" presId="urn:microsoft.com/office/officeart/2005/8/layout/hProcess9"/>
    <dgm:cxn modelId="{9F9F0F86-D8E9-4336-8633-BDC88219E567}" srcId="{BD2F5CA3-9F72-45DE-8F96-50E55155EE67}" destId="{BDE0C2D2-5316-450F-95EB-29E5DCF53616}" srcOrd="1" destOrd="0" parTransId="{985E90E6-0486-4DD5-8107-FE208D8DE3E4}" sibTransId="{DD718A61-2448-421A-B09E-50504AC6461F}"/>
    <dgm:cxn modelId="{DBFDC410-3820-4946-8CD1-502113D26607}" type="presOf" srcId="{BD2F5CA3-9F72-45DE-8F96-50E55155EE67}" destId="{226D703A-82B1-4E4B-ADE9-17D5E3FD325E}" srcOrd="0" destOrd="0" presId="urn:microsoft.com/office/officeart/2005/8/layout/hProcess9"/>
    <dgm:cxn modelId="{E2029A24-54A1-4DC8-A426-CE341B189BA1}" type="presParOf" srcId="{AA007E59-5388-4922-BBEB-E65592BF557F}" destId="{7E2EA7FA-91F7-46F2-9575-A1D5B74BD58C}" srcOrd="0" destOrd="0" presId="urn:microsoft.com/office/officeart/2005/8/layout/hProcess9"/>
    <dgm:cxn modelId="{D955AF02-C26A-4B1D-9F09-A00366B5E60F}" type="presParOf" srcId="{AA007E59-5388-4922-BBEB-E65592BF557F}" destId="{CAEA90EE-C4E1-4CD6-9045-9C0ED53D6099}" srcOrd="1" destOrd="0" presId="urn:microsoft.com/office/officeart/2005/8/layout/hProcess9"/>
    <dgm:cxn modelId="{1857D365-EDE0-4B4D-B3AC-380B650E32AB}" type="presParOf" srcId="{CAEA90EE-C4E1-4CD6-9045-9C0ED53D6099}" destId="{226D703A-82B1-4E4B-ADE9-17D5E3FD325E}"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58E9FD2-0EEC-4139-A1EF-E0260A74BC4C}" type="doc">
      <dgm:prSet loTypeId="urn:microsoft.com/office/officeart/2005/8/layout/process4" loCatId="list" qsTypeId="urn:microsoft.com/office/officeart/2005/8/quickstyle/3d3" qsCatId="3D" csTypeId="urn:microsoft.com/office/officeart/2005/8/colors/colorful1#6" csCatId="colorful" phldr="1"/>
      <dgm:spPr/>
      <dgm:t>
        <a:bodyPr/>
        <a:lstStyle/>
        <a:p>
          <a:pPr rtl="1"/>
          <a:endParaRPr lang="ar-EG"/>
        </a:p>
      </dgm:t>
    </dgm:pt>
    <dgm:pt modelId="{1CED0902-D004-4550-B70F-4700919115D5}">
      <dgm:prSet custT="1"/>
      <dgm:spPr/>
      <dgm:t>
        <a:bodyPr/>
        <a:lstStyle/>
        <a:p>
          <a:pPr rtl="1"/>
          <a:r>
            <a:rPr lang="ar-EG" sz="2400" b="1" dirty="0" smtClean="0">
              <a:solidFill>
                <a:schemeClr val="bg1"/>
              </a:solidFill>
            </a:rPr>
            <a:t>1-</a:t>
          </a:r>
          <a:r>
            <a:rPr lang="ar-SA" sz="2400" b="1" dirty="0" smtClean="0">
              <a:solidFill>
                <a:schemeClr val="bg1"/>
              </a:solidFill>
            </a:rPr>
            <a:t>معرفة وفهم الأفكار والقواعد الأساسية من العلوم الطبيعية والبيولوجية اللازمة لكي يشارك الطفل بفاعلية ونشاط</a:t>
          </a:r>
          <a:endParaRPr lang="en-US" sz="2400" b="1" dirty="0">
            <a:solidFill>
              <a:schemeClr val="bg1"/>
            </a:solidFill>
          </a:endParaRPr>
        </a:p>
      </dgm:t>
    </dgm:pt>
    <dgm:pt modelId="{F083AD81-4ECF-41E4-8007-E45FD843521A}" type="parTrans" cxnId="{90CBB953-CAD9-4FD7-84C8-39AEC14991C2}">
      <dgm:prSet/>
      <dgm:spPr/>
      <dgm:t>
        <a:bodyPr/>
        <a:lstStyle/>
        <a:p>
          <a:pPr rtl="1"/>
          <a:endParaRPr lang="ar-EG"/>
        </a:p>
      </dgm:t>
    </dgm:pt>
    <dgm:pt modelId="{55383503-01CD-482E-82C5-D18A5ECDE62E}" type="sibTrans" cxnId="{90CBB953-CAD9-4FD7-84C8-39AEC14991C2}">
      <dgm:prSet/>
      <dgm:spPr/>
      <dgm:t>
        <a:bodyPr/>
        <a:lstStyle/>
        <a:p>
          <a:pPr rtl="1"/>
          <a:endParaRPr lang="ar-EG"/>
        </a:p>
      </dgm:t>
    </dgm:pt>
    <dgm:pt modelId="{172D9804-468E-4BDC-8A72-EAF69D07A225}">
      <dgm:prSet custT="1"/>
      <dgm:spPr/>
      <dgm:t>
        <a:bodyPr/>
        <a:lstStyle/>
        <a:p>
          <a:pPr rtl="1"/>
          <a:r>
            <a:rPr lang="ar-EG" sz="2400" b="1" dirty="0" smtClean="0">
              <a:solidFill>
                <a:schemeClr val="bg1"/>
              </a:solidFill>
            </a:rPr>
            <a:t>2-</a:t>
          </a:r>
          <a:r>
            <a:rPr lang="ar-SA" sz="2400" b="1" dirty="0" smtClean="0">
              <a:solidFill>
                <a:schemeClr val="bg1"/>
              </a:solidFill>
            </a:rPr>
            <a:t>تنمية الاتجاهات لدي الأطفال للبحث والتنقيب واستخدام التفكير قبل اتخاذ القرارات.</a:t>
          </a:r>
          <a:endParaRPr lang="en-US" sz="2400" b="1" dirty="0">
            <a:solidFill>
              <a:schemeClr val="bg1"/>
            </a:solidFill>
          </a:endParaRPr>
        </a:p>
      </dgm:t>
    </dgm:pt>
    <dgm:pt modelId="{E7B42E66-CE85-475F-8C2D-628B246D528B}" type="parTrans" cxnId="{F02E6DB0-CFE3-4F8E-B176-821EFC60916A}">
      <dgm:prSet/>
      <dgm:spPr/>
      <dgm:t>
        <a:bodyPr/>
        <a:lstStyle/>
        <a:p>
          <a:pPr rtl="1"/>
          <a:endParaRPr lang="ar-EG"/>
        </a:p>
      </dgm:t>
    </dgm:pt>
    <dgm:pt modelId="{CAA32CB8-BC66-4AB9-BD1C-65E8C13F2FC8}" type="sibTrans" cxnId="{F02E6DB0-CFE3-4F8E-B176-821EFC60916A}">
      <dgm:prSet/>
      <dgm:spPr/>
      <dgm:t>
        <a:bodyPr/>
        <a:lstStyle/>
        <a:p>
          <a:pPr rtl="1"/>
          <a:endParaRPr lang="ar-EG"/>
        </a:p>
      </dgm:t>
    </dgm:pt>
    <dgm:pt modelId="{2B0E20C3-BE9C-44F0-9A97-63D88AD5659B}">
      <dgm:prSet custT="1"/>
      <dgm:spPr/>
      <dgm:t>
        <a:bodyPr/>
        <a:lstStyle/>
        <a:p>
          <a:pPr rtl="1"/>
          <a:r>
            <a:rPr lang="ar-EG" sz="2400" b="1" dirty="0" smtClean="0">
              <a:solidFill>
                <a:schemeClr val="bg1"/>
              </a:solidFill>
            </a:rPr>
            <a:t>3- </a:t>
          </a:r>
          <a:r>
            <a:rPr lang="ar-SA" sz="2400" b="1" dirty="0" smtClean="0">
              <a:solidFill>
                <a:schemeClr val="bg1"/>
              </a:solidFill>
            </a:rPr>
            <a:t>الاهتمام بتنمية الجوانب العقلية المعرفية والمهارية وأن تتاح للطفل اكتشاف بيئته المباشرة بكل حواسه الخمس (البصر – الشم – اللمس – الذوق – السمع).  </a:t>
          </a:r>
          <a:endParaRPr lang="en-US" sz="2400" b="1" dirty="0">
            <a:solidFill>
              <a:schemeClr val="bg1"/>
            </a:solidFill>
          </a:endParaRPr>
        </a:p>
      </dgm:t>
    </dgm:pt>
    <dgm:pt modelId="{E5C4A9E8-C5CA-4DFA-B878-97C92AF3DCD0}" type="parTrans" cxnId="{4DFCA2DC-6634-4ABE-8F7D-DF8368AEC9F4}">
      <dgm:prSet/>
      <dgm:spPr/>
      <dgm:t>
        <a:bodyPr/>
        <a:lstStyle/>
        <a:p>
          <a:pPr rtl="1"/>
          <a:endParaRPr lang="ar-EG"/>
        </a:p>
      </dgm:t>
    </dgm:pt>
    <dgm:pt modelId="{7F16D3FA-D3BE-4917-A13E-94DEF676A5CA}" type="sibTrans" cxnId="{4DFCA2DC-6634-4ABE-8F7D-DF8368AEC9F4}">
      <dgm:prSet/>
      <dgm:spPr/>
      <dgm:t>
        <a:bodyPr/>
        <a:lstStyle/>
        <a:p>
          <a:pPr rtl="1"/>
          <a:endParaRPr lang="ar-EG"/>
        </a:p>
      </dgm:t>
    </dgm:pt>
    <dgm:pt modelId="{4DAB705C-A590-446C-9233-4A4F3F1E562B}">
      <dgm:prSet custT="1"/>
      <dgm:spPr/>
      <dgm:t>
        <a:bodyPr/>
        <a:lstStyle/>
        <a:p>
          <a:pPr rtl="1"/>
          <a:r>
            <a:rPr lang="ar-EG" sz="2400" b="1" dirty="0" smtClean="0">
              <a:solidFill>
                <a:schemeClr val="bg1"/>
              </a:solidFill>
            </a:rPr>
            <a:t>4-</a:t>
          </a:r>
          <a:r>
            <a:rPr lang="ar-SA" sz="2400" b="1" dirty="0" smtClean="0">
              <a:solidFill>
                <a:schemeClr val="bg1"/>
              </a:solidFill>
            </a:rPr>
            <a:t>الحرص علي إتاحة الفرص أمام الطفل للتجريب والاستكشاف والتنقيب وذلك من خلال المثيرات البيئية المتعددة والمتنوعة.</a:t>
          </a:r>
          <a:endParaRPr lang="ar-EG" sz="2400" b="1" dirty="0">
            <a:solidFill>
              <a:schemeClr val="bg1"/>
            </a:solidFill>
          </a:endParaRPr>
        </a:p>
      </dgm:t>
    </dgm:pt>
    <dgm:pt modelId="{C2012AD3-69F1-4F87-A454-2D1A5C5DDE1E}" type="parTrans" cxnId="{98320F5A-E31F-4A56-A1D9-48A5B7F30C6F}">
      <dgm:prSet/>
      <dgm:spPr/>
      <dgm:t>
        <a:bodyPr/>
        <a:lstStyle/>
        <a:p>
          <a:pPr rtl="1"/>
          <a:endParaRPr lang="ar-EG"/>
        </a:p>
      </dgm:t>
    </dgm:pt>
    <dgm:pt modelId="{44E840F9-4EA3-4B48-AAC4-EF16D731B802}" type="sibTrans" cxnId="{98320F5A-E31F-4A56-A1D9-48A5B7F30C6F}">
      <dgm:prSet/>
      <dgm:spPr/>
      <dgm:t>
        <a:bodyPr/>
        <a:lstStyle/>
        <a:p>
          <a:pPr rtl="1"/>
          <a:endParaRPr lang="ar-EG"/>
        </a:p>
      </dgm:t>
    </dgm:pt>
    <dgm:pt modelId="{FC1D26C9-FCE5-4BC5-8978-27645EDC2D52}">
      <dgm:prSet custT="1"/>
      <dgm:spPr/>
      <dgm:t>
        <a:bodyPr/>
        <a:lstStyle/>
        <a:p>
          <a:pPr rtl="1"/>
          <a:r>
            <a:rPr lang="ar-SA" sz="2400" b="1" dirty="0" smtClean="0">
              <a:solidFill>
                <a:schemeClr val="bg1"/>
              </a:solidFill>
            </a:rPr>
            <a:t>5 - أهمية اللعب كجانب تربوي تساعد الطفل علي اكتساب الخبرات والمهارات</a:t>
          </a:r>
          <a:endParaRPr lang="ar-EG" sz="2400" b="1" dirty="0">
            <a:solidFill>
              <a:schemeClr val="bg1"/>
            </a:solidFill>
          </a:endParaRPr>
        </a:p>
      </dgm:t>
    </dgm:pt>
    <dgm:pt modelId="{A3137D01-F4A6-4932-8EB0-69DFF13D6E23}" type="parTrans" cxnId="{FF3902ED-5F56-412D-9786-872CB9AA4E41}">
      <dgm:prSet/>
      <dgm:spPr/>
      <dgm:t>
        <a:bodyPr/>
        <a:lstStyle/>
        <a:p>
          <a:pPr rtl="1"/>
          <a:endParaRPr lang="ar-EG"/>
        </a:p>
      </dgm:t>
    </dgm:pt>
    <dgm:pt modelId="{AC291A1A-69F3-472A-B317-CCBD3E0255E9}" type="sibTrans" cxnId="{FF3902ED-5F56-412D-9786-872CB9AA4E41}">
      <dgm:prSet/>
      <dgm:spPr/>
      <dgm:t>
        <a:bodyPr/>
        <a:lstStyle/>
        <a:p>
          <a:pPr rtl="1"/>
          <a:endParaRPr lang="ar-EG"/>
        </a:p>
      </dgm:t>
    </dgm:pt>
    <dgm:pt modelId="{A34C6BF3-5A05-47CE-B272-0689ED33772E}">
      <dgm:prSet custT="1"/>
      <dgm:spPr/>
      <dgm:t>
        <a:bodyPr/>
        <a:lstStyle/>
        <a:p>
          <a:pPr rtl="1"/>
          <a:r>
            <a:rPr lang="ar-SA" sz="2400" b="1" dirty="0" smtClean="0">
              <a:solidFill>
                <a:schemeClr val="bg1"/>
              </a:solidFill>
            </a:rPr>
            <a:t>6- تمكين الأطفال من المهارات الأساسية في العلوم من يث دقة الملاحظة, والمقارنة, والتصنيف والاستنتاج والقياس وإجراء عمليات الوزن والتفسير لبعض المفاهيم</a:t>
          </a:r>
          <a:endParaRPr lang="en-US" sz="2400" b="1" dirty="0">
            <a:solidFill>
              <a:schemeClr val="bg1"/>
            </a:solidFill>
          </a:endParaRPr>
        </a:p>
      </dgm:t>
    </dgm:pt>
    <dgm:pt modelId="{9C20F5C0-4F74-497E-B9C6-AFAD54E1B4B6}" type="parTrans" cxnId="{DB340916-D4FC-497F-83F7-4293791A4264}">
      <dgm:prSet/>
      <dgm:spPr/>
      <dgm:t>
        <a:bodyPr/>
        <a:lstStyle/>
        <a:p>
          <a:pPr rtl="1"/>
          <a:endParaRPr lang="ar-EG"/>
        </a:p>
      </dgm:t>
    </dgm:pt>
    <dgm:pt modelId="{CA13161C-CC44-489B-9871-A030E1345CF5}" type="sibTrans" cxnId="{DB340916-D4FC-497F-83F7-4293791A4264}">
      <dgm:prSet/>
      <dgm:spPr/>
      <dgm:t>
        <a:bodyPr/>
        <a:lstStyle/>
        <a:p>
          <a:pPr rtl="1"/>
          <a:endParaRPr lang="ar-EG"/>
        </a:p>
      </dgm:t>
    </dgm:pt>
    <dgm:pt modelId="{EFA4ADD8-59CB-4D8B-9B0C-97780A431DB2}" type="pres">
      <dgm:prSet presAssocID="{758E9FD2-0EEC-4139-A1EF-E0260A74BC4C}" presName="Name0" presStyleCnt="0">
        <dgm:presLayoutVars>
          <dgm:dir/>
          <dgm:animLvl val="lvl"/>
          <dgm:resizeHandles val="exact"/>
        </dgm:presLayoutVars>
      </dgm:prSet>
      <dgm:spPr/>
      <dgm:t>
        <a:bodyPr/>
        <a:lstStyle/>
        <a:p>
          <a:pPr rtl="1"/>
          <a:endParaRPr lang="ar-EG"/>
        </a:p>
      </dgm:t>
    </dgm:pt>
    <dgm:pt modelId="{CAF62407-2CFE-4C5D-84AF-1E216E645D0B}" type="pres">
      <dgm:prSet presAssocID="{A34C6BF3-5A05-47CE-B272-0689ED33772E}" presName="boxAndChildren" presStyleCnt="0"/>
      <dgm:spPr/>
    </dgm:pt>
    <dgm:pt modelId="{57AFDC84-47FD-4FF0-BCAF-F87D428685C0}" type="pres">
      <dgm:prSet presAssocID="{A34C6BF3-5A05-47CE-B272-0689ED33772E}" presName="parentTextBox" presStyleLbl="node1" presStyleIdx="0" presStyleCnt="6"/>
      <dgm:spPr/>
      <dgm:t>
        <a:bodyPr/>
        <a:lstStyle/>
        <a:p>
          <a:pPr rtl="1"/>
          <a:endParaRPr lang="ar-EG"/>
        </a:p>
      </dgm:t>
    </dgm:pt>
    <dgm:pt modelId="{E526AD86-0064-4D5F-9B96-80293A427ED5}" type="pres">
      <dgm:prSet presAssocID="{AC291A1A-69F3-472A-B317-CCBD3E0255E9}" presName="sp" presStyleCnt="0"/>
      <dgm:spPr/>
    </dgm:pt>
    <dgm:pt modelId="{5E4F582F-42FE-4223-869A-94E91ED21FD6}" type="pres">
      <dgm:prSet presAssocID="{FC1D26C9-FCE5-4BC5-8978-27645EDC2D52}" presName="arrowAndChildren" presStyleCnt="0"/>
      <dgm:spPr/>
    </dgm:pt>
    <dgm:pt modelId="{09F8114D-D35E-43FA-99E2-B5FD9AD0EF77}" type="pres">
      <dgm:prSet presAssocID="{FC1D26C9-FCE5-4BC5-8978-27645EDC2D52}" presName="parentTextArrow" presStyleLbl="node1" presStyleIdx="1" presStyleCnt="6"/>
      <dgm:spPr/>
      <dgm:t>
        <a:bodyPr/>
        <a:lstStyle/>
        <a:p>
          <a:pPr rtl="1"/>
          <a:endParaRPr lang="ar-EG"/>
        </a:p>
      </dgm:t>
    </dgm:pt>
    <dgm:pt modelId="{EEB630B7-38B4-45F8-AEE7-6006DC8F4C90}" type="pres">
      <dgm:prSet presAssocID="{44E840F9-4EA3-4B48-AAC4-EF16D731B802}" presName="sp" presStyleCnt="0"/>
      <dgm:spPr/>
    </dgm:pt>
    <dgm:pt modelId="{9ABD8644-1C3B-417E-94B6-081510900871}" type="pres">
      <dgm:prSet presAssocID="{4DAB705C-A590-446C-9233-4A4F3F1E562B}" presName="arrowAndChildren" presStyleCnt="0"/>
      <dgm:spPr/>
    </dgm:pt>
    <dgm:pt modelId="{35F77014-6E83-4ED8-9659-0AFF3FCB1751}" type="pres">
      <dgm:prSet presAssocID="{4DAB705C-A590-446C-9233-4A4F3F1E562B}" presName="parentTextArrow" presStyleLbl="node1" presStyleIdx="2" presStyleCnt="6"/>
      <dgm:spPr/>
      <dgm:t>
        <a:bodyPr/>
        <a:lstStyle/>
        <a:p>
          <a:pPr rtl="1"/>
          <a:endParaRPr lang="ar-EG"/>
        </a:p>
      </dgm:t>
    </dgm:pt>
    <dgm:pt modelId="{176A87CB-FAEA-4A90-A322-1AE723FE13A5}" type="pres">
      <dgm:prSet presAssocID="{7F16D3FA-D3BE-4917-A13E-94DEF676A5CA}" presName="sp" presStyleCnt="0"/>
      <dgm:spPr/>
    </dgm:pt>
    <dgm:pt modelId="{9C2F8F15-D9B3-477C-B834-5D84AC545356}" type="pres">
      <dgm:prSet presAssocID="{2B0E20C3-BE9C-44F0-9A97-63D88AD5659B}" presName="arrowAndChildren" presStyleCnt="0"/>
      <dgm:spPr/>
    </dgm:pt>
    <dgm:pt modelId="{9B0E1ADD-41AD-4F6C-A4E1-31080BA19385}" type="pres">
      <dgm:prSet presAssocID="{2B0E20C3-BE9C-44F0-9A97-63D88AD5659B}" presName="parentTextArrow" presStyleLbl="node1" presStyleIdx="3" presStyleCnt="6"/>
      <dgm:spPr/>
      <dgm:t>
        <a:bodyPr/>
        <a:lstStyle/>
        <a:p>
          <a:pPr rtl="1"/>
          <a:endParaRPr lang="ar-EG"/>
        </a:p>
      </dgm:t>
    </dgm:pt>
    <dgm:pt modelId="{410DFDFD-D2F9-4FA9-B2B1-857D0397CB5F}" type="pres">
      <dgm:prSet presAssocID="{CAA32CB8-BC66-4AB9-BD1C-65E8C13F2FC8}" presName="sp" presStyleCnt="0"/>
      <dgm:spPr/>
    </dgm:pt>
    <dgm:pt modelId="{6B2EB229-DC23-4AF6-BAE3-6D8BA00290C5}" type="pres">
      <dgm:prSet presAssocID="{172D9804-468E-4BDC-8A72-EAF69D07A225}" presName="arrowAndChildren" presStyleCnt="0"/>
      <dgm:spPr/>
    </dgm:pt>
    <dgm:pt modelId="{A1D56117-2649-4018-BC4C-596BCC153B99}" type="pres">
      <dgm:prSet presAssocID="{172D9804-468E-4BDC-8A72-EAF69D07A225}" presName="parentTextArrow" presStyleLbl="node1" presStyleIdx="4" presStyleCnt="6"/>
      <dgm:spPr/>
      <dgm:t>
        <a:bodyPr/>
        <a:lstStyle/>
        <a:p>
          <a:pPr rtl="1"/>
          <a:endParaRPr lang="ar-EG"/>
        </a:p>
      </dgm:t>
    </dgm:pt>
    <dgm:pt modelId="{1E04CB17-1FE3-4EF3-BB8E-35115501A5BC}" type="pres">
      <dgm:prSet presAssocID="{55383503-01CD-482E-82C5-D18A5ECDE62E}" presName="sp" presStyleCnt="0"/>
      <dgm:spPr/>
    </dgm:pt>
    <dgm:pt modelId="{9A8F636F-84B6-4E78-AE9B-B596540D9A57}" type="pres">
      <dgm:prSet presAssocID="{1CED0902-D004-4550-B70F-4700919115D5}" presName="arrowAndChildren" presStyleCnt="0"/>
      <dgm:spPr/>
    </dgm:pt>
    <dgm:pt modelId="{76F740C4-C46C-4D15-931C-F317867AAD66}" type="pres">
      <dgm:prSet presAssocID="{1CED0902-D004-4550-B70F-4700919115D5}" presName="parentTextArrow" presStyleLbl="node1" presStyleIdx="5" presStyleCnt="6"/>
      <dgm:spPr/>
      <dgm:t>
        <a:bodyPr/>
        <a:lstStyle/>
        <a:p>
          <a:pPr rtl="1"/>
          <a:endParaRPr lang="ar-EG"/>
        </a:p>
      </dgm:t>
    </dgm:pt>
  </dgm:ptLst>
  <dgm:cxnLst>
    <dgm:cxn modelId="{B856E0F3-3707-44C1-8AB1-462D7C3D4F27}" type="presOf" srcId="{4DAB705C-A590-446C-9233-4A4F3F1E562B}" destId="{35F77014-6E83-4ED8-9659-0AFF3FCB1751}" srcOrd="0" destOrd="0" presId="urn:microsoft.com/office/officeart/2005/8/layout/process4"/>
    <dgm:cxn modelId="{7DF33965-DCA3-4BDD-9D22-5FFDCC6AF743}" type="presOf" srcId="{FC1D26C9-FCE5-4BC5-8978-27645EDC2D52}" destId="{09F8114D-D35E-43FA-99E2-B5FD9AD0EF77}" srcOrd="0" destOrd="0" presId="urn:microsoft.com/office/officeart/2005/8/layout/process4"/>
    <dgm:cxn modelId="{DB340916-D4FC-497F-83F7-4293791A4264}" srcId="{758E9FD2-0EEC-4139-A1EF-E0260A74BC4C}" destId="{A34C6BF3-5A05-47CE-B272-0689ED33772E}" srcOrd="5" destOrd="0" parTransId="{9C20F5C0-4F74-497E-B9C6-AFAD54E1B4B6}" sibTransId="{CA13161C-CC44-489B-9871-A030E1345CF5}"/>
    <dgm:cxn modelId="{A68A672C-4D6C-4284-BBFE-9F153685D6DE}" type="presOf" srcId="{2B0E20C3-BE9C-44F0-9A97-63D88AD5659B}" destId="{9B0E1ADD-41AD-4F6C-A4E1-31080BA19385}" srcOrd="0" destOrd="0" presId="urn:microsoft.com/office/officeart/2005/8/layout/process4"/>
    <dgm:cxn modelId="{FF3902ED-5F56-412D-9786-872CB9AA4E41}" srcId="{758E9FD2-0EEC-4139-A1EF-E0260A74BC4C}" destId="{FC1D26C9-FCE5-4BC5-8978-27645EDC2D52}" srcOrd="4" destOrd="0" parTransId="{A3137D01-F4A6-4932-8EB0-69DFF13D6E23}" sibTransId="{AC291A1A-69F3-472A-B317-CCBD3E0255E9}"/>
    <dgm:cxn modelId="{00F45D81-6716-410B-9D11-F0A8F4F5A821}" type="presOf" srcId="{172D9804-468E-4BDC-8A72-EAF69D07A225}" destId="{A1D56117-2649-4018-BC4C-596BCC153B99}" srcOrd="0" destOrd="0" presId="urn:microsoft.com/office/officeart/2005/8/layout/process4"/>
    <dgm:cxn modelId="{90CBB953-CAD9-4FD7-84C8-39AEC14991C2}" srcId="{758E9FD2-0EEC-4139-A1EF-E0260A74BC4C}" destId="{1CED0902-D004-4550-B70F-4700919115D5}" srcOrd="0" destOrd="0" parTransId="{F083AD81-4ECF-41E4-8007-E45FD843521A}" sibTransId="{55383503-01CD-482E-82C5-D18A5ECDE62E}"/>
    <dgm:cxn modelId="{C3A19A52-0451-43A3-8564-CC5F20BB2BF4}" type="presOf" srcId="{1CED0902-D004-4550-B70F-4700919115D5}" destId="{76F740C4-C46C-4D15-931C-F317867AAD66}" srcOrd="0" destOrd="0" presId="urn:microsoft.com/office/officeart/2005/8/layout/process4"/>
    <dgm:cxn modelId="{F02E6DB0-CFE3-4F8E-B176-821EFC60916A}" srcId="{758E9FD2-0EEC-4139-A1EF-E0260A74BC4C}" destId="{172D9804-468E-4BDC-8A72-EAF69D07A225}" srcOrd="1" destOrd="0" parTransId="{E7B42E66-CE85-475F-8C2D-628B246D528B}" sibTransId="{CAA32CB8-BC66-4AB9-BD1C-65E8C13F2FC8}"/>
    <dgm:cxn modelId="{4DFCA2DC-6634-4ABE-8F7D-DF8368AEC9F4}" srcId="{758E9FD2-0EEC-4139-A1EF-E0260A74BC4C}" destId="{2B0E20C3-BE9C-44F0-9A97-63D88AD5659B}" srcOrd="2" destOrd="0" parTransId="{E5C4A9E8-C5CA-4DFA-B878-97C92AF3DCD0}" sibTransId="{7F16D3FA-D3BE-4917-A13E-94DEF676A5CA}"/>
    <dgm:cxn modelId="{98320F5A-E31F-4A56-A1D9-48A5B7F30C6F}" srcId="{758E9FD2-0EEC-4139-A1EF-E0260A74BC4C}" destId="{4DAB705C-A590-446C-9233-4A4F3F1E562B}" srcOrd="3" destOrd="0" parTransId="{C2012AD3-69F1-4F87-A454-2D1A5C5DDE1E}" sibTransId="{44E840F9-4EA3-4B48-AAC4-EF16D731B802}"/>
    <dgm:cxn modelId="{3ACCA3B5-07B8-496F-9E02-AB4C9C64FCA0}" type="presOf" srcId="{758E9FD2-0EEC-4139-A1EF-E0260A74BC4C}" destId="{EFA4ADD8-59CB-4D8B-9B0C-97780A431DB2}" srcOrd="0" destOrd="0" presId="urn:microsoft.com/office/officeart/2005/8/layout/process4"/>
    <dgm:cxn modelId="{D1E6B929-9E80-40B1-9CED-27F3F20F89CB}" type="presOf" srcId="{A34C6BF3-5A05-47CE-B272-0689ED33772E}" destId="{57AFDC84-47FD-4FF0-BCAF-F87D428685C0}" srcOrd="0" destOrd="0" presId="urn:microsoft.com/office/officeart/2005/8/layout/process4"/>
    <dgm:cxn modelId="{23DC2577-5810-49F0-BE2F-C4AF74FA8219}" type="presParOf" srcId="{EFA4ADD8-59CB-4D8B-9B0C-97780A431DB2}" destId="{CAF62407-2CFE-4C5D-84AF-1E216E645D0B}" srcOrd="0" destOrd="0" presId="urn:microsoft.com/office/officeart/2005/8/layout/process4"/>
    <dgm:cxn modelId="{7ECB0F7B-E9A3-4EB2-90AF-AA0B36DB1DC3}" type="presParOf" srcId="{CAF62407-2CFE-4C5D-84AF-1E216E645D0B}" destId="{57AFDC84-47FD-4FF0-BCAF-F87D428685C0}" srcOrd="0" destOrd="0" presId="urn:microsoft.com/office/officeart/2005/8/layout/process4"/>
    <dgm:cxn modelId="{C87B1A07-B783-4F2D-9FBB-E5B7FB146FE7}" type="presParOf" srcId="{EFA4ADD8-59CB-4D8B-9B0C-97780A431DB2}" destId="{E526AD86-0064-4D5F-9B96-80293A427ED5}" srcOrd="1" destOrd="0" presId="urn:microsoft.com/office/officeart/2005/8/layout/process4"/>
    <dgm:cxn modelId="{D67A541C-B5B7-4E53-8808-8880DB146AC8}" type="presParOf" srcId="{EFA4ADD8-59CB-4D8B-9B0C-97780A431DB2}" destId="{5E4F582F-42FE-4223-869A-94E91ED21FD6}" srcOrd="2" destOrd="0" presId="urn:microsoft.com/office/officeart/2005/8/layout/process4"/>
    <dgm:cxn modelId="{FD4B974E-F1A4-479E-A279-DBD3599C1EFD}" type="presParOf" srcId="{5E4F582F-42FE-4223-869A-94E91ED21FD6}" destId="{09F8114D-D35E-43FA-99E2-B5FD9AD0EF77}" srcOrd="0" destOrd="0" presId="urn:microsoft.com/office/officeart/2005/8/layout/process4"/>
    <dgm:cxn modelId="{6EF17AD4-104C-4B43-824E-02350EADC1FE}" type="presParOf" srcId="{EFA4ADD8-59CB-4D8B-9B0C-97780A431DB2}" destId="{EEB630B7-38B4-45F8-AEE7-6006DC8F4C90}" srcOrd="3" destOrd="0" presId="urn:microsoft.com/office/officeart/2005/8/layout/process4"/>
    <dgm:cxn modelId="{38883E00-CDED-4DB1-B7B6-DE55C664DDA3}" type="presParOf" srcId="{EFA4ADD8-59CB-4D8B-9B0C-97780A431DB2}" destId="{9ABD8644-1C3B-417E-94B6-081510900871}" srcOrd="4" destOrd="0" presId="urn:microsoft.com/office/officeart/2005/8/layout/process4"/>
    <dgm:cxn modelId="{9C2FC2D0-BBDA-4F9D-BF18-F6FC60093ABC}" type="presParOf" srcId="{9ABD8644-1C3B-417E-94B6-081510900871}" destId="{35F77014-6E83-4ED8-9659-0AFF3FCB1751}" srcOrd="0" destOrd="0" presId="urn:microsoft.com/office/officeart/2005/8/layout/process4"/>
    <dgm:cxn modelId="{7DFB43EC-E702-462F-9D66-757206C4F981}" type="presParOf" srcId="{EFA4ADD8-59CB-4D8B-9B0C-97780A431DB2}" destId="{176A87CB-FAEA-4A90-A322-1AE723FE13A5}" srcOrd="5" destOrd="0" presId="urn:microsoft.com/office/officeart/2005/8/layout/process4"/>
    <dgm:cxn modelId="{5974B2DB-A943-4E35-A412-76E63A42C327}" type="presParOf" srcId="{EFA4ADD8-59CB-4D8B-9B0C-97780A431DB2}" destId="{9C2F8F15-D9B3-477C-B834-5D84AC545356}" srcOrd="6" destOrd="0" presId="urn:microsoft.com/office/officeart/2005/8/layout/process4"/>
    <dgm:cxn modelId="{A60C071B-0BE9-4644-826B-F0784658AAAA}" type="presParOf" srcId="{9C2F8F15-D9B3-477C-B834-5D84AC545356}" destId="{9B0E1ADD-41AD-4F6C-A4E1-31080BA19385}" srcOrd="0" destOrd="0" presId="urn:microsoft.com/office/officeart/2005/8/layout/process4"/>
    <dgm:cxn modelId="{368D1CDA-51EF-47A6-A1AB-C15C62E5A5CF}" type="presParOf" srcId="{EFA4ADD8-59CB-4D8B-9B0C-97780A431DB2}" destId="{410DFDFD-D2F9-4FA9-B2B1-857D0397CB5F}" srcOrd="7" destOrd="0" presId="urn:microsoft.com/office/officeart/2005/8/layout/process4"/>
    <dgm:cxn modelId="{005BCCC1-58D9-4036-9233-8098F1481E30}" type="presParOf" srcId="{EFA4ADD8-59CB-4D8B-9B0C-97780A431DB2}" destId="{6B2EB229-DC23-4AF6-BAE3-6D8BA00290C5}" srcOrd="8" destOrd="0" presId="urn:microsoft.com/office/officeart/2005/8/layout/process4"/>
    <dgm:cxn modelId="{3D6E6340-1841-4524-A5B1-E9CF2DAB43F7}" type="presParOf" srcId="{6B2EB229-DC23-4AF6-BAE3-6D8BA00290C5}" destId="{A1D56117-2649-4018-BC4C-596BCC153B99}" srcOrd="0" destOrd="0" presId="urn:microsoft.com/office/officeart/2005/8/layout/process4"/>
    <dgm:cxn modelId="{5412C3AE-B7EC-4B32-8AC6-AE182688B599}" type="presParOf" srcId="{EFA4ADD8-59CB-4D8B-9B0C-97780A431DB2}" destId="{1E04CB17-1FE3-4EF3-BB8E-35115501A5BC}" srcOrd="9" destOrd="0" presId="urn:microsoft.com/office/officeart/2005/8/layout/process4"/>
    <dgm:cxn modelId="{2E6F9291-031F-4245-A9E9-2A3A8ADA4319}" type="presParOf" srcId="{EFA4ADD8-59CB-4D8B-9B0C-97780A431DB2}" destId="{9A8F636F-84B6-4E78-AE9B-B596540D9A57}" srcOrd="10" destOrd="0" presId="urn:microsoft.com/office/officeart/2005/8/layout/process4"/>
    <dgm:cxn modelId="{C6D28A58-E92C-4DB7-88DC-F6734B0D054B}" type="presParOf" srcId="{9A8F636F-84B6-4E78-AE9B-B596540D9A57}" destId="{76F740C4-C46C-4D15-931C-F317867AAD6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87BA927-3CAD-4CC3-8068-B777CD3BD3B4}" type="doc">
      <dgm:prSet loTypeId="urn:microsoft.com/office/officeart/2005/8/layout/hList7#1" loCatId="relationship" qsTypeId="urn:microsoft.com/office/officeart/2005/8/quickstyle/3d1" qsCatId="3D" csTypeId="urn:microsoft.com/office/officeart/2005/8/colors/colorful1#7" csCatId="colorful"/>
      <dgm:spPr/>
      <dgm:t>
        <a:bodyPr/>
        <a:lstStyle/>
        <a:p>
          <a:pPr rtl="1"/>
          <a:endParaRPr lang="ar-EG"/>
        </a:p>
      </dgm:t>
    </dgm:pt>
    <dgm:pt modelId="{BD5AB99D-4EE1-4B2A-90DA-3297DC93F570}">
      <dgm:prSet custT="1"/>
      <dgm:spPr/>
      <dgm:t>
        <a:bodyPr/>
        <a:lstStyle/>
        <a:p>
          <a:pPr rtl="1"/>
          <a:r>
            <a:rPr lang="ar-SA" sz="2000" b="1" dirty="0" smtClean="0">
              <a:solidFill>
                <a:schemeClr val="bg1"/>
              </a:solidFill>
            </a:rPr>
            <a:t>7 - تنمية المهارات التي تمكن الطفل من استخدام المهارات الأساسية في مواقف الحياة اليومية.</a:t>
          </a:r>
          <a:endParaRPr lang="en-US" sz="2000" b="1" dirty="0">
            <a:solidFill>
              <a:schemeClr val="bg1"/>
            </a:solidFill>
          </a:endParaRPr>
        </a:p>
      </dgm:t>
    </dgm:pt>
    <dgm:pt modelId="{36CC63A6-A259-4A85-856A-0FACAD2B8AE2}" type="parTrans" cxnId="{E56F8DA9-7B32-4E7A-9F05-F46D894AE0D9}">
      <dgm:prSet/>
      <dgm:spPr/>
      <dgm:t>
        <a:bodyPr/>
        <a:lstStyle/>
        <a:p>
          <a:pPr rtl="1"/>
          <a:endParaRPr lang="ar-EG"/>
        </a:p>
      </dgm:t>
    </dgm:pt>
    <dgm:pt modelId="{56FB9599-430E-4426-A580-3DE6A27E5271}" type="sibTrans" cxnId="{E56F8DA9-7B32-4E7A-9F05-F46D894AE0D9}">
      <dgm:prSet/>
      <dgm:spPr/>
      <dgm:t>
        <a:bodyPr/>
        <a:lstStyle/>
        <a:p>
          <a:pPr rtl="1"/>
          <a:endParaRPr lang="ar-EG"/>
        </a:p>
      </dgm:t>
    </dgm:pt>
    <dgm:pt modelId="{8D49C7B1-BD86-4727-B047-D4A134B6D6B7}">
      <dgm:prSet custT="1"/>
      <dgm:spPr/>
      <dgm:t>
        <a:bodyPr/>
        <a:lstStyle/>
        <a:p>
          <a:pPr rtl="1"/>
          <a:r>
            <a:rPr lang="ar-SA" sz="2000" b="1" dirty="0" smtClean="0">
              <a:solidFill>
                <a:schemeClr val="bg1"/>
              </a:solidFill>
            </a:rPr>
            <a:t>8 - غرس مبادئ وعادات التربية الصحيحة لدي الأطفال بما يساعدهم علي المحافظة علي أجسامهم من الأمراض والمحافظة علي البيئة من التلوث واختيار الغذاء المناسب لهم.</a:t>
          </a:r>
          <a:endParaRPr lang="en-US" sz="2000" b="1" dirty="0">
            <a:solidFill>
              <a:schemeClr val="bg1"/>
            </a:solidFill>
          </a:endParaRPr>
        </a:p>
      </dgm:t>
    </dgm:pt>
    <dgm:pt modelId="{32DC904D-F9FD-4A0C-B409-0B68299BB0FB}" type="parTrans" cxnId="{B2BD4FC1-ECDC-4F7E-9367-82863462DFD2}">
      <dgm:prSet/>
      <dgm:spPr/>
      <dgm:t>
        <a:bodyPr/>
        <a:lstStyle/>
        <a:p>
          <a:pPr rtl="1"/>
          <a:endParaRPr lang="ar-EG"/>
        </a:p>
      </dgm:t>
    </dgm:pt>
    <dgm:pt modelId="{86B81FC2-2947-49B3-BD89-8C0C3323FF0A}" type="sibTrans" cxnId="{B2BD4FC1-ECDC-4F7E-9367-82863462DFD2}">
      <dgm:prSet/>
      <dgm:spPr/>
      <dgm:t>
        <a:bodyPr/>
        <a:lstStyle/>
        <a:p>
          <a:pPr rtl="1"/>
          <a:endParaRPr lang="ar-EG"/>
        </a:p>
      </dgm:t>
    </dgm:pt>
    <dgm:pt modelId="{43D3FBD7-29B3-4652-BD23-DF83C77A9F52}">
      <dgm:prSet custT="1"/>
      <dgm:spPr/>
      <dgm:t>
        <a:bodyPr/>
        <a:lstStyle/>
        <a:p>
          <a:pPr rtl="1"/>
          <a:r>
            <a:rPr lang="ar-SA" sz="2000" b="1" dirty="0" smtClean="0">
              <a:solidFill>
                <a:schemeClr val="bg1"/>
              </a:solidFill>
            </a:rPr>
            <a:t>9 - تدريب الأطفال علي أسلوب حل المشكلات بما يتفق مع مستوي نضجهم العقلي المعرفي والواقعي.</a:t>
          </a:r>
          <a:endParaRPr lang="ar-EG" sz="2000" b="1" dirty="0">
            <a:solidFill>
              <a:schemeClr val="bg1"/>
            </a:solidFill>
          </a:endParaRPr>
        </a:p>
      </dgm:t>
    </dgm:pt>
    <dgm:pt modelId="{1CD76E1D-8943-412A-815A-1E9462112749}" type="parTrans" cxnId="{E57A0D3B-8AF8-4DB7-9010-EFFD9775C557}">
      <dgm:prSet/>
      <dgm:spPr/>
      <dgm:t>
        <a:bodyPr/>
        <a:lstStyle/>
        <a:p>
          <a:pPr rtl="1"/>
          <a:endParaRPr lang="ar-EG"/>
        </a:p>
      </dgm:t>
    </dgm:pt>
    <dgm:pt modelId="{769B017E-2E6D-4C3A-98BF-A7BC10589643}" type="sibTrans" cxnId="{E57A0D3B-8AF8-4DB7-9010-EFFD9775C557}">
      <dgm:prSet/>
      <dgm:spPr/>
      <dgm:t>
        <a:bodyPr/>
        <a:lstStyle/>
        <a:p>
          <a:pPr rtl="1"/>
          <a:endParaRPr lang="ar-EG"/>
        </a:p>
      </dgm:t>
    </dgm:pt>
    <dgm:pt modelId="{8286D1A7-7A37-49DF-B8B3-96458A8230A0}">
      <dgm:prSet custT="1"/>
      <dgm:spPr/>
      <dgm:t>
        <a:bodyPr/>
        <a:lstStyle/>
        <a:p>
          <a:pPr rtl="1"/>
          <a:r>
            <a:rPr lang="ar-SA" sz="2000" b="1" dirty="0" smtClean="0">
              <a:solidFill>
                <a:schemeClr val="bg1"/>
              </a:solidFill>
            </a:rPr>
            <a:t>10 - أن تتناول دراسة العلوم دراسة الظواهر المادية في الكون المحيطة به لفهم كيفية حدوثها والأسباب التي تكمن وراء هذه الظواهر</a:t>
          </a:r>
          <a:endParaRPr lang="en-US" sz="2000" b="1" dirty="0">
            <a:solidFill>
              <a:schemeClr val="bg1"/>
            </a:solidFill>
          </a:endParaRPr>
        </a:p>
      </dgm:t>
    </dgm:pt>
    <dgm:pt modelId="{941F567C-50B8-4DFE-8904-AD32826D7539}" type="parTrans" cxnId="{127865AB-4903-4779-8183-C5AB53466923}">
      <dgm:prSet/>
      <dgm:spPr/>
      <dgm:t>
        <a:bodyPr/>
        <a:lstStyle/>
        <a:p>
          <a:pPr rtl="1"/>
          <a:endParaRPr lang="ar-EG"/>
        </a:p>
      </dgm:t>
    </dgm:pt>
    <dgm:pt modelId="{20659279-B176-4097-BB13-23BE4B437EE7}" type="sibTrans" cxnId="{127865AB-4903-4779-8183-C5AB53466923}">
      <dgm:prSet/>
      <dgm:spPr/>
      <dgm:t>
        <a:bodyPr/>
        <a:lstStyle/>
        <a:p>
          <a:pPr rtl="1"/>
          <a:endParaRPr lang="ar-EG"/>
        </a:p>
      </dgm:t>
    </dgm:pt>
    <dgm:pt modelId="{E3A0E1CA-F0EE-4986-8E51-1225354640BA}">
      <dgm:prSet custT="1"/>
      <dgm:spPr/>
      <dgm:t>
        <a:bodyPr/>
        <a:lstStyle/>
        <a:p>
          <a:pPr rtl="1"/>
          <a:r>
            <a:rPr lang="ar-SA" sz="2000" b="1" dirty="0" smtClean="0">
              <a:solidFill>
                <a:schemeClr val="bg1"/>
              </a:solidFill>
            </a:rPr>
            <a:t>11 - أن تساعد المعلمة الأطفال علي استخدام الأجهزة والأدوات العلمية والكمبيوتر وتعريفهم بتركيبها والنظريات التي بنيت عليها</a:t>
          </a:r>
          <a:endParaRPr lang="ar-EG" sz="2000" b="1" dirty="0">
            <a:solidFill>
              <a:schemeClr val="bg1"/>
            </a:solidFill>
          </a:endParaRPr>
        </a:p>
      </dgm:t>
    </dgm:pt>
    <dgm:pt modelId="{F5E22F75-8D6B-437C-BBFF-3FE61821940A}" type="parTrans" cxnId="{6AA432D3-4995-4F59-8015-F38E5C940D35}">
      <dgm:prSet/>
      <dgm:spPr/>
      <dgm:t>
        <a:bodyPr/>
        <a:lstStyle/>
        <a:p>
          <a:pPr rtl="1"/>
          <a:endParaRPr lang="ar-EG"/>
        </a:p>
      </dgm:t>
    </dgm:pt>
    <dgm:pt modelId="{DC7D99BA-F5D2-43CC-ACBE-17C86F25E802}" type="sibTrans" cxnId="{6AA432D3-4995-4F59-8015-F38E5C940D35}">
      <dgm:prSet/>
      <dgm:spPr/>
      <dgm:t>
        <a:bodyPr/>
        <a:lstStyle/>
        <a:p>
          <a:pPr rtl="1"/>
          <a:endParaRPr lang="ar-EG"/>
        </a:p>
      </dgm:t>
    </dgm:pt>
    <dgm:pt modelId="{0875D32B-FB61-45C5-ADFA-9E9E6A02A52B}">
      <dgm:prSet custT="1"/>
      <dgm:spPr/>
      <dgm:t>
        <a:bodyPr/>
        <a:lstStyle/>
        <a:p>
          <a:pPr rtl="1"/>
          <a:r>
            <a:rPr lang="ar-SA" sz="2000" b="1" dirty="0" smtClean="0">
              <a:solidFill>
                <a:schemeClr val="bg1"/>
              </a:solidFill>
            </a:rPr>
            <a:t>12- أن يعد المدخل البيئي </a:t>
          </a:r>
          <a:r>
            <a:rPr lang="ar-EG" sz="2000" b="1" dirty="0" smtClean="0">
              <a:solidFill>
                <a:schemeClr val="bg1"/>
              </a:solidFill>
            </a:rPr>
            <a:t>واحد </a:t>
          </a:r>
          <a:r>
            <a:rPr lang="ar-SA" sz="2000" b="1" dirty="0" smtClean="0">
              <a:solidFill>
                <a:schemeClr val="bg1"/>
              </a:solidFill>
            </a:rPr>
            <a:t>من مداخل التدريس التي تتخذ البيئة محوراً لها, تنطلق منها وإليها معتمدة علي إيجابية المتعلم ونشاطه الذاتي</a:t>
          </a:r>
          <a:endParaRPr lang="en-US" sz="2000" b="1" dirty="0">
            <a:solidFill>
              <a:schemeClr val="bg1"/>
            </a:solidFill>
          </a:endParaRPr>
        </a:p>
      </dgm:t>
    </dgm:pt>
    <dgm:pt modelId="{33385ED0-8DFE-4F5D-84FF-468D88F12B17}" type="parTrans" cxnId="{AC982FBB-DE5C-4215-97F6-633EA0C2C4BF}">
      <dgm:prSet/>
      <dgm:spPr/>
      <dgm:t>
        <a:bodyPr/>
        <a:lstStyle/>
        <a:p>
          <a:pPr rtl="1"/>
          <a:endParaRPr lang="ar-EG"/>
        </a:p>
      </dgm:t>
    </dgm:pt>
    <dgm:pt modelId="{9919CFC9-B85E-4860-B22D-CB99D174882A}" type="sibTrans" cxnId="{AC982FBB-DE5C-4215-97F6-633EA0C2C4BF}">
      <dgm:prSet/>
      <dgm:spPr/>
      <dgm:t>
        <a:bodyPr/>
        <a:lstStyle/>
        <a:p>
          <a:pPr rtl="1"/>
          <a:endParaRPr lang="ar-EG"/>
        </a:p>
      </dgm:t>
    </dgm:pt>
    <dgm:pt modelId="{3F251A74-85B7-415D-8257-F20527507FAE}" type="pres">
      <dgm:prSet presAssocID="{487BA927-3CAD-4CC3-8068-B777CD3BD3B4}" presName="Name0" presStyleCnt="0">
        <dgm:presLayoutVars>
          <dgm:dir/>
          <dgm:resizeHandles val="exact"/>
        </dgm:presLayoutVars>
      </dgm:prSet>
      <dgm:spPr/>
      <dgm:t>
        <a:bodyPr/>
        <a:lstStyle/>
        <a:p>
          <a:pPr rtl="1"/>
          <a:endParaRPr lang="ar-EG"/>
        </a:p>
      </dgm:t>
    </dgm:pt>
    <dgm:pt modelId="{D2DFE625-92C0-47A4-A3B1-35D6EB4D49FF}" type="pres">
      <dgm:prSet presAssocID="{487BA927-3CAD-4CC3-8068-B777CD3BD3B4}" presName="fgShape" presStyleLbl="fgShp" presStyleIdx="0" presStyleCnt="1"/>
      <dgm:spPr/>
    </dgm:pt>
    <dgm:pt modelId="{A68C280A-E007-4B65-9B3E-3142128C45AE}" type="pres">
      <dgm:prSet presAssocID="{487BA927-3CAD-4CC3-8068-B777CD3BD3B4}" presName="linComp" presStyleCnt="0"/>
      <dgm:spPr/>
    </dgm:pt>
    <dgm:pt modelId="{8B64CBBD-ECF2-4E37-9E62-719802EF2D25}" type="pres">
      <dgm:prSet presAssocID="{BD5AB99D-4EE1-4B2A-90DA-3297DC93F570}" presName="compNode" presStyleCnt="0"/>
      <dgm:spPr/>
    </dgm:pt>
    <dgm:pt modelId="{50DC60D9-C6C4-4AF7-85CC-6E0842D61325}" type="pres">
      <dgm:prSet presAssocID="{BD5AB99D-4EE1-4B2A-90DA-3297DC93F570}" presName="bkgdShape" presStyleLbl="node1" presStyleIdx="0" presStyleCnt="6"/>
      <dgm:spPr/>
      <dgm:t>
        <a:bodyPr/>
        <a:lstStyle/>
        <a:p>
          <a:pPr rtl="1"/>
          <a:endParaRPr lang="ar-EG"/>
        </a:p>
      </dgm:t>
    </dgm:pt>
    <dgm:pt modelId="{BD3FD150-D55B-4A03-A9F0-EE8B4B3E7102}" type="pres">
      <dgm:prSet presAssocID="{BD5AB99D-4EE1-4B2A-90DA-3297DC93F570}" presName="nodeTx" presStyleLbl="node1" presStyleIdx="0" presStyleCnt="6">
        <dgm:presLayoutVars>
          <dgm:bulletEnabled val="1"/>
        </dgm:presLayoutVars>
      </dgm:prSet>
      <dgm:spPr/>
      <dgm:t>
        <a:bodyPr/>
        <a:lstStyle/>
        <a:p>
          <a:pPr rtl="1"/>
          <a:endParaRPr lang="ar-EG"/>
        </a:p>
      </dgm:t>
    </dgm:pt>
    <dgm:pt modelId="{538BA3B6-7E73-4FBE-B90D-7E762E7C3A2A}" type="pres">
      <dgm:prSet presAssocID="{BD5AB99D-4EE1-4B2A-90DA-3297DC93F570}" presName="invisiNode" presStyleLbl="node1" presStyleIdx="0" presStyleCnt="6"/>
      <dgm:spPr/>
    </dgm:pt>
    <dgm:pt modelId="{613AD165-B885-4F8C-BDCD-4370A4EA84CE}" type="pres">
      <dgm:prSet presAssocID="{BD5AB99D-4EE1-4B2A-90DA-3297DC93F570}" presName="imagNode" presStyleLbl="fgImgPlace1" presStyleIdx="0" presStyleCnt="6" custLinFactNeighborX="-3199" custLinFactNeighborY="-18018"/>
      <dgm:spPr/>
    </dgm:pt>
    <dgm:pt modelId="{D0A66BAD-1FF0-4E0B-8946-5E6B9381CE6C}" type="pres">
      <dgm:prSet presAssocID="{56FB9599-430E-4426-A580-3DE6A27E5271}" presName="sibTrans" presStyleLbl="sibTrans2D1" presStyleIdx="0" presStyleCnt="0"/>
      <dgm:spPr/>
      <dgm:t>
        <a:bodyPr/>
        <a:lstStyle/>
        <a:p>
          <a:pPr rtl="1"/>
          <a:endParaRPr lang="ar-EG"/>
        </a:p>
      </dgm:t>
    </dgm:pt>
    <dgm:pt modelId="{693E8624-6158-4D1A-BCF6-B0C1E62950D3}" type="pres">
      <dgm:prSet presAssocID="{8D49C7B1-BD86-4727-B047-D4A134B6D6B7}" presName="compNode" presStyleCnt="0"/>
      <dgm:spPr/>
    </dgm:pt>
    <dgm:pt modelId="{7E03E6FA-5E18-45FE-A6C5-AC4B8A766765}" type="pres">
      <dgm:prSet presAssocID="{8D49C7B1-BD86-4727-B047-D4A134B6D6B7}" presName="bkgdShape" presStyleLbl="node1" presStyleIdx="1" presStyleCnt="6"/>
      <dgm:spPr/>
      <dgm:t>
        <a:bodyPr/>
        <a:lstStyle/>
        <a:p>
          <a:pPr rtl="1"/>
          <a:endParaRPr lang="ar-EG"/>
        </a:p>
      </dgm:t>
    </dgm:pt>
    <dgm:pt modelId="{B8ACF2DB-097F-4B36-8664-6CE3F21E55F0}" type="pres">
      <dgm:prSet presAssocID="{8D49C7B1-BD86-4727-B047-D4A134B6D6B7}" presName="nodeTx" presStyleLbl="node1" presStyleIdx="1" presStyleCnt="6">
        <dgm:presLayoutVars>
          <dgm:bulletEnabled val="1"/>
        </dgm:presLayoutVars>
      </dgm:prSet>
      <dgm:spPr/>
      <dgm:t>
        <a:bodyPr/>
        <a:lstStyle/>
        <a:p>
          <a:pPr rtl="1"/>
          <a:endParaRPr lang="ar-EG"/>
        </a:p>
      </dgm:t>
    </dgm:pt>
    <dgm:pt modelId="{2BCC354A-DE4A-453F-8B6E-2429A2C5F9CA}" type="pres">
      <dgm:prSet presAssocID="{8D49C7B1-BD86-4727-B047-D4A134B6D6B7}" presName="invisiNode" presStyleLbl="node1" presStyleIdx="1" presStyleCnt="6"/>
      <dgm:spPr/>
    </dgm:pt>
    <dgm:pt modelId="{BD01E5FA-DC87-4485-801F-4944668EA246}" type="pres">
      <dgm:prSet presAssocID="{8D49C7B1-BD86-4727-B047-D4A134B6D6B7}" presName="imagNode" presStyleLbl="fgImgPlace1" presStyleIdx="1" presStyleCnt="6" custLinFactNeighborX="3117" custLinFactNeighborY="-18018"/>
      <dgm:spPr/>
    </dgm:pt>
    <dgm:pt modelId="{C7A05D68-2A30-475A-AFD9-3A9E6B957FEB}" type="pres">
      <dgm:prSet presAssocID="{86B81FC2-2947-49B3-BD89-8C0C3323FF0A}" presName="sibTrans" presStyleLbl="sibTrans2D1" presStyleIdx="0" presStyleCnt="0"/>
      <dgm:spPr/>
      <dgm:t>
        <a:bodyPr/>
        <a:lstStyle/>
        <a:p>
          <a:pPr rtl="1"/>
          <a:endParaRPr lang="ar-EG"/>
        </a:p>
      </dgm:t>
    </dgm:pt>
    <dgm:pt modelId="{D8224230-EC30-4BB0-8C6E-51F572EE09BC}" type="pres">
      <dgm:prSet presAssocID="{43D3FBD7-29B3-4652-BD23-DF83C77A9F52}" presName="compNode" presStyleCnt="0"/>
      <dgm:spPr/>
    </dgm:pt>
    <dgm:pt modelId="{B256B7B1-E153-4129-AE31-E35129A40C79}" type="pres">
      <dgm:prSet presAssocID="{43D3FBD7-29B3-4652-BD23-DF83C77A9F52}" presName="bkgdShape" presStyleLbl="node1" presStyleIdx="2" presStyleCnt="6"/>
      <dgm:spPr/>
      <dgm:t>
        <a:bodyPr/>
        <a:lstStyle/>
        <a:p>
          <a:pPr rtl="1"/>
          <a:endParaRPr lang="ar-EG"/>
        </a:p>
      </dgm:t>
    </dgm:pt>
    <dgm:pt modelId="{974A6546-F654-4EC0-B22D-C61A39D4D911}" type="pres">
      <dgm:prSet presAssocID="{43D3FBD7-29B3-4652-BD23-DF83C77A9F52}" presName="nodeTx" presStyleLbl="node1" presStyleIdx="2" presStyleCnt="6">
        <dgm:presLayoutVars>
          <dgm:bulletEnabled val="1"/>
        </dgm:presLayoutVars>
      </dgm:prSet>
      <dgm:spPr/>
      <dgm:t>
        <a:bodyPr/>
        <a:lstStyle/>
        <a:p>
          <a:pPr rtl="1"/>
          <a:endParaRPr lang="ar-EG"/>
        </a:p>
      </dgm:t>
    </dgm:pt>
    <dgm:pt modelId="{00DD1EAA-C2BB-4FE6-AAF0-E1B85B464AC5}" type="pres">
      <dgm:prSet presAssocID="{43D3FBD7-29B3-4652-BD23-DF83C77A9F52}" presName="invisiNode" presStyleLbl="node1" presStyleIdx="2" presStyleCnt="6"/>
      <dgm:spPr/>
    </dgm:pt>
    <dgm:pt modelId="{F9F25712-22A9-44CB-AAC6-40CB51F93C08}" type="pres">
      <dgm:prSet presAssocID="{43D3FBD7-29B3-4652-BD23-DF83C77A9F52}" presName="imagNode" presStyleLbl="fgImgPlace1" presStyleIdx="2" presStyleCnt="6" custLinFactNeighborX="6893" custLinFactNeighborY="-18018"/>
      <dgm:spPr/>
    </dgm:pt>
    <dgm:pt modelId="{D0991D46-B2A7-44CB-A39A-E5E3E831A4A8}" type="pres">
      <dgm:prSet presAssocID="{769B017E-2E6D-4C3A-98BF-A7BC10589643}" presName="sibTrans" presStyleLbl="sibTrans2D1" presStyleIdx="0" presStyleCnt="0"/>
      <dgm:spPr/>
      <dgm:t>
        <a:bodyPr/>
        <a:lstStyle/>
        <a:p>
          <a:pPr rtl="1"/>
          <a:endParaRPr lang="ar-EG"/>
        </a:p>
      </dgm:t>
    </dgm:pt>
    <dgm:pt modelId="{E970B1BE-AFB5-40B3-8EFD-721DED51F4DD}" type="pres">
      <dgm:prSet presAssocID="{8286D1A7-7A37-49DF-B8B3-96458A8230A0}" presName="compNode" presStyleCnt="0"/>
      <dgm:spPr/>
    </dgm:pt>
    <dgm:pt modelId="{CFAFF54E-5860-40E4-830B-040CB1D2657E}" type="pres">
      <dgm:prSet presAssocID="{8286D1A7-7A37-49DF-B8B3-96458A8230A0}" presName="bkgdShape" presStyleLbl="node1" presStyleIdx="3" presStyleCnt="6"/>
      <dgm:spPr/>
      <dgm:t>
        <a:bodyPr/>
        <a:lstStyle/>
        <a:p>
          <a:pPr rtl="1"/>
          <a:endParaRPr lang="ar-EG"/>
        </a:p>
      </dgm:t>
    </dgm:pt>
    <dgm:pt modelId="{936AE990-7D2D-4022-9038-7484D54F0751}" type="pres">
      <dgm:prSet presAssocID="{8286D1A7-7A37-49DF-B8B3-96458A8230A0}" presName="nodeTx" presStyleLbl="node1" presStyleIdx="3" presStyleCnt="6">
        <dgm:presLayoutVars>
          <dgm:bulletEnabled val="1"/>
        </dgm:presLayoutVars>
      </dgm:prSet>
      <dgm:spPr/>
      <dgm:t>
        <a:bodyPr/>
        <a:lstStyle/>
        <a:p>
          <a:pPr rtl="1"/>
          <a:endParaRPr lang="ar-EG"/>
        </a:p>
      </dgm:t>
    </dgm:pt>
    <dgm:pt modelId="{740FEF33-B389-445E-895D-48024A4D796F}" type="pres">
      <dgm:prSet presAssocID="{8286D1A7-7A37-49DF-B8B3-96458A8230A0}" presName="invisiNode" presStyleLbl="node1" presStyleIdx="3" presStyleCnt="6"/>
      <dgm:spPr/>
    </dgm:pt>
    <dgm:pt modelId="{AED4D0EA-ABA6-4F6F-9062-08D0BB1DFA5A}" type="pres">
      <dgm:prSet presAssocID="{8286D1A7-7A37-49DF-B8B3-96458A8230A0}" presName="imagNode" presStyleLbl="fgImgPlace1" presStyleIdx="3" presStyleCnt="6" custLinFactNeighborX="5517" custLinFactNeighborY="-18018"/>
      <dgm:spPr/>
    </dgm:pt>
    <dgm:pt modelId="{CB5FF165-0386-4E35-B054-B2BFA68A6E7A}" type="pres">
      <dgm:prSet presAssocID="{20659279-B176-4097-BB13-23BE4B437EE7}" presName="sibTrans" presStyleLbl="sibTrans2D1" presStyleIdx="0" presStyleCnt="0"/>
      <dgm:spPr/>
      <dgm:t>
        <a:bodyPr/>
        <a:lstStyle/>
        <a:p>
          <a:pPr rtl="1"/>
          <a:endParaRPr lang="ar-EG"/>
        </a:p>
      </dgm:t>
    </dgm:pt>
    <dgm:pt modelId="{CE491EED-28DA-41F7-B946-30D1B91AA651}" type="pres">
      <dgm:prSet presAssocID="{E3A0E1CA-F0EE-4986-8E51-1225354640BA}" presName="compNode" presStyleCnt="0"/>
      <dgm:spPr/>
    </dgm:pt>
    <dgm:pt modelId="{0E1BC9C3-4A1F-4205-8648-607BCD2DE245}" type="pres">
      <dgm:prSet presAssocID="{E3A0E1CA-F0EE-4986-8E51-1225354640BA}" presName="bkgdShape" presStyleLbl="node1" presStyleIdx="4" presStyleCnt="6"/>
      <dgm:spPr/>
      <dgm:t>
        <a:bodyPr/>
        <a:lstStyle/>
        <a:p>
          <a:pPr rtl="1"/>
          <a:endParaRPr lang="ar-EG"/>
        </a:p>
      </dgm:t>
    </dgm:pt>
    <dgm:pt modelId="{6542747E-1452-4CBD-970D-2D8673FBFA65}" type="pres">
      <dgm:prSet presAssocID="{E3A0E1CA-F0EE-4986-8E51-1225354640BA}" presName="nodeTx" presStyleLbl="node1" presStyleIdx="4" presStyleCnt="6">
        <dgm:presLayoutVars>
          <dgm:bulletEnabled val="1"/>
        </dgm:presLayoutVars>
      </dgm:prSet>
      <dgm:spPr/>
      <dgm:t>
        <a:bodyPr/>
        <a:lstStyle/>
        <a:p>
          <a:pPr rtl="1"/>
          <a:endParaRPr lang="ar-EG"/>
        </a:p>
      </dgm:t>
    </dgm:pt>
    <dgm:pt modelId="{014B3104-AFDB-40F1-9669-EFBA279D1356}" type="pres">
      <dgm:prSet presAssocID="{E3A0E1CA-F0EE-4986-8E51-1225354640BA}" presName="invisiNode" presStyleLbl="node1" presStyleIdx="4" presStyleCnt="6"/>
      <dgm:spPr/>
    </dgm:pt>
    <dgm:pt modelId="{1B84CB16-553B-46E7-BEB1-FAA3DA266AF1}" type="pres">
      <dgm:prSet presAssocID="{E3A0E1CA-F0EE-4986-8E51-1225354640BA}" presName="imagNode" presStyleLbl="fgImgPlace1" presStyleIdx="4" presStyleCnt="6" custLinFactNeighborX="-1011" custLinFactNeighborY="-18018"/>
      <dgm:spPr/>
    </dgm:pt>
    <dgm:pt modelId="{5A1E327A-2F39-4349-8568-1F030D322B65}" type="pres">
      <dgm:prSet presAssocID="{DC7D99BA-F5D2-43CC-ACBE-17C86F25E802}" presName="sibTrans" presStyleLbl="sibTrans2D1" presStyleIdx="0" presStyleCnt="0"/>
      <dgm:spPr/>
      <dgm:t>
        <a:bodyPr/>
        <a:lstStyle/>
        <a:p>
          <a:pPr rtl="1"/>
          <a:endParaRPr lang="ar-EG"/>
        </a:p>
      </dgm:t>
    </dgm:pt>
    <dgm:pt modelId="{F71ED6EC-4A47-46BF-BAD3-481DD81F5343}" type="pres">
      <dgm:prSet presAssocID="{0875D32B-FB61-45C5-ADFA-9E9E6A02A52B}" presName="compNode" presStyleCnt="0"/>
      <dgm:spPr/>
    </dgm:pt>
    <dgm:pt modelId="{8DD611FF-E790-424D-910A-792BA1089DDD}" type="pres">
      <dgm:prSet presAssocID="{0875D32B-FB61-45C5-ADFA-9E9E6A02A52B}" presName="bkgdShape" presStyleLbl="node1" presStyleIdx="5" presStyleCnt="6"/>
      <dgm:spPr/>
      <dgm:t>
        <a:bodyPr/>
        <a:lstStyle/>
        <a:p>
          <a:pPr rtl="1"/>
          <a:endParaRPr lang="ar-EG"/>
        </a:p>
      </dgm:t>
    </dgm:pt>
    <dgm:pt modelId="{DC21645B-0663-4623-BF0D-4E4C4184A3CB}" type="pres">
      <dgm:prSet presAssocID="{0875D32B-FB61-45C5-ADFA-9E9E6A02A52B}" presName="nodeTx" presStyleLbl="node1" presStyleIdx="5" presStyleCnt="6">
        <dgm:presLayoutVars>
          <dgm:bulletEnabled val="1"/>
        </dgm:presLayoutVars>
      </dgm:prSet>
      <dgm:spPr/>
      <dgm:t>
        <a:bodyPr/>
        <a:lstStyle/>
        <a:p>
          <a:pPr rtl="1"/>
          <a:endParaRPr lang="ar-EG"/>
        </a:p>
      </dgm:t>
    </dgm:pt>
    <dgm:pt modelId="{CC1E2533-C6A9-42F9-9517-356673C3D4B8}" type="pres">
      <dgm:prSet presAssocID="{0875D32B-FB61-45C5-ADFA-9E9E6A02A52B}" presName="invisiNode" presStyleLbl="node1" presStyleIdx="5" presStyleCnt="6"/>
      <dgm:spPr/>
    </dgm:pt>
    <dgm:pt modelId="{C2E7A59D-B2F6-425E-9BE4-4089FB4A41FE}" type="pres">
      <dgm:prSet presAssocID="{0875D32B-FB61-45C5-ADFA-9E9E6A02A52B}" presName="imagNode" presStyleLbl="fgImgPlace1" presStyleIdx="5" presStyleCnt="6" custLinFactNeighborX="3200" custLinFactNeighborY="-18018"/>
      <dgm:spPr/>
    </dgm:pt>
  </dgm:ptLst>
  <dgm:cxnLst>
    <dgm:cxn modelId="{D81C2FEF-184F-483E-8996-D15C363789F3}" type="presOf" srcId="{8D49C7B1-BD86-4727-B047-D4A134B6D6B7}" destId="{B8ACF2DB-097F-4B36-8664-6CE3F21E55F0}" srcOrd="1" destOrd="0" presId="urn:microsoft.com/office/officeart/2005/8/layout/hList7#1"/>
    <dgm:cxn modelId="{89BDD661-E23E-498C-86D8-33181B05ADB0}" type="presOf" srcId="{E3A0E1CA-F0EE-4986-8E51-1225354640BA}" destId="{0E1BC9C3-4A1F-4205-8648-607BCD2DE245}" srcOrd="0" destOrd="0" presId="urn:microsoft.com/office/officeart/2005/8/layout/hList7#1"/>
    <dgm:cxn modelId="{3F4BFFB3-2A2E-4961-888A-45091393FD2B}" type="presOf" srcId="{0875D32B-FB61-45C5-ADFA-9E9E6A02A52B}" destId="{8DD611FF-E790-424D-910A-792BA1089DDD}" srcOrd="0" destOrd="0" presId="urn:microsoft.com/office/officeart/2005/8/layout/hList7#1"/>
    <dgm:cxn modelId="{361ADE2A-BF7A-494D-A385-111BCE06FDA1}" type="presOf" srcId="{20659279-B176-4097-BB13-23BE4B437EE7}" destId="{CB5FF165-0386-4E35-B054-B2BFA68A6E7A}" srcOrd="0" destOrd="0" presId="urn:microsoft.com/office/officeart/2005/8/layout/hList7#1"/>
    <dgm:cxn modelId="{6AA432D3-4995-4F59-8015-F38E5C940D35}" srcId="{487BA927-3CAD-4CC3-8068-B777CD3BD3B4}" destId="{E3A0E1CA-F0EE-4986-8E51-1225354640BA}" srcOrd="4" destOrd="0" parTransId="{F5E22F75-8D6B-437C-BBFF-3FE61821940A}" sibTransId="{DC7D99BA-F5D2-43CC-ACBE-17C86F25E802}"/>
    <dgm:cxn modelId="{47B82B3C-D350-4C03-B043-D93CE5184575}" type="presOf" srcId="{86B81FC2-2947-49B3-BD89-8C0C3323FF0A}" destId="{C7A05D68-2A30-475A-AFD9-3A9E6B957FEB}" srcOrd="0" destOrd="0" presId="urn:microsoft.com/office/officeart/2005/8/layout/hList7#1"/>
    <dgm:cxn modelId="{4E1E421A-6B7B-4E84-A5DF-B7E0E088F123}" type="presOf" srcId="{43D3FBD7-29B3-4652-BD23-DF83C77A9F52}" destId="{974A6546-F654-4EC0-B22D-C61A39D4D911}" srcOrd="1" destOrd="0" presId="urn:microsoft.com/office/officeart/2005/8/layout/hList7#1"/>
    <dgm:cxn modelId="{9FDFB155-5298-4330-AD05-8AACB935066D}" type="presOf" srcId="{43D3FBD7-29B3-4652-BD23-DF83C77A9F52}" destId="{B256B7B1-E153-4129-AE31-E35129A40C79}" srcOrd="0" destOrd="0" presId="urn:microsoft.com/office/officeart/2005/8/layout/hList7#1"/>
    <dgm:cxn modelId="{723A0439-9927-4DCF-AA93-F158387DE150}" type="presOf" srcId="{BD5AB99D-4EE1-4B2A-90DA-3297DC93F570}" destId="{50DC60D9-C6C4-4AF7-85CC-6E0842D61325}" srcOrd="0" destOrd="0" presId="urn:microsoft.com/office/officeart/2005/8/layout/hList7#1"/>
    <dgm:cxn modelId="{684768C6-E640-47A4-8426-478518C11DB4}" type="presOf" srcId="{8286D1A7-7A37-49DF-B8B3-96458A8230A0}" destId="{CFAFF54E-5860-40E4-830B-040CB1D2657E}" srcOrd="0" destOrd="0" presId="urn:microsoft.com/office/officeart/2005/8/layout/hList7#1"/>
    <dgm:cxn modelId="{9EFD3498-5598-423E-8796-C4A2CF47EE36}" type="presOf" srcId="{DC7D99BA-F5D2-43CC-ACBE-17C86F25E802}" destId="{5A1E327A-2F39-4349-8568-1F030D322B65}" srcOrd="0" destOrd="0" presId="urn:microsoft.com/office/officeart/2005/8/layout/hList7#1"/>
    <dgm:cxn modelId="{B2BD4FC1-ECDC-4F7E-9367-82863462DFD2}" srcId="{487BA927-3CAD-4CC3-8068-B777CD3BD3B4}" destId="{8D49C7B1-BD86-4727-B047-D4A134B6D6B7}" srcOrd="1" destOrd="0" parTransId="{32DC904D-F9FD-4A0C-B409-0B68299BB0FB}" sibTransId="{86B81FC2-2947-49B3-BD89-8C0C3323FF0A}"/>
    <dgm:cxn modelId="{434AE24B-6CE5-4658-82DB-95C086A7A057}" type="presOf" srcId="{0875D32B-FB61-45C5-ADFA-9E9E6A02A52B}" destId="{DC21645B-0663-4623-BF0D-4E4C4184A3CB}" srcOrd="1" destOrd="0" presId="urn:microsoft.com/office/officeart/2005/8/layout/hList7#1"/>
    <dgm:cxn modelId="{12A2AF22-452F-4B38-878B-B094D2F12B68}" type="presOf" srcId="{769B017E-2E6D-4C3A-98BF-A7BC10589643}" destId="{D0991D46-B2A7-44CB-A39A-E5E3E831A4A8}" srcOrd="0" destOrd="0" presId="urn:microsoft.com/office/officeart/2005/8/layout/hList7#1"/>
    <dgm:cxn modelId="{127865AB-4903-4779-8183-C5AB53466923}" srcId="{487BA927-3CAD-4CC3-8068-B777CD3BD3B4}" destId="{8286D1A7-7A37-49DF-B8B3-96458A8230A0}" srcOrd="3" destOrd="0" parTransId="{941F567C-50B8-4DFE-8904-AD32826D7539}" sibTransId="{20659279-B176-4097-BB13-23BE4B437EE7}"/>
    <dgm:cxn modelId="{F01B90FB-750E-4420-BD2A-59D1F711B208}" type="presOf" srcId="{56FB9599-430E-4426-A580-3DE6A27E5271}" destId="{D0A66BAD-1FF0-4E0B-8946-5E6B9381CE6C}" srcOrd="0" destOrd="0" presId="urn:microsoft.com/office/officeart/2005/8/layout/hList7#1"/>
    <dgm:cxn modelId="{E56F8DA9-7B32-4E7A-9F05-F46D894AE0D9}" srcId="{487BA927-3CAD-4CC3-8068-B777CD3BD3B4}" destId="{BD5AB99D-4EE1-4B2A-90DA-3297DC93F570}" srcOrd="0" destOrd="0" parTransId="{36CC63A6-A259-4A85-856A-0FACAD2B8AE2}" sibTransId="{56FB9599-430E-4426-A580-3DE6A27E5271}"/>
    <dgm:cxn modelId="{86E89F57-E083-4131-A7C2-0B8A606803C9}" type="presOf" srcId="{487BA927-3CAD-4CC3-8068-B777CD3BD3B4}" destId="{3F251A74-85B7-415D-8257-F20527507FAE}" srcOrd="0" destOrd="0" presId="urn:microsoft.com/office/officeart/2005/8/layout/hList7#1"/>
    <dgm:cxn modelId="{AC982FBB-DE5C-4215-97F6-633EA0C2C4BF}" srcId="{487BA927-3CAD-4CC3-8068-B777CD3BD3B4}" destId="{0875D32B-FB61-45C5-ADFA-9E9E6A02A52B}" srcOrd="5" destOrd="0" parTransId="{33385ED0-8DFE-4F5D-84FF-468D88F12B17}" sibTransId="{9919CFC9-B85E-4860-B22D-CB99D174882A}"/>
    <dgm:cxn modelId="{E57A0D3B-8AF8-4DB7-9010-EFFD9775C557}" srcId="{487BA927-3CAD-4CC3-8068-B777CD3BD3B4}" destId="{43D3FBD7-29B3-4652-BD23-DF83C77A9F52}" srcOrd="2" destOrd="0" parTransId="{1CD76E1D-8943-412A-815A-1E9462112749}" sibTransId="{769B017E-2E6D-4C3A-98BF-A7BC10589643}"/>
    <dgm:cxn modelId="{83A04FE6-5F18-49DE-B3DA-F9FBC04CFC0B}" type="presOf" srcId="{E3A0E1CA-F0EE-4986-8E51-1225354640BA}" destId="{6542747E-1452-4CBD-970D-2D8673FBFA65}" srcOrd="1" destOrd="0" presId="urn:microsoft.com/office/officeart/2005/8/layout/hList7#1"/>
    <dgm:cxn modelId="{BB5631B0-76A0-402A-B6AC-AB71F1B29B0E}" type="presOf" srcId="{8286D1A7-7A37-49DF-B8B3-96458A8230A0}" destId="{936AE990-7D2D-4022-9038-7484D54F0751}" srcOrd="1" destOrd="0" presId="urn:microsoft.com/office/officeart/2005/8/layout/hList7#1"/>
    <dgm:cxn modelId="{74C17E5F-015D-450D-BB51-2A26CF320C04}" type="presOf" srcId="{8D49C7B1-BD86-4727-B047-D4A134B6D6B7}" destId="{7E03E6FA-5E18-45FE-A6C5-AC4B8A766765}" srcOrd="0" destOrd="0" presId="urn:microsoft.com/office/officeart/2005/8/layout/hList7#1"/>
    <dgm:cxn modelId="{9DFA12A2-FB56-4840-A985-55CBF5D4249D}" type="presOf" srcId="{BD5AB99D-4EE1-4B2A-90DA-3297DC93F570}" destId="{BD3FD150-D55B-4A03-A9F0-EE8B4B3E7102}" srcOrd="1" destOrd="0" presId="urn:microsoft.com/office/officeart/2005/8/layout/hList7#1"/>
    <dgm:cxn modelId="{9692A33B-F5B6-46A7-88DF-894BCF6D970A}" type="presParOf" srcId="{3F251A74-85B7-415D-8257-F20527507FAE}" destId="{D2DFE625-92C0-47A4-A3B1-35D6EB4D49FF}" srcOrd="0" destOrd="0" presId="urn:microsoft.com/office/officeart/2005/8/layout/hList7#1"/>
    <dgm:cxn modelId="{6A44DCB1-1335-463C-9214-F6EDC74E1D82}" type="presParOf" srcId="{3F251A74-85B7-415D-8257-F20527507FAE}" destId="{A68C280A-E007-4B65-9B3E-3142128C45AE}" srcOrd="1" destOrd="0" presId="urn:microsoft.com/office/officeart/2005/8/layout/hList7#1"/>
    <dgm:cxn modelId="{8E0C1D62-8114-4A0B-A331-7B773CD98275}" type="presParOf" srcId="{A68C280A-E007-4B65-9B3E-3142128C45AE}" destId="{8B64CBBD-ECF2-4E37-9E62-719802EF2D25}" srcOrd="0" destOrd="0" presId="urn:microsoft.com/office/officeart/2005/8/layout/hList7#1"/>
    <dgm:cxn modelId="{9A1AC50E-FC8F-43B7-90E9-5A737BC25613}" type="presParOf" srcId="{8B64CBBD-ECF2-4E37-9E62-719802EF2D25}" destId="{50DC60D9-C6C4-4AF7-85CC-6E0842D61325}" srcOrd="0" destOrd="0" presId="urn:microsoft.com/office/officeart/2005/8/layout/hList7#1"/>
    <dgm:cxn modelId="{67638A4E-99E7-4F4E-95EA-50569719B5C3}" type="presParOf" srcId="{8B64CBBD-ECF2-4E37-9E62-719802EF2D25}" destId="{BD3FD150-D55B-4A03-A9F0-EE8B4B3E7102}" srcOrd="1" destOrd="0" presId="urn:microsoft.com/office/officeart/2005/8/layout/hList7#1"/>
    <dgm:cxn modelId="{9FD24842-72F6-4D84-B5AA-E321F037855D}" type="presParOf" srcId="{8B64CBBD-ECF2-4E37-9E62-719802EF2D25}" destId="{538BA3B6-7E73-4FBE-B90D-7E762E7C3A2A}" srcOrd="2" destOrd="0" presId="urn:microsoft.com/office/officeart/2005/8/layout/hList7#1"/>
    <dgm:cxn modelId="{2C46D7B7-0D87-4BAE-8855-20AC5CD10D93}" type="presParOf" srcId="{8B64CBBD-ECF2-4E37-9E62-719802EF2D25}" destId="{613AD165-B885-4F8C-BDCD-4370A4EA84CE}" srcOrd="3" destOrd="0" presId="urn:microsoft.com/office/officeart/2005/8/layout/hList7#1"/>
    <dgm:cxn modelId="{6D24C141-DC5A-418B-81C8-C20A6A356019}" type="presParOf" srcId="{A68C280A-E007-4B65-9B3E-3142128C45AE}" destId="{D0A66BAD-1FF0-4E0B-8946-5E6B9381CE6C}" srcOrd="1" destOrd="0" presId="urn:microsoft.com/office/officeart/2005/8/layout/hList7#1"/>
    <dgm:cxn modelId="{B915F486-E611-4097-BAA0-8AD2BDCECE8A}" type="presParOf" srcId="{A68C280A-E007-4B65-9B3E-3142128C45AE}" destId="{693E8624-6158-4D1A-BCF6-B0C1E62950D3}" srcOrd="2" destOrd="0" presId="urn:microsoft.com/office/officeart/2005/8/layout/hList7#1"/>
    <dgm:cxn modelId="{23CAC592-EF91-4EA5-963F-B6AE7F59469B}" type="presParOf" srcId="{693E8624-6158-4D1A-BCF6-B0C1E62950D3}" destId="{7E03E6FA-5E18-45FE-A6C5-AC4B8A766765}" srcOrd="0" destOrd="0" presId="urn:microsoft.com/office/officeart/2005/8/layout/hList7#1"/>
    <dgm:cxn modelId="{1A10021C-EFC1-4739-9B53-08B7FA9F1058}" type="presParOf" srcId="{693E8624-6158-4D1A-BCF6-B0C1E62950D3}" destId="{B8ACF2DB-097F-4B36-8664-6CE3F21E55F0}" srcOrd="1" destOrd="0" presId="urn:microsoft.com/office/officeart/2005/8/layout/hList7#1"/>
    <dgm:cxn modelId="{4B3FFA97-EB19-4BAB-B8C1-3A492C499579}" type="presParOf" srcId="{693E8624-6158-4D1A-BCF6-B0C1E62950D3}" destId="{2BCC354A-DE4A-453F-8B6E-2429A2C5F9CA}" srcOrd="2" destOrd="0" presId="urn:microsoft.com/office/officeart/2005/8/layout/hList7#1"/>
    <dgm:cxn modelId="{689F57BB-FBC1-4369-830C-024A0FCE445B}" type="presParOf" srcId="{693E8624-6158-4D1A-BCF6-B0C1E62950D3}" destId="{BD01E5FA-DC87-4485-801F-4944668EA246}" srcOrd="3" destOrd="0" presId="urn:microsoft.com/office/officeart/2005/8/layout/hList7#1"/>
    <dgm:cxn modelId="{02D2689F-968E-44DE-AF3D-34F30ACAAEC1}" type="presParOf" srcId="{A68C280A-E007-4B65-9B3E-3142128C45AE}" destId="{C7A05D68-2A30-475A-AFD9-3A9E6B957FEB}" srcOrd="3" destOrd="0" presId="urn:microsoft.com/office/officeart/2005/8/layout/hList7#1"/>
    <dgm:cxn modelId="{20023F84-0637-42B2-8EF2-F317687257F3}" type="presParOf" srcId="{A68C280A-E007-4B65-9B3E-3142128C45AE}" destId="{D8224230-EC30-4BB0-8C6E-51F572EE09BC}" srcOrd="4" destOrd="0" presId="urn:microsoft.com/office/officeart/2005/8/layout/hList7#1"/>
    <dgm:cxn modelId="{58436785-EEF7-4A2A-B314-8396A57008BE}" type="presParOf" srcId="{D8224230-EC30-4BB0-8C6E-51F572EE09BC}" destId="{B256B7B1-E153-4129-AE31-E35129A40C79}" srcOrd="0" destOrd="0" presId="urn:microsoft.com/office/officeart/2005/8/layout/hList7#1"/>
    <dgm:cxn modelId="{E7151D3A-6FC3-40FE-8737-54CFCA684EF2}" type="presParOf" srcId="{D8224230-EC30-4BB0-8C6E-51F572EE09BC}" destId="{974A6546-F654-4EC0-B22D-C61A39D4D911}" srcOrd="1" destOrd="0" presId="urn:microsoft.com/office/officeart/2005/8/layout/hList7#1"/>
    <dgm:cxn modelId="{266C0000-4EAE-46A8-982A-AF3EF1AC8D62}" type="presParOf" srcId="{D8224230-EC30-4BB0-8C6E-51F572EE09BC}" destId="{00DD1EAA-C2BB-4FE6-AAF0-E1B85B464AC5}" srcOrd="2" destOrd="0" presId="urn:microsoft.com/office/officeart/2005/8/layout/hList7#1"/>
    <dgm:cxn modelId="{A59F683D-8669-45EA-915B-48993069FBFA}" type="presParOf" srcId="{D8224230-EC30-4BB0-8C6E-51F572EE09BC}" destId="{F9F25712-22A9-44CB-AAC6-40CB51F93C08}" srcOrd="3" destOrd="0" presId="urn:microsoft.com/office/officeart/2005/8/layout/hList7#1"/>
    <dgm:cxn modelId="{BC994305-74C0-42E3-884A-C8B867A61486}" type="presParOf" srcId="{A68C280A-E007-4B65-9B3E-3142128C45AE}" destId="{D0991D46-B2A7-44CB-A39A-E5E3E831A4A8}" srcOrd="5" destOrd="0" presId="urn:microsoft.com/office/officeart/2005/8/layout/hList7#1"/>
    <dgm:cxn modelId="{C7B69009-1CBC-46A5-AFFB-48E1D5943FBF}" type="presParOf" srcId="{A68C280A-E007-4B65-9B3E-3142128C45AE}" destId="{E970B1BE-AFB5-40B3-8EFD-721DED51F4DD}" srcOrd="6" destOrd="0" presId="urn:microsoft.com/office/officeart/2005/8/layout/hList7#1"/>
    <dgm:cxn modelId="{445A8A85-9D5F-430C-A18F-A31880F1B43C}" type="presParOf" srcId="{E970B1BE-AFB5-40B3-8EFD-721DED51F4DD}" destId="{CFAFF54E-5860-40E4-830B-040CB1D2657E}" srcOrd="0" destOrd="0" presId="urn:microsoft.com/office/officeart/2005/8/layout/hList7#1"/>
    <dgm:cxn modelId="{29CF3607-228C-4135-862D-923015DDC0AF}" type="presParOf" srcId="{E970B1BE-AFB5-40B3-8EFD-721DED51F4DD}" destId="{936AE990-7D2D-4022-9038-7484D54F0751}" srcOrd="1" destOrd="0" presId="urn:microsoft.com/office/officeart/2005/8/layout/hList7#1"/>
    <dgm:cxn modelId="{557D634D-EFAE-468A-AA35-98474914549C}" type="presParOf" srcId="{E970B1BE-AFB5-40B3-8EFD-721DED51F4DD}" destId="{740FEF33-B389-445E-895D-48024A4D796F}" srcOrd="2" destOrd="0" presId="urn:microsoft.com/office/officeart/2005/8/layout/hList7#1"/>
    <dgm:cxn modelId="{DA1A7775-A248-47A9-8657-18AD4C20786D}" type="presParOf" srcId="{E970B1BE-AFB5-40B3-8EFD-721DED51F4DD}" destId="{AED4D0EA-ABA6-4F6F-9062-08D0BB1DFA5A}" srcOrd="3" destOrd="0" presId="urn:microsoft.com/office/officeart/2005/8/layout/hList7#1"/>
    <dgm:cxn modelId="{CFE58525-6C67-4B66-9EFA-964C261C2AA6}" type="presParOf" srcId="{A68C280A-E007-4B65-9B3E-3142128C45AE}" destId="{CB5FF165-0386-4E35-B054-B2BFA68A6E7A}" srcOrd="7" destOrd="0" presId="urn:microsoft.com/office/officeart/2005/8/layout/hList7#1"/>
    <dgm:cxn modelId="{79C41CDC-D4EA-4497-82B1-335D23C401C2}" type="presParOf" srcId="{A68C280A-E007-4B65-9B3E-3142128C45AE}" destId="{CE491EED-28DA-41F7-B946-30D1B91AA651}" srcOrd="8" destOrd="0" presId="urn:microsoft.com/office/officeart/2005/8/layout/hList7#1"/>
    <dgm:cxn modelId="{7D02762E-5EDD-4C82-9F80-DD2731F66CEF}" type="presParOf" srcId="{CE491EED-28DA-41F7-B946-30D1B91AA651}" destId="{0E1BC9C3-4A1F-4205-8648-607BCD2DE245}" srcOrd="0" destOrd="0" presId="urn:microsoft.com/office/officeart/2005/8/layout/hList7#1"/>
    <dgm:cxn modelId="{EAA457F0-3C84-4C68-80AF-08AD5B501B0F}" type="presParOf" srcId="{CE491EED-28DA-41F7-B946-30D1B91AA651}" destId="{6542747E-1452-4CBD-970D-2D8673FBFA65}" srcOrd="1" destOrd="0" presId="urn:microsoft.com/office/officeart/2005/8/layout/hList7#1"/>
    <dgm:cxn modelId="{081F7024-3071-4737-88AB-B030DAD39315}" type="presParOf" srcId="{CE491EED-28DA-41F7-B946-30D1B91AA651}" destId="{014B3104-AFDB-40F1-9669-EFBA279D1356}" srcOrd="2" destOrd="0" presId="urn:microsoft.com/office/officeart/2005/8/layout/hList7#1"/>
    <dgm:cxn modelId="{651C52A0-C69B-419D-AC9E-5F8B1214ED26}" type="presParOf" srcId="{CE491EED-28DA-41F7-B946-30D1B91AA651}" destId="{1B84CB16-553B-46E7-BEB1-FAA3DA266AF1}" srcOrd="3" destOrd="0" presId="urn:microsoft.com/office/officeart/2005/8/layout/hList7#1"/>
    <dgm:cxn modelId="{8DAD1F49-32CE-4B40-8234-0C8C066C7D93}" type="presParOf" srcId="{A68C280A-E007-4B65-9B3E-3142128C45AE}" destId="{5A1E327A-2F39-4349-8568-1F030D322B65}" srcOrd="9" destOrd="0" presId="urn:microsoft.com/office/officeart/2005/8/layout/hList7#1"/>
    <dgm:cxn modelId="{574AA93A-FBF5-4AA6-AE89-39D0377BFF51}" type="presParOf" srcId="{A68C280A-E007-4B65-9B3E-3142128C45AE}" destId="{F71ED6EC-4A47-46BF-BAD3-481DD81F5343}" srcOrd="10" destOrd="0" presId="urn:microsoft.com/office/officeart/2005/8/layout/hList7#1"/>
    <dgm:cxn modelId="{124CBCB1-37D2-419B-976E-A4079376573C}" type="presParOf" srcId="{F71ED6EC-4A47-46BF-BAD3-481DD81F5343}" destId="{8DD611FF-E790-424D-910A-792BA1089DDD}" srcOrd="0" destOrd="0" presId="urn:microsoft.com/office/officeart/2005/8/layout/hList7#1"/>
    <dgm:cxn modelId="{E6235053-436D-4E21-A1AC-8C6E47484571}" type="presParOf" srcId="{F71ED6EC-4A47-46BF-BAD3-481DD81F5343}" destId="{DC21645B-0663-4623-BF0D-4E4C4184A3CB}" srcOrd="1" destOrd="0" presId="urn:microsoft.com/office/officeart/2005/8/layout/hList7#1"/>
    <dgm:cxn modelId="{B5876312-6C2E-465B-AE26-4030B2F05EF0}" type="presParOf" srcId="{F71ED6EC-4A47-46BF-BAD3-481DD81F5343}" destId="{CC1E2533-C6A9-42F9-9517-356673C3D4B8}" srcOrd="2" destOrd="0" presId="urn:microsoft.com/office/officeart/2005/8/layout/hList7#1"/>
    <dgm:cxn modelId="{873741A4-9784-40B1-82FF-D9F0A09C1C2C}" type="presParOf" srcId="{F71ED6EC-4A47-46BF-BAD3-481DD81F5343}" destId="{C2E7A59D-B2F6-425E-9BE4-4089FB4A41FE}"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A0D5A3A-8726-4CA4-B646-6BDB82E0EA2D}" type="doc">
      <dgm:prSet loTypeId="urn:microsoft.com/office/officeart/2005/8/layout/vList2" loCatId="list" qsTypeId="urn:microsoft.com/office/officeart/2005/8/quickstyle/3d3" qsCatId="3D" csTypeId="urn:microsoft.com/office/officeart/2005/8/colors/accent3_2" csCatId="accent3" phldr="1"/>
      <dgm:spPr/>
      <dgm:t>
        <a:bodyPr/>
        <a:lstStyle/>
        <a:p>
          <a:pPr rtl="1"/>
          <a:endParaRPr lang="ar-EG"/>
        </a:p>
      </dgm:t>
    </dgm:pt>
    <dgm:pt modelId="{A7395D1C-F2D5-482E-AAD3-C7A7005EFD31}">
      <dgm:prSet/>
      <dgm:spPr/>
      <dgm:t>
        <a:bodyPr/>
        <a:lstStyle/>
        <a:p>
          <a:pPr algn="ctr" rtl="1"/>
          <a:r>
            <a:rPr lang="ar-SA" smtClean="0">
              <a:solidFill>
                <a:schemeClr val="bg1"/>
              </a:solidFill>
            </a:rPr>
            <a:t>13 - إن المدخل البيئي يعد الأسلوب الذي يستخدم بفاعلية في تعليم بعض المفاهيم العلمية مبتدئاً من البيئة الطبيعية للطفل المتعلم بادئا بها ومركزاً عليها ومنها دراسة سائر الجوانب البيولوجية,  مستخدماً في ذلك كافة الأنشطة والوسائل والأدوات والمواد التعليمية</a:t>
          </a:r>
          <a:endParaRPr lang="ar-EG" dirty="0">
            <a:solidFill>
              <a:schemeClr val="bg1"/>
            </a:solidFill>
          </a:endParaRPr>
        </a:p>
      </dgm:t>
    </dgm:pt>
    <dgm:pt modelId="{61BE6F86-2B7C-40A6-B3DA-2BFB44335805}" type="parTrans" cxnId="{3F52473B-E64B-4A43-8C6C-7788CEF0EEBC}">
      <dgm:prSet/>
      <dgm:spPr/>
      <dgm:t>
        <a:bodyPr/>
        <a:lstStyle/>
        <a:p>
          <a:pPr rtl="1"/>
          <a:endParaRPr lang="ar-EG">
            <a:solidFill>
              <a:schemeClr val="bg1"/>
            </a:solidFill>
          </a:endParaRPr>
        </a:p>
      </dgm:t>
    </dgm:pt>
    <dgm:pt modelId="{0FB97D68-D61F-444F-AB30-5B195C48CB1C}" type="sibTrans" cxnId="{3F52473B-E64B-4A43-8C6C-7788CEF0EEBC}">
      <dgm:prSet/>
      <dgm:spPr/>
      <dgm:t>
        <a:bodyPr/>
        <a:lstStyle/>
        <a:p>
          <a:pPr rtl="1"/>
          <a:endParaRPr lang="ar-EG">
            <a:solidFill>
              <a:schemeClr val="bg1"/>
            </a:solidFill>
          </a:endParaRPr>
        </a:p>
      </dgm:t>
    </dgm:pt>
    <dgm:pt modelId="{C83A209C-8186-455C-97FE-4C0CEB9E0708}">
      <dgm:prSet>
        <dgm:style>
          <a:lnRef idx="0">
            <a:schemeClr val="accent2"/>
          </a:lnRef>
          <a:fillRef idx="3">
            <a:schemeClr val="accent2"/>
          </a:fillRef>
          <a:effectRef idx="3">
            <a:schemeClr val="accent2"/>
          </a:effectRef>
          <a:fontRef idx="minor">
            <a:schemeClr val="lt1"/>
          </a:fontRef>
        </dgm:style>
      </dgm:prSet>
      <dgm:spPr/>
      <dgm:t>
        <a:bodyPr/>
        <a:lstStyle/>
        <a:p>
          <a:pPr algn="ctr" rtl="1"/>
          <a:r>
            <a:rPr lang="ar-SA" dirty="0" smtClean="0">
              <a:solidFill>
                <a:schemeClr val="bg1"/>
              </a:solidFill>
            </a:rPr>
            <a:t>14 – </a:t>
          </a:r>
          <a:r>
            <a:rPr lang="ar-EG" dirty="0" smtClean="0">
              <a:solidFill>
                <a:schemeClr val="bg1"/>
              </a:solidFill>
            </a:rPr>
            <a:t>أكساب </a:t>
          </a:r>
          <a:r>
            <a:rPr lang="ar-SA" dirty="0" smtClean="0">
              <a:solidFill>
                <a:schemeClr val="bg1"/>
              </a:solidFill>
            </a:rPr>
            <a:t>الأطفال للمعلومات العلمية كان ولا يزال هدفاً سائداً من أهداف تنمية المفاهيم العلمية, لأهميتها من حيث إنها وسيلة وليست غاية, فهي وسيلة للطفل في التحرر من الخوف,  وللسيطرة علي الطبيعية, ولاستكشاف الطاقات والإمكانيات المحيطة به, كما أنها تساعد علي التنبؤ والتخطيط للمستقبل</a:t>
          </a:r>
          <a:endParaRPr lang="en-US" dirty="0">
            <a:solidFill>
              <a:schemeClr val="bg1"/>
            </a:solidFill>
          </a:endParaRPr>
        </a:p>
      </dgm:t>
    </dgm:pt>
    <dgm:pt modelId="{B077CB40-3589-4763-90B3-C6091DAD0E65}" type="parTrans" cxnId="{CBC5FFE4-BDCC-4ED2-8E85-62838C6D02AE}">
      <dgm:prSet/>
      <dgm:spPr/>
      <dgm:t>
        <a:bodyPr/>
        <a:lstStyle/>
        <a:p>
          <a:pPr rtl="1"/>
          <a:endParaRPr lang="ar-EG">
            <a:solidFill>
              <a:schemeClr val="bg1"/>
            </a:solidFill>
          </a:endParaRPr>
        </a:p>
      </dgm:t>
    </dgm:pt>
    <dgm:pt modelId="{4EECF186-C855-4633-96EC-FDDB147EDFBF}" type="sibTrans" cxnId="{CBC5FFE4-BDCC-4ED2-8E85-62838C6D02AE}">
      <dgm:prSet/>
      <dgm:spPr/>
      <dgm:t>
        <a:bodyPr/>
        <a:lstStyle/>
        <a:p>
          <a:pPr rtl="1"/>
          <a:endParaRPr lang="ar-EG">
            <a:solidFill>
              <a:schemeClr val="bg1"/>
            </a:solidFill>
          </a:endParaRPr>
        </a:p>
      </dgm:t>
    </dgm:pt>
    <dgm:pt modelId="{6117498F-839C-4EFD-8C80-78960875D55F}" type="pres">
      <dgm:prSet presAssocID="{4A0D5A3A-8726-4CA4-B646-6BDB82E0EA2D}" presName="linear" presStyleCnt="0">
        <dgm:presLayoutVars>
          <dgm:animLvl val="lvl"/>
          <dgm:resizeHandles val="exact"/>
        </dgm:presLayoutVars>
      </dgm:prSet>
      <dgm:spPr/>
      <dgm:t>
        <a:bodyPr/>
        <a:lstStyle/>
        <a:p>
          <a:pPr rtl="1"/>
          <a:endParaRPr lang="ar-EG"/>
        </a:p>
      </dgm:t>
    </dgm:pt>
    <dgm:pt modelId="{6F1AEE34-4108-497A-8C0E-72D848238E3A}" type="pres">
      <dgm:prSet presAssocID="{A7395D1C-F2D5-482E-AAD3-C7A7005EFD31}" presName="parentText" presStyleLbl="node1" presStyleIdx="0" presStyleCnt="2" custLinFactY="-14295" custLinFactNeighborY="-100000">
        <dgm:presLayoutVars>
          <dgm:chMax val="0"/>
          <dgm:bulletEnabled val="1"/>
        </dgm:presLayoutVars>
      </dgm:prSet>
      <dgm:spPr/>
      <dgm:t>
        <a:bodyPr/>
        <a:lstStyle/>
        <a:p>
          <a:pPr rtl="1"/>
          <a:endParaRPr lang="ar-EG"/>
        </a:p>
      </dgm:t>
    </dgm:pt>
    <dgm:pt modelId="{72062CFC-4859-4C05-BCDA-E3962AE56141}" type="pres">
      <dgm:prSet presAssocID="{0FB97D68-D61F-444F-AB30-5B195C48CB1C}" presName="spacer" presStyleCnt="0"/>
      <dgm:spPr/>
    </dgm:pt>
    <dgm:pt modelId="{1348B81A-00AA-445D-A1F1-DEEB2E892D69}" type="pres">
      <dgm:prSet presAssocID="{C83A209C-8186-455C-97FE-4C0CEB9E0708}" presName="parentText" presStyleLbl="node1" presStyleIdx="1" presStyleCnt="2" custLinFactY="7423" custLinFactNeighborY="100000">
        <dgm:presLayoutVars>
          <dgm:chMax val="0"/>
          <dgm:bulletEnabled val="1"/>
        </dgm:presLayoutVars>
      </dgm:prSet>
      <dgm:spPr/>
      <dgm:t>
        <a:bodyPr/>
        <a:lstStyle/>
        <a:p>
          <a:pPr rtl="1"/>
          <a:endParaRPr lang="ar-EG"/>
        </a:p>
      </dgm:t>
    </dgm:pt>
  </dgm:ptLst>
  <dgm:cxnLst>
    <dgm:cxn modelId="{9814788C-BE62-4C69-8E26-67E0061A8A91}" type="presOf" srcId="{4A0D5A3A-8726-4CA4-B646-6BDB82E0EA2D}" destId="{6117498F-839C-4EFD-8C80-78960875D55F}" srcOrd="0" destOrd="0" presId="urn:microsoft.com/office/officeart/2005/8/layout/vList2"/>
    <dgm:cxn modelId="{B9D049CF-40DE-4CD9-B6D8-8DE2A26BC022}" type="presOf" srcId="{C83A209C-8186-455C-97FE-4C0CEB9E0708}" destId="{1348B81A-00AA-445D-A1F1-DEEB2E892D69}" srcOrd="0" destOrd="0" presId="urn:microsoft.com/office/officeart/2005/8/layout/vList2"/>
    <dgm:cxn modelId="{3F52473B-E64B-4A43-8C6C-7788CEF0EEBC}" srcId="{4A0D5A3A-8726-4CA4-B646-6BDB82E0EA2D}" destId="{A7395D1C-F2D5-482E-AAD3-C7A7005EFD31}" srcOrd="0" destOrd="0" parTransId="{61BE6F86-2B7C-40A6-B3DA-2BFB44335805}" sibTransId="{0FB97D68-D61F-444F-AB30-5B195C48CB1C}"/>
    <dgm:cxn modelId="{BD2EFBCB-35D7-4B0D-A1A3-B2599376368F}" type="presOf" srcId="{A7395D1C-F2D5-482E-AAD3-C7A7005EFD31}" destId="{6F1AEE34-4108-497A-8C0E-72D848238E3A}" srcOrd="0" destOrd="0" presId="urn:microsoft.com/office/officeart/2005/8/layout/vList2"/>
    <dgm:cxn modelId="{CBC5FFE4-BDCC-4ED2-8E85-62838C6D02AE}" srcId="{4A0D5A3A-8726-4CA4-B646-6BDB82E0EA2D}" destId="{C83A209C-8186-455C-97FE-4C0CEB9E0708}" srcOrd="1" destOrd="0" parTransId="{B077CB40-3589-4763-90B3-C6091DAD0E65}" sibTransId="{4EECF186-C855-4633-96EC-FDDB147EDFBF}"/>
    <dgm:cxn modelId="{E700C23E-DA9A-4BAA-91DA-0BD040232761}" type="presParOf" srcId="{6117498F-839C-4EFD-8C80-78960875D55F}" destId="{6F1AEE34-4108-497A-8C0E-72D848238E3A}" srcOrd="0" destOrd="0" presId="urn:microsoft.com/office/officeart/2005/8/layout/vList2"/>
    <dgm:cxn modelId="{F2F29378-A0B1-48CD-A8F5-911AD87E851A}" type="presParOf" srcId="{6117498F-839C-4EFD-8C80-78960875D55F}" destId="{72062CFC-4859-4C05-BCDA-E3962AE56141}" srcOrd="1" destOrd="0" presId="urn:microsoft.com/office/officeart/2005/8/layout/vList2"/>
    <dgm:cxn modelId="{DC083E90-BEB7-4D26-B270-5CF74250A8CF}" type="presParOf" srcId="{6117498F-839C-4EFD-8C80-78960875D55F}" destId="{1348B81A-00AA-445D-A1F1-DEEB2E892D6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DE574B0-33D1-426F-8C4B-A0D611514777}" type="doc">
      <dgm:prSet loTypeId="urn:microsoft.com/office/officeart/2005/8/layout/process4" loCatId="process" qsTypeId="urn:microsoft.com/office/officeart/2005/8/quickstyle/3d3" qsCatId="3D" csTypeId="urn:microsoft.com/office/officeart/2005/8/colors/colorful2" csCatId="colorful" phldr="1"/>
      <dgm:spPr/>
      <dgm:t>
        <a:bodyPr/>
        <a:lstStyle/>
        <a:p>
          <a:pPr rtl="1"/>
          <a:endParaRPr lang="ar-EG"/>
        </a:p>
      </dgm:t>
    </dgm:pt>
    <dgm:pt modelId="{7ADA1F73-6A22-4152-B1C2-2274DC49EE71}">
      <dgm:prSet custT="1"/>
      <dgm:spPr/>
      <dgm:t>
        <a:bodyPr/>
        <a:lstStyle/>
        <a:p>
          <a:pPr rtl="1"/>
          <a:r>
            <a:rPr lang="ar-SA" sz="1800" b="1" dirty="0" smtClean="0">
              <a:solidFill>
                <a:srgbClr val="FFFF00"/>
              </a:solidFill>
            </a:rPr>
            <a:t>15 - أن تكون فهم أساسيات </a:t>
          </a:r>
          <a:r>
            <a:rPr lang="ar-SA" sz="2000" b="1" dirty="0" smtClean="0">
              <a:solidFill>
                <a:srgbClr val="FFFF00"/>
              </a:solidFill>
            </a:rPr>
            <a:t>العلم أو هيكلة العام يضم مجموعة من الحقائق والمفاهيم والمبادئ والقوانين والنظريات يعتمد أساسا علي المفاهيم. وذلك لأن المفاهيم تحتل مكانه مميزو في الهيكل البنائي للعلم,  إذ تقع فوق قاعدة الحقائق العديدة وتتكون منها باعتبارها نوعا من التعميميات التي تلخص الصفات المشتركة بين العديد من الحقائق الجزئية, أو باعتبارها نقاطا مبدئية لفهم المبادئ والقوانين والنظريات وهذا من منطلق أن العلوم هي البحث في المعلومات التي تنمي المفاهيم.</a:t>
          </a:r>
          <a:endParaRPr lang="ar-EG" sz="2000" b="1" dirty="0">
            <a:solidFill>
              <a:srgbClr val="FFFF00"/>
            </a:solidFill>
          </a:endParaRPr>
        </a:p>
      </dgm:t>
    </dgm:pt>
    <dgm:pt modelId="{B6C59608-168F-4651-9569-7D6839C2F5E0}" type="parTrans" cxnId="{079666B3-C236-4ABE-87F8-EA29D194EC03}">
      <dgm:prSet/>
      <dgm:spPr/>
      <dgm:t>
        <a:bodyPr/>
        <a:lstStyle/>
        <a:p>
          <a:pPr rtl="1"/>
          <a:endParaRPr lang="ar-EG"/>
        </a:p>
      </dgm:t>
    </dgm:pt>
    <dgm:pt modelId="{857F86F6-EE8E-409C-B468-9AE96D29C5A7}" type="sibTrans" cxnId="{079666B3-C236-4ABE-87F8-EA29D194EC03}">
      <dgm:prSet/>
      <dgm:spPr/>
      <dgm:t>
        <a:bodyPr/>
        <a:lstStyle/>
        <a:p>
          <a:pPr rtl="1"/>
          <a:endParaRPr lang="ar-EG"/>
        </a:p>
      </dgm:t>
    </dgm:pt>
    <dgm:pt modelId="{88A428EF-3CDF-4992-AB8D-A06EAD356D4F}">
      <dgm:prSet custT="1"/>
      <dgm:spPr/>
      <dgm:t>
        <a:bodyPr/>
        <a:lstStyle/>
        <a:p>
          <a:pPr rtl="1"/>
          <a:r>
            <a:rPr lang="ar-SA" sz="2000" dirty="0" smtClean="0">
              <a:solidFill>
                <a:schemeClr val="bg1"/>
              </a:solidFill>
            </a:rPr>
            <a:t>16-</a:t>
          </a:r>
          <a:r>
            <a:rPr lang="ar-EG" sz="2000" dirty="0" smtClean="0">
              <a:solidFill>
                <a:schemeClr val="bg1"/>
              </a:solidFill>
            </a:rPr>
            <a:t>نظرا </a:t>
          </a:r>
          <a:r>
            <a:rPr lang="ar-SA" sz="2000" dirty="0" smtClean="0">
              <a:solidFill>
                <a:schemeClr val="bg1"/>
              </a:solidFill>
            </a:rPr>
            <a:t> لأهمية المفاهيم العلمية من حيث أن تعلم الأساسيات من المفاهيم والمبادئ تجعل المادة العلمية أسهل فهما وأكثر تذكراً واستبقاء لأن تذكر مفهوم معين يتطلب من الفرد تذكر العناصر التي تميز هذا المفهوم. وأصبح الاهتمام في الوطن العربي علي إكساب الأطفال المفاهيم العلمية كأحد المداخل الهامة لتدريس العلوم وسبيلا إلي تعميق فهم العلم وتكوين الثقافة العلمية.  وذلك استناداً علي أهداف تدريس العلوم بمرحة التعليم الأساسي التي منها توظيف قدرات وإمكانات الطفل لأساسيات المعرفة في فهم البيئة مستعيناً بالمفاهيم والقوانين والنظريات العلمية التي تؤهله له قدرات وإمكاناته.</a:t>
          </a:r>
          <a:endParaRPr lang="en-US" sz="2000" dirty="0">
            <a:solidFill>
              <a:schemeClr val="bg1"/>
            </a:solidFill>
          </a:endParaRPr>
        </a:p>
      </dgm:t>
    </dgm:pt>
    <dgm:pt modelId="{21CC3414-3D0E-48C7-8315-59F73C66C724}" type="parTrans" cxnId="{0766E247-D6CA-4EE3-953A-181886F15C23}">
      <dgm:prSet/>
      <dgm:spPr/>
      <dgm:t>
        <a:bodyPr/>
        <a:lstStyle/>
        <a:p>
          <a:pPr rtl="1"/>
          <a:endParaRPr lang="ar-EG"/>
        </a:p>
      </dgm:t>
    </dgm:pt>
    <dgm:pt modelId="{D34BC967-0FAC-4F79-8833-D3CBEE2AD1C0}" type="sibTrans" cxnId="{0766E247-D6CA-4EE3-953A-181886F15C23}">
      <dgm:prSet/>
      <dgm:spPr/>
      <dgm:t>
        <a:bodyPr/>
        <a:lstStyle/>
        <a:p>
          <a:pPr rtl="1"/>
          <a:endParaRPr lang="ar-EG"/>
        </a:p>
      </dgm:t>
    </dgm:pt>
    <dgm:pt modelId="{42526C5C-2C97-46B6-A483-AB113171A6F9}" type="pres">
      <dgm:prSet presAssocID="{0DE574B0-33D1-426F-8C4B-A0D611514777}" presName="Name0" presStyleCnt="0">
        <dgm:presLayoutVars>
          <dgm:dir/>
          <dgm:animLvl val="lvl"/>
          <dgm:resizeHandles val="exact"/>
        </dgm:presLayoutVars>
      </dgm:prSet>
      <dgm:spPr/>
      <dgm:t>
        <a:bodyPr/>
        <a:lstStyle/>
        <a:p>
          <a:pPr rtl="1"/>
          <a:endParaRPr lang="ar-EG"/>
        </a:p>
      </dgm:t>
    </dgm:pt>
    <dgm:pt modelId="{5FB07477-50DC-4DBF-93AF-103ABA79BF08}" type="pres">
      <dgm:prSet presAssocID="{88A428EF-3CDF-4992-AB8D-A06EAD356D4F}" presName="boxAndChildren" presStyleCnt="0"/>
      <dgm:spPr/>
    </dgm:pt>
    <dgm:pt modelId="{CC694957-0A85-4B9D-BA15-C534A82F1030}" type="pres">
      <dgm:prSet presAssocID="{88A428EF-3CDF-4992-AB8D-A06EAD356D4F}" presName="parentTextBox" presStyleLbl="node1" presStyleIdx="0" presStyleCnt="2"/>
      <dgm:spPr/>
      <dgm:t>
        <a:bodyPr/>
        <a:lstStyle/>
        <a:p>
          <a:pPr rtl="1"/>
          <a:endParaRPr lang="ar-EG"/>
        </a:p>
      </dgm:t>
    </dgm:pt>
    <dgm:pt modelId="{62A1E7CB-5F30-464C-8606-F7A37E7A4EAD}" type="pres">
      <dgm:prSet presAssocID="{857F86F6-EE8E-409C-B468-9AE96D29C5A7}" presName="sp" presStyleCnt="0"/>
      <dgm:spPr/>
    </dgm:pt>
    <dgm:pt modelId="{1F372FB7-E724-441C-9CA7-A79B38F0888B}" type="pres">
      <dgm:prSet presAssocID="{7ADA1F73-6A22-4152-B1C2-2274DC49EE71}" presName="arrowAndChildren" presStyleCnt="0"/>
      <dgm:spPr/>
    </dgm:pt>
    <dgm:pt modelId="{71DE8910-1D9C-457B-9929-779CF72DDF1F}" type="pres">
      <dgm:prSet presAssocID="{7ADA1F73-6A22-4152-B1C2-2274DC49EE71}" presName="parentTextArrow" presStyleLbl="node1" presStyleIdx="1" presStyleCnt="2"/>
      <dgm:spPr/>
      <dgm:t>
        <a:bodyPr/>
        <a:lstStyle/>
        <a:p>
          <a:pPr rtl="1"/>
          <a:endParaRPr lang="ar-EG"/>
        </a:p>
      </dgm:t>
    </dgm:pt>
  </dgm:ptLst>
  <dgm:cxnLst>
    <dgm:cxn modelId="{0766E247-D6CA-4EE3-953A-181886F15C23}" srcId="{0DE574B0-33D1-426F-8C4B-A0D611514777}" destId="{88A428EF-3CDF-4992-AB8D-A06EAD356D4F}" srcOrd="1" destOrd="0" parTransId="{21CC3414-3D0E-48C7-8315-59F73C66C724}" sibTransId="{D34BC967-0FAC-4F79-8833-D3CBEE2AD1C0}"/>
    <dgm:cxn modelId="{63CEE32F-0DCE-40A7-B5F5-1DC6759F8482}" type="presOf" srcId="{88A428EF-3CDF-4992-AB8D-A06EAD356D4F}" destId="{CC694957-0A85-4B9D-BA15-C534A82F1030}" srcOrd="0" destOrd="0" presId="urn:microsoft.com/office/officeart/2005/8/layout/process4"/>
    <dgm:cxn modelId="{65C4FB06-3B51-4435-A2A2-9EE272224F19}" type="presOf" srcId="{0DE574B0-33D1-426F-8C4B-A0D611514777}" destId="{42526C5C-2C97-46B6-A483-AB113171A6F9}" srcOrd="0" destOrd="0" presId="urn:microsoft.com/office/officeart/2005/8/layout/process4"/>
    <dgm:cxn modelId="{079666B3-C236-4ABE-87F8-EA29D194EC03}" srcId="{0DE574B0-33D1-426F-8C4B-A0D611514777}" destId="{7ADA1F73-6A22-4152-B1C2-2274DC49EE71}" srcOrd="0" destOrd="0" parTransId="{B6C59608-168F-4651-9569-7D6839C2F5E0}" sibTransId="{857F86F6-EE8E-409C-B468-9AE96D29C5A7}"/>
    <dgm:cxn modelId="{DDDF4BEF-EC61-4353-9E01-C76F5DF42A64}" type="presOf" srcId="{7ADA1F73-6A22-4152-B1C2-2274DC49EE71}" destId="{71DE8910-1D9C-457B-9929-779CF72DDF1F}" srcOrd="0" destOrd="0" presId="urn:microsoft.com/office/officeart/2005/8/layout/process4"/>
    <dgm:cxn modelId="{A593A39B-BABA-411B-A7BF-D4E346DE42C0}" type="presParOf" srcId="{42526C5C-2C97-46B6-A483-AB113171A6F9}" destId="{5FB07477-50DC-4DBF-93AF-103ABA79BF08}" srcOrd="0" destOrd="0" presId="urn:microsoft.com/office/officeart/2005/8/layout/process4"/>
    <dgm:cxn modelId="{854D2723-3A89-46CF-9043-A80389EEE693}" type="presParOf" srcId="{5FB07477-50DC-4DBF-93AF-103ABA79BF08}" destId="{CC694957-0A85-4B9D-BA15-C534A82F1030}" srcOrd="0" destOrd="0" presId="urn:microsoft.com/office/officeart/2005/8/layout/process4"/>
    <dgm:cxn modelId="{0DABC4AC-A5E0-4418-91B2-AFE4F737A379}" type="presParOf" srcId="{42526C5C-2C97-46B6-A483-AB113171A6F9}" destId="{62A1E7CB-5F30-464C-8606-F7A37E7A4EAD}" srcOrd="1" destOrd="0" presId="urn:microsoft.com/office/officeart/2005/8/layout/process4"/>
    <dgm:cxn modelId="{C9474CFC-4EA4-4739-AEC4-DEB3B63D6013}" type="presParOf" srcId="{42526C5C-2C97-46B6-A483-AB113171A6F9}" destId="{1F372FB7-E724-441C-9CA7-A79B38F0888B}" srcOrd="2" destOrd="0" presId="urn:microsoft.com/office/officeart/2005/8/layout/process4"/>
    <dgm:cxn modelId="{6B5EE530-5CFE-415E-81E3-4EDB93173102}" type="presParOf" srcId="{1F372FB7-E724-441C-9CA7-A79B38F0888B}" destId="{71DE8910-1D9C-457B-9929-779CF72DDF1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EC46E2F-65BC-40CC-8BC0-39D00DB6EE93}" type="doc">
      <dgm:prSet loTypeId="urn:microsoft.com/office/officeart/2005/8/layout/cycle6" loCatId="relationship" qsTypeId="urn:microsoft.com/office/officeart/2005/8/quickstyle/simple1" qsCatId="simple" csTypeId="urn:microsoft.com/office/officeart/2005/8/colors/colorful1#8" csCatId="colorful" phldr="1"/>
      <dgm:spPr/>
      <dgm:t>
        <a:bodyPr/>
        <a:lstStyle/>
        <a:p>
          <a:pPr rtl="1"/>
          <a:endParaRPr lang="ar-EG"/>
        </a:p>
      </dgm:t>
    </dgm:pt>
    <dgm:pt modelId="{5F97A2F7-10CB-42D2-9E2C-A43A688C4CAC}">
      <dgm:prSet custT="1"/>
      <dgm:spPr/>
      <dgm:t>
        <a:bodyPr/>
        <a:lstStyle/>
        <a:p>
          <a:pPr rtl="1"/>
          <a:r>
            <a:rPr lang="ar-SA" sz="3200" smtClean="0">
              <a:solidFill>
                <a:srgbClr val="FFFF00"/>
              </a:solidFill>
            </a:rPr>
            <a:t>17- الاهتمام بالمفاهيم العلمية أو الأفكار الرئيسية وذلك باستخدام أسلوب التعلم الذي يبني علي ربط وتنظيم المعلومات وعلي تكوين المفاهيم لأنه من أكثر الأساليب أثراً في الاحتفاظ بالمعلومات ويعني ذلك أن تعلم المفاهيم يحتاج إلي تتابع وتكامل في الخبرات التعليمية.</a:t>
          </a:r>
          <a:endParaRPr lang="en-US" sz="3200" dirty="0">
            <a:solidFill>
              <a:srgbClr val="FFFF00"/>
            </a:solidFill>
          </a:endParaRPr>
        </a:p>
      </dgm:t>
    </dgm:pt>
    <dgm:pt modelId="{B7420485-A15A-472C-87BA-72BED804BC58}" type="parTrans" cxnId="{5D3BFE78-AF58-4931-BA82-42084A0DE913}">
      <dgm:prSet/>
      <dgm:spPr/>
      <dgm:t>
        <a:bodyPr/>
        <a:lstStyle/>
        <a:p>
          <a:pPr rtl="1"/>
          <a:endParaRPr lang="ar-EG"/>
        </a:p>
      </dgm:t>
    </dgm:pt>
    <dgm:pt modelId="{52B1FC36-B07E-47C5-851F-B54D0585FCF9}" type="sibTrans" cxnId="{5D3BFE78-AF58-4931-BA82-42084A0DE913}">
      <dgm:prSet/>
      <dgm:spPr/>
      <dgm:t>
        <a:bodyPr/>
        <a:lstStyle/>
        <a:p>
          <a:pPr rtl="1"/>
          <a:endParaRPr lang="ar-EG"/>
        </a:p>
      </dgm:t>
    </dgm:pt>
    <dgm:pt modelId="{AE14ECE4-91E8-40CD-94CB-F07FF463F345}">
      <dgm:prSet custT="1"/>
      <dgm:spPr/>
      <dgm:t>
        <a:bodyPr/>
        <a:lstStyle/>
        <a:p>
          <a:pPr rtl="1"/>
          <a:r>
            <a:rPr lang="ar-SA" sz="3200" dirty="0" smtClean="0">
              <a:solidFill>
                <a:srgbClr val="FFFF00"/>
              </a:solidFill>
            </a:rPr>
            <a:t>18- يجب مراعاة تطوير أساليب التدريس ووسائله بحيث يضمن النمو العقلي المعرفي,  استناداً إلي أن طريقة تقديم المفاهيم العلمية للمتعلم يتوقف عليها مدي إكساب الأطفال لهذه المفاهيم لما لها من انعكاسات في تعليم المفاهيم العلمية والتي يمكن أن تستفيد منها المعلمة.</a:t>
          </a:r>
          <a:endParaRPr lang="en-US" sz="3200" dirty="0">
            <a:solidFill>
              <a:srgbClr val="FFFF00"/>
            </a:solidFill>
          </a:endParaRPr>
        </a:p>
      </dgm:t>
    </dgm:pt>
    <dgm:pt modelId="{4B7E7F4F-F019-4AA9-B092-0886F902AA26}" type="parTrans" cxnId="{0ECE94C7-3281-42A9-B578-C7CAF53774EB}">
      <dgm:prSet/>
      <dgm:spPr/>
      <dgm:t>
        <a:bodyPr/>
        <a:lstStyle/>
        <a:p>
          <a:pPr rtl="1"/>
          <a:endParaRPr lang="ar-EG"/>
        </a:p>
      </dgm:t>
    </dgm:pt>
    <dgm:pt modelId="{F0F89417-2BCB-41F8-8EF4-0930434F3326}" type="sibTrans" cxnId="{0ECE94C7-3281-42A9-B578-C7CAF53774EB}">
      <dgm:prSet/>
      <dgm:spPr/>
      <dgm:t>
        <a:bodyPr/>
        <a:lstStyle/>
        <a:p>
          <a:pPr rtl="1"/>
          <a:endParaRPr lang="ar-EG"/>
        </a:p>
      </dgm:t>
    </dgm:pt>
    <dgm:pt modelId="{643B914D-A1CA-42FB-8C43-3FFB9F33044A}" type="pres">
      <dgm:prSet presAssocID="{2EC46E2F-65BC-40CC-8BC0-39D00DB6EE93}" presName="cycle" presStyleCnt="0">
        <dgm:presLayoutVars>
          <dgm:dir/>
          <dgm:resizeHandles val="exact"/>
        </dgm:presLayoutVars>
      </dgm:prSet>
      <dgm:spPr/>
      <dgm:t>
        <a:bodyPr/>
        <a:lstStyle/>
        <a:p>
          <a:pPr rtl="1"/>
          <a:endParaRPr lang="ar-EG"/>
        </a:p>
      </dgm:t>
    </dgm:pt>
    <dgm:pt modelId="{AC0DF656-8CFD-49B8-AA47-EBC0DDD581BF}" type="pres">
      <dgm:prSet presAssocID="{5F97A2F7-10CB-42D2-9E2C-A43A688C4CAC}" presName="node" presStyleLbl="node1" presStyleIdx="0" presStyleCnt="2" custScaleX="100014" custScaleY="213984">
        <dgm:presLayoutVars>
          <dgm:bulletEnabled val="1"/>
        </dgm:presLayoutVars>
      </dgm:prSet>
      <dgm:spPr/>
      <dgm:t>
        <a:bodyPr/>
        <a:lstStyle/>
        <a:p>
          <a:pPr rtl="1"/>
          <a:endParaRPr lang="ar-EG"/>
        </a:p>
      </dgm:t>
    </dgm:pt>
    <dgm:pt modelId="{4CC220F5-163D-4956-B461-6C00FA571A7B}" type="pres">
      <dgm:prSet presAssocID="{5F97A2F7-10CB-42D2-9E2C-A43A688C4CAC}" presName="spNode" presStyleCnt="0"/>
      <dgm:spPr/>
    </dgm:pt>
    <dgm:pt modelId="{3F253E38-B03C-4552-ACD0-BA3A3B69F4A7}" type="pres">
      <dgm:prSet presAssocID="{52B1FC36-B07E-47C5-851F-B54D0585FCF9}" presName="sibTrans" presStyleLbl="sibTrans1D1" presStyleIdx="0" presStyleCnt="2"/>
      <dgm:spPr/>
      <dgm:t>
        <a:bodyPr/>
        <a:lstStyle/>
        <a:p>
          <a:pPr rtl="1"/>
          <a:endParaRPr lang="ar-EG"/>
        </a:p>
      </dgm:t>
    </dgm:pt>
    <dgm:pt modelId="{819C4541-DC24-4113-B405-39835AB8CCD9}" type="pres">
      <dgm:prSet presAssocID="{AE14ECE4-91E8-40CD-94CB-F07FF463F345}" presName="node" presStyleLbl="node1" presStyleIdx="1" presStyleCnt="2" custScaleX="100014" custScaleY="213984">
        <dgm:presLayoutVars>
          <dgm:bulletEnabled val="1"/>
        </dgm:presLayoutVars>
      </dgm:prSet>
      <dgm:spPr/>
      <dgm:t>
        <a:bodyPr/>
        <a:lstStyle/>
        <a:p>
          <a:pPr rtl="1"/>
          <a:endParaRPr lang="ar-EG"/>
        </a:p>
      </dgm:t>
    </dgm:pt>
    <dgm:pt modelId="{6E3564AA-A9ED-4D0B-8055-49875EB26A30}" type="pres">
      <dgm:prSet presAssocID="{AE14ECE4-91E8-40CD-94CB-F07FF463F345}" presName="spNode" presStyleCnt="0"/>
      <dgm:spPr/>
    </dgm:pt>
    <dgm:pt modelId="{27BA5F69-3785-4FA3-B22C-984115B568F7}" type="pres">
      <dgm:prSet presAssocID="{F0F89417-2BCB-41F8-8EF4-0930434F3326}" presName="sibTrans" presStyleLbl="sibTrans1D1" presStyleIdx="1" presStyleCnt="2"/>
      <dgm:spPr/>
      <dgm:t>
        <a:bodyPr/>
        <a:lstStyle/>
        <a:p>
          <a:pPr rtl="1"/>
          <a:endParaRPr lang="ar-EG"/>
        </a:p>
      </dgm:t>
    </dgm:pt>
  </dgm:ptLst>
  <dgm:cxnLst>
    <dgm:cxn modelId="{858F4399-98F1-4070-AB88-25971C079DEA}" type="presOf" srcId="{5F97A2F7-10CB-42D2-9E2C-A43A688C4CAC}" destId="{AC0DF656-8CFD-49B8-AA47-EBC0DDD581BF}" srcOrd="0" destOrd="0" presId="urn:microsoft.com/office/officeart/2005/8/layout/cycle6"/>
    <dgm:cxn modelId="{300575AB-92F0-44E0-95F7-48420EABE735}" type="presOf" srcId="{2EC46E2F-65BC-40CC-8BC0-39D00DB6EE93}" destId="{643B914D-A1CA-42FB-8C43-3FFB9F33044A}" srcOrd="0" destOrd="0" presId="urn:microsoft.com/office/officeart/2005/8/layout/cycle6"/>
    <dgm:cxn modelId="{8BE8D692-CE0B-44FD-93E2-D72812FF838A}" type="presOf" srcId="{52B1FC36-B07E-47C5-851F-B54D0585FCF9}" destId="{3F253E38-B03C-4552-ACD0-BA3A3B69F4A7}" srcOrd="0" destOrd="0" presId="urn:microsoft.com/office/officeart/2005/8/layout/cycle6"/>
    <dgm:cxn modelId="{5D3BFE78-AF58-4931-BA82-42084A0DE913}" srcId="{2EC46E2F-65BC-40CC-8BC0-39D00DB6EE93}" destId="{5F97A2F7-10CB-42D2-9E2C-A43A688C4CAC}" srcOrd="0" destOrd="0" parTransId="{B7420485-A15A-472C-87BA-72BED804BC58}" sibTransId="{52B1FC36-B07E-47C5-851F-B54D0585FCF9}"/>
    <dgm:cxn modelId="{0ECE94C7-3281-42A9-B578-C7CAF53774EB}" srcId="{2EC46E2F-65BC-40CC-8BC0-39D00DB6EE93}" destId="{AE14ECE4-91E8-40CD-94CB-F07FF463F345}" srcOrd="1" destOrd="0" parTransId="{4B7E7F4F-F019-4AA9-B092-0886F902AA26}" sibTransId="{F0F89417-2BCB-41F8-8EF4-0930434F3326}"/>
    <dgm:cxn modelId="{07DB47C4-E71B-4196-8BE2-A2CB5FFAE8B7}" type="presOf" srcId="{F0F89417-2BCB-41F8-8EF4-0930434F3326}" destId="{27BA5F69-3785-4FA3-B22C-984115B568F7}" srcOrd="0" destOrd="0" presId="urn:microsoft.com/office/officeart/2005/8/layout/cycle6"/>
    <dgm:cxn modelId="{9BA622F2-798A-492E-8C70-15DFA2208029}" type="presOf" srcId="{AE14ECE4-91E8-40CD-94CB-F07FF463F345}" destId="{819C4541-DC24-4113-B405-39835AB8CCD9}" srcOrd="0" destOrd="0" presId="urn:microsoft.com/office/officeart/2005/8/layout/cycle6"/>
    <dgm:cxn modelId="{1053071D-1B79-4756-B438-FBA9D0A2F58B}" type="presParOf" srcId="{643B914D-A1CA-42FB-8C43-3FFB9F33044A}" destId="{AC0DF656-8CFD-49B8-AA47-EBC0DDD581BF}" srcOrd="0" destOrd="0" presId="urn:microsoft.com/office/officeart/2005/8/layout/cycle6"/>
    <dgm:cxn modelId="{1A7AAD2F-0255-43BC-B273-84CB8D6C616E}" type="presParOf" srcId="{643B914D-A1CA-42FB-8C43-3FFB9F33044A}" destId="{4CC220F5-163D-4956-B461-6C00FA571A7B}" srcOrd="1" destOrd="0" presId="urn:microsoft.com/office/officeart/2005/8/layout/cycle6"/>
    <dgm:cxn modelId="{3FBE2770-2C17-45BC-9B22-61558B4600C2}" type="presParOf" srcId="{643B914D-A1CA-42FB-8C43-3FFB9F33044A}" destId="{3F253E38-B03C-4552-ACD0-BA3A3B69F4A7}" srcOrd="2" destOrd="0" presId="urn:microsoft.com/office/officeart/2005/8/layout/cycle6"/>
    <dgm:cxn modelId="{9694C2AD-A165-460B-9C7E-4ACDE0E95FA3}" type="presParOf" srcId="{643B914D-A1CA-42FB-8C43-3FFB9F33044A}" destId="{819C4541-DC24-4113-B405-39835AB8CCD9}" srcOrd="3" destOrd="0" presId="urn:microsoft.com/office/officeart/2005/8/layout/cycle6"/>
    <dgm:cxn modelId="{F12BAB3D-7AE0-4A4A-992C-23E4C85D8EC3}" type="presParOf" srcId="{643B914D-A1CA-42FB-8C43-3FFB9F33044A}" destId="{6E3564AA-A9ED-4D0B-8055-49875EB26A30}" srcOrd="4" destOrd="0" presId="urn:microsoft.com/office/officeart/2005/8/layout/cycle6"/>
    <dgm:cxn modelId="{CF8BBDBE-E8AF-443C-BA60-519704DFA9FE}" type="presParOf" srcId="{643B914D-A1CA-42FB-8C43-3FFB9F33044A}" destId="{27BA5F69-3785-4FA3-B22C-984115B568F7}" srcOrd="5"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94061-03F3-44D6-B2BF-29824B83FAA7}" type="datetimeFigureOut">
              <a:rPr lang="en-US" smtClean="0"/>
              <a:pPr/>
              <a:t>5/3/2014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8F71A2-BC0B-4123-9E42-8E6DC33567B8}" type="slidenum">
              <a:rPr lang="en-US" smtClean="0"/>
              <a:pPr/>
              <a:t>‹#›</a:t>
            </a:fld>
            <a:endParaRPr lang="en-US" dirty="0"/>
          </a:p>
        </p:txBody>
      </p:sp>
    </p:spTree>
    <p:extLst>
      <p:ext uri="{BB962C8B-B14F-4D97-AF65-F5344CB8AC3E}">
        <p14:creationId xmlns:p14="http://schemas.microsoft.com/office/powerpoint/2010/main" val="234518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a:t>
            </a:fld>
            <a:endParaRPr lang="en-US"/>
          </a:p>
        </p:txBody>
      </p:sp>
    </p:spTree>
    <p:extLst>
      <p:ext uri="{BB962C8B-B14F-4D97-AF65-F5344CB8AC3E}">
        <p14:creationId xmlns:p14="http://schemas.microsoft.com/office/powerpoint/2010/main" val="1001881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2</a:t>
            </a:fld>
            <a:endParaRPr lang="en-US"/>
          </a:p>
        </p:txBody>
      </p:sp>
    </p:spTree>
    <p:extLst>
      <p:ext uri="{BB962C8B-B14F-4D97-AF65-F5344CB8AC3E}">
        <p14:creationId xmlns:p14="http://schemas.microsoft.com/office/powerpoint/2010/main" val="2630434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3</a:t>
            </a:fld>
            <a:endParaRPr lang="en-US"/>
          </a:p>
        </p:txBody>
      </p:sp>
    </p:spTree>
    <p:extLst>
      <p:ext uri="{BB962C8B-B14F-4D97-AF65-F5344CB8AC3E}">
        <p14:creationId xmlns:p14="http://schemas.microsoft.com/office/powerpoint/2010/main" val="678914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4</a:t>
            </a:fld>
            <a:endParaRPr lang="en-US"/>
          </a:p>
        </p:txBody>
      </p:sp>
    </p:spTree>
    <p:extLst>
      <p:ext uri="{BB962C8B-B14F-4D97-AF65-F5344CB8AC3E}">
        <p14:creationId xmlns:p14="http://schemas.microsoft.com/office/powerpoint/2010/main" val="2669337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5</a:t>
            </a:fld>
            <a:endParaRPr lang="en-US"/>
          </a:p>
        </p:txBody>
      </p:sp>
    </p:spTree>
    <p:extLst>
      <p:ext uri="{BB962C8B-B14F-4D97-AF65-F5344CB8AC3E}">
        <p14:creationId xmlns:p14="http://schemas.microsoft.com/office/powerpoint/2010/main" val="3719790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6</a:t>
            </a:fld>
            <a:endParaRPr lang="en-US"/>
          </a:p>
        </p:txBody>
      </p:sp>
    </p:spTree>
    <p:extLst>
      <p:ext uri="{BB962C8B-B14F-4D97-AF65-F5344CB8AC3E}">
        <p14:creationId xmlns:p14="http://schemas.microsoft.com/office/powerpoint/2010/main" val="320433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7</a:t>
            </a:fld>
            <a:endParaRPr lang="en-US"/>
          </a:p>
        </p:txBody>
      </p:sp>
    </p:spTree>
    <p:extLst>
      <p:ext uri="{BB962C8B-B14F-4D97-AF65-F5344CB8AC3E}">
        <p14:creationId xmlns:p14="http://schemas.microsoft.com/office/powerpoint/2010/main" val="714767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8</a:t>
            </a:fld>
            <a:endParaRPr lang="en-US"/>
          </a:p>
        </p:txBody>
      </p:sp>
    </p:spTree>
    <p:extLst>
      <p:ext uri="{BB962C8B-B14F-4D97-AF65-F5344CB8AC3E}">
        <p14:creationId xmlns:p14="http://schemas.microsoft.com/office/powerpoint/2010/main" val="3076087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9</a:t>
            </a:fld>
            <a:endParaRPr lang="en-US"/>
          </a:p>
        </p:txBody>
      </p:sp>
    </p:spTree>
    <p:extLst>
      <p:ext uri="{BB962C8B-B14F-4D97-AF65-F5344CB8AC3E}">
        <p14:creationId xmlns:p14="http://schemas.microsoft.com/office/powerpoint/2010/main" val="2619494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11</a:t>
            </a:fld>
            <a:endParaRPr lang="en-US"/>
          </a:p>
        </p:txBody>
      </p:sp>
    </p:spTree>
    <p:extLst>
      <p:ext uri="{BB962C8B-B14F-4D97-AF65-F5344CB8AC3E}">
        <p14:creationId xmlns:p14="http://schemas.microsoft.com/office/powerpoint/2010/main" val="26187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12</a:t>
            </a:fld>
            <a:endParaRPr lang="en-US"/>
          </a:p>
        </p:txBody>
      </p:sp>
    </p:spTree>
    <p:extLst>
      <p:ext uri="{BB962C8B-B14F-4D97-AF65-F5344CB8AC3E}">
        <p14:creationId xmlns:p14="http://schemas.microsoft.com/office/powerpoint/2010/main" val="1221335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13</a:t>
            </a:fld>
            <a:endParaRPr lang="en-US"/>
          </a:p>
        </p:txBody>
      </p:sp>
    </p:spTree>
    <p:extLst>
      <p:ext uri="{BB962C8B-B14F-4D97-AF65-F5344CB8AC3E}">
        <p14:creationId xmlns:p14="http://schemas.microsoft.com/office/powerpoint/2010/main" val="2846124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14</a:t>
            </a:fld>
            <a:endParaRPr lang="en-US"/>
          </a:p>
        </p:txBody>
      </p:sp>
    </p:spTree>
    <p:extLst>
      <p:ext uri="{BB962C8B-B14F-4D97-AF65-F5344CB8AC3E}">
        <p14:creationId xmlns:p14="http://schemas.microsoft.com/office/powerpoint/2010/main" val="140345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8F71A2-BC0B-4123-9E42-8E6DC33567B8}" type="slidenum">
              <a:rPr lang="en-US" smtClean="0"/>
              <a:pPr/>
              <a:t>15</a:t>
            </a:fld>
            <a:endParaRPr lang="en-US"/>
          </a:p>
        </p:txBody>
      </p:sp>
    </p:spTree>
    <p:extLst>
      <p:ext uri="{BB962C8B-B14F-4D97-AF65-F5344CB8AC3E}">
        <p14:creationId xmlns:p14="http://schemas.microsoft.com/office/powerpoint/2010/main" val="2541945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A2498C6B-BF76-49A2-BBD0-C9E5E37B8CB1}"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C47F20-61C4-4C91-8A7A-D7837FF06F5B}" type="datetimeFigureOut">
              <a:rPr lang="en-US" smtClean="0"/>
              <a:pPr/>
              <a:t>5/3/2014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498C6B-BF76-49A2-BBD0-C9E5E37B8CB1}" type="slidenum">
              <a:rPr lang="en-US" smtClean="0"/>
              <a:pPr/>
              <a:t>‹#›</a:t>
            </a:fld>
            <a:endParaRPr lang="en-US" dirty="0"/>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CC47F20-61C4-4C91-8A7A-D7837FF06F5B}" type="datetimeFigureOut">
              <a:rPr lang="en-US" smtClean="0"/>
              <a:pPr/>
              <a:t>5/3/2014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2498C6B-BF76-49A2-BBD0-C9E5E37B8CB1}"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wedg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a:ln>
            <a:solidFill>
              <a:srgbClr val="FFFF00"/>
            </a:solidFill>
          </a:ln>
        </p:spPr>
        <p:txBody>
          <a:bodyPr>
            <a:normAutofit/>
          </a:bodyPr>
          <a:lstStyle/>
          <a:p>
            <a:pPr algn="ctr" rtl="1"/>
            <a:r>
              <a:rPr lang="ar-EG" sz="4800" b="1" dirty="0" smtClean="0">
                <a:solidFill>
                  <a:schemeClr val="bg1"/>
                </a:solidFill>
                <a:effectLst>
                  <a:outerShdw blurRad="38100" dist="38100" dir="2700000" algn="tl">
                    <a:srgbClr val="000000">
                      <a:alpha val="43137"/>
                    </a:srgbClr>
                  </a:outerShdw>
                </a:effectLst>
              </a:rPr>
              <a:t>الوحدة الثالثة </a:t>
            </a:r>
          </a:p>
          <a:p>
            <a:pPr algn="ctr" rtl="1"/>
            <a:r>
              <a:rPr lang="ar-EG" sz="4000" b="1" dirty="0" smtClean="0">
                <a:solidFill>
                  <a:srgbClr val="92D050"/>
                </a:solidFill>
                <a:effectLst>
                  <a:outerShdw blurRad="38100" dist="38100" dir="2700000" algn="tl">
                    <a:srgbClr val="000000">
                      <a:alpha val="43137"/>
                    </a:srgbClr>
                  </a:outerShdw>
                </a:effectLst>
              </a:rPr>
              <a:t> المحاضرة الحادية عشر</a:t>
            </a:r>
          </a:p>
          <a:p>
            <a:pPr algn="ctr" rtl="1"/>
            <a:r>
              <a:rPr lang="ar-EG" sz="3500" b="1" dirty="0" smtClean="0">
                <a:solidFill>
                  <a:srgbClr val="FFFF00"/>
                </a:solidFill>
                <a:effectLst>
                  <a:outerShdw blurRad="38100" dist="38100" dir="2700000" algn="tl">
                    <a:srgbClr val="000000">
                      <a:alpha val="43137"/>
                    </a:srgbClr>
                  </a:outerShdw>
                </a:effectLst>
              </a:rPr>
              <a:t>أهداف تعلم المفاهيم العلمية لدى طفل ما قبل المدرسة</a:t>
            </a:r>
          </a:p>
          <a:p>
            <a:pPr algn="ctr" rtl="1"/>
            <a:r>
              <a:rPr lang="ar-EG" sz="3500" b="1" dirty="0" smtClean="0">
                <a:solidFill>
                  <a:srgbClr val="FF0000"/>
                </a:solidFill>
                <a:effectLst>
                  <a:outerShdw blurRad="38100" dist="38100" dir="2700000" algn="tl">
                    <a:srgbClr val="000000">
                      <a:alpha val="43137"/>
                    </a:srgbClr>
                  </a:outerShdw>
                </a:effectLst>
              </a:rPr>
              <a:t>ما هودور المعلمة فى تنمية المفاهيم العلمية لدى الأطفال  </a:t>
            </a:r>
          </a:p>
          <a:p>
            <a:pPr algn="ctr" rtl="1"/>
            <a:r>
              <a:rPr lang="ar-EG" sz="3500" b="1" dirty="0" smtClean="0">
                <a:effectLst>
                  <a:outerShdw blurRad="38100" dist="38100" dir="2700000" algn="tl">
                    <a:srgbClr val="000000">
                      <a:alpha val="43137"/>
                    </a:srgbClr>
                  </a:outerShdw>
                </a:effectLst>
              </a:rPr>
              <a:t> </a:t>
            </a:r>
            <a:endParaRPr lang="ar-EG" sz="3000" b="1" dirty="0" smtClean="0">
              <a:effectLst>
                <a:outerShdw blurRad="38100" dist="38100" dir="2700000" algn="tl">
                  <a:srgbClr val="000000">
                    <a:alpha val="43137"/>
                  </a:srgbClr>
                </a:outerShdw>
              </a:effectLst>
            </a:endParaRPr>
          </a:p>
          <a:p>
            <a:pPr algn="just" rtl="1"/>
            <a:endParaRPr lang="ar-EG" sz="3000" b="1" dirty="0" smtClean="0">
              <a:solidFill>
                <a:srgbClr val="C00000"/>
              </a:solidFill>
              <a:effectLst>
                <a:outerShdw blurRad="38100" dist="38100" dir="2700000" algn="tl">
                  <a:srgbClr val="000000">
                    <a:alpha val="43137"/>
                  </a:srgbClr>
                </a:outerShdw>
              </a:effectLst>
            </a:endParaRPr>
          </a:p>
          <a:p>
            <a:pPr algn="just" rtl="1"/>
            <a:endParaRPr lang="ar-EG" sz="3000" b="1" dirty="0" smtClean="0">
              <a:solidFill>
                <a:srgbClr val="C00000"/>
              </a:solidFill>
              <a:effectLst>
                <a:outerShdw blurRad="38100" dist="38100" dir="2700000" algn="tl">
                  <a:srgbClr val="000000">
                    <a:alpha val="43137"/>
                  </a:srgbClr>
                </a:outerShdw>
              </a:effectLst>
            </a:endParaRPr>
          </a:p>
        </p:txBody>
      </p:sp>
      <p:pic>
        <p:nvPicPr>
          <p:cNvPr id="1026" name="Picture 2" descr="C:\Users\Dr.Nglaa\Pictures\صور تصلح لأختبارات\تعليم\93.gif"/>
          <p:cNvPicPr>
            <a:picLocks noChangeAspect="1" noChangeArrowheads="1"/>
          </p:cNvPicPr>
          <p:nvPr/>
        </p:nvPicPr>
        <p:blipFill>
          <a:blip r:embed="rId3" cstate="print"/>
          <a:srcRect/>
          <a:stretch>
            <a:fillRect/>
          </a:stretch>
        </p:blipFill>
        <p:spPr bwMode="auto">
          <a:xfrm>
            <a:off x="1907704" y="3212976"/>
            <a:ext cx="5832648" cy="2657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91264" cy="2304256"/>
          </a:xfrm>
        </p:spPr>
        <p:style>
          <a:lnRef idx="3">
            <a:schemeClr val="lt1"/>
          </a:lnRef>
          <a:fillRef idx="1">
            <a:schemeClr val="accent2"/>
          </a:fillRef>
          <a:effectRef idx="1">
            <a:schemeClr val="accent2"/>
          </a:effectRef>
          <a:fontRef idx="minor">
            <a:schemeClr val="lt1"/>
          </a:fontRef>
        </p:style>
        <p:txBody>
          <a:bodyPr>
            <a:normAutofit fontScale="90000"/>
          </a:bodyPr>
          <a:lstStyle/>
          <a:p>
            <a:pPr lvl="0" algn="ctr"/>
            <a:r>
              <a:rPr lang="ar-EG" sz="5400" b="1" dirty="0" smtClean="0">
                <a:solidFill>
                  <a:schemeClr val="tx1"/>
                </a:solidFill>
              </a:rPr>
              <a:t>ما هو </a:t>
            </a:r>
            <a:r>
              <a:rPr lang="ar-SA" sz="5400" b="1" dirty="0" smtClean="0">
                <a:solidFill>
                  <a:schemeClr val="tx1"/>
                </a:solidFill>
              </a:rPr>
              <a:t>دور المعلمة في تعلم وإكساب المفاهيم العلمية لأطفال ما قبل المدرسة</a:t>
            </a:r>
            <a:r>
              <a:rPr lang="ar-EG" sz="5400" b="1" dirty="0" smtClean="0">
                <a:solidFill>
                  <a:schemeClr val="tx1"/>
                </a:solidFill>
              </a:rPr>
              <a:t>؟</a:t>
            </a:r>
            <a:r>
              <a:rPr lang="en-US" sz="5400" b="1" dirty="0" smtClean="0">
                <a:solidFill>
                  <a:schemeClr val="tx1"/>
                </a:solidFill>
              </a:rPr>
              <a:t/>
            </a:r>
            <a:br>
              <a:rPr lang="en-US" sz="5400" b="1" dirty="0" smtClean="0">
                <a:solidFill>
                  <a:schemeClr val="tx1"/>
                </a:solidFill>
              </a:rPr>
            </a:br>
            <a:endParaRPr lang="ar-EG" dirty="0">
              <a:solidFill>
                <a:schemeClr val="tx1"/>
              </a:solidFill>
            </a:endParaRPr>
          </a:p>
        </p:txBody>
      </p:sp>
    </p:spTree>
  </p:cSld>
  <p:clrMapOvr>
    <a:masterClrMapping/>
  </p:clrMapOvr>
  <p:transition spd="slow">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324528"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6">
      <a:dk1>
        <a:srgbClr val="FFFFFF"/>
      </a:dk1>
      <a:lt1>
        <a:srgbClr val="8DB3E2"/>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1511</TotalTime>
  <Words>1218</Words>
  <Application>Microsoft Office PowerPoint</Application>
  <PresentationFormat>On-screen Show (4:3)</PresentationFormat>
  <Paragraphs>97</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Constantia</vt:lpstr>
      <vt:lpstr>Majalla UI</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ما هو دور المعلمة في تعلم وإكساب المفاهيم العلمية لأطفال ما قبل المدرسة؟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hashem</dc:creator>
  <cp:lastModifiedBy>HHB</cp:lastModifiedBy>
  <cp:revision>532</cp:revision>
  <dcterms:created xsi:type="dcterms:W3CDTF">2013-11-22T04:28:17Z</dcterms:created>
  <dcterms:modified xsi:type="dcterms:W3CDTF">2014-05-03T13:15:46Z</dcterms:modified>
</cp:coreProperties>
</file>