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نمط متوسط 4 - تميي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نمط متوسط 3 - تميي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13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CC75-64ED-4F34-A9D8-2A979FEB9BBC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3146-A2B5-4AE1-BA7E-F71EF3BF0D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CC75-64ED-4F34-A9D8-2A979FEB9BBC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3146-A2B5-4AE1-BA7E-F71EF3BF0D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CC75-64ED-4F34-A9D8-2A979FEB9BBC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3146-A2B5-4AE1-BA7E-F71EF3BF0D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CC75-64ED-4F34-A9D8-2A979FEB9BBC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3146-A2B5-4AE1-BA7E-F71EF3BF0D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CC75-64ED-4F34-A9D8-2A979FEB9BBC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3146-A2B5-4AE1-BA7E-F71EF3BF0D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CC75-64ED-4F34-A9D8-2A979FEB9BBC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3146-A2B5-4AE1-BA7E-F71EF3BF0D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CC75-64ED-4F34-A9D8-2A979FEB9BBC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3146-A2B5-4AE1-BA7E-F71EF3BF0D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CC75-64ED-4F34-A9D8-2A979FEB9BBC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3146-A2B5-4AE1-BA7E-F71EF3BF0D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CC75-64ED-4F34-A9D8-2A979FEB9BBC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3146-A2B5-4AE1-BA7E-F71EF3BF0D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CC75-64ED-4F34-A9D8-2A979FEB9BBC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3146-A2B5-4AE1-BA7E-F71EF3BF0D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CC75-64ED-4F34-A9D8-2A979FEB9BBC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3146-A2B5-4AE1-BA7E-F71EF3BF0D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9CC75-64ED-4F34-A9D8-2A979FEB9BBC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B3146-A2B5-4AE1-BA7E-F71EF3BF0D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اعلان سيسكو14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09207" cy="6858000"/>
          </a:xfrm>
          <a:prstGeom prst="rect">
            <a:avLst/>
          </a:prstGeom>
        </p:spPr>
      </p:pic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539552" y="1628800"/>
          <a:ext cx="8280921" cy="301565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960440"/>
                <a:gridCol w="936104"/>
                <a:gridCol w="864096"/>
                <a:gridCol w="1440160"/>
                <a:gridCol w="1080121"/>
              </a:tblGrid>
              <a:tr h="375286">
                <a:tc>
                  <a:txBody>
                    <a:bodyPr/>
                    <a:lstStyle/>
                    <a:p>
                      <a:pPr algn="ctr"/>
                      <a:r>
                        <a:rPr lang="ar-SA" b="1" dirty="0" smtClean="0"/>
                        <a:t>المستوى 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 smtClean="0"/>
                        <a:t>الوقت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 smtClean="0"/>
                        <a:t>المكان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 smtClean="0"/>
                        <a:t>التاريخ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 smtClean="0"/>
                        <a:t>اليوم</a:t>
                      </a:r>
                      <a:endParaRPr lang="en-US" b="1" dirty="0"/>
                    </a:p>
                  </a:txBody>
                  <a:tcPr anchor="ctr"/>
                </a:tc>
              </a:tr>
              <a:tr h="656750">
                <a:tc rowSpan="4">
                  <a:txBody>
                    <a:bodyPr/>
                    <a:lstStyle/>
                    <a:p>
                      <a:pPr algn="ctr"/>
                      <a:r>
                        <a:rPr lang="ar-SA" sz="2000" b="0" dirty="0" smtClean="0"/>
                        <a:t>(طالبات كلية علوم زراعيه )جميع</a:t>
                      </a:r>
                      <a:r>
                        <a:rPr lang="ar-SA" sz="2000" b="0" baseline="0" dirty="0" smtClean="0"/>
                        <a:t> المستويات</a:t>
                      </a: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hi-IN" sz="2000" b="0" baseline="0" dirty="0" smtClean="0"/>
                    </a:p>
                    <a:p>
                      <a:pPr algn="ctr"/>
                      <a:r>
                        <a:rPr lang="ar-SA" sz="2000" b="1" baseline="0" dirty="0" smtClean="0"/>
                        <a:t>*</a:t>
                      </a:r>
                      <a:r>
                        <a:rPr lang="ar-SA" sz="2000" b="0" baseline="0" dirty="0" smtClean="0"/>
                        <a:t> الرجاء من الطالبات الراغبات في دخول الاختبار التوجه </a:t>
                      </a:r>
                      <a:r>
                        <a:rPr lang="ar-SA" sz="2000" b="0" baseline="0" dirty="0" err="1" smtClean="0"/>
                        <a:t>الي</a:t>
                      </a:r>
                      <a:r>
                        <a:rPr lang="ar-SA" sz="2000" b="0" baseline="0" dirty="0" smtClean="0"/>
                        <a:t> مكتب الشئون </a:t>
                      </a:r>
                      <a:r>
                        <a:rPr lang="ar-SA" sz="2000" b="0" baseline="0" dirty="0" err="1" smtClean="0"/>
                        <a:t>الاكاديميه</a:t>
                      </a:r>
                      <a:r>
                        <a:rPr lang="ar-SA" sz="2000" b="0" baseline="0" dirty="0" smtClean="0"/>
                        <a:t>  (مكتب التسجيل)</a:t>
                      </a:r>
                      <a:r>
                        <a:rPr lang="ar-SA" sz="2000" b="0" baseline="0" dirty="0" err="1" smtClean="0"/>
                        <a:t>الي</a:t>
                      </a:r>
                      <a:r>
                        <a:rPr lang="ar-SA" sz="2000" b="0" baseline="0" dirty="0" smtClean="0"/>
                        <a:t> </a:t>
                      </a:r>
                      <a:r>
                        <a:rPr lang="ar-SA" sz="2000" b="0" baseline="0" dirty="0" err="1" smtClean="0"/>
                        <a:t>الاستاذه</a:t>
                      </a:r>
                      <a:r>
                        <a:rPr lang="ar-SA" sz="2000" b="0" baseline="0" dirty="0" smtClean="0"/>
                        <a:t> </a:t>
                      </a:r>
                      <a:r>
                        <a:rPr lang="ar-SA" sz="2000" b="0" baseline="0" dirty="0" err="1" smtClean="0"/>
                        <a:t>فايزه</a:t>
                      </a:r>
                      <a:r>
                        <a:rPr lang="ar-SA" sz="2000" b="0" baseline="0" dirty="0" smtClean="0"/>
                        <a:t> الصويمل لتدوين بياناتها</a:t>
                      </a:r>
                      <a:endParaRPr lang="en-US" sz="2000" b="0" dirty="0"/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ar-SA" sz="2000" b="0" dirty="0" smtClean="0"/>
                        <a:t>من </a:t>
                      </a:r>
                      <a:r>
                        <a:rPr lang="ar-SA" sz="2000" b="0" dirty="0" err="1" smtClean="0"/>
                        <a:t>الساعه</a:t>
                      </a:r>
                      <a:r>
                        <a:rPr lang="ar-SA" sz="2000" b="0" dirty="0" smtClean="0"/>
                        <a:t> 8 إلى </a:t>
                      </a:r>
                    </a:p>
                    <a:p>
                      <a:pPr algn="ctr"/>
                      <a:r>
                        <a:rPr lang="ar-SA" sz="2000" b="0" dirty="0" err="1" smtClean="0"/>
                        <a:t>الساعه</a:t>
                      </a:r>
                      <a:r>
                        <a:rPr lang="ar-SA" sz="2000" b="0" baseline="0" dirty="0" smtClean="0"/>
                        <a:t> 11</a:t>
                      </a:r>
                    </a:p>
                    <a:p>
                      <a:pPr algn="ctr"/>
                      <a:endParaRPr lang="en-US" sz="2000" b="0" dirty="0"/>
                    </a:p>
                  </a:txBody>
                  <a:tcPr vert="vert270"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ar-SA" sz="2000" b="0" dirty="0" smtClean="0"/>
                        <a:t>معملين</a:t>
                      </a:r>
                      <a:r>
                        <a:rPr lang="ar-SA" sz="2000" b="0" baseline="0" dirty="0" smtClean="0"/>
                        <a:t> </a:t>
                      </a:r>
                    </a:p>
                    <a:p>
                      <a:pPr algn="ctr"/>
                      <a:r>
                        <a:rPr lang="ar-SA" sz="2000" b="0" baseline="0" dirty="0" smtClean="0"/>
                        <a:t>1007</a:t>
                      </a:r>
                    </a:p>
                    <a:p>
                      <a:pPr algn="ctr"/>
                      <a:r>
                        <a:rPr lang="ar-SA" sz="2000" b="0" baseline="0" dirty="0" smtClean="0"/>
                        <a:t>1008</a:t>
                      </a:r>
                    </a:p>
                    <a:p>
                      <a:pPr algn="ctr"/>
                      <a:r>
                        <a:rPr lang="ar-SA" sz="2000" b="0" baseline="0" dirty="0" smtClean="0"/>
                        <a:t>مبنى</a:t>
                      </a:r>
                    </a:p>
                    <a:p>
                      <a:pPr algn="ctr"/>
                      <a:r>
                        <a:rPr lang="ar-SA" sz="2000" b="0" baseline="0" dirty="0" smtClean="0"/>
                        <a:t>49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0" dirty="0" smtClean="0"/>
                        <a:t>1434/2/5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0" dirty="0" smtClean="0"/>
                        <a:t>الثلاثاء</a:t>
                      </a:r>
                      <a:endParaRPr lang="en-US" sz="2000" b="0" dirty="0"/>
                    </a:p>
                  </a:txBody>
                  <a:tcPr anchor="ctr"/>
                </a:tc>
              </a:tr>
              <a:tr h="656750">
                <a:tc vMerge="1">
                  <a:txBody>
                    <a:bodyPr/>
                    <a:lstStyle/>
                    <a:p>
                      <a:pPr algn="ctr"/>
                      <a:endParaRPr lang="en-US" sz="2000" b="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0" dirty="0" smtClean="0"/>
                        <a:t>1434/2/6</a:t>
                      </a:r>
                      <a:endParaRPr lang="en-US" sz="2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0" dirty="0" smtClean="0"/>
                        <a:t>الأربعاء</a:t>
                      </a:r>
                      <a:endParaRPr lang="en-US" sz="2000" b="0" dirty="0"/>
                    </a:p>
                  </a:txBody>
                  <a:tcPr anchor="ctr"/>
                </a:tc>
              </a:tr>
              <a:tr h="656750">
                <a:tc vMerge="1">
                  <a:txBody>
                    <a:bodyPr/>
                    <a:lstStyle/>
                    <a:p>
                      <a:pPr algn="ctr"/>
                      <a:endParaRPr lang="en-US" sz="2000" b="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0" dirty="0" smtClean="0"/>
                        <a:t>1434/2/10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0" dirty="0" smtClean="0"/>
                        <a:t>الأحد</a:t>
                      </a:r>
                      <a:endParaRPr lang="en-US" sz="2000" b="0" dirty="0"/>
                    </a:p>
                  </a:txBody>
                  <a:tcPr anchor="ctr"/>
                </a:tc>
              </a:tr>
              <a:tr h="67012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 smtClean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0" dirty="0" smtClean="0"/>
                        <a:t>1434/2/11</a:t>
                      </a:r>
                      <a:endParaRPr lang="en-US" sz="2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0" dirty="0" smtClean="0"/>
                        <a:t>الاثنين</a:t>
                      </a:r>
                      <a:endParaRPr lang="en-US" sz="2000" b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251520" y="476672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b="1" dirty="0" smtClean="0">
                <a:solidFill>
                  <a:srgbClr val="00B0F0"/>
                </a:solidFill>
              </a:rPr>
              <a:t>إعلان لطالبات كلية العلوم الزراعية والأغذية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475656" y="1052736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b="1" dirty="0" smtClean="0"/>
              <a:t>جدول اختبارات سيسكو للراغبات بدخول الاختبار /</a:t>
            </a:r>
            <a:endParaRPr lang="en-US" sz="2400" b="1" dirty="0"/>
          </a:p>
        </p:txBody>
      </p:sp>
      <p:sp>
        <p:nvSpPr>
          <p:cNvPr id="8" name="مربع نص 7"/>
          <p:cNvSpPr txBox="1"/>
          <p:nvPr/>
        </p:nvSpPr>
        <p:spPr>
          <a:xfrm>
            <a:off x="539552" y="4941169"/>
            <a:ext cx="81963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i="1" dirty="0" smtClean="0"/>
              <a:t>ملاحظه هامه/ لابد من إحضار إثبات شخصيه +اسم الطالبة ثلاثياً باللغة الإنجليزية لدخول الاختبار</a:t>
            </a:r>
          </a:p>
          <a:p>
            <a:pPr algn="ctr"/>
            <a:r>
              <a:rPr lang="ar-SA" sz="2000" b="1" i="1" dirty="0" smtClean="0"/>
              <a:t>علماً بأنه لا توجد فرصه لأعاده الاختبار لمن تتخلف </a:t>
            </a:r>
            <a:endParaRPr lang="en-US" sz="2000" b="1" i="1" dirty="0" smtClean="0"/>
          </a:p>
          <a:p>
            <a:pPr algn="ctr"/>
            <a:r>
              <a:rPr lang="hi-IN" sz="2000" b="1" i="1" dirty="0" smtClean="0"/>
              <a:t> </a:t>
            </a:r>
            <a:r>
              <a:rPr lang="ar-SA" sz="2000" b="1" i="1" dirty="0" smtClean="0"/>
              <a:t>للتواصل وتنزيل المادة العلمية/ متابعة قاعة علوم زراعية في منتديات جامعة الملك فيصل والدمام على الرابط</a:t>
            </a:r>
          </a:p>
          <a:p>
            <a:pPr algn="ctr"/>
            <a:r>
              <a:rPr lang="ar-SA" sz="2000" b="1" i="1" dirty="0" smtClean="0"/>
              <a:t>www.ckfu.org</a:t>
            </a:r>
            <a:endParaRPr lang="en-US" sz="2000" b="1" dirty="0" smtClean="0"/>
          </a:p>
          <a:p>
            <a:pPr algn="ctr"/>
            <a:endParaRPr lang="en-US" sz="2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110</Words>
  <Application>Microsoft Office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سمة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FoOoZ</dc:creator>
  <cp:lastModifiedBy>Reema</cp:lastModifiedBy>
  <cp:revision>27</cp:revision>
  <dcterms:created xsi:type="dcterms:W3CDTF">2012-11-15T11:58:49Z</dcterms:created>
  <dcterms:modified xsi:type="dcterms:W3CDTF">2012-12-15T08:42:45Z</dcterms:modified>
</cp:coreProperties>
</file>