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511" r:id="rId2"/>
    <p:sldId id="512" r:id="rId3"/>
    <p:sldId id="513" r:id="rId4"/>
    <p:sldId id="514" r:id="rId5"/>
    <p:sldId id="515" r:id="rId6"/>
    <p:sldId id="516" r:id="rId7"/>
    <p:sldId id="526" r:id="rId8"/>
    <p:sldId id="527" r:id="rId9"/>
    <p:sldId id="519" r:id="rId10"/>
    <p:sldId id="528" r:id="rId11"/>
    <p:sldId id="529" r:id="rId12"/>
    <p:sldId id="530" r:id="rId13"/>
    <p:sldId id="531" r:id="rId14"/>
    <p:sldId id="532" r:id="rId15"/>
  </p:sldIdLst>
  <p:sldSz cx="9144000" cy="6858000" type="screen4x3"/>
  <p:notesSz cx="6834188" cy="997902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CC6600"/>
    <a:srgbClr val="CC9900"/>
    <a:srgbClr val="339933"/>
    <a:srgbClr val="C0FEF9"/>
    <a:srgbClr val="CECECE"/>
    <a:srgbClr val="DADADA"/>
    <a:srgbClr val="FFFFF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639" autoAdjust="0"/>
  </p:normalViewPr>
  <p:slideViewPr>
    <p:cSldViewPr>
      <p:cViewPr>
        <p:scale>
          <a:sx n="90" d="100"/>
          <a:sy n="90" d="100"/>
        </p:scale>
        <p:origin x="-444" y="30"/>
      </p:cViewPr>
      <p:guideLst>
        <p:guide orient="horz" pos="23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320594" y="4497491"/>
            <a:ext cx="705322" cy="6283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fld id="{82328CE0-C130-4EA1-93BB-09013009CAF5}" type="slidenum">
              <a:rPr lang="en-US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40037"/>
            <a:ext cx="5011738" cy="4490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55650"/>
            <a:ext cx="4967288" cy="3727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1036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chemeClr val="bg1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3/20/2013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2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2.png"/><Relationship Id="rId10" Type="http://schemas.openxmlformats.org/officeDocument/2006/relationships/image" Target="../media/image40.png"/><Relationship Id="rId4" Type="http://schemas.openxmlformats.org/officeDocument/2006/relationships/image" Target="../media/image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12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openxmlformats.org/officeDocument/2006/relationships/image" Target="../media/image43.png"/><Relationship Id="rId10" Type="http://schemas.openxmlformats.org/officeDocument/2006/relationships/image" Target="../media/image49.png"/><Relationship Id="rId4" Type="http://schemas.openxmlformats.org/officeDocument/2006/relationships/image" Target="../media/image4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5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429000"/>
            <a:ext cx="396153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مجموعة 4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447800"/>
            <a:ext cx="7608213" cy="39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مجموعة 8"/>
          <p:cNvGrpSpPr/>
          <p:nvPr/>
        </p:nvGrpSpPr>
        <p:grpSpPr>
          <a:xfrm>
            <a:off x="381000" y="1828800"/>
            <a:ext cx="4953000" cy="381000"/>
            <a:chOff x="3900488" y="3309938"/>
            <a:chExt cx="3182362" cy="238125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00488" y="3309938"/>
              <a:ext cx="1343025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54050" y="3333750"/>
              <a:ext cx="182880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1" y="2227089"/>
            <a:ext cx="5410200" cy="3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3239" y="2667000"/>
            <a:ext cx="2356161" cy="31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" y="3200400"/>
            <a:ext cx="4267201" cy="55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1" y="3810000"/>
            <a:ext cx="9144001" cy="298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صورة 14" descr="untitled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286000"/>
            <a:ext cx="2580168" cy="214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286000"/>
            <a:ext cx="2617381" cy="205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1828" y="2286000"/>
            <a:ext cx="2592572" cy="220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4609214"/>
            <a:ext cx="2604977" cy="209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199" y="4572000"/>
            <a:ext cx="260497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60805" y="4552950"/>
            <a:ext cx="265459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600" y="16002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صورة 12" descr="untitled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76400"/>
            <a:ext cx="8896266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267200"/>
            <a:ext cx="313126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6044" y="4267200"/>
            <a:ext cx="285475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5600" y="4267200"/>
            <a:ext cx="20574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صورة 9" descr="untitle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9755" y="1600200"/>
            <a:ext cx="9183755" cy="273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387" y="4572000"/>
            <a:ext cx="794425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صورة 8" descr="untitl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914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" y="3048000"/>
            <a:ext cx="892397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9" y="5181600"/>
            <a:ext cx="868680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صورة 8" descr="untitle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43" y="1828800"/>
            <a:ext cx="9078257" cy="1995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4572000"/>
            <a:ext cx="389408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0386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5334000"/>
            <a:ext cx="3505199" cy="47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صورة 9" descr="untitle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30086" y="1295400"/>
            <a:ext cx="631371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905000"/>
            <a:ext cx="5787903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2438400"/>
            <a:ext cx="8305800" cy="23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4800600"/>
            <a:ext cx="8305800" cy="199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30086" y="1295400"/>
            <a:ext cx="631371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مجموعة 13"/>
          <p:cNvGrpSpPr/>
          <p:nvPr/>
        </p:nvGrpSpPr>
        <p:grpSpPr>
          <a:xfrm>
            <a:off x="122598" y="2209800"/>
            <a:ext cx="8640402" cy="1109662"/>
            <a:chOff x="122598" y="2209800"/>
            <a:chExt cx="8640402" cy="1109662"/>
          </a:xfrm>
        </p:grpSpPr>
        <p:grpSp>
          <p:nvGrpSpPr>
            <p:cNvPr id="12" name="مجموعة 11"/>
            <p:cNvGrpSpPr/>
            <p:nvPr/>
          </p:nvGrpSpPr>
          <p:grpSpPr>
            <a:xfrm>
              <a:off x="122598" y="2209800"/>
              <a:ext cx="8640402" cy="1109662"/>
              <a:chOff x="122598" y="2209800"/>
              <a:chExt cx="8640402" cy="1109662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2598" y="2209800"/>
                <a:ext cx="8640402" cy="11096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200150" y="2286000"/>
                <a:ext cx="247650" cy="3905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053" name="Picture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167063" y="2667000"/>
                <a:ext cx="1709737" cy="502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38450" y="2628900"/>
              <a:ext cx="313766" cy="533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8" name="مجموعة 17"/>
          <p:cNvGrpSpPr/>
          <p:nvPr/>
        </p:nvGrpSpPr>
        <p:grpSpPr>
          <a:xfrm>
            <a:off x="2438400" y="3819527"/>
            <a:ext cx="4100511" cy="2436043"/>
            <a:chOff x="4419600" y="3505200"/>
            <a:chExt cx="4100511" cy="2436043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19600" y="3505200"/>
              <a:ext cx="4100511" cy="2436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477000" y="3886200"/>
              <a:ext cx="1447800" cy="54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67000" y="2647950"/>
            <a:ext cx="16637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38400" y="3648203"/>
            <a:ext cx="4410074" cy="275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447800"/>
            <a:ext cx="4254961" cy="50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صورة 5" descr="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209800"/>
            <a:ext cx="856469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267200"/>
            <a:ext cx="8497028" cy="19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1447800"/>
            <a:ext cx="4254961" cy="50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مجموعة 14"/>
          <p:cNvGrpSpPr/>
          <p:nvPr/>
        </p:nvGrpSpPr>
        <p:grpSpPr>
          <a:xfrm>
            <a:off x="381000" y="2057400"/>
            <a:ext cx="6572250" cy="1187704"/>
            <a:chOff x="381000" y="2057400"/>
            <a:chExt cx="6572250" cy="1187704"/>
          </a:xfrm>
        </p:grpSpPr>
        <p:grpSp>
          <p:nvGrpSpPr>
            <p:cNvPr id="13" name="مجموعة 12"/>
            <p:cNvGrpSpPr/>
            <p:nvPr/>
          </p:nvGrpSpPr>
          <p:grpSpPr>
            <a:xfrm>
              <a:off x="381000" y="2057400"/>
              <a:ext cx="6572250" cy="1187704"/>
              <a:chOff x="381000" y="2057400"/>
              <a:chExt cx="6572250" cy="1187704"/>
            </a:xfrm>
          </p:grpSpPr>
          <p:grpSp>
            <p:nvGrpSpPr>
              <p:cNvPr id="10" name="مجموعة 9"/>
              <p:cNvGrpSpPr/>
              <p:nvPr/>
            </p:nvGrpSpPr>
            <p:grpSpPr>
              <a:xfrm>
                <a:off x="381000" y="2057400"/>
                <a:ext cx="6572250" cy="1171575"/>
                <a:chOff x="133350" y="2133600"/>
                <a:chExt cx="6572250" cy="1171575"/>
              </a:xfrm>
            </p:grpSpPr>
            <p:pic>
              <p:nvPicPr>
                <p:cNvPr id="4098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133350" y="2209800"/>
                  <a:ext cx="6572250" cy="10953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9" name="Picture 3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1524000" y="2133600"/>
                  <a:ext cx="3714750" cy="609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733800" y="2324100"/>
                <a:ext cx="2819400" cy="9210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943600" y="2590800"/>
                <a:ext cx="990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096000" y="2209800"/>
              <a:ext cx="5334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9400" y="3962400"/>
            <a:ext cx="2695575" cy="264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1900" y="2571750"/>
            <a:ext cx="2949978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48000" y="3962400"/>
            <a:ext cx="292425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107" y="2133600"/>
            <a:ext cx="8683093" cy="147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مجموعة 4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1447800"/>
            <a:ext cx="4254961" cy="50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6442" y="3733800"/>
            <a:ext cx="843035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4800600"/>
            <a:ext cx="8153400" cy="177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مجموعة 9"/>
          <p:cNvGrpSpPr/>
          <p:nvPr/>
        </p:nvGrpSpPr>
        <p:grpSpPr>
          <a:xfrm>
            <a:off x="685800" y="1524000"/>
            <a:ext cx="7658466" cy="590987"/>
            <a:chOff x="685800" y="1524000"/>
            <a:chExt cx="7658466" cy="590987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0" y="1600200"/>
              <a:ext cx="7543800" cy="514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5800" y="1524000"/>
              <a:ext cx="7658466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5312" y="1905000"/>
            <a:ext cx="8770088" cy="326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" name="مجموعة 6"/>
          <p:cNvGrpSpPr/>
          <p:nvPr/>
        </p:nvGrpSpPr>
        <p:grpSpPr>
          <a:xfrm>
            <a:off x="685800" y="1524000"/>
            <a:ext cx="7658466" cy="590987"/>
            <a:chOff x="685800" y="1524000"/>
            <a:chExt cx="7658466" cy="590987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0" y="1600200"/>
              <a:ext cx="7543800" cy="514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5800" y="1524000"/>
              <a:ext cx="7658466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2" name="مجموعة 11"/>
          <p:cNvGrpSpPr/>
          <p:nvPr/>
        </p:nvGrpSpPr>
        <p:grpSpPr>
          <a:xfrm>
            <a:off x="119817" y="2133600"/>
            <a:ext cx="8871783" cy="2671762"/>
            <a:chOff x="119817" y="2133600"/>
            <a:chExt cx="8871783" cy="2671762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9817" y="2133600"/>
              <a:ext cx="8871783" cy="2671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676400" y="2362200"/>
              <a:ext cx="2762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6" name="مجموعة 5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676400"/>
            <a:ext cx="1066800" cy="33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2200275"/>
            <a:ext cx="84963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9211</TotalTime>
  <Pages>28</Pages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تدفق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Addison Wesley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Addison Wesley</dc:creator>
  <cp:lastModifiedBy>WIN</cp:lastModifiedBy>
  <cp:revision>1185</cp:revision>
  <cp:lastPrinted>2000-05-10T13:32:21Z</cp:lastPrinted>
  <dcterms:created xsi:type="dcterms:W3CDTF">2000-05-09T12:24:52Z</dcterms:created>
  <dcterms:modified xsi:type="dcterms:W3CDTF">2013-03-19T21:50:41Z</dcterms:modified>
</cp:coreProperties>
</file>