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37"/>
  </p:notesMasterIdLst>
  <p:handoutMasterIdLst>
    <p:handoutMasterId r:id="rId38"/>
  </p:handoutMasterIdLst>
  <p:sldIdLst>
    <p:sldId id="535" r:id="rId2"/>
    <p:sldId id="536" r:id="rId3"/>
    <p:sldId id="537" r:id="rId4"/>
    <p:sldId id="539" r:id="rId5"/>
    <p:sldId id="538" r:id="rId6"/>
    <p:sldId id="540" r:id="rId7"/>
    <p:sldId id="541" r:id="rId8"/>
    <p:sldId id="508" r:id="rId9"/>
    <p:sldId id="542" r:id="rId10"/>
    <p:sldId id="509" r:id="rId11"/>
    <p:sldId id="510" r:id="rId12"/>
    <p:sldId id="511" r:id="rId13"/>
    <p:sldId id="512" r:id="rId14"/>
    <p:sldId id="513" r:id="rId15"/>
    <p:sldId id="514" r:id="rId16"/>
    <p:sldId id="515" r:id="rId17"/>
    <p:sldId id="516" r:id="rId18"/>
    <p:sldId id="521" r:id="rId19"/>
    <p:sldId id="522" r:id="rId20"/>
    <p:sldId id="523" r:id="rId21"/>
    <p:sldId id="525" r:id="rId22"/>
    <p:sldId id="524" r:id="rId23"/>
    <p:sldId id="518" r:id="rId24"/>
    <p:sldId id="526" r:id="rId25"/>
    <p:sldId id="527" r:id="rId26"/>
    <p:sldId id="519" r:id="rId27"/>
    <p:sldId id="528" r:id="rId28"/>
    <p:sldId id="529" r:id="rId29"/>
    <p:sldId id="530" r:id="rId30"/>
    <p:sldId id="531" r:id="rId31"/>
    <p:sldId id="532" r:id="rId32"/>
    <p:sldId id="533" r:id="rId33"/>
    <p:sldId id="534" r:id="rId34"/>
    <p:sldId id="520" r:id="rId35"/>
    <p:sldId id="506" r:id="rId36"/>
  </p:sldIdLst>
  <p:sldSz cx="9144000" cy="6858000" type="screen4x3"/>
  <p:notesSz cx="6834188" cy="997902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3500" kern="1200">
        <a:solidFill>
          <a:srgbClr val="FFFFFF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CC6600"/>
    <a:srgbClr val="CC9900"/>
    <a:srgbClr val="339933"/>
    <a:srgbClr val="C0FEF9"/>
    <a:srgbClr val="CECECE"/>
    <a:srgbClr val="DADADA"/>
    <a:srgbClr val="FFFFFF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639" autoAdjust="0"/>
  </p:normalViewPr>
  <p:slideViewPr>
    <p:cSldViewPr>
      <p:cViewPr>
        <p:scale>
          <a:sx n="90" d="100"/>
          <a:sy n="90" d="100"/>
        </p:scale>
        <p:origin x="-444" y="30"/>
      </p:cViewPr>
      <p:guideLst>
        <p:guide orient="horz" pos="23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320594" y="4497491"/>
            <a:ext cx="705322" cy="6283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fld id="{82328CE0-C130-4EA1-93BB-09013009CAF5}" type="slidenum">
              <a:rPr lang="en-US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740037"/>
            <a:ext cx="5011738" cy="4490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55650"/>
            <a:ext cx="4967288" cy="3727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ar-SA"/>
          </a:p>
        </p:txBody>
      </p:sp>
      <p:sp>
        <p:nvSpPr>
          <p:cNvPr id="3317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55650"/>
            <a:ext cx="4967288" cy="372745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1036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chemeClr val="bg1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3/5/2013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1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6.png"/><Relationship Id="rId7" Type="http://schemas.openxmlformats.org/officeDocument/2006/relationships/image" Target="../media/image3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1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29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1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10.png"/><Relationship Id="rId5" Type="http://schemas.openxmlformats.org/officeDocument/2006/relationships/image" Target="../media/image57.png"/><Relationship Id="rId10" Type="http://schemas.openxmlformats.org/officeDocument/2006/relationships/image" Target="../media/image29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8.png"/><Relationship Id="rId7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75.png"/><Relationship Id="rId7" Type="http://schemas.openxmlformats.org/officeDocument/2006/relationships/image" Target="../media/image4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10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4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47.png"/><Relationship Id="rId5" Type="http://schemas.openxmlformats.org/officeDocument/2006/relationships/image" Target="../media/image82.png"/><Relationship Id="rId10" Type="http://schemas.openxmlformats.org/officeDocument/2006/relationships/image" Target="../media/image74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8.png"/><Relationship Id="rId7" Type="http://schemas.openxmlformats.org/officeDocument/2006/relationships/image" Target="../media/image9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10.png"/><Relationship Id="rId5" Type="http://schemas.openxmlformats.org/officeDocument/2006/relationships/image" Target="../media/image89.png"/><Relationship Id="rId10" Type="http://schemas.openxmlformats.org/officeDocument/2006/relationships/image" Target="../media/image48.png"/><Relationship Id="rId4" Type="http://schemas.openxmlformats.org/officeDocument/2006/relationships/image" Target="../media/image88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48.png"/><Relationship Id="rId3" Type="http://schemas.openxmlformats.org/officeDocument/2006/relationships/image" Target="../media/image93.png"/><Relationship Id="rId7" Type="http://schemas.openxmlformats.org/officeDocument/2006/relationships/image" Target="../media/image96.png"/><Relationship Id="rId12" Type="http://schemas.openxmlformats.org/officeDocument/2006/relationships/image" Target="../media/image4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74.png"/><Relationship Id="rId5" Type="http://schemas.openxmlformats.org/officeDocument/2006/relationships/image" Target="../media/image94.png"/><Relationship Id="rId15" Type="http://schemas.openxmlformats.org/officeDocument/2006/relationships/image" Target="../media/image100.png"/><Relationship Id="rId10" Type="http://schemas.openxmlformats.org/officeDocument/2006/relationships/image" Target="../media/image99.png"/><Relationship Id="rId4" Type="http://schemas.openxmlformats.org/officeDocument/2006/relationships/image" Target="../media/image82.png"/><Relationship Id="rId9" Type="http://schemas.openxmlformats.org/officeDocument/2006/relationships/image" Target="../media/image98.png"/><Relationship Id="rId1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82.png"/><Relationship Id="rId7" Type="http://schemas.openxmlformats.org/officeDocument/2006/relationships/image" Target="../media/image107.png"/><Relationship Id="rId12" Type="http://schemas.openxmlformats.org/officeDocument/2006/relationships/image" Target="../media/image1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11" Type="http://schemas.openxmlformats.org/officeDocument/2006/relationships/image" Target="../media/image48.png"/><Relationship Id="rId5" Type="http://schemas.openxmlformats.org/officeDocument/2006/relationships/image" Target="../media/image105.png"/><Relationship Id="rId10" Type="http://schemas.openxmlformats.org/officeDocument/2006/relationships/image" Target="../media/image47.png"/><Relationship Id="rId4" Type="http://schemas.openxmlformats.org/officeDocument/2006/relationships/image" Target="../media/image104.png"/><Relationship Id="rId9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47.png"/><Relationship Id="rId7" Type="http://schemas.openxmlformats.org/officeDocument/2006/relationships/image" Target="../media/image1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47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09.png"/><Relationship Id="rId10" Type="http://schemas.openxmlformats.org/officeDocument/2006/relationships/image" Target="../media/image117.png"/><Relationship Id="rId4" Type="http://schemas.openxmlformats.org/officeDocument/2006/relationships/image" Target="../media/image48.png"/><Relationship Id="rId9" Type="http://schemas.openxmlformats.org/officeDocument/2006/relationships/image" Target="../media/image1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1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0.png"/><Relationship Id="rId4" Type="http://schemas.openxmlformats.org/officeDocument/2006/relationships/image" Target="../media/image12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47.png"/><Relationship Id="rId7" Type="http://schemas.openxmlformats.org/officeDocument/2006/relationships/image" Target="../media/image1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11" Type="http://schemas.openxmlformats.org/officeDocument/2006/relationships/image" Target="../media/image127.png"/><Relationship Id="rId5" Type="http://schemas.openxmlformats.org/officeDocument/2006/relationships/image" Target="../media/image120.png"/><Relationship Id="rId10" Type="http://schemas.openxmlformats.org/officeDocument/2006/relationships/image" Target="../media/image126.png"/><Relationship Id="rId4" Type="http://schemas.openxmlformats.org/officeDocument/2006/relationships/image" Target="../media/image48.png"/><Relationship Id="rId9" Type="http://schemas.openxmlformats.org/officeDocument/2006/relationships/image" Target="../media/image1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8.png"/><Relationship Id="rId7" Type="http://schemas.openxmlformats.org/officeDocument/2006/relationships/image" Target="../media/image1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47.png"/><Relationship Id="rId7" Type="http://schemas.openxmlformats.org/officeDocument/2006/relationships/image" Target="../media/image1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47.png"/><Relationship Id="rId7" Type="http://schemas.openxmlformats.org/officeDocument/2006/relationships/image" Target="../media/image13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48.png"/><Relationship Id="rId9" Type="http://schemas.openxmlformats.org/officeDocument/2006/relationships/image" Target="../media/image1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9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6448425"/>
            <a:ext cx="1447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0"/>
            <a:ext cx="302537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981200"/>
            <a:ext cx="3650656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2743200"/>
            <a:ext cx="482265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399" y="3810000"/>
            <a:ext cx="645481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95400" y="4889244"/>
            <a:ext cx="7162800" cy="368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مجموعة 12"/>
          <p:cNvGrpSpPr/>
          <p:nvPr/>
        </p:nvGrpSpPr>
        <p:grpSpPr>
          <a:xfrm>
            <a:off x="1295401" y="5181600"/>
            <a:ext cx="6553199" cy="1447800"/>
            <a:chOff x="1219201" y="5410200"/>
            <a:chExt cx="6553199" cy="1447800"/>
          </a:xfrm>
        </p:grpSpPr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219201" y="5410200"/>
              <a:ext cx="4953000" cy="974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48200" y="5867400"/>
              <a:ext cx="31242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3" name="صورة 3" descr="untitled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966493" y="1143000"/>
            <a:ext cx="3662907" cy="552347"/>
            <a:chOff x="2966493" y="1143000"/>
            <a:chExt cx="3662907" cy="552347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436144" y="1143000"/>
              <a:ext cx="3193256" cy="552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TextBox 13"/>
            <p:cNvSpPr txBox="1"/>
            <p:nvPr/>
          </p:nvSpPr>
          <p:spPr>
            <a:xfrm>
              <a:off x="2966493" y="1174899"/>
              <a:ext cx="53340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0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3.7</a:t>
              </a:r>
              <a:endParaRPr lang="ar-SA" sz="24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ذييل 1"/>
          <p:cNvSpPr>
            <a:spLocks noGrp="1"/>
          </p:cNvSpPr>
          <p:nvPr>
            <p:ph type="ftr" sz="quarter" idx="11"/>
          </p:nvPr>
        </p:nvSpPr>
        <p:spPr>
          <a:xfrm>
            <a:off x="5715000" y="6076950"/>
            <a:ext cx="2895600" cy="47625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6219825"/>
            <a:ext cx="14478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7506" y="1485900"/>
            <a:ext cx="8226494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36144" y="914400"/>
            <a:ext cx="3193256" cy="552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0"/>
            <a:ext cx="302537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3000" y="4267200"/>
            <a:ext cx="501287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9200" y="3810000"/>
            <a:ext cx="110671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3000" y="4711065"/>
            <a:ext cx="2133600" cy="214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صورة 3" descr="untitled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5105400" cy="37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286000"/>
            <a:ext cx="6844062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3581400"/>
            <a:ext cx="6771185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990600" y="783266"/>
            <a:ext cx="6656722" cy="540709"/>
            <a:chOff x="990600" y="783266"/>
            <a:chExt cx="6656722" cy="540709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25788"/>
            <a:ext cx="108857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981200" y="1600200"/>
            <a:ext cx="3581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Find the derivative of:</a:t>
            </a:r>
            <a:endParaRPr lang="ar-SA" dirty="0">
              <a:solidFill>
                <a:schemeClr val="tx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124200" y="2286000"/>
          <a:ext cx="1543050" cy="2203450"/>
        </p:xfrm>
        <a:graphic>
          <a:graphicData uri="http://schemas.openxmlformats.org/presentationml/2006/ole">
            <p:oleObj spid="_x0000_s1026" name="Equation" r:id="rId4" imgW="799920" imgH="1143000" progId="Equation.3">
              <p:embed/>
            </p:oleObj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295419" y="831124"/>
            <a:ext cx="6656722" cy="540709"/>
            <a:chOff x="990600" y="783266"/>
            <a:chExt cx="6656722" cy="54070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979" y="2286000"/>
            <a:ext cx="8573021" cy="198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838200"/>
            <a:ext cx="612332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9" y="1600200"/>
            <a:ext cx="386442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3384" y="4933950"/>
            <a:ext cx="4542616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4495800"/>
            <a:ext cx="87085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9800" y="3295650"/>
            <a:ext cx="23907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oup 8"/>
          <p:cNvGrpSpPr/>
          <p:nvPr/>
        </p:nvGrpSpPr>
        <p:grpSpPr>
          <a:xfrm>
            <a:off x="990600" y="783266"/>
            <a:ext cx="6656722" cy="540709"/>
            <a:chOff x="990600" y="783266"/>
            <a:chExt cx="6656722" cy="54070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00156 -0.0986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87" y="1314897"/>
            <a:ext cx="4214813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3200400"/>
            <a:ext cx="2109788" cy="242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1981200"/>
            <a:ext cx="4795696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2819400"/>
            <a:ext cx="1271589" cy="4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790950"/>
            <a:ext cx="1676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4343400"/>
            <a:ext cx="198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48768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6400" y="5334000"/>
            <a:ext cx="3086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0" y="5913120"/>
            <a:ext cx="4343400" cy="86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99767" y="5334000"/>
            <a:ext cx="138546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Group 14"/>
          <p:cNvGrpSpPr/>
          <p:nvPr/>
        </p:nvGrpSpPr>
        <p:grpSpPr>
          <a:xfrm>
            <a:off x="1143000" y="762000"/>
            <a:ext cx="6656722" cy="540709"/>
            <a:chOff x="990600" y="783266"/>
            <a:chExt cx="6656722" cy="540709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TextBox 16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87" y="1066800"/>
            <a:ext cx="4214813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1600200"/>
            <a:ext cx="4105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مجموعة 14"/>
          <p:cNvGrpSpPr/>
          <p:nvPr/>
        </p:nvGrpSpPr>
        <p:grpSpPr>
          <a:xfrm>
            <a:off x="1070732" y="2514600"/>
            <a:ext cx="4415669" cy="1447800"/>
            <a:chOff x="1070732" y="2514600"/>
            <a:chExt cx="4415669" cy="1447800"/>
          </a:xfrm>
        </p:grpSpPr>
        <p:grpSp>
          <p:nvGrpSpPr>
            <p:cNvPr id="4" name="مجموعة 3"/>
            <p:cNvGrpSpPr/>
            <p:nvPr/>
          </p:nvGrpSpPr>
          <p:grpSpPr>
            <a:xfrm>
              <a:off x="1070732" y="2924177"/>
              <a:ext cx="4415669" cy="1038223"/>
              <a:chOff x="1070732" y="2543177"/>
              <a:chExt cx="4415669" cy="1038223"/>
            </a:xfrm>
          </p:grpSpPr>
          <p:pic>
            <p:nvPicPr>
              <p:cNvPr id="6" name="Picture 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524000" y="3188988"/>
                <a:ext cx="3124200" cy="3924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5" name="مجموعة 19"/>
              <p:cNvGrpSpPr/>
              <p:nvPr/>
            </p:nvGrpSpPr>
            <p:grpSpPr>
              <a:xfrm>
                <a:off x="1524000" y="2543177"/>
                <a:ext cx="3962401" cy="393970"/>
                <a:chOff x="2057400" y="914401"/>
                <a:chExt cx="3962401" cy="393970"/>
              </a:xfrm>
            </p:grpSpPr>
            <p:pic>
              <p:nvPicPr>
                <p:cNvPr id="11" name="Picture 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2057400" y="914401"/>
                  <a:ext cx="685800" cy="3939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3" name="Picture 7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4191001" y="933450"/>
                  <a:ext cx="1828800" cy="3126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sp>
            <p:nvSpPr>
              <p:cNvPr id="9" name="زر إجراء: مخصص 8">
                <a:hlinkClick r:id="" action="ppaction://noaction" highlightClick="1"/>
              </p:cNvPr>
              <p:cNvSpPr/>
              <p:nvPr/>
            </p:nvSpPr>
            <p:spPr>
              <a:xfrm>
                <a:off x="1070732" y="2549586"/>
                <a:ext cx="357190" cy="357190"/>
              </a:xfrm>
              <a:prstGeom prst="actionButtonBlank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en-US" sz="1600" dirty="0" smtClean="0"/>
                  <a:t>1-</a:t>
                </a:r>
                <a:endParaRPr lang="ar-SA" dirty="0"/>
              </a:p>
            </p:txBody>
          </p:sp>
          <p:sp>
            <p:nvSpPr>
              <p:cNvPr id="10" name="زر إجراء: مخصص 9">
                <a:hlinkClick r:id="" action="ppaction://noaction" highlightClick="1"/>
              </p:cNvPr>
              <p:cNvSpPr/>
              <p:nvPr/>
            </p:nvSpPr>
            <p:spPr>
              <a:xfrm>
                <a:off x="1090610" y="3224210"/>
                <a:ext cx="357190" cy="357190"/>
              </a:xfrm>
              <a:prstGeom prst="actionButtonBlank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en-US" sz="1600" dirty="0" smtClean="0"/>
                  <a:t>2-</a:t>
                </a:r>
                <a:endParaRPr lang="ar-SA" dirty="0"/>
              </a:p>
            </p:txBody>
          </p: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86000" y="2514600"/>
              <a:ext cx="1314450" cy="92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76400" y="3943350"/>
            <a:ext cx="555307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990600" y="609600"/>
            <a:ext cx="6656722" cy="540709"/>
            <a:chOff x="990600" y="783266"/>
            <a:chExt cx="6656722" cy="540709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24000" y="838200"/>
              <a:ext cx="6123322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TextBox 17"/>
            <p:cNvSpPr txBox="1"/>
            <p:nvPr/>
          </p:nvSpPr>
          <p:spPr>
            <a:xfrm>
              <a:off x="990600" y="783266"/>
              <a:ext cx="76200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800" b="1" u="sng" dirty="0" smtClean="0">
                  <a:solidFill>
                    <a:schemeClr val="bg2">
                      <a:lumMod val="50000"/>
                    </a:schemeClr>
                  </a:solidFill>
                </a:rPr>
                <a:t>3.8</a:t>
              </a:r>
              <a:r>
                <a:rPr lang="en-US" sz="2400" b="1" u="sng" dirty="0" smtClean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endParaRPr lang="ar-SA" sz="2800" b="1" u="sng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914400"/>
            <a:ext cx="485938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674650" y="1027825"/>
            <a:ext cx="76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u="sng" dirty="0" smtClean="0">
                <a:solidFill>
                  <a:schemeClr val="bg2">
                    <a:lumMod val="50000"/>
                  </a:schemeClr>
                </a:solidFill>
              </a:rPr>
              <a:t>3.9</a:t>
            </a:r>
            <a:r>
              <a:rPr lang="en-US" sz="2400" b="1" u="sng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endParaRPr lang="ar-SA" sz="2800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133600"/>
            <a:ext cx="3352800" cy="3629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2362200"/>
            <a:ext cx="3276600" cy="335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4" descr="03_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8229600" cy="3268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0577" y="1837660"/>
            <a:ext cx="7293823" cy="486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914400"/>
            <a:ext cx="485938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33600"/>
            <a:ext cx="411197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914400"/>
            <a:ext cx="485938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600200"/>
            <a:ext cx="1271589" cy="4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1676400"/>
            <a:ext cx="433387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429000"/>
            <a:ext cx="396153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مجموعة 4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447800"/>
            <a:ext cx="7608213" cy="39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مجموعة 8"/>
          <p:cNvGrpSpPr/>
          <p:nvPr/>
        </p:nvGrpSpPr>
        <p:grpSpPr>
          <a:xfrm>
            <a:off x="381000" y="1828800"/>
            <a:ext cx="4953000" cy="381000"/>
            <a:chOff x="3900488" y="3309938"/>
            <a:chExt cx="3182362" cy="238125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00488" y="3309938"/>
              <a:ext cx="1343025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254050" y="3333750"/>
              <a:ext cx="182880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1" y="2227089"/>
            <a:ext cx="5410200" cy="3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3239" y="2667000"/>
            <a:ext cx="2356161" cy="31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600" y="3200400"/>
            <a:ext cx="4267201" cy="55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1" y="3810000"/>
            <a:ext cx="9144001" cy="298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صورة 14" descr="untitled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286000"/>
            <a:ext cx="2580168" cy="214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2286000"/>
            <a:ext cx="2617381" cy="205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1828" y="2286000"/>
            <a:ext cx="2592572" cy="220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" y="4609214"/>
            <a:ext cx="2604977" cy="209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199" y="4572000"/>
            <a:ext cx="2604977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60805" y="4552950"/>
            <a:ext cx="265459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9600" y="1600200"/>
            <a:ext cx="1271589" cy="4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صورة 12" descr="untitled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76400"/>
            <a:ext cx="8896266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267200"/>
            <a:ext cx="313126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6044" y="4267200"/>
            <a:ext cx="285475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05600" y="4267200"/>
            <a:ext cx="20574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صورة 9" descr="untitle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9755" y="1600200"/>
            <a:ext cx="9183755" cy="273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387" y="4572000"/>
            <a:ext cx="794425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صورة 8" descr="untitl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9144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" y="3048000"/>
            <a:ext cx="892397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9" y="5181600"/>
            <a:ext cx="868680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صورة 8" descr="untitle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43" y="1828800"/>
            <a:ext cx="9078257" cy="1995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4572000"/>
            <a:ext cx="389408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038600"/>
            <a:ext cx="1271589" cy="4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5334000"/>
            <a:ext cx="3505199" cy="47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صورة 9" descr="untitle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457325"/>
            <a:ext cx="331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4419600"/>
            <a:ext cx="2657475" cy="192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3411" y="4419600"/>
            <a:ext cx="3319825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2" name="مجموعة 8"/>
          <p:cNvGrpSpPr/>
          <p:nvPr/>
        </p:nvGrpSpPr>
        <p:grpSpPr>
          <a:xfrm>
            <a:off x="1447800" y="2171700"/>
            <a:ext cx="6610350" cy="2171700"/>
            <a:chOff x="1447800" y="1752600"/>
            <a:chExt cx="6610350" cy="21717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47800" y="1752600"/>
              <a:ext cx="6610350" cy="217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90800" y="1828800"/>
              <a:ext cx="323850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مجموعة 7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2" name="صورة 11" descr="untitled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590800"/>
            <a:ext cx="2409825" cy="2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2743200"/>
            <a:ext cx="2209800" cy="176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199" y="2781300"/>
            <a:ext cx="223721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1" y="4876800"/>
            <a:ext cx="1066800" cy="33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مجموعة 9"/>
          <p:cNvGrpSpPr/>
          <p:nvPr/>
        </p:nvGrpSpPr>
        <p:grpSpPr>
          <a:xfrm>
            <a:off x="1219200" y="5105400"/>
            <a:ext cx="5562600" cy="533400"/>
            <a:chOff x="1295400" y="3886200"/>
            <a:chExt cx="5105400" cy="419100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95400" y="4038600"/>
              <a:ext cx="18764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00400" y="3886200"/>
              <a:ext cx="1285875" cy="419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572000" y="4000500"/>
              <a:ext cx="1828800" cy="25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0" y="5791200"/>
            <a:ext cx="34575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19400" y="1457325"/>
            <a:ext cx="331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مجموعة 12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6" name="صورة 15" descr="untitled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5"/>
          <p:cNvGrpSpPr/>
          <p:nvPr/>
        </p:nvGrpSpPr>
        <p:grpSpPr>
          <a:xfrm>
            <a:off x="1143000" y="2033587"/>
            <a:ext cx="7732039" cy="2005013"/>
            <a:chOff x="1107161" y="990600"/>
            <a:chExt cx="7732039" cy="2005013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7161" y="990600"/>
              <a:ext cx="7732039" cy="2005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4600" y="1143000"/>
              <a:ext cx="304800" cy="349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077200" y="2286000"/>
              <a:ext cx="323850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مجموعة 11"/>
          <p:cNvGrpSpPr/>
          <p:nvPr/>
        </p:nvGrpSpPr>
        <p:grpSpPr>
          <a:xfrm>
            <a:off x="1466850" y="4267200"/>
            <a:ext cx="2600325" cy="1914525"/>
            <a:chOff x="1466850" y="4267200"/>
            <a:chExt cx="2600325" cy="1914525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24000" y="4267200"/>
              <a:ext cx="2543175" cy="19145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66850" y="5410200"/>
              <a:ext cx="7620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76600" y="4686300"/>
              <a:ext cx="752475" cy="20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38800" y="4114800"/>
            <a:ext cx="2657475" cy="2152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0" y="1457325"/>
            <a:ext cx="331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مجموعة 1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7" name="صورة 16" descr="untitled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مجموعة 15"/>
          <p:cNvGrpSpPr/>
          <p:nvPr/>
        </p:nvGrpSpPr>
        <p:grpSpPr>
          <a:xfrm>
            <a:off x="914400" y="2667000"/>
            <a:ext cx="6544673" cy="396764"/>
            <a:chOff x="914400" y="2667000"/>
            <a:chExt cx="6544673" cy="396764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4400" y="2674296"/>
              <a:ext cx="3763563" cy="389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24400" y="2667000"/>
              <a:ext cx="273467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2057400"/>
            <a:ext cx="1066800" cy="33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3200400"/>
            <a:ext cx="952501" cy="32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3124200"/>
            <a:ext cx="1447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886200"/>
            <a:ext cx="1066800" cy="33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مجموعة 14"/>
          <p:cNvGrpSpPr/>
          <p:nvPr/>
        </p:nvGrpSpPr>
        <p:grpSpPr>
          <a:xfrm>
            <a:off x="1009649" y="4495800"/>
            <a:ext cx="7067551" cy="355600"/>
            <a:chOff x="533399" y="4495800"/>
            <a:chExt cx="7067551" cy="355600"/>
          </a:xfrm>
        </p:grpSpPr>
        <p:pic>
          <p:nvPicPr>
            <p:cNvPr id="9223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399" y="4495800"/>
              <a:ext cx="2548467" cy="35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224" name="Picture 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07267" y="4495800"/>
              <a:ext cx="2607733" cy="31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225" name="Picture 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734050" y="4533900"/>
              <a:ext cx="1866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90600" y="5105400"/>
            <a:ext cx="330797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19400" y="1457325"/>
            <a:ext cx="331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8" name="مجموعة 17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1" name="صورة 20" descr="untitled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66800" y="5715000"/>
            <a:ext cx="34671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74711"/>
            <a:ext cx="8020394" cy="146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394" y="4132111"/>
            <a:ext cx="7924800" cy="165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1457325"/>
            <a:ext cx="331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مجموعة 5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9" name="صورة 8" descr="untitle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124200"/>
            <a:ext cx="5698438" cy="36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514600"/>
            <a:ext cx="1066800" cy="33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409" y="3505200"/>
            <a:ext cx="390939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4038600"/>
            <a:ext cx="388031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مجموعة 7"/>
          <p:cNvGrpSpPr/>
          <p:nvPr/>
        </p:nvGrpSpPr>
        <p:grpSpPr>
          <a:xfrm>
            <a:off x="762000" y="4876800"/>
            <a:ext cx="8077200" cy="838200"/>
            <a:chOff x="1295400" y="5029200"/>
            <a:chExt cx="7463481" cy="685800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95400" y="5105400"/>
              <a:ext cx="7463481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86000" y="5181600"/>
              <a:ext cx="142875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248400" y="5181600"/>
              <a:ext cx="3810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248400" y="5029200"/>
              <a:ext cx="323850" cy="572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19400" y="1457325"/>
            <a:ext cx="331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مجموعة 1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7" name="صورة 16" descr="untitled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30086" y="1295400"/>
            <a:ext cx="631371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905000"/>
            <a:ext cx="5787903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2438400"/>
            <a:ext cx="8305800" cy="233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4800600"/>
            <a:ext cx="8305800" cy="1995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30086" y="1295400"/>
            <a:ext cx="631371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مجموعة 13"/>
          <p:cNvGrpSpPr/>
          <p:nvPr/>
        </p:nvGrpSpPr>
        <p:grpSpPr>
          <a:xfrm>
            <a:off x="122598" y="2209800"/>
            <a:ext cx="8640402" cy="1109662"/>
            <a:chOff x="122598" y="2209800"/>
            <a:chExt cx="8640402" cy="1109662"/>
          </a:xfrm>
        </p:grpSpPr>
        <p:grpSp>
          <p:nvGrpSpPr>
            <p:cNvPr id="12" name="مجموعة 11"/>
            <p:cNvGrpSpPr/>
            <p:nvPr/>
          </p:nvGrpSpPr>
          <p:grpSpPr>
            <a:xfrm>
              <a:off x="122598" y="2209800"/>
              <a:ext cx="8640402" cy="1109662"/>
              <a:chOff x="122598" y="2209800"/>
              <a:chExt cx="8640402" cy="1109662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22598" y="2209800"/>
                <a:ext cx="8640402" cy="11096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200150" y="2286000"/>
                <a:ext cx="247650" cy="3905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053" name="Picture 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167063" y="2667000"/>
                <a:ext cx="1709737" cy="502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838450" y="2628900"/>
              <a:ext cx="313766" cy="533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8" name="مجموعة 17"/>
          <p:cNvGrpSpPr/>
          <p:nvPr/>
        </p:nvGrpSpPr>
        <p:grpSpPr>
          <a:xfrm>
            <a:off x="2438400" y="3819527"/>
            <a:ext cx="4100511" cy="2436043"/>
            <a:chOff x="4419600" y="3505200"/>
            <a:chExt cx="4100511" cy="2436043"/>
          </a:xfrm>
        </p:grpSpPr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419600" y="3505200"/>
              <a:ext cx="4100511" cy="2436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477000" y="3886200"/>
              <a:ext cx="1447800" cy="54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67000" y="2647950"/>
            <a:ext cx="16637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38400" y="3648203"/>
            <a:ext cx="4410074" cy="275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1447800"/>
            <a:ext cx="4254961" cy="50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صورة 5" descr="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2209800"/>
            <a:ext cx="856469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4267200"/>
            <a:ext cx="8497028" cy="19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1447800"/>
            <a:ext cx="4254961" cy="50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مجموعة 14"/>
          <p:cNvGrpSpPr/>
          <p:nvPr/>
        </p:nvGrpSpPr>
        <p:grpSpPr>
          <a:xfrm>
            <a:off x="381000" y="2057400"/>
            <a:ext cx="6572250" cy="1187704"/>
            <a:chOff x="381000" y="2057400"/>
            <a:chExt cx="6572250" cy="1187704"/>
          </a:xfrm>
        </p:grpSpPr>
        <p:grpSp>
          <p:nvGrpSpPr>
            <p:cNvPr id="13" name="مجموعة 12"/>
            <p:cNvGrpSpPr/>
            <p:nvPr/>
          </p:nvGrpSpPr>
          <p:grpSpPr>
            <a:xfrm>
              <a:off x="381000" y="2057400"/>
              <a:ext cx="6572250" cy="1187704"/>
              <a:chOff x="381000" y="2057400"/>
              <a:chExt cx="6572250" cy="1187704"/>
            </a:xfrm>
          </p:grpSpPr>
          <p:grpSp>
            <p:nvGrpSpPr>
              <p:cNvPr id="10" name="مجموعة 9"/>
              <p:cNvGrpSpPr/>
              <p:nvPr/>
            </p:nvGrpSpPr>
            <p:grpSpPr>
              <a:xfrm>
                <a:off x="381000" y="2057400"/>
                <a:ext cx="6572250" cy="1171575"/>
                <a:chOff x="133350" y="2133600"/>
                <a:chExt cx="6572250" cy="1171575"/>
              </a:xfrm>
            </p:grpSpPr>
            <p:pic>
              <p:nvPicPr>
                <p:cNvPr id="4098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133350" y="2209800"/>
                  <a:ext cx="6572250" cy="10953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9" name="Picture 3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1524000" y="2133600"/>
                  <a:ext cx="3714750" cy="609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733800" y="2324100"/>
                <a:ext cx="2819400" cy="9210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943600" y="2590800"/>
                <a:ext cx="9906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096000" y="2209800"/>
              <a:ext cx="5334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19400" y="3962400"/>
            <a:ext cx="2695575" cy="264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1900" y="2571750"/>
            <a:ext cx="2949978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48000" y="3962400"/>
            <a:ext cx="2924258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107" y="2133600"/>
            <a:ext cx="8683093" cy="147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مجموعة 4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1447800"/>
            <a:ext cx="4254961" cy="50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6442" y="3733800"/>
            <a:ext cx="843035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4800600"/>
            <a:ext cx="8153400" cy="177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مجموعة 9"/>
          <p:cNvGrpSpPr/>
          <p:nvPr/>
        </p:nvGrpSpPr>
        <p:grpSpPr>
          <a:xfrm>
            <a:off x="685800" y="1524000"/>
            <a:ext cx="7658466" cy="590987"/>
            <a:chOff x="685800" y="1524000"/>
            <a:chExt cx="7658466" cy="590987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2000" y="1600200"/>
              <a:ext cx="7543800" cy="514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85800" y="1524000"/>
              <a:ext cx="7658466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5312" y="1905000"/>
            <a:ext cx="8770088" cy="326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" y="5257800"/>
            <a:ext cx="6477000" cy="150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7" name="مجموعة 6"/>
          <p:cNvGrpSpPr/>
          <p:nvPr/>
        </p:nvGrpSpPr>
        <p:grpSpPr>
          <a:xfrm>
            <a:off x="685800" y="1524000"/>
            <a:ext cx="7658466" cy="590987"/>
            <a:chOff x="685800" y="1524000"/>
            <a:chExt cx="7658466" cy="590987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2000" y="1600200"/>
              <a:ext cx="7543800" cy="514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85800" y="1524000"/>
              <a:ext cx="7658466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2" name="مجموعة 11"/>
          <p:cNvGrpSpPr/>
          <p:nvPr/>
        </p:nvGrpSpPr>
        <p:grpSpPr>
          <a:xfrm>
            <a:off x="119817" y="2133600"/>
            <a:ext cx="8871783" cy="2671762"/>
            <a:chOff x="119817" y="2133600"/>
            <a:chExt cx="8871783" cy="2671762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9817" y="2133600"/>
              <a:ext cx="8871783" cy="2671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676400" y="2362200"/>
              <a:ext cx="2762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000" y="5029200"/>
            <a:ext cx="6477000" cy="150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152650"/>
            <a:ext cx="8534400" cy="349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مجموعة 5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676400"/>
            <a:ext cx="1066800" cy="33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190750"/>
            <a:ext cx="880952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مجموعة 4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676400"/>
            <a:ext cx="1066800" cy="33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1676400" y="762000"/>
            <a:ext cx="5553075" cy="552450"/>
            <a:chOff x="1828800" y="990600"/>
            <a:chExt cx="5553075" cy="5524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990600"/>
              <a:ext cx="31337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990600"/>
              <a:ext cx="24288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11" y="1914524"/>
            <a:ext cx="8985133" cy="448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225" y="1066800"/>
            <a:ext cx="27717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ربع نص 3"/>
          <p:cNvSpPr txBox="1"/>
          <p:nvPr/>
        </p:nvSpPr>
        <p:spPr>
          <a:xfrm>
            <a:off x="450136" y="1579543"/>
            <a:ext cx="8084264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7,12,20,21,26,29,32,35,36,41,44,49,52,58,59,64,65,68,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72,79,86,90,91,95,96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3289955"/>
            <a:ext cx="23391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22,24,26,28,34</a:t>
            </a:r>
            <a:endParaRPr lang="ar-SA" sz="2800" dirty="0">
              <a:solidFill>
                <a:schemeClr val="tx1"/>
              </a:solidFill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276225" y="2743200"/>
            <a:ext cx="2771775" cy="552450"/>
            <a:chOff x="3186113" y="3152775"/>
            <a:chExt cx="2771775" cy="552450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86113" y="3152775"/>
              <a:ext cx="277177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10200" y="3267075"/>
              <a:ext cx="209550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094143"/>
            <a:ext cx="2895600" cy="57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مربع نص 9"/>
          <p:cNvSpPr txBox="1"/>
          <p:nvPr/>
        </p:nvSpPr>
        <p:spPr>
          <a:xfrm>
            <a:off x="533400" y="4886980"/>
            <a:ext cx="32367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21,29,32,35,50,64,75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33400" y="6029980"/>
            <a:ext cx="368562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800" smtClean="0">
                <a:solidFill>
                  <a:schemeClr val="tx1"/>
                </a:solidFill>
              </a:rPr>
              <a:t>8,16,22, </a:t>
            </a:r>
            <a:r>
              <a:rPr lang="en-US" sz="2800" dirty="0" smtClean="0">
                <a:solidFill>
                  <a:schemeClr val="tx1"/>
                </a:solidFill>
              </a:rPr>
              <a:t>29,31,35,37,40</a:t>
            </a:r>
            <a:endParaRPr lang="ar-SA" sz="2800" dirty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5486399"/>
            <a:ext cx="2514600" cy="545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42999" cy="713231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95400"/>
            <a:ext cx="2819400" cy="58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مربع نص 14"/>
          <p:cNvSpPr txBox="1"/>
          <p:nvPr/>
        </p:nvSpPr>
        <p:spPr>
          <a:xfrm>
            <a:off x="304800" y="2057400"/>
            <a:ext cx="359585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2,5,7,10,13,26,34,42,43</a:t>
            </a:r>
            <a:endParaRPr lang="ar-SA" sz="2800" dirty="0">
              <a:solidFill>
                <a:schemeClr val="tx1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199" y="2819400"/>
            <a:ext cx="290732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مربع نص 15"/>
          <p:cNvSpPr txBox="1"/>
          <p:nvPr/>
        </p:nvSpPr>
        <p:spPr>
          <a:xfrm>
            <a:off x="457200" y="3581400"/>
            <a:ext cx="368562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10,15,23,43,45,50,54,74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9179</TotalTime>
  <Pages>28</Pages>
  <Words>24</Words>
  <Application>Microsoft Office PowerPoint</Application>
  <PresentationFormat>On-screen Show (4:3)</PresentationFormat>
  <Paragraphs>17</Paragraphs>
  <Slides>35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تدفق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Addison Wesley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Addison Wesley</dc:creator>
  <cp:lastModifiedBy>WIN</cp:lastModifiedBy>
  <cp:revision>1182</cp:revision>
  <cp:lastPrinted>2000-05-10T13:32:21Z</cp:lastPrinted>
  <dcterms:created xsi:type="dcterms:W3CDTF">2000-05-09T12:24:52Z</dcterms:created>
  <dcterms:modified xsi:type="dcterms:W3CDTF">2013-03-05T20:45:47Z</dcterms:modified>
</cp:coreProperties>
</file>