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1"/>
  </p:sldMasterIdLst>
  <p:notesMasterIdLst>
    <p:notesMasterId r:id="rId13"/>
  </p:notesMasterIdLst>
  <p:handoutMasterIdLst>
    <p:handoutMasterId r:id="rId14"/>
  </p:handoutMasterIdLst>
  <p:sldIdLst>
    <p:sldId id="535" r:id="rId2"/>
    <p:sldId id="536" r:id="rId3"/>
    <p:sldId id="537" r:id="rId4"/>
    <p:sldId id="539" r:id="rId5"/>
    <p:sldId id="538" r:id="rId6"/>
    <p:sldId id="540" r:id="rId7"/>
    <p:sldId id="541" r:id="rId8"/>
    <p:sldId id="508" r:id="rId9"/>
    <p:sldId id="542" r:id="rId10"/>
    <p:sldId id="509" r:id="rId11"/>
    <p:sldId id="510" r:id="rId12"/>
  </p:sldIdLst>
  <p:sldSz cx="9144000" cy="6858000" type="screen4x3"/>
  <p:notesSz cx="6834188" cy="997902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500" kern="1200">
        <a:solidFill>
          <a:srgbClr val="FFFFFF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500" kern="1200">
        <a:solidFill>
          <a:srgbClr val="FFFFFF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500" kern="1200">
        <a:solidFill>
          <a:srgbClr val="FFFFFF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500" kern="1200">
        <a:solidFill>
          <a:srgbClr val="FFFFFF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500" kern="1200">
        <a:solidFill>
          <a:srgbClr val="FFFFFF"/>
        </a:solidFill>
        <a:latin typeface="Times New Roman" pitchFamily="18" charset="0"/>
        <a:ea typeface="+mn-ea"/>
        <a:cs typeface="+mn-cs"/>
      </a:defRPr>
    </a:lvl5pPr>
    <a:lvl6pPr marL="2286000" algn="r" defTabSz="914400" rtl="1" eaLnBrk="1" latinLnBrk="0" hangingPunct="1">
      <a:defRPr sz="3500" kern="1200">
        <a:solidFill>
          <a:srgbClr val="FFFFFF"/>
        </a:solidFill>
        <a:latin typeface="Times New Roman" pitchFamily="18" charset="0"/>
        <a:ea typeface="+mn-ea"/>
        <a:cs typeface="+mn-cs"/>
      </a:defRPr>
    </a:lvl6pPr>
    <a:lvl7pPr marL="2743200" algn="r" defTabSz="914400" rtl="1" eaLnBrk="1" latinLnBrk="0" hangingPunct="1">
      <a:defRPr sz="3500" kern="1200">
        <a:solidFill>
          <a:srgbClr val="FFFFFF"/>
        </a:solidFill>
        <a:latin typeface="Times New Roman" pitchFamily="18" charset="0"/>
        <a:ea typeface="+mn-ea"/>
        <a:cs typeface="+mn-cs"/>
      </a:defRPr>
    </a:lvl7pPr>
    <a:lvl8pPr marL="3200400" algn="r" defTabSz="914400" rtl="1" eaLnBrk="1" latinLnBrk="0" hangingPunct="1">
      <a:defRPr sz="3500" kern="1200">
        <a:solidFill>
          <a:srgbClr val="FFFFFF"/>
        </a:solidFill>
        <a:latin typeface="Times New Roman" pitchFamily="18" charset="0"/>
        <a:ea typeface="+mn-ea"/>
        <a:cs typeface="+mn-cs"/>
      </a:defRPr>
    </a:lvl8pPr>
    <a:lvl9pPr marL="3657600" algn="r" defTabSz="914400" rtl="1" eaLnBrk="1" latinLnBrk="0" hangingPunct="1">
      <a:defRPr sz="3500" kern="1200">
        <a:solidFill>
          <a:srgbClr val="FFFFFF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CC6600"/>
    <a:srgbClr val="CC9900"/>
    <a:srgbClr val="339933"/>
    <a:srgbClr val="C0FEF9"/>
    <a:srgbClr val="CECECE"/>
    <a:srgbClr val="DADADA"/>
    <a:srgbClr val="FFFFFF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2" autoAdjust="0"/>
    <p:restoredTop sz="94639" autoAdjust="0"/>
  </p:normalViewPr>
  <p:slideViewPr>
    <p:cSldViewPr>
      <p:cViewPr>
        <p:scale>
          <a:sx n="90" d="100"/>
          <a:sy n="90" d="100"/>
        </p:scale>
        <p:origin x="-1002" y="30"/>
      </p:cViewPr>
      <p:guideLst>
        <p:guide orient="horz" pos="233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320594" y="4497491"/>
            <a:ext cx="705322" cy="6283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fld id="{82328CE0-C130-4EA1-93BB-09013009CAF5}" type="slidenum">
              <a:rPr lang="en-US">
                <a:solidFill>
                  <a:schemeClr val="tx1"/>
                </a:solidFill>
              </a:rPr>
              <a:pPr/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40037"/>
            <a:ext cx="5011738" cy="449056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3450" y="755650"/>
            <a:ext cx="4967288" cy="3727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ar-SA"/>
          </a:p>
        </p:txBody>
      </p:sp>
      <p:sp>
        <p:nvSpPr>
          <p:cNvPr id="33177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3450" y="755650"/>
            <a:ext cx="4967288" cy="3727450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Rectangle 1036"/>
          <p:cNvSpPr>
            <a:spLocks noChangeArrowheads="1"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gradFill rotWithShape="1">
            <a:gsLst>
              <a:gs pos="0">
                <a:srgbClr val="000066"/>
              </a:gs>
              <a:gs pos="100000">
                <a:schemeClr val="bg1"/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 eaLnBrk="1" latinLnBrk="0" hangingPunct="1"/>
            <a:fld id="{54AB02A5-4FE5-49D9-9E24-09F23B90C450}" type="datetimeFigureOut">
              <a:rPr lang="en-US" smtClean="0"/>
              <a:pPr algn="r" eaLnBrk="1" latinLnBrk="0" hangingPunct="1"/>
              <a:t>3/17/2013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 eaLnBrk="1" latinLnBrk="0" hangingPunct="1"/>
            <a:fld id="{6294C92D-0306-4E69-9CD3-20855E849650}" type="slidenum">
              <a:rPr kumimoji="0" lang="en-US" smtClean="0"/>
              <a:pPr algn="ctr" eaLnBrk="1" latinLnBrk="0" hangingPunct="1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10" Type="http://schemas.openxmlformats.org/officeDocument/2006/relationships/image" Target="../media/image10.png"/><Relationship Id="rId4" Type="http://schemas.openxmlformats.org/officeDocument/2006/relationships/image" Target="../media/image12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9.png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2.png"/><Relationship Id="rId7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19.png"/><Relationship Id="rId5" Type="http://schemas.openxmlformats.org/officeDocument/2006/relationships/image" Target="../media/image28.png"/><Relationship Id="rId10" Type="http://schemas.openxmlformats.org/officeDocument/2006/relationships/image" Target="../media/image32.png"/><Relationship Id="rId4" Type="http://schemas.openxmlformats.org/officeDocument/2006/relationships/image" Target="../media/image27.png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6.png"/><Relationship Id="rId7" Type="http://schemas.openxmlformats.org/officeDocument/2006/relationships/image" Target="../media/image3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1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29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6448425"/>
            <a:ext cx="14478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0"/>
            <a:ext cx="302537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1981200"/>
            <a:ext cx="3650656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9200" y="2743200"/>
            <a:ext cx="4822658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95399" y="3810000"/>
            <a:ext cx="645481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95400" y="4889244"/>
            <a:ext cx="7162800" cy="3685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" name="مجموعة 12"/>
          <p:cNvGrpSpPr/>
          <p:nvPr/>
        </p:nvGrpSpPr>
        <p:grpSpPr>
          <a:xfrm>
            <a:off x="1295401" y="5181600"/>
            <a:ext cx="6553199" cy="1447800"/>
            <a:chOff x="1219201" y="5410200"/>
            <a:chExt cx="6553199" cy="1447800"/>
          </a:xfrm>
        </p:grpSpPr>
        <p:pic>
          <p:nvPicPr>
            <p:cNvPr id="8199" name="Picture 7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219201" y="5410200"/>
              <a:ext cx="4953000" cy="974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648200" y="5867400"/>
              <a:ext cx="3124200" cy="99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3" name="صورة 3" descr="untitled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2966493" y="1143000"/>
            <a:ext cx="3662907" cy="552347"/>
            <a:chOff x="2966493" y="1143000"/>
            <a:chExt cx="3662907" cy="552347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436144" y="1143000"/>
              <a:ext cx="3193256" cy="5523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4" name="TextBox 13"/>
            <p:cNvSpPr txBox="1"/>
            <p:nvPr/>
          </p:nvSpPr>
          <p:spPr>
            <a:xfrm>
              <a:off x="2966493" y="1174899"/>
              <a:ext cx="533400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000" b="1" u="sng" dirty="0" smtClean="0">
                  <a:solidFill>
                    <a:schemeClr val="bg2">
                      <a:lumMod val="50000"/>
                    </a:schemeClr>
                  </a:solidFill>
                </a:rPr>
                <a:t>3.7</a:t>
              </a:r>
              <a:endParaRPr lang="ar-SA" sz="2400" b="1" u="sng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ذييل 1"/>
          <p:cNvSpPr>
            <a:spLocks noGrp="1"/>
          </p:cNvSpPr>
          <p:nvPr>
            <p:ph type="ftr" sz="quarter" idx="11"/>
          </p:nvPr>
        </p:nvSpPr>
        <p:spPr>
          <a:xfrm>
            <a:off x="5715000" y="6076950"/>
            <a:ext cx="2895600" cy="476250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6200" y="6219825"/>
            <a:ext cx="14478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7506" y="1485900"/>
            <a:ext cx="8226494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36144" y="914400"/>
            <a:ext cx="3193256" cy="552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05200" y="0"/>
            <a:ext cx="302537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43000" y="4267200"/>
            <a:ext cx="501287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19200" y="3810000"/>
            <a:ext cx="1106714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43000" y="4711065"/>
            <a:ext cx="2133600" cy="2146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صورة 3" descr="untitled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524000"/>
            <a:ext cx="5105400" cy="37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2286000"/>
            <a:ext cx="6844062" cy="114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3581400"/>
            <a:ext cx="6771185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8" name="Group 7"/>
          <p:cNvGrpSpPr/>
          <p:nvPr/>
        </p:nvGrpSpPr>
        <p:grpSpPr>
          <a:xfrm>
            <a:off x="990600" y="783266"/>
            <a:ext cx="6656722" cy="540709"/>
            <a:chOff x="990600" y="783266"/>
            <a:chExt cx="6656722" cy="540709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524000" y="838200"/>
              <a:ext cx="6123322" cy="485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TextBox 6"/>
            <p:cNvSpPr txBox="1"/>
            <p:nvPr/>
          </p:nvSpPr>
          <p:spPr>
            <a:xfrm>
              <a:off x="990600" y="783266"/>
              <a:ext cx="76200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800" b="1" u="sng" dirty="0" smtClean="0">
                  <a:solidFill>
                    <a:schemeClr val="bg2">
                      <a:lumMod val="50000"/>
                    </a:schemeClr>
                  </a:solidFill>
                </a:rPr>
                <a:t>3.8</a:t>
              </a:r>
              <a:r>
                <a:rPr lang="en-US" sz="2400" b="1" u="sng" dirty="0" smtClean="0">
                  <a:solidFill>
                    <a:schemeClr val="bg2">
                      <a:lumMod val="50000"/>
                    </a:schemeClr>
                  </a:solidFill>
                </a:rPr>
                <a:t>  </a:t>
              </a:r>
              <a:endParaRPr lang="ar-SA" sz="2800" b="1" u="sng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525788"/>
            <a:ext cx="1088571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981200" y="1600200"/>
            <a:ext cx="3581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Find the derivative of:</a:t>
            </a:r>
            <a:endParaRPr lang="ar-SA" dirty="0">
              <a:solidFill>
                <a:schemeClr val="tx1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124200" y="2286000"/>
          <a:ext cx="1543050" cy="2203450"/>
        </p:xfrm>
        <a:graphic>
          <a:graphicData uri="http://schemas.openxmlformats.org/presentationml/2006/ole">
            <p:oleObj spid="_x0000_s1026" name="Equation" r:id="rId4" imgW="799920" imgH="1143000" progId="Equation.3">
              <p:embed/>
            </p:oleObj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1295419" y="831124"/>
            <a:ext cx="6656722" cy="540709"/>
            <a:chOff x="990600" y="783266"/>
            <a:chExt cx="6656722" cy="540709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24000" y="838200"/>
              <a:ext cx="6123322" cy="485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TextBox 7"/>
            <p:cNvSpPr txBox="1"/>
            <p:nvPr/>
          </p:nvSpPr>
          <p:spPr>
            <a:xfrm>
              <a:off x="990600" y="783266"/>
              <a:ext cx="76200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800" b="1" u="sng" dirty="0" smtClean="0">
                  <a:solidFill>
                    <a:schemeClr val="bg2">
                      <a:lumMod val="50000"/>
                    </a:schemeClr>
                  </a:solidFill>
                </a:rPr>
                <a:t>3.8</a:t>
              </a:r>
              <a:r>
                <a:rPr lang="en-US" sz="2400" b="1" u="sng" dirty="0" smtClean="0">
                  <a:solidFill>
                    <a:schemeClr val="bg2">
                      <a:lumMod val="50000"/>
                    </a:schemeClr>
                  </a:solidFill>
                </a:rPr>
                <a:t>  </a:t>
              </a:r>
              <a:endParaRPr lang="ar-SA" sz="2800" b="1" u="sng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9979" y="2286000"/>
            <a:ext cx="8573021" cy="1983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838200"/>
            <a:ext cx="612332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599" y="1600200"/>
            <a:ext cx="3864429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53384" y="4933950"/>
            <a:ext cx="4542616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" y="4495800"/>
            <a:ext cx="87085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19800" y="3295650"/>
            <a:ext cx="2390775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9" name="Group 8"/>
          <p:cNvGrpSpPr/>
          <p:nvPr/>
        </p:nvGrpSpPr>
        <p:grpSpPr>
          <a:xfrm>
            <a:off x="990600" y="783266"/>
            <a:ext cx="6656722" cy="540709"/>
            <a:chOff x="990600" y="783266"/>
            <a:chExt cx="6656722" cy="540709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24000" y="838200"/>
              <a:ext cx="6123322" cy="485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TextBox 10"/>
            <p:cNvSpPr txBox="1"/>
            <p:nvPr/>
          </p:nvSpPr>
          <p:spPr>
            <a:xfrm>
              <a:off x="990600" y="783266"/>
              <a:ext cx="76200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800" b="1" u="sng" dirty="0" smtClean="0">
                  <a:solidFill>
                    <a:schemeClr val="bg2">
                      <a:lumMod val="50000"/>
                    </a:schemeClr>
                  </a:solidFill>
                </a:rPr>
                <a:t>3.8</a:t>
              </a:r>
              <a:r>
                <a:rPr lang="en-US" sz="2400" b="1" u="sng" dirty="0" smtClean="0">
                  <a:solidFill>
                    <a:schemeClr val="bg2">
                      <a:lumMod val="50000"/>
                    </a:schemeClr>
                  </a:solidFill>
                </a:rPr>
                <a:t>  </a:t>
              </a:r>
              <a:endParaRPr lang="ar-SA" sz="2800" b="1" u="sng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22222E-6 L -0.00156 -0.0986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-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87" y="1314897"/>
            <a:ext cx="4214813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0200" y="3200400"/>
            <a:ext cx="2109788" cy="2425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1981200"/>
            <a:ext cx="4795696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3000" y="2819400"/>
            <a:ext cx="1271589" cy="47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76400" y="3790950"/>
            <a:ext cx="1676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76400" y="4343400"/>
            <a:ext cx="1981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76400" y="4876800"/>
            <a:ext cx="1905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76400" y="5334000"/>
            <a:ext cx="30861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24000" y="5913120"/>
            <a:ext cx="4343400" cy="86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99767" y="5334000"/>
            <a:ext cx="138546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5" name="Group 14"/>
          <p:cNvGrpSpPr/>
          <p:nvPr/>
        </p:nvGrpSpPr>
        <p:grpSpPr>
          <a:xfrm>
            <a:off x="1143000" y="762000"/>
            <a:ext cx="6656722" cy="540709"/>
            <a:chOff x="990600" y="783266"/>
            <a:chExt cx="6656722" cy="540709"/>
          </a:xfrm>
        </p:grpSpPr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524000" y="838200"/>
              <a:ext cx="6123322" cy="485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7" name="TextBox 16"/>
            <p:cNvSpPr txBox="1"/>
            <p:nvPr/>
          </p:nvSpPr>
          <p:spPr>
            <a:xfrm>
              <a:off x="990600" y="783266"/>
              <a:ext cx="76200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800" b="1" u="sng" dirty="0" smtClean="0">
                  <a:solidFill>
                    <a:schemeClr val="bg2">
                      <a:lumMod val="50000"/>
                    </a:schemeClr>
                  </a:solidFill>
                </a:rPr>
                <a:t>3.8</a:t>
              </a:r>
              <a:r>
                <a:rPr lang="en-US" sz="2400" b="1" u="sng" dirty="0" smtClean="0">
                  <a:solidFill>
                    <a:schemeClr val="bg2">
                      <a:lumMod val="50000"/>
                    </a:schemeClr>
                  </a:solidFill>
                </a:rPr>
                <a:t>  </a:t>
              </a:r>
              <a:endParaRPr lang="ar-SA" sz="2800" b="1" u="sng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87" y="1066800"/>
            <a:ext cx="4214813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1600200"/>
            <a:ext cx="410527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مجموعة 14"/>
          <p:cNvGrpSpPr/>
          <p:nvPr/>
        </p:nvGrpSpPr>
        <p:grpSpPr>
          <a:xfrm>
            <a:off x="1070732" y="2514600"/>
            <a:ext cx="4415669" cy="1447800"/>
            <a:chOff x="1070732" y="2514600"/>
            <a:chExt cx="4415669" cy="1447800"/>
          </a:xfrm>
        </p:grpSpPr>
        <p:grpSp>
          <p:nvGrpSpPr>
            <p:cNvPr id="4" name="مجموعة 3"/>
            <p:cNvGrpSpPr/>
            <p:nvPr/>
          </p:nvGrpSpPr>
          <p:grpSpPr>
            <a:xfrm>
              <a:off x="1070732" y="2924177"/>
              <a:ext cx="4415669" cy="1038223"/>
              <a:chOff x="1070732" y="2543177"/>
              <a:chExt cx="4415669" cy="1038223"/>
            </a:xfrm>
          </p:grpSpPr>
          <p:pic>
            <p:nvPicPr>
              <p:cNvPr id="6" name="Picture 9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524000" y="3188988"/>
                <a:ext cx="3124200" cy="3924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grpSp>
            <p:nvGrpSpPr>
              <p:cNvPr id="5" name="مجموعة 19"/>
              <p:cNvGrpSpPr/>
              <p:nvPr/>
            </p:nvGrpSpPr>
            <p:grpSpPr>
              <a:xfrm>
                <a:off x="1524000" y="2543177"/>
                <a:ext cx="3962401" cy="393970"/>
                <a:chOff x="2057400" y="914401"/>
                <a:chExt cx="3962401" cy="393970"/>
              </a:xfrm>
            </p:grpSpPr>
            <p:pic>
              <p:nvPicPr>
                <p:cNvPr id="11" name="Picture 6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2057400" y="914401"/>
                  <a:ext cx="685800" cy="39397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3" name="Picture 7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4191001" y="933450"/>
                  <a:ext cx="1828800" cy="31261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  <p:sp>
            <p:nvSpPr>
              <p:cNvPr id="9" name="زر إجراء: مخصص 8">
                <a:hlinkClick r:id="" action="ppaction://noaction" highlightClick="1"/>
              </p:cNvPr>
              <p:cNvSpPr/>
              <p:nvPr/>
            </p:nvSpPr>
            <p:spPr>
              <a:xfrm>
                <a:off x="1070732" y="2549586"/>
                <a:ext cx="357190" cy="357190"/>
              </a:xfrm>
              <a:prstGeom prst="actionButtonBlank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en-US" sz="1600" dirty="0" smtClean="0"/>
                  <a:t>1-</a:t>
                </a:r>
                <a:endParaRPr lang="ar-SA" dirty="0"/>
              </a:p>
            </p:txBody>
          </p:sp>
          <p:sp>
            <p:nvSpPr>
              <p:cNvPr id="10" name="زر إجراء: مخصص 9">
                <a:hlinkClick r:id="" action="ppaction://noaction" highlightClick="1"/>
              </p:cNvPr>
              <p:cNvSpPr/>
              <p:nvPr/>
            </p:nvSpPr>
            <p:spPr>
              <a:xfrm>
                <a:off x="1090610" y="3224210"/>
                <a:ext cx="357190" cy="357190"/>
              </a:xfrm>
              <a:prstGeom prst="actionButtonBlank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en-US" sz="1600" dirty="0" smtClean="0"/>
                  <a:t>2-</a:t>
                </a:r>
                <a:endParaRPr lang="ar-SA" dirty="0"/>
              </a:p>
            </p:txBody>
          </p:sp>
        </p:grp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286000" y="2514600"/>
              <a:ext cx="1314450" cy="923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676400" y="3943350"/>
            <a:ext cx="5553075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Group 15"/>
          <p:cNvGrpSpPr/>
          <p:nvPr/>
        </p:nvGrpSpPr>
        <p:grpSpPr>
          <a:xfrm>
            <a:off x="990600" y="609600"/>
            <a:ext cx="6656722" cy="540709"/>
            <a:chOff x="990600" y="783266"/>
            <a:chExt cx="6656722" cy="540709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524000" y="838200"/>
              <a:ext cx="6123322" cy="485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8" name="TextBox 17"/>
            <p:cNvSpPr txBox="1"/>
            <p:nvPr/>
          </p:nvSpPr>
          <p:spPr>
            <a:xfrm>
              <a:off x="990600" y="783266"/>
              <a:ext cx="76200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800" b="1" u="sng" dirty="0" smtClean="0">
                  <a:solidFill>
                    <a:schemeClr val="bg2">
                      <a:lumMod val="50000"/>
                    </a:schemeClr>
                  </a:solidFill>
                </a:rPr>
                <a:t>3.8</a:t>
              </a:r>
              <a:r>
                <a:rPr lang="en-US" sz="2400" b="1" u="sng" dirty="0" smtClean="0">
                  <a:solidFill>
                    <a:schemeClr val="bg2">
                      <a:lumMod val="50000"/>
                    </a:schemeClr>
                  </a:solidFill>
                </a:rPr>
                <a:t>  </a:t>
              </a:r>
              <a:endParaRPr lang="ar-SA" sz="2800" b="1" u="sng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914400"/>
            <a:ext cx="485938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1674650" y="1027825"/>
            <a:ext cx="76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u="sng" dirty="0" smtClean="0">
                <a:solidFill>
                  <a:schemeClr val="bg2">
                    <a:lumMod val="50000"/>
                  </a:schemeClr>
                </a:solidFill>
              </a:rPr>
              <a:t>3.9</a:t>
            </a:r>
            <a:r>
              <a:rPr lang="en-US" sz="2400" b="1" u="sng" dirty="0" smtClean="0">
                <a:solidFill>
                  <a:schemeClr val="bg2">
                    <a:lumMod val="50000"/>
                  </a:schemeClr>
                </a:solidFill>
              </a:rPr>
              <a:t>  </a:t>
            </a:r>
            <a:endParaRPr lang="ar-SA" sz="2800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2133600"/>
            <a:ext cx="3352800" cy="3629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1600" y="2362200"/>
            <a:ext cx="3276600" cy="3358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4" descr="03_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76400"/>
            <a:ext cx="8229600" cy="32686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40577" y="1837660"/>
            <a:ext cx="7293823" cy="4867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914400"/>
            <a:ext cx="485938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133600"/>
            <a:ext cx="4111978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914400"/>
            <a:ext cx="485938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1600200"/>
            <a:ext cx="1271589" cy="47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8200" y="1676400"/>
            <a:ext cx="4333875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9179</TotalTime>
  <Pages>28</Pages>
  <Words>14</Words>
  <Application>Microsoft Office PowerPoint</Application>
  <PresentationFormat>On-screen Show (4:3)</PresentationFormat>
  <Paragraphs>10</Paragraphs>
  <Slides>11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تدفق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Addison Wesley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Addison Wesley</dc:creator>
  <cp:lastModifiedBy>WIN</cp:lastModifiedBy>
  <cp:revision>1183</cp:revision>
  <cp:lastPrinted>2000-05-10T13:32:21Z</cp:lastPrinted>
  <dcterms:created xsi:type="dcterms:W3CDTF">2000-05-09T12:24:52Z</dcterms:created>
  <dcterms:modified xsi:type="dcterms:W3CDTF">2013-03-16T22:17:11Z</dcterms:modified>
</cp:coreProperties>
</file>