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267F683-6B46-44E1-882A-EE5A51C0E34D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5DC1AEB-82D0-451E-8466-6626AADD749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C1AEB-82D0-451E-8466-6626AADD749E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6F21F-2BEE-4802-AB70-351B1EC35342}" type="datetimeFigureOut">
              <a:rPr lang="ar-SA" smtClean="0"/>
              <a:pPr/>
              <a:t>02/06/34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D605A-9B98-4074-91B3-9110EC29F36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98707"/>
          </a:xfrm>
        </p:spPr>
        <p:txBody>
          <a:bodyPr>
            <a:noAutofit/>
          </a:bodyPr>
          <a:lstStyle/>
          <a:p>
            <a:r>
              <a:rPr lang="ar-SA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المحاضرة الحادية عشرة</a:t>
            </a:r>
            <a:br>
              <a:rPr lang="ar-SA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</a:br>
            <a:r>
              <a:rPr lang="ar-SA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قانون فاراداي</a:t>
            </a:r>
            <a:endParaRPr lang="ar-SA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547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1*قانون الحث لفاراداي و قانون لنز :</a:t>
            </a:r>
            <a:endParaRPr lang="ar-SA" dirty="0">
              <a:cs typeface="Akhbar MT" pitchFamily="2" charset="-78"/>
            </a:endParaRPr>
          </a:p>
        </p:txBody>
      </p:sp>
      <p:pic>
        <p:nvPicPr>
          <p:cNvPr id="1026" name="Picture 2" descr="C:\Users\user\Pictures\لجلج\lkdlr;hjewphpow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9144000" cy="3215920"/>
          </a:xfrm>
          <a:prstGeom prst="rect">
            <a:avLst/>
          </a:prstGeom>
          <a:noFill/>
        </p:spPr>
      </p:pic>
      <p:pic>
        <p:nvPicPr>
          <p:cNvPr id="1028" name="Picture 4" descr="C:\Users\user\Pictures\لجلج\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71942"/>
            <a:ext cx="3516313" cy="1330325"/>
          </a:xfrm>
          <a:prstGeom prst="rect">
            <a:avLst/>
          </a:prstGeom>
          <a:noFill/>
        </p:spPr>
      </p:pic>
      <p:pic>
        <p:nvPicPr>
          <p:cNvPr id="1029" name="Picture 5" descr="C:\Users\user\Pictures\لجلج\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071942"/>
            <a:ext cx="3524250" cy="1325563"/>
          </a:xfrm>
          <a:prstGeom prst="rect">
            <a:avLst/>
          </a:prstGeom>
          <a:noFill/>
        </p:spPr>
      </p:pic>
      <p:pic>
        <p:nvPicPr>
          <p:cNvPr id="1030" name="Picture 6" descr="C:\Users\user\Pictures\لجلج\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5522913"/>
            <a:ext cx="3543300" cy="1335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لجلج\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4286248" cy="235745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2051" name="Picture 3" descr="C:\Users\user\Pictures\لجلج\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000108"/>
            <a:ext cx="4857752" cy="235745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2052" name="Picture 4" descr="C:\Users\user\Pictures\لجلج\l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6190"/>
            <a:ext cx="9144000" cy="26273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Pictures\لجلج\qwe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8413349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 descr="C:\Users\user\Pictures\لجلج\hgf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102908"/>
            <a:ext cx="7358114" cy="3755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785802"/>
            <a:ext cx="8229600" cy="1143000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Akhbar MT" pitchFamily="2" charset="-78"/>
              </a:rPr>
              <a:t>والمعنى الفيزيائي للإشارة السالبة في المعادلة السابقة يوضحه قانون لنز والذي ينص على أن التيار المستحث يجب أن يسبب اتجاهه فيضاً مغناطيسياً يعاكس التغير في الفيض المغناطيسي الخارجي , بمعنى أن أقطاب القوة الدافعة الكهربية المستحثة تعمل على إيجاد تيار ينشئ فيضاً مغناطيسياً يخالف التغير في الفيض المغناطيسي خلال المساحة المغلقة بدائرة التيار.</a:t>
            </a:r>
            <a:endParaRPr lang="ar-SA" sz="3200" dirty="0">
              <a:cs typeface="Akhbar MT" pitchFamily="2" charset="-78"/>
            </a:endParaRPr>
          </a:p>
        </p:txBody>
      </p:sp>
      <p:pic>
        <p:nvPicPr>
          <p:cNvPr id="5" name="Picture 2" descr="C:\Users\user\Pictures\لجلج\ooiuyt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073" y="2786058"/>
            <a:ext cx="8672645" cy="385765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لجلج\,ud,k;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0"/>
            <a:ext cx="3305192" cy="685800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2547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مثال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(28-1):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طريقة واحدة لحث ق.د.ك في ملف :</a:t>
            </a:r>
            <a:endParaRPr lang="ar-SA" dirty="0">
              <a:cs typeface="Akhbar MT" pitchFamily="2" charset="-78"/>
            </a:endParaRPr>
          </a:p>
        </p:txBody>
      </p:sp>
      <p:pic>
        <p:nvPicPr>
          <p:cNvPr id="6146" name="Picture 2" descr="C:\Users\user\Pictures\لجلج\;lkjhgf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9144000" cy="53747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2547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مثال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(28-2):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مجال مغناطيسي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B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 يضمحل أسياً :</a:t>
            </a:r>
            <a:endParaRPr lang="ar-S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khbar MT" pitchFamily="2" charset="-78"/>
            </a:endParaRPr>
          </a:p>
        </p:txBody>
      </p:sp>
      <p:pic>
        <p:nvPicPr>
          <p:cNvPr id="7170" name="Picture 2" descr="C:\Users\user\Pictures\لجلج\';LKJHGFDFGHIL;.N,JMH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71546"/>
            <a:ext cx="8572560" cy="575139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86</Words>
  <Application>Microsoft Office PowerPoint</Application>
  <PresentationFormat>عرض على الشاشة (3:4)‏</PresentationFormat>
  <Paragraphs>6</Paragraphs>
  <Slides>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المحاضرة الحادية عشرة قانون فاراداي</vt:lpstr>
      <vt:lpstr>1*قانون الحث لفاراداي و قانون لنز :</vt:lpstr>
      <vt:lpstr>الشريحة 3</vt:lpstr>
      <vt:lpstr>الشريحة 4</vt:lpstr>
      <vt:lpstr>والمعنى الفيزيائي للإشارة السالبة في المعادلة السابقة يوضحه قانون لنز والذي ينص على أن التيار المستحث يجب أن يسبب اتجاهه فيضاً مغناطيسياً يعاكس التغير في الفيض المغناطيسي الخارجي , بمعنى أن أقطاب القوة الدافعة الكهربية المستحثة تعمل على إيجاد تيار ينشئ فيضاً مغناطيسياً يخالف التغير في الفيض المغناطيسي خلال المساحة المغلقة بدائرة التيار.</vt:lpstr>
      <vt:lpstr>الشريحة 6</vt:lpstr>
      <vt:lpstr>مثال (28-1): طريقة واحدة لحث ق.د.ك في ملف :</vt:lpstr>
      <vt:lpstr>مثال (28-2): مجال مغناطيسي B يضمحل أسياً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الحادية عشرة</dc:title>
  <dc:creator>user</dc:creator>
  <cp:lastModifiedBy>user</cp:lastModifiedBy>
  <cp:revision>14</cp:revision>
  <dcterms:created xsi:type="dcterms:W3CDTF">2013-03-27T23:41:54Z</dcterms:created>
  <dcterms:modified xsi:type="dcterms:W3CDTF">2013-04-12T20:12:02Z</dcterms:modified>
</cp:coreProperties>
</file>