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E69B1-ACFD-4AAD-BF0A-33C9F0D535D4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2936E-473E-4A10-80F8-86D3BF4B7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70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eaLnBrk="1" hangingPunct="1"/>
            <a:fld id="{0D8E953C-7541-474A-B286-32FA3F2D530D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1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3619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36196" name="Rectangle 2"/>
          <p:cNvSpPr>
            <a:spLocks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88C-8272-428C-A231-F440DD0554E7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295-CE9D-41F9-A301-20176446B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313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88C-8272-428C-A231-F440DD0554E7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295-CE9D-41F9-A301-20176446B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8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88C-8272-428C-A231-F440DD0554E7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295-CE9D-41F9-A301-20176446B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989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88C-8272-428C-A231-F440DD0554E7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295-CE9D-41F9-A301-20176446B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60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88C-8272-428C-A231-F440DD0554E7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295-CE9D-41F9-A301-20176446B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544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88C-8272-428C-A231-F440DD0554E7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295-CE9D-41F9-A301-20176446B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18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88C-8272-428C-A231-F440DD0554E7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295-CE9D-41F9-A301-20176446B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15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88C-8272-428C-A231-F440DD0554E7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295-CE9D-41F9-A301-20176446B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440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88C-8272-428C-A231-F440DD0554E7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295-CE9D-41F9-A301-20176446B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94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88C-8272-428C-A231-F440DD0554E7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295-CE9D-41F9-A301-20176446B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475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88C-8272-428C-A231-F440DD0554E7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295-CE9D-41F9-A301-20176446B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649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1688C-8272-428C-A231-F440DD0554E7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39295-CE9D-41F9-A301-20176446B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42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1"/>
          <p:cNvSpPr txBox="1">
            <a:spLocks noChangeArrowheads="1"/>
          </p:cNvSpPr>
          <p:nvPr/>
        </p:nvSpPr>
        <p:spPr bwMode="auto">
          <a:xfrm>
            <a:off x="996950" y="274638"/>
            <a:ext cx="76898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ctr" rtl="1" eaLnBrk="1" hangingPunct="1">
              <a:buClrTx/>
              <a:buFontTx/>
              <a:buNone/>
            </a:pPr>
            <a:r>
              <a:rPr lang="ar-SA" sz="4400" baseline="0">
                <a:solidFill>
                  <a:srgbClr val="FFC000"/>
                </a:solidFill>
                <a:latin typeface="Calibri" pitchFamily="34" charset="0"/>
                <a:cs typeface="Arial" pitchFamily="34" charset="0"/>
              </a:rPr>
              <a:t>الفرق بين الهكسوكيناز والجلوكوكيناز</a:t>
            </a:r>
            <a:endParaRPr lang="en-US" sz="4400" baseline="0">
              <a:solidFill>
                <a:srgbClr val="FFC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52227" name="Text Box 2"/>
          <p:cNvSpPr txBox="1">
            <a:spLocks noChangeArrowheads="1"/>
          </p:cNvSpPr>
          <p:nvPr/>
        </p:nvSpPr>
        <p:spPr bwMode="auto">
          <a:xfrm>
            <a:off x="300038" y="1354138"/>
            <a:ext cx="8339137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1313" indent="-34131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r" rtl="1" eaLnBrk="1" hangingPunct="1">
              <a:spcBef>
                <a:spcPts val="500"/>
              </a:spcBef>
              <a:buFont typeface="Arial" pitchFamily="34" charset="0"/>
              <a:buChar char="•"/>
            </a:pPr>
            <a:r>
              <a:rPr lang="ar-SA" sz="2000" baseline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يقوم الجلوكوكيناز فى الكبد بتخفيض مستوى جلوكوز الدم بعد تناول الوجبه الغذائيه</a:t>
            </a:r>
            <a:r>
              <a:rPr lang="en-US" sz="2000" baseline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2" name="Group 3"/>
          <p:cNvGraphicFramePr>
            <a:graphicFrameLocks noGrp="1"/>
          </p:cNvGraphicFramePr>
          <p:nvPr/>
        </p:nvGraphicFramePr>
        <p:xfrm>
          <a:off x="682625" y="1992313"/>
          <a:ext cx="7726363" cy="4676776"/>
        </p:xfrm>
        <a:graphic>
          <a:graphicData uri="http://schemas.openxmlformats.org/drawingml/2006/table">
            <a:tbl>
              <a:tblPr/>
              <a:tblGrid>
                <a:gridCol w="3270250"/>
                <a:gridCol w="2228850"/>
                <a:gridCol w="2227263"/>
              </a:tblGrid>
              <a:tr h="487363"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الهكسوكيناز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0000" marR="90000" marT="6444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والجلوكوكيناز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444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444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1008063"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معظم الانسجه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444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فى الكبد وخلايا البتا في البنكرياس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444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التوزيع بالانسجه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444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854075"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الجلوكوز  الجالاكتوز والفركتوز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444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للجلوكوز فقط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444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التخصص في العمل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444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368425"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لايتاثر لاينشط بوجبه عاليه النشويات أو الصيام. وله رغبه كبيره للجلوكوز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444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ينشط بوجبه عاليه النشويات أو الصوم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وله رغبه قليله للجلوكوز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444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تأثير غذاء الكربوهيدرات على نشاط الإنزيم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444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958850"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لايتأثر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444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ينشط بالانسولين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444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التأثر بهرمون </a:t>
                      </a:r>
                      <a:r>
                        <a:rPr kumimoji="0" lang="ar-S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الانسولين</a:t>
                      </a: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ومرض السكر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.</a:t>
                      </a:r>
                    </a:p>
                  </a:txBody>
                  <a:tcPr marL="90000" marR="90000" marT="6444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7217535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Office PowerPoint</Application>
  <PresentationFormat>عرض على الشاشة (3:4)‏</PresentationFormat>
  <Paragraphs>18</Paragraphs>
  <Slides>1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نسق Office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user1</dc:creator>
  <cp:lastModifiedBy>user1</cp:lastModifiedBy>
  <cp:revision>1</cp:revision>
  <dcterms:created xsi:type="dcterms:W3CDTF">2013-09-27T22:15:01Z</dcterms:created>
  <dcterms:modified xsi:type="dcterms:W3CDTF">2013-09-27T22:15:27Z</dcterms:modified>
</cp:coreProperties>
</file>