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</p:sldMasterIdLst>
  <p:notesMasterIdLst>
    <p:notesMasterId r:id="rId15"/>
  </p:notesMasterIdLst>
  <p:sldIdLst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956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C85FA14-5FDE-49E8-96BB-9CF69C9FF1D7}" type="datetimeFigureOut">
              <a:rPr lang="ar-SA" smtClean="0"/>
              <a:t>03/03/35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BD5BDE8-9BB6-438C-AB25-2F64A50614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0641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72D49-EFBE-487F-A210-CBACF704ECBE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21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9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28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5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68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8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20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00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1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18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60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82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31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338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917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5924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086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358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8906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312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465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880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835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605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351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930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12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61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8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5926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809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7227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51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1228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160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3614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3184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6783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7582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5552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210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871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309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391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5023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5788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6352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571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0436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2223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2433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30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9419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1561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546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547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2031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672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391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3774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3557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27595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138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288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60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0013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813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0435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3252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3067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546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966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1498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575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151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1988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3603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3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5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27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51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29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0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31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4999B-A627-4CE5-891A-725C31A39EBC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03/03/35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3C558-89F2-4F76-AFC9-5D415FCEDF16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4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qaa.ud.edu.s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>
            <a:normAutofit/>
          </a:bodyPr>
          <a:lstStyle/>
          <a:p>
            <a:pPr algn="r"/>
            <a:r>
              <a:rPr lang="ar-SA" sz="3600" dirty="0"/>
              <a:t>طريقة تعبئة الاستبيان  ؟</a:t>
            </a:r>
            <a:endParaRPr lang="ar-SA" sz="3600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1752600" y="914401"/>
            <a:ext cx="8763000" cy="4830763"/>
          </a:xfrm>
        </p:spPr>
        <p:txBody>
          <a:bodyPr/>
          <a:lstStyle/>
          <a:p>
            <a:pPr marL="117475" indent="-7938">
              <a:buNone/>
              <a:tabLst>
                <a:tab pos="58738" algn="l"/>
              </a:tabLst>
            </a:pPr>
            <a:r>
              <a:rPr lang="ar-SA" dirty="0" smtClean="0"/>
              <a:t>سيكون التقييم إلكترونياً من خلال  موقع عمادة الجودة والاعتماد الأكاديمي على الرابط : </a:t>
            </a:r>
            <a:r>
              <a:rPr lang="en-US" sz="2800" b="1" u="sng" dirty="0">
                <a:hlinkClick r:id="rId3"/>
              </a:rPr>
              <a:t>http</a:t>
            </a:r>
            <a:r>
              <a:rPr lang="en-US" sz="2800" b="1" u="sng" dirty="0">
                <a:solidFill>
                  <a:srgbClr val="00B050"/>
                </a:solidFill>
                <a:hlinkClick r:id="rId3"/>
              </a:rPr>
              <a:t>://dqaa.ud.edu.sa</a:t>
            </a:r>
            <a:endParaRPr lang="en-US" sz="2800" b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ar-SA" b="1" dirty="0" smtClean="0"/>
              <a:t> </a:t>
            </a:r>
            <a:r>
              <a:rPr lang="ar-SA" sz="2000" b="1" dirty="0"/>
              <a:t>( علماً بأن الدخول للموقع متاح للطالبة من أي مكان داخل أو خارج الكلية )</a:t>
            </a:r>
          </a:p>
          <a:p>
            <a:pPr>
              <a:buNone/>
            </a:pPr>
            <a:r>
              <a:rPr lang="ar-SA" sz="1600" b="1" dirty="0"/>
              <a:t>عند الدخول للموقع تظهر </a:t>
            </a:r>
            <a:r>
              <a:rPr lang="ar-SA" sz="1600" b="1" dirty="0" err="1"/>
              <a:t>لكِ</a:t>
            </a:r>
            <a:r>
              <a:rPr lang="ar-SA" sz="1600" b="1" dirty="0"/>
              <a:t> الشاشة التالية :</a:t>
            </a:r>
          </a:p>
          <a:p>
            <a:pPr>
              <a:buNone/>
            </a:pPr>
            <a:endParaRPr lang="ar-SA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1" y="3638550"/>
            <a:ext cx="4303143" cy="26098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27" name="AutoShape 3"/>
          <p:cNvSpPr>
            <a:spLocks/>
          </p:cNvSpPr>
          <p:nvPr/>
        </p:nvSpPr>
        <p:spPr bwMode="auto">
          <a:xfrm>
            <a:off x="7541643" y="2990850"/>
            <a:ext cx="1790700" cy="552450"/>
          </a:xfrm>
          <a:prstGeom prst="borderCallout3">
            <a:avLst>
              <a:gd name="adj1" fmla="val 50849"/>
              <a:gd name="adj2" fmla="val 99551"/>
              <a:gd name="adj3" fmla="val 111874"/>
              <a:gd name="adj4" fmla="val 113355"/>
              <a:gd name="adj5" fmla="val 163854"/>
              <a:gd name="adj6" fmla="val 93715"/>
              <a:gd name="adj7" fmla="val 168211"/>
              <a:gd name="adj8" fmla="val -8060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28575"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SA" sz="1400" b="1" dirty="0">
                <a:solidFill>
                  <a:srgbClr val="000000"/>
                </a:solidFill>
                <a:latin typeface="Franklin Gothic Book" pitchFamily="34" charset="0"/>
              </a:rPr>
              <a:t>تسجيل الدخول برقم الطالبة الجامعي</a:t>
            </a:r>
            <a:endParaRPr lang="ar-SA" sz="14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AutoShape 2"/>
          <p:cNvSpPr>
            <a:spLocks/>
          </p:cNvSpPr>
          <p:nvPr/>
        </p:nvSpPr>
        <p:spPr bwMode="auto">
          <a:xfrm>
            <a:off x="8153400" y="4257674"/>
            <a:ext cx="2286000" cy="1076326"/>
          </a:xfrm>
          <a:prstGeom prst="borderCallout2">
            <a:avLst>
              <a:gd name="adj1" fmla="val 27356"/>
              <a:gd name="adj2" fmla="val -1215"/>
              <a:gd name="adj3" fmla="val 27356"/>
              <a:gd name="adj4" fmla="val -23771"/>
              <a:gd name="adj5" fmla="val -1077"/>
              <a:gd name="adj6" fmla="val -34501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28575"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SA" sz="1400" b="1" dirty="0">
                <a:solidFill>
                  <a:srgbClr val="000000"/>
                </a:solidFill>
                <a:latin typeface="Franklin Gothic Book" pitchFamily="34" charset="0"/>
              </a:rPr>
              <a:t>إذا كان هذا الدخول الأول للطالبة في نظام التقييم يكون الرمز السري :</a:t>
            </a:r>
          </a:p>
          <a:p>
            <a:pPr marR="28575"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1400" b="1" dirty="0">
                <a:solidFill>
                  <a:srgbClr val="000000"/>
                </a:solidFill>
                <a:latin typeface="Franklin Gothic Book" pitchFamily="34" charset="0"/>
                <a:cs typeface="Arial" pitchFamily="34" charset="0"/>
              </a:rPr>
              <a:t>  ju789rt</a:t>
            </a:r>
            <a:endParaRPr lang="ar-SA" sz="14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5834418" y="6251378"/>
            <a:ext cx="4604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400" b="1" dirty="0">
                <a:solidFill>
                  <a:prstClr val="black"/>
                </a:solidFill>
              </a:rPr>
              <a:t>* إذا سبق للطالبة الدخول للنظام فإنها تضع الرمز السري الذي عينته مسبقاً</a:t>
            </a:r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003578"/>
      </p:ext>
    </p:extLst>
  </p:cSld>
  <p:clrMapOvr>
    <a:masterClrMapping/>
  </p:clrMapOvr>
  <p:transition spd="slow" advTm="13000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667000" y="914401"/>
            <a:ext cx="7133908" cy="5186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1166" y="381000"/>
            <a:ext cx="7401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prstClr val="black"/>
                </a:solidFill>
              </a:rPr>
              <a:t>إذا كان هذا الدخول الأول للطالبة , فإنه ستظهر لها هذه الشاشة حتى تقوم بتعيين كلمة سر خاصة </a:t>
            </a:r>
            <a:r>
              <a:rPr lang="ar-SA" dirty="0">
                <a:solidFill>
                  <a:prstClr val="black"/>
                </a:solidFill>
              </a:rPr>
              <a:t>ب</a:t>
            </a:r>
            <a:r>
              <a:rPr lang="ar-SA" dirty="0">
                <a:solidFill>
                  <a:prstClr val="black"/>
                </a:solidFill>
              </a:rPr>
              <a:t>ها</a:t>
            </a:r>
          </a:p>
        </p:txBody>
      </p:sp>
    </p:spTree>
    <p:extLst>
      <p:ext uri="{BB962C8B-B14F-4D97-AF65-F5344CB8AC3E}">
        <p14:creationId xmlns:p14="http://schemas.microsoft.com/office/powerpoint/2010/main" val="3092325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2133600" y="228600"/>
            <a:ext cx="7848600" cy="6096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2400" dirty="0">
                <a:solidFill>
                  <a:srgbClr val="000000"/>
                </a:solidFill>
                <a:latin typeface="Arial" pitchFamily="34" charset="0"/>
              </a:rPr>
              <a:t>بالضغط على 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My Surveys </a:t>
            </a:r>
            <a:r>
              <a:rPr lang="ar-SA" sz="2400" dirty="0">
                <a:solidFill>
                  <a:srgbClr val="000000"/>
                </a:solidFill>
                <a:latin typeface="Arial" pitchFamily="34" charset="0"/>
              </a:rPr>
              <a:t> ستظهر </a:t>
            </a:r>
            <a:r>
              <a:rPr lang="ar-SA" sz="2400" dirty="0" err="1">
                <a:solidFill>
                  <a:srgbClr val="000000"/>
                </a:solidFill>
                <a:latin typeface="Arial" pitchFamily="34" charset="0"/>
              </a:rPr>
              <a:t>لك</a:t>
            </a:r>
            <a:r>
              <a:rPr lang="ar-SA" sz="2400" dirty="0">
                <a:solidFill>
                  <a:srgbClr val="000000"/>
                </a:solidFill>
                <a:latin typeface="Arial" pitchFamily="34" charset="0"/>
              </a:rPr>
              <a:t> قائمة بالمواد التي تدرسينها والمطلوب منك تقييمها</a:t>
            </a:r>
            <a:endParaRPr lang="ar-SA" sz="2400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987338"/>
            <a:ext cx="5562600" cy="19844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667000" y="2819400"/>
            <a:ext cx="6781800" cy="533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2400" dirty="0">
                <a:solidFill>
                  <a:srgbClr val="000000"/>
                </a:solidFill>
                <a:latin typeface="Arial" pitchFamily="34" charset="0"/>
              </a:rPr>
              <a:t>باختيارك اسم المادة يظهر </a:t>
            </a:r>
            <a:r>
              <a:rPr lang="ar-SA" sz="2400" dirty="0" err="1">
                <a:solidFill>
                  <a:srgbClr val="000000"/>
                </a:solidFill>
                <a:latin typeface="Arial" pitchFamily="34" charset="0"/>
              </a:rPr>
              <a:t>لكِ</a:t>
            </a:r>
            <a:r>
              <a:rPr lang="ar-SA" sz="2400" dirty="0">
                <a:solidFill>
                  <a:srgbClr val="000000"/>
                </a:solidFill>
                <a:latin typeface="Arial" pitchFamily="34" charset="0"/>
              </a:rPr>
              <a:t> الاستبيان على الشكل التالي :</a:t>
            </a:r>
            <a:endParaRPr lang="ar-SA" sz="2400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7" name="Picture 8"/>
          <p:cNvPicPr/>
          <p:nvPr/>
        </p:nvPicPr>
        <p:blipFill rotWithShape="1">
          <a:blip r:embed="rId3"/>
          <a:srcRect l="2885" t="11433" r="2083" b="2218"/>
          <a:stretch/>
        </p:blipFill>
        <p:spPr bwMode="auto">
          <a:xfrm>
            <a:off x="3581400" y="3381376"/>
            <a:ext cx="4724400" cy="3019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82879509"/>
      </p:ext>
    </p:extLst>
  </p:cSld>
  <p:clrMapOvr>
    <a:masterClrMapping/>
  </p:clrMapOvr>
  <p:transition spd="slow" advTm="13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91200" y="3048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dirty="0">
                <a:solidFill>
                  <a:prstClr val="black"/>
                </a:solidFill>
              </a:rPr>
              <a:t>اختاري اسم المقرر حتى تبدئي بعملية التقييم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7" t="19776" b="14040"/>
          <a:stretch/>
        </p:blipFill>
        <p:spPr bwMode="auto">
          <a:xfrm>
            <a:off x="2057401" y="1905000"/>
            <a:ext cx="7286625" cy="4476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Line Callout 2 6"/>
          <p:cNvSpPr/>
          <p:nvPr/>
        </p:nvSpPr>
        <p:spPr>
          <a:xfrm flipH="1">
            <a:off x="6705600" y="1088566"/>
            <a:ext cx="2019300" cy="511629"/>
          </a:xfrm>
          <a:prstGeom prst="borderCallout2">
            <a:avLst>
              <a:gd name="adj1" fmla="val 40178"/>
              <a:gd name="adj2" fmla="val -974"/>
              <a:gd name="adj3" fmla="val 40862"/>
              <a:gd name="adj4" fmla="val -22029"/>
              <a:gd name="adj5" fmla="val 285068"/>
              <a:gd name="adj6" fmla="val 913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prstClr val="black"/>
                </a:solidFill>
              </a:rPr>
              <a:t>يمكنك اختيار العربية أو الانجليزية</a:t>
            </a:r>
          </a:p>
        </p:txBody>
      </p:sp>
    </p:spTree>
    <p:extLst>
      <p:ext uri="{BB962C8B-B14F-4D97-AF65-F5344CB8AC3E}">
        <p14:creationId xmlns:p14="http://schemas.microsoft.com/office/powerpoint/2010/main" val="135677784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5" t="8817" r="935" b="1443"/>
          <a:stretch/>
        </p:blipFill>
        <p:spPr bwMode="auto">
          <a:xfrm>
            <a:off x="4038601" y="990601"/>
            <a:ext cx="6105525" cy="5038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Line Callout 2 4"/>
          <p:cNvSpPr/>
          <p:nvPr/>
        </p:nvSpPr>
        <p:spPr>
          <a:xfrm flipH="1">
            <a:off x="1676400" y="1600200"/>
            <a:ext cx="2062162" cy="838200"/>
          </a:xfrm>
          <a:prstGeom prst="borderCallout2">
            <a:avLst>
              <a:gd name="adj1" fmla="val 20791"/>
              <a:gd name="adj2" fmla="val 1697"/>
              <a:gd name="adj3" fmla="val 21811"/>
              <a:gd name="adj4" fmla="val -17723"/>
              <a:gd name="adj5" fmla="val 254337"/>
              <a:gd name="adj6" fmla="val -8256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prstClr val="black"/>
                </a:solidFill>
              </a:rPr>
              <a:t>أدخلي الأرقام فقط من 1 إلى 5 في المساحة المعطاة 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6" name="Line Callout 2 5"/>
          <p:cNvSpPr/>
          <p:nvPr/>
        </p:nvSpPr>
        <p:spPr>
          <a:xfrm flipH="1">
            <a:off x="1676400" y="4419600"/>
            <a:ext cx="2062162" cy="838200"/>
          </a:xfrm>
          <a:prstGeom prst="borderCallout2">
            <a:avLst>
              <a:gd name="adj1" fmla="val 20791"/>
              <a:gd name="adj2" fmla="val 1697"/>
              <a:gd name="adj3" fmla="val 20512"/>
              <a:gd name="adj4" fmla="val -12972"/>
              <a:gd name="adj5" fmla="val 160830"/>
              <a:gd name="adj6" fmla="val -1754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prstClr val="black"/>
                </a:solidFill>
              </a:rPr>
              <a:t>اضغطي </a:t>
            </a:r>
            <a:r>
              <a:rPr lang="en-US" sz="1600" b="1" dirty="0">
                <a:solidFill>
                  <a:prstClr val="black"/>
                </a:solidFill>
              </a:rPr>
              <a:t>Next </a:t>
            </a:r>
            <a:r>
              <a:rPr lang="ar-SA" sz="1600" b="1" dirty="0">
                <a:solidFill>
                  <a:prstClr val="black"/>
                </a:solidFill>
              </a:rPr>
              <a:t> عند الانتهاء من كافة الأسئلة</a:t>
            </a:r>
            <a:endParaRPr lang="en-US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70007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648200" y="828993"/>
            <a:ext cx="5867400" cy="5620385"/>
          </a:xfrm>
          <a:prstGeom prst="rect">
            <a:avLst/>
          </a:prstGeom>
        </p:spPr>
      </p:pic>
      <p:sp>
        <p:nvSpPr>
          <p:cNvPr id="6" name="Line Callout 2 5"/>
          <p:cNvSpPr/>
          <p:nvPr/>
        </p:nvSpPr>
        <p:spPr>
          <a:xfrm flipH="1">
            <a:off x="2057400" y="1295400"/>
            <a:ext cx="2133600" cy="1676400"/>
          </a:xfrm>
          <a:prstGeom prst="borderCallout2">
            <a:avLst>
              <a:gd name="adj1" fmla="val 18750"/>
              <a:gd name="adj2" fmla="val -1190"/>
              <a:gd name="adj3" fmla="val 18750"/>
              <a:gd name="adj4" fmla="val -16667"/>
              <a:gd name="adj5" fmla="val 149514"/>
              <a:gd name="adj6" fmla="val -1063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prstClr val="black"/>
                </a:solidFill>
              </a:rPr>
              <a:t>بالرغم من أن تعبئة هذه الخانات اختياري, إلا أنه يتيح لك الفرصة لإبداء رأيك وشرح مالم تستطيعي توضيحه في الأسئلة السابقة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9" name="Line Callout 2 8"/>
          <p:cNvSpPr/>
          <p:nvPr/>
        </p:nvSpPr>
        <p:spPr>
          <a:xfrm flipH="1">
            <a:off x="2057400" y="4724400"/>
            <a:ext cx="1905000" cy="887968"/>
          </a:xfrm>
          <a:prstGeom prst="borderCallout2">
            <a:avLst>
              <a:gd name="adj1" fmla="val 18750"/>
              <a:gd name="adj2" fmla="val 238"/>
              <a:gd name="adj3" fmla="val 19976"/>
              <a:gd name="adj4" fmla="val -18953"/>
              <a:gd name="adj5" fmla="val 165741"/>
              <a:gd name="adj6" fmla="val -21123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prstClr val="black"/>
                </a:solidFill>
              </a:rPr>
              <a:t>اضغطي </a:t>
            </a:r>
            <a:r>
              <a:rPr lang="en-US" sz="1600" b="1" dirty="0">
                <a:solidFill>
                  <a:prstClr val="black"/>
                </a:solidFill>
              </a:rPr>
              <a:t>Submit</a:t>
            </a:r>
            <a:r>
              <a:rPr lang="ar-SA" sz="1600" b="1" dirty="0">
                <a:solidFill>
                  <a:prstClr val="black"/>
                </a:solidFill>
              </a:rPr>
              <a:t> عند الانتهاء من الاستبيان</a:t>
            </a:r>
            <a:endParaRPr lang="en-US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9208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/>
          <p:nvPr/>
        </p:nvPicPr>
        <p:blipFill rotWithShape="1">
          <a:blip r:embed="rId2"/>
          <a:srcRect l="1763" t="11092" b="26280"/>
          <a:stretch/>
        </p:blipFill>
        <p:spPr bwMode="auto">
          <a:xfrm>
            <a:off x="3152776" y="1371600"/>
            <a:ext cx="5838825" cy="3276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مربع نص 4"/>
          <p:cNvSpPr txBox="1"/>
          <p:nvPr/>
        </p:nvSpPr>
        <p:spPr>
          <a:xfrm>
            <a:off x="2362201" y="381001"/>
            <a:ext cx="7289175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400" dirty="0">
                <a:solidFill>
                  <a:prstClr val="black"/>
                </a:solidFill>
              </a:rPr>
              <a:t>قومي بالتقييم وكتابة رأيك بكل مصداقية , وعند الانتهاء والضغط على زر</a:t>
            </a:r>
          </a:p>
          <a:p>
            <a:pPr algn="ctr"/>
            <a:r>
              <a:rPr lang="ar-SA" sz="2400" dirty="0">
                <a:solidFill>
                  <a:prstClr val="black"/>
                </a:solidFill>
              </a:rPr>
              <a:t> الإرسال ستظهر </a:t>
            </a:r>
            <a:r>
              <a:rPr lang="ar-SA" sz="2400" dirty="0" err="1">
                <a:solidFill>
                  <a:prstClr val="black"/>
                </a:solidFill>
              </a:rPr>
              <a:t>لك</a:t>
            </a:r>
            <a:r>
              <a:rPr lang="ar-SA" sz="2400" dirty="0">
                <a:solidFill>
                  <a:prstClr val="black"/>
                </a:solidFill>
              </a:rPr>
              <a:t> الشاشة التالية :</a:t>
            </a:r>
            <a:endParaRPr lang="ar-SA" sz="2400" dirty="0">
              <a:solidFill>
                <a:prstClr val="black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563366" y="4953000"/>
            <a:ext cx="902843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prstClr val="black"/>
                </a:solidFill>
              </a:rPr>
              <a:t>إذا كان لديكِ المزيد من المواد يمكنكِ العودة إلى قائمة المواد بالضغط على </a:t>
            </a:r>
            <a:r>
              <a:rPr lang="en-US" sz="2400" dirty="0">
                <a:solidFill>
                  <a:prstClr val="black"/>
                </a:solidFill>
              </a:rPr>
              <a:t>My Surveys</a:t>
            </a:r>
            <a:endParaRPr lang="ar-SA" sz="2400" dirty="0">
              <a:solidFill>
                <a:prstClr val="black"/>
              </a:solidFill>
            </a:endParaRPr>
          </a:p>
          <a:p>
            <a:r>
              <a:rPr lang="ar-SA" sz="2400" dirty="0">
                <a:solidFill>
                  <a:prstClr val="black"/>
                </a:solidFill>
              </a:rPr>
              <a:t>مع مراعاة أنه في حالة الانتهاء من تقييم مادة لا يمكن العودة إلى نفس المادة مرة أخرى</a:t>
            </a:r>
          </a:p>
          <a:p>
            <a:r>
              <a:rPr lang="ar-SA" sz="2400" dirty="0">
                <a:solidFill>
                  <a:prstClr val="black"/>
                </a:solidFill>
              </a:rPr>
              <a:t>وفي حال الانتهاء من كافة المواد نأمل منك تسجيل الخروج بالضغط على  </a:t>
            </a:r>
            <a:r>
              <a:rPr lang="en-US" sz="2400" dirty="0">
                <a:solidFill>
                  <a:prstClr val="black"/>
                </a:solidFill>
              </a:rPr>
              <a:t>log out</a:t>
            </a:r>
            <a:endParaRPr lang="ar-SA" sz="2400" dirty="0">
              <a:solidFill>
                <a:prstClr val="black"/>
              </a:solidFill>
            </a:endParaRPr>
          </a:p>
          <a:p>
            <a:endParaRPr lang="ar-SA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819361"/>
      </p:ext>
    </p:extLst>
  </p:cSld>
  <p:clrMapOvr>
    <a:masterClrMapping/>
  </p:clrMapOvr>
  <p:transition spd="slow" advTm="14000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242</Words>
  <Application>Microsoft Office PowerPoint</Application>
  <PresentationFormat>ملء الشاشة</PresentationFormat>
  <Paragraphs>23</Paragraphs>
  <Slides>7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7</vt:i4>
      </vt:variant>
      <vt:variant>
        <vt:lpstr>عناوين الشرائح</vt:lpstr>
      </vt:variant>
      <vt:variant>
        <vt:i4>7</vt:i4>
      </vt:variant>
    </vt:vector>
  </HeadingPairs>
  <TitlesOfParts>
    <vt:vector size="18" baseType="lpstr">
      <vt:lpstr>Arial</vt:lpstr>
      <vt:lpstr>Calibri</vt:lpstr>
      <vt:lpstr>Franklin Gothic Book</vt:lpstr>
      <vt:lpstr>Times New Roman</vt:lpstr>
      <vt:lpstr>سمة Office</vt:lpstr>
      <vt:lpstr>1_سمة Office</vt:lpstr>
      <vt:lpstr>2_سمة Office</vt:lpstr>
      <vt:lpstr>3_سمة Office</vt:lpstr>
      <vt:lpstr>4_سمة Office</vt:lpstr>
      <vt:lpstr>5_سمة Office</vt:lpstr>
      <vt:lpstr>6_سمة Office</vt:lpstr>
      <vt:lpstr>طريقة تعبئة الاستبيان  ؟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طريقة تعبئة الاستبيان  ؟</dc:title>
  <dc:creator>أمل الحياة</dc:creator>
  <cp:lastModifiedBy>أمل الحياة</cp:lastModifiedBy>
  <cp:revision>1</cp:revision>
  <dcterms:created xsi:type="dcterms:W3CDTF">2014-01-04T12:35:17Z</dcterms:created>
  <dcterms:modified xsi:type="dcterms:W3CDTF">2014-01-04T12:39:16Z</dcterms:modified>
</cp:coreProperties>
</file>