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3" r:id="rId5"/>
    <p:sldId id="262" r:id="rId6"/>
    <p:sldId id="261" r:id="rId7"/>
    <p:sldId id="294" r:id="rId8"/>
    <p:sldId id="260" r:id="rId9"/>
    <p:sldId id="264" r:id="rId10"/>
    <p:sldId id="265" r:id="rId11"/>
    <p:sldId id="266" r:id="rId12"/>
    <p:sldId id="267" r:id="rId13"/>
    <p:sldId id="268" r:id="rId14"/>
    <p:sldId id="269" r:id="rId15"/>
    <p:sldId id="274" r:id="rId16"/>
    <p:sldId id="275" r:id="rId17"/>
    <p:sldId id="270" r:id="rId18"/>
    <p:sldId id="271" r:id="rId19"/>
    <p:sldId id="272" r:id="rId20"/>
    <p:sldId id="273" r:id="rId21"/>
    <p:sldId id="276" r:id="rId22"/>
    <p:sldId id="277" r:id="rId23"/>
    <p:sldId id="278" r:id="rId24"/>
    <p:sldId id="279" r:id="rId25"/>
    <p:sldId id="280" r:id="rId26"/>
    <p:sldId id="281" r:id="rId27"/>
    <p:sldId id="282" r:id="rId28"/>
    <p:sldId id="28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3" d="100"/>
          <a:sy n="53" d="100"/>
        </p:scale>
        <p:origin x="-996" y="1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58CE28-26F0-4F13-9DBA-59E8D2DFAD05}"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5E6AA236-601A-4056-B6DD-80C87D701BAE}">
      <dgm:prSet phldrT="[نص]" custT="1"/>
      <dgm:spPr>
        <a:solidFill>
          <a:srgbClr val="00B0F0"/>
        </a:solidFill>
      </dgm:spPr>
      <dgm:t>
        <a:bodyPr/>
        <a:lstStyle/>
        <a:p>
          <a:pPr rtl="1"/>
          <a:r>
            <a:rPr lang="ar-SA" sz="2400" dirty="0" smtClean="0"/>
            <a:t>عوامل التجوية الفيزيائية:</a:t>
          </a:r>
          <a:endParaRPr lang="en-US" sz="2400" dirty="0"/>
        </a:p>
      </dgm:t>
    </dgm:pt>
    <dgm:pt modelId="{22AC54F5-5BDC-4224-92AD-7F99575A93CB}" type="parTrans" cxnId="{9A0D8EC2-7D2F-4255-AE8A-FFE7578A1934}">
      <dgm:prSet/>
      <dgm:spPr/>
      <dgm:t>
        <a:bodyPr/>
        <a:lstStyle/>
        <a:p>
          <a:endParaRPr lang="en-US"/>
        </a:p>
      </dgm:t>
    </dgm:pt>
    <dgm:pt modelId="{FEDAF61C-56F1-48DA-90DD-23C7B148EF35}" type="sibTrans" cxnId="{9A0D8EC2-7D2F-4255-AE8A-FFE7578A1934}">
      <dgm:prSet/>
      <dgm:spPr/>
      <dgm:t>
        <a:bodyPr/>
        <a:lstStyle/>
        <a:p>
          <a:endParaRPr lang="en-US"/>
        </a:p>
      </dgm:t>
    </dgm:pt>
    <dgm:pt modelId="{421A1A84-9166-42E0-8FB8-F910AECF7FD3}">
      <dgm:prSet phldrT="[نص]" custT="1"/>
      <dgm:spPr>
        <a:solidFill>
          <a:srgbClr val="00B0F0"/>
        </a:solidFill>
      </dgm:spPr>
      <dgm:t>
        <a:bodyPr/>
        <a:lstStyle/>
        <a:p>
          <a:r>
            <a:rPr lang="ar-SA" sz="2000" b="1" dirty="0" smtClean="0"/>
            <a:t>التسخين والتبريد </a:t>
          </a:r>
          <a:endParaRPr lang="en-US" sz="2000" b="1" dirty="0"/>
        </a:p>
      </dgm:t>
    </dgm:pt>
    <dgm:pt modelId="{04C0B9CA-278F-464C-B94B-0B125E307E1B}" type="parTrans" cxnId="{CB30EAEB-DB5E-4C12-950D-7194B983B5A2}">
      <dgm:prSet/>
      <dgm:spPr/>
      <dgm:t>
        <a:bodyPr/>
        <a:lstStyle/>
        <a:p>
          <a:endParaRPr lang="en-US"/>
        </a:p>
      </dgm:t>
    </dgm:pt>
    <dgm:pt modelId="{B4937806-16B1-41CC-A530-10B39EF0FB91}" type="sibTrans" cxnId="{CB30EAEB-DB5E-4C12-950D-7194B983B5A2}">
      <dgm:prSet/>
      <dgm:spPr/>
      <dgm:t>
        <a:bodyPr/>
        <a:lstStyle/>
        <a:p>
          <a:endParaRPr lang="en-US"/>
        </a:p>
      </dgm:t>
    </dgm:pt>
    <dgm:pt modelId="{1EC8D4BE-47C9-4B17-A5B5-0397EBFF49AD}">
      <dgm:prSet phldrT="[نص]" custT="1"/>
      <dgm:spPr>
        <a:solidFill>
          <a:srgbClr val="00B0F0"/>
        </a:solidFill>
      </dgm:spPr>
      <dgm:t>
        <a:bodyPr/>
        <a:lstStyle/>
        <a:p>
          <a:r>
            <a:rPr lang="ar-SA" sz="2000" b="1" dirty="0" smtClean="0"/>
            <a:t>ذوبان الجليد وتجمد الماء </a:t>
          </a:r>
          <a:endParaRPr lang="en-US" sz="2000" b="1" dirty="0"/>
        </a:p>
      </dgm:t>
    </dgm:pt>
    <dgm:pt modelId="{557F283E-F775-465D-8471-3A231954B5E2}" type="parTrans" cxnId="{212AC402-ABBA-4E71-BC96-BDFAFABC9578}">
      <dgm:prSet/>
      <dgm:spPr/>
      <dgm:t>
        <a:bodyPr/>
        <a:lstStyle/>
        <a:p>
          <a:endParaRPr lang="en-US"/>
        </a:p>
      </dgm:t>
    </dgm:pt>
    <dgm:pt modelId="{C4D34CFC-4113-41AE-95D8-AB1795646B19}" type="sibTrans" cxnId="{212AC402-ABBA-4E71-BC96-BDFAFABC9578}">
      <dgm:prSet/>
      <dgm:spPr/>
      <dgm:t>
        <a:bodyPr/>
        <a:lstStyle/>
        <a:p>
          <a:endParaRPr lang="en-US"/>
        </a:p>
      </dgm:t>
    </dgm:pt>
    <dgm:pt modelId="{38E5A54B-C1CF-4A33-B93F-45D04D2886F0}">
      <dgm:prSet phldrT="[نص]" custT="1"/>
      <dgm:spPr>
        <a:solidFill>
          <a:srgbClr val="7030A0"/>
        </a:solidFill>
      </dgm:spPr>
      <dgm:t>
        <a:bodyPr/>
        <a:lstStyle/>
        <a:p>
          <a:pPr rtl="1"/>
          <a:r>
            <a:rPr lang="ar-SA" sz="2400" dirty="0" smtClean="0"/>
            <a:t>عوامل التجوية الكيميائية:</a:t>
          </a:r>
          <a:endParaRPr lang="en-US" sz="2400" dirty="0"/>
        </a:p>
      </dgm:t>
    </dgm:pt>
    <dgm:pt modelId="{BF6D6B94-6D92-4222-B1A9-579258DDB1DF}" type="parTrans" cxnId="{B4D9019D-03E3-45DA-86C8-26716DB9E856}">
      <dgm:prSet/>
      <dgm:spPr/>
      <dgm:t>
        <a:bodyPr/>
        <a:lstStyle/>
        <a:p>
          <a:endParaRPr lang="en-US"/>
        </a:p>
      </dgm:t>
    </dgm:pt>
    <dgm:pt modelId="{80E5BA2C-1C13-4C1B-9A5C-E79943D8FD6B}" type="sibTrans" cxnId="{B4D9019D-03E3-45DA-86C8-26716DB9E856}">
      <dgm:prSet/>
      <dgm:spPr/>
      <dgm:t>
        <a:bodyPr/>
        <a:lstStyle/>
        <a:p>
          <a:endParaRPr lang="en-US"/>
        </a:p>
      </dgm:t>
    </dgm:pt>
    <dgm:pt modelId="{B6B2D5AD-9E05-4E04-9DCB-E3531843CDF3}">
      <dgm:prSet phldrT="[نص]"/>
      <dgm:spPr/>
      <dgm:t>
        <a:bodyPr vert="vert270"/>
        <a:lstStyle/>
        <a:p>
          <a:pPr rtl="1"/>
          <a:r>
            <a:rPr kumimoji="0" lang="ar-SA" b="1"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العوامل المؤدية إلى تكوين التربة:</a:t>
          </a:r>
          <a:endParaRPr lang="en-US" dirty="0">
            <a:solidFill>
              <a:schemeClr val="tx1"/>
            </a:solidFill>
          </a:endParaRPr>
        </a:p>
      </dgm:t>
    </dgm:pt>
    <dgm:pt modelId="{38AA1FBF-15A0-4F71-9222-E6F2C40C5443}" type="sibTrans" cxnId="{2AB76A0E-AFB6-4074-80FA-03078B676F25}">
      <dgm:prSet/>
      <dgm:spPr/>
      <dgm:t>
        <a:bodyPr/>
        <a:lstStyle/>
        <a:p>
          <a:endParaRPr lang="en-US"/>
        </a:p>
      </dgm:t>
    </dgm:pt>
    <dgm:pt modelId="{5A4D09BA-2097-4324-8AEB-9D1092198108}" type="parTrans" cxnId="{2AB76A0E-AFB6-4074-80FA-03078B676F25}">
      <dgm:prSet/>
      <dgm:spPr/>
      <dgm:t>
        <a:bodyPr/>
        <a:lstStyle/>
        <a:p>
          <a:endParaRPr lang="en-US"/>
        </a:p>
      </dgm:t>
    </dgm:pt>
    <dgm:pt modelId="{5279FF69-D2B2-435B-9DD8-0683BA3A4C30}">
      <dgm:prSet custT="1"/>
      <dgm:spPr>
        <a:solidFill>
          <a:srgbClr val="00B0F0"/>
        </a:solidFill>
      </dgm:spPr>
      <dgm:t>
        <a:bodyPr/>
        <a:lstStyle/>
        <a:p>
          <a:r>
            <a:rPr lang="ar-SA" sz="2000" b="1" dirty="0" smtClean="0"/>
            <a:t>الرياح</a:t>
          </a:r>
          <a:endParaRPr lang="en-US" sz="2000" b="1" dirty="0"/>
        </a:p>
      </dgm:t>
    </dgm:pt>
    <dgm:pt modelId="{CF83E724-E270-4101-BB3B-A9DB4EBD6A89}" type="parTrans" cxnId="{659BBCEB-4B2A-426C-BC70-C0FDBF0EEB0F}">
      <dgm:prSet/>
      <dgm:spPr/>
      <dgm:t>
        <a:bodyPr/>
        <a:lstStyle/>
        <a:p>
          <a:endParaRPr lang="en-US"/>
        </a:p>
      </dgm:t>
    </dgm:pt>
    <dgm:pt modelId="{D67BC812-E8EF-41DD-95C1-1E3155AB2C3F}" type="sibTrans" cxnId="{659BBCEB-4B2A-426C-BC70-C0FDBF0EEB0F}">
      <dgm:prSet/>
      <dgm:spPr/>
      <dgm:t>
        <a:bodyPr/>
        <a:lstStyle/>
        <a:p>
          <a:endParaRPr lang="en-US"/>
        </a:p>
      </dgm:t>
    </dgm:pt>
    <dgm:pt modelId="{01E710F4-A812-4869-8BF7-9FA0ED4F076E}">
      <dgm:prSet custT="1"/>
      <dgm:spPr>
        <a:solidFill>
          <a:srgbClr val="00B0F0"/>
        </a:solidFill>
      </dgm:spPr>
      <dgm:t>
        <a:bodyPr/>
        <a:lstStyle/>
        <a:p>
          <a:pPr rtl="1"/>
          <a:r>
            <a:rPr lang="ar-SA" sz="2000" b="1" dirty="0" smtClean="0"/>
            <a:t>نمو جذور النباتات </a:t>
          </a:r>
          <a:endParaRPr lang="en-US" sz="2000" b="1" dirty="0"/>
        </a:p>
      </dgm:t>
    </dgm:pt>
    <dgm:pt modelId="{E1029275-1446-496C-AA6E-92216B4AA5CF}" type="parTrans" cxnId="{B7B8B01B-A4F2-4C7E-A580-D1E0B97A632B}">
      <dgm:prSet/>
      <dgm:spPr/>
      <dgm:t>
        <a:bodyPr/>
        <a:lstStyle/>
        <a:p>
          <a:endParaRPr lang="en-US"/>
        </a:p>
      </dgm:t>
    </dgm:pt>
    <dgm:pt modelId="{504E96DF-46AE-41B4-839C-E3C4ADABF46E}" type="sibTrans" cxnId="{B7B8B01B-A4F2-4C7E-A580-D1E0B97A632B}">
      <dgm:prSet/>
      <dgm:spPr/>
      <dgm:t>
        <a:bodyPr/>
        <a:lstStyle/>
        <a:p>
          <a:endParaRPr lang="en-US"/>
        </a:p>
      </dgm:t>
    </dgm:pt>
    <dgm:pt modelId="{C24EA228-0714-4387-8631-E420BF6A1528}">
      <dgm:prSet custT="1"/>
      <dgm:spPr>
        <a:solidFill>
          <a:srgbClr val="7030A0"/>
        </a:solidFill>
      </dgm:spPr>
      <dgm:t>
        <a:bodyPr/>
        <a:lstStyle/>
        <a:p>
          <a:r>
            <a:rPr lang="ar-SA" sz="2000" b="1" dirty="0" smtClean="0"/>
            <a:t>التأكسد والاختزال  </a:t>
          </a:r>
          <a:endParaRPr lang="en-US" sz="2000" b="1" dirty="0"/>
        </a:p>
      </dgm:t>
    </dgm:pt>
    <dgm:pt modelId="{3620735F-B1B5-49C7-BDDC-3087BF5D085A}" type="parTrans" cxnId="{70DF982D-283D-40BE-A7C5-8052BF4CD135}">
      <dgm:prSet/>
      <dgm:spPr/>
      <dgm:t>
        <a:bodyPr/>
        <a:lstStyle/>
        <a:p>
          <a:endParaRPr lang="en-US"/>
        </a:p>
      </dgm:t>
    </dgm:pt>
    <dgm:pt modelId="{047C427C-7DDD-4CFE-94A8-8985E30F8D7F}" type="sibTrans" cxnId="{70DF982D-283D-40BE-A7C5-8052BF4CD135}">
      <dgm:prSet/>
      <dgm:spPr/>
      <dgm:t>
        <a:bodyPr/>
        <a:lstStyle/>
        <a:p>
          <a:endParaRPr lang="en-US"/>
        </a:p>
      </dgm:t>
    </dgm:pt>
    <dgm:pt modelId="{4E206FB2-423B-4A3B-AA5E-DB38F3D7480B}">
      <dgm:prSet custT="1"/>
      <dgm:spPr>
        <a:solidFill>
          <a:srgbClr val="7030A0"/>
        </a:solidFill>
      </dgm:spPr>
      <dgm:t>
        <a:bodyPr/>
        <a:lstStyle/>
        <a:p>
          <a:r>
            <a:rPr lang="ar-SA" sz="2000" b="1" smtClean="0"/>
            <a:t>التكربن</a:t>
          </a:r>
          <a:endParaRPr lang="en-US" sz="2000" b="1"/>
        </a:p>
      </dgm:t>
    </dgm:pt>
    <dgm:pt modelId="{AF872936-9371-4C82-B55F-3A1704289837}" type="parTrans" cxnId="{74302C20-E3AF-47B2-951E-340017DAD5BC}">
      <dgm:prSet/>
      <dgm:spPr/>
      <dgm:t>
        <a:bodyPr/>
        <a:lstStyle/>
        <a:p>
          <a:endParaRPr lang="en-US"/>
        </a:p>
      </dgm:t>
    </dgm:pt>
    <dgm:pt modelId="{12885C87-A839-47DD-99EF-12E44F40B98D}" type="sibTrans" cxnId="{74302C20-E3AF-47B2-951E-340017DAD5BC}">
      <dgm:prSet/>
      <dgm:spPr/>
      <dgm:t>
        <a:bodyPr/>
        <a:lstStyle/>
        <a:p>
          <a:endParaRPr lang="en-US"/>
        </a:p>
      </dgm:t>
    </dgm:pt>
    <dgm:pt modelId="{E7895B8C-EAD8-40DD-B3BF-6BB3E26ADC02}">
      <dgm:prSet custT="1"/>
      <dgm:spPr>
        <a:solidFill>
          <a:srgbClr val="00B050"/>
        </a:solidFill>
      </dgm:spPr>
      <dgm:t>
        <a:bodyPr/>
        <a:lstStyle/>
        <a:p>
          <a:r>
            <a:rPr lang="ar-SA" sz="2400" dirty="0" smtClean="0"/>
            <a:t>عوامل التجوية الإحيائية</a:t>
          </a:r>
          <a:endParaRPr lang="en-US" sz="2400" dirty="0"/>
        </a:p>
      </dgm:t>
    </dgm:pt>
    <dgm:pt modelId="{6D5CF3A2-5405-4084-9789-BB24FB728B08}" type="parTrans" cxnId="{74C88E80-9FA0-4DBB-93BD-DF20880638FB}">
      <dgm:prSet/>
      <dgm:spPr/>
      <dgm:t>
        <a:bodyPr/>
        <a:lstStyle/>
        <a:p>
          <a:endParaRPr lang="en-US"/>
        </a:p>
      </dgm:t>
    </dgm:pt>
    <dgm:pt modelId="{ED286CEB-9B15-4B02-B150-96202CAC92B0}" type="sibTrans" cxnId="{74C88E80-9FA0-4DBB-93BD-DF20880638FB}">
      <dgm:prSet/>
      <dgm:spPr/>
      <dgm:t>
        <a:bodyPr/>
        <a:lstStyle/>
        <a:p>
          <a:endParaRPr lang="en-US"/>
        </a:p>
      </dgm:t>
    </dgm:pt>
    <dgm:pt modelId="{DF6A31F0-E5D2-4822-8E56-B1D554C1337C}">
      <dgm:prSet custT="1"/>
      <dgm:spPr>
        <a:solidFill>
          <a:srgbClr val="00B050"/>
        </a:solidFill>
      </dgm:spPr>
      <dgm:t>
        <a:bodyPr/>
        <a:lstStyle/>
        <a:p>
          <a:r>
            <a:rPr lang="ar-SA" sz="1800" b="1" smtClean="0"/>
            <a:t>النباتات</a:t>
          </a:r>
          <a:endParaRPr lang="en-US" sz="1800" b="1"/>
        </a:p>
      </dgm:t>
    </dgm:pt>
    <dgm:pt modelId="{C8595E53-45FA-4F3C-9948-4545DBE523B7}" type="parTrans" cxnId="{D63298EA-6696-48FF-9030-8FA0F4B9DE89}">
      <dgm:prSet/>
      <dgm:spPr/>
      <dgm:t>
        <a:bodyPr/>
        <a:lstStyle/>
        <a:p>
          <a:endParaRPr lang="en-US"/>
        </a:p>
      </dgm:t>
    </dgm:pt>
    <dgm:pt modelId="{2E41CBE4-8AD6-4608-BD47-2C8ABED691B7}" type="sibTrans" cxnId="{D63298EA-6696-48FF-9030-8FA0F4B9DE89}">
      <dgm:prSet/>
      <dgm:spPr/>
      <dgm:t>
        <a:bodyPr/>
        <a:lstStyle/>
        <a:p>
          <a:endParaRPr lang="en-US"/>
        </a:p>
      </dgm:t>
    </dgm:pt>
    <dgm:pt modelId="{A1AEE732-C34B-4916-BC3A-12EACA6C735C}">
      <dgm:prSet custT="1"/>
      <dgm:spPr>
        <a:solidFill>
          <a:srgbClr val="00B050"/>
        </a:solidFill>
      </dgm:spPr>
      <dgm:t>
        <a:bodyPr/>
        <a:lstStyle/>
        <a:p>
          <a:r>
            <a:rPr lang="ar-SA" sz="1800" b="1" smtClean="0"/>
            <a:t>الحيوانات</a:t>
          </a:r>
          <a:endParaRPr lang="en-US" sz="1800" b="1"/>
        </a:p>
      </dgm:t>
    </dgm:pt>
    <dgm:pt modelId="{A7159C62-4638-4D1A-BF95-D236342FD71E}" type="parTrans" cxnId="{072BEF1F-52D2-49E6-8138-CAE1CFEC973F}">
      <dgm:prSet/>
      <dgm:spPr/>
      <dgm:t>
        <a:bodyPr/>
        <a:lstStyle/>
        <a:p>
          <a:endParaRPr lang="en-US"/>
        </a:p>
      </dgm:t>
    </dgm:pt>
    <dgm:pt modelId="{1C5DF8EA-5853-4539-A855-9B8CEF7198A6}" type="sibTrans" cxnId="{072BEF1F-52D2-49E6-8138-CAE1CFEC973F}">
      <dgm:prSet/>
      <dgm:spPr/>
      <dgm:t>
        <a:bodyPr/>
        <a:lstStyle/>
        <a:p>
          <a:endParaRPr lang="en-US"/>
        </a:p>
      </dgm:t>
    </dgm:pt>
    <dgm:pt modelId="{3A3B5169-7189-47EE-B32D-DFB9B306C2F9}">
      <dgm:prSet custT="1"/>
      <dgm:spPr>
        <a:solidFill>
          <a:schemeClr val="accent4">
            <a:lumMod val="50000"/>
          </a:schemeClr>
        </a:solidFill>
      </dgm:spPr>
      <dgm:t>
        <a:bodyPr/>
        <a:lstStyle/>
        <a:p>
          <a:r>
            <a:rPr lang="ar-SA" sz="1600" b="1" dirty="0" smtClean="0"/>
            <a:t>الطحالب الأرضية</a:t>
          </a:r>
          <a:endParaRPr lang="en-US" sz="1600" b="1" dirty="0"/>
        </a:p>
      </dgm:t>
    </dgm:pt>
    <dgm:pt modelId="{772250DE-A798-44C7-AABE-0B07B2913D4A}" type="parTrans" cxnId="{0CFE5346-0208-4663-AE50-1BC84F493431}">
      <dgm:prSet/>
      <dgm:spPr/>
      <dgm:t>
        <a:bodyPr/>
        <a:lstStyle/>
        <a:p>
          <a:endParaRPr lang="en-US"/>
        </a:p>
      </dgm:t>
    </dgm:pt>
    <dgm:pt modelId="{D88FA7DB-97B7-4F2E-ADDC-60CD8F1AC4EC}" type="sibTrans" cxnId="{0CFE5346-0208-4663-AE50-1BC84F493431}">
      <dgm:prSet/>
      <dgm:spPr/>
      <dgm:t>
        <a:bodyPr/>
        <a:lstStyle/>
        <a:p>
          <a:endParaRPr lang="en-US"/>
        </a:p>
      </dgm:t>
    </dgm:pt>
    <dgm:pt modelId="{1EA0630A-D5D1-4CCB-B4E0-FDB2EBBA9009}">
      <dgm:prSet custT="1"/>
      <dgm:spPr>
        <a:solidFill>
          <a:srgbClr val="00B050"/>
        </a:solidFill>
      </dgm:spPr>
      <dgm:t>
        <a:bodyPr/>
        <a:lstStyle/>
        <a:p>
          <a:r>
            <a:rPr lang="ar-SA" sz="1800" b="1" smtClean="0"/>
            <a:t>الإنسان</a:t>
          </a:r>
          <a:endParaRPr lang="en-US" sz="1800" b="1"/>
        </a:p>
      </dgm:t>
    </dgm:pt>
    <dgm:pt modelId="{A4779144-6C11-4AC9-A1F6-46D2EE7DBE24}" type="parTrans" cxnId="{03B29429-6C2A-4F34-98EB-A1FE5B22B7A0}">
      <dgm:prSet/>
      <dgm:spPr/>
      <dgm:t>
        <a:bodyPr/>
        <a:lstStyle/>
        <a:p>
          <a:endParaRPr lang="en-US"/>
        </a:p>
      </dgm:t>
    </dgm:pt>
    <dgm:pt modelId="{4DA95D4B-19D9-45AC-AE31-4F6384AA1AC5}" type="sibTrans" cxnId="{03B29429-6C2A-4F34-98EB-A1FE5B22B7A0}">
      <dgm:prSet/>
      <dgm:spPr/>
      <dgm:t>
        <a:bodyPr/>
        <a:lstStyle/>
        <a:p>
          <a:endParaRPr lang="en-US"/>
        </a:p>
      </dgm:t>
    </dgm:pt>
    <dgm:pt modelId="{261B5D26-7C13-402F-8586-AB55E3A34AF3}">
      <dgm:prSet custT="1"/>
      <dgm:spPr>
        <a:solidFill>
          <a:srgbClr val="00B050"/>
        </a:solidFill>
      </dgm:spPr>
      <dgm:t>
        <a:bodyPr/>
        <a:lstStyle/>
        <a:p>
          <a:r>
            <a:rPr lang="ar-SA" sz="1800" b="1" dirty="0" smtClean="0"/>
            <a:t>الأحياء الدقيقة</a:t>
          </a:r>
          <a:endParaRPr lang="en-US" sz="1800" b="1" dirty="0"/>
        </a:p>
      </dgm:t>
    </dgm:pt>
    <dgm:pt modelId="{A74AF841-EEE7-46CC-A146-1E1396A3BFC9}" type="parTrans" cxnId="{5FEA2628-47E7-4B37-9B6E-6F5F6AB86DB5}">
      <dgm:prSet/>
      <dgm:spPr/>
      <dgm:t>
        <a:bodyPr/>
        <a:lstStyle/>
        <a:p>
          <a:endParaRPr lang="en-US"/>
        </a:p>
      </dgm:t>
    </dgm:pt>
    <dgm:pt modelId="{93E125DC-245A-4EEA-A9D2-B7964BD9DBA7}" type="sibTrans" cxnId="{5FEA2628-47E7-4B37-9B6E-6F5F6AB86DB5}">
      <dgm:prSet/>
      <dgm:spPr/>
      <dgm:t>
        <a:bodyPr/>
        <a:lstStyle/>
        <a:p>
          <a:endParaRPr lang="en-US"/>
        </a:p>
      </dgm:t>
    </dgm:pt>
    <dgm:pt modelId="{9830891F-45BA-4EEF-B044-AA0DA20C3279}">
      <dgm:prSet custT="1"/>
      <dgm:spPr>
        <a:solidFill>
          <a:schemeClr val="accent4">
            <a:lumMod val="50000"/>
          </a:schemeClr>
        </a:solidFill>
      </dgm:spPr>
      <dgm:t>
        <a:bodyPr/>
        <a:lstStyle/>
        <a:p>
          <a:r>
            <a:rPr lang="ar-SA" sz="1800" b="1" dirty="0" smtClean="0"/>
            <a:t>الفطريات</a:t>
          </a:r>
          <a:endParaRPr lang="en-US" sz="1800" b="1" dirty="0"/>
        </a:p>
      </dgm:t>
    </dgm:pt>
    <dgm:pt modelId="{BE9DC06A-A458-4593-B85E-FC9F1E896372}" type="parTrans" cxnId="{357E4D3E-7468-4805-BF6E-B3F4B2A7BA42}">
      <dgm:prSet/>
      <dgm:spPr/>
      <dgm:t>
        <a:bodyPr/>
        <a:lstStyle/>
        <a:p>
          <a:endParaRPr lang="en-US"/>
        </a:p>
      </dgm:t>
    </dgm:pt>
    <dgm:pt modelId="{F5BB4200-D758-4B25-BBAF-362A5CD2E570}" type="sibTrans" cxnId="{357E4D3E-7468-4805-BF6E-B3F4B2A7BA42}">
      <dgm:prSet/>
      <dgm:spPr/>
      <dgm:t>
        <a:bodyPr/>
        <a:lstStyle/>
        <a:p>
          <a:endParaRPr lang="en-US"/>
        </a:p>
      </dgm:t>
    </dgm:pt>
    <dgm:pt modelId="{9B911C59-F9CC-4B17-A49D-64340947CA24}">
      <dgm:prSet custT="1"/>
      <dgm:spPr>
        <a:solidFill>
          <a:schemeClr val="accent4">
            <a:lumMod val="50000"/>
          </a:schemeClr>
        </a:solidFill>
      </dgm:spPr>
      <dgm:t>
        <a:bodyPr/>
        <a:lstStyle/>
        <a:p>
          <a:r>
            <a:rPr lang="ar-SA" sz="1800" b="1" dirty="0" smtClean="0"/>
            <a:t>البكتيريا</a:t>
          </a:r>
          <a:endParaRPr lang="en-US" sz="1800" b="1" dirty="0"/>
        </a:p>
      </dgm:t>
    </dgm:pt>
    <dgm:pt modelId="{DD23E5C2-B79A-450F-A525-139262052DA9}" type="parTrans" cxnId="{C0A6783F-1C5E-4DE0-AA24-946341B96E89}">
      <dgm:prSet/>
      <dgm:spPr/>
      <dgm:t>
        <a:bodyPr/>
        <a:lstStyle/>
        <a:p>
          <a:endParaRPr lang="en-US"/>
        </a:p>
      </dgm:t>
    </dgm:pt>
    <dgm:pt modelId="{E70AD7A7-F31B-4EC6-9444-F9692817A995}" type="sibTrans" cxnId="{C0A6783F-1C5E-4DE0-AA24-946341B96E89}">
      <dgm:prSet/>
      <dgm:spPr/>
      <dgm:t>
        <a:bodyPr/>
        <a:lstStyle/>
        <a:p>
          <a:endParaRPr lang="en-US"/>
        </a:p>
      </dgm:t>
    </dgm:pt>
    <dgm:pt modelId="{94AFC438-A363-4BCF-9E62-334F29262A13}">
      <dgm:prSet custT="1"/>
      <dgm:spPr>
        <a:solidFill>
          <a:schemeClr val="accent4">
            <a:lumMod val="50000"/>
          </a:schemeClr>
        </a:solidFill>
      </dgm:spPr>
      <dgm:t>
        <a:bodyPr/>
        <a:lstStyle/>
        <a:p>
          <a:r>
            <a:rPr lang="ar-SA" sz="1800" b="1" dirty="0" smtClean="0"/>
            <a:t>الأشنات</a:t>
          </a:r>
          <a:endParaRPr lang="en-US" sz="1800" b="1" dirty="0"/>
        </a:p>
      </dgm:t>
    </dgm:pt>
    <dgm:pt modelId="{ABE17980-C91D-49F1-8E09-77207660E24F}" type="parTrans" cxnId="{AF422CA1-67F4-4328-A95C-F9947F2A4177}">
      <dgm:prSet/>
      <dgm:spPr/>
      <dgm:t>
        <a:bodyPr/>
        <a:lstStyle/>
        <a:p>
          <a:endParaRPr lang="en-US"/>
        </a:p>
      </dgm:t>
    </dgm:pt>
    <dgm:pt modelId="{0F6042F8-392B-4701-B631-EB574625A6D3}" type="sibTrans" cxnId="{AF422CA1-67F4-4328-A95C-F9947F2A4177}">
      <dgm:prSet/>
      <dgm:spPr/>
      <dgm:t>
        <a:bodyPr/>
        <a:lstStyle/>
        <a:p>
          <a:endParaRPr lang="en-US"/>
        </a:p>
      </dgm:t>
    </dgm:pt>
    <dgm:pt modelId="{E8BEBAA6-1DCD-4146-BFCB-27D7731BC569}" type="pres">
      <dgm:prSet presAssocID="{A058CE28-26F0-4F13-9DBA-59E8D2DFAD05}" presName="diagram" presStyleCnt="0">
        <dgm:presLayoutVars>
          <dgm:chPref val="1"/>
          <dgm:dir val="rev"/>
          <dgm:animOne val="branch"/>
          <dgm:animLvl val="lvl"/>
          <dgm:resizeHandles val="exact"/>
        </dgm:presLayoutVars>
      </dgm:prSet>
      <dgm:spPr/>
      <dgm:t>
        <a:bodyPr/>
        <a:lstStyle/>
        <a:p>
          <a:endParaRPr lang="en-US"/>
        </a:p>
      </dgm:t>
    </dgm:pt>
    <dgm:pt modelId="{0974DEC4-CCDB-47FD-826C-2816E62221D3}" type="pres">
      <dgm:prSet presAssocID="{B6B2D5AD-9E05-4E04-9DCB-E3531843CDF3}" presName="root1" presStyleCnt="0"/>
      <dgm:spPr/>
    </dgm:pt>
    <dgm:pt modelId="{89615772-0715-47F5-8F49-567C68C108B7}" type="pres">
      <dgm:prSet presAssocID="{B6B2D5AD-9E05-4E04-9DCB-E3531843CDF3}" presName="LevelOneTextNode" presStyleLbl="node0" presStyleIdx="0" presStyleCnt="1" custScaleX="57995" custScaleY="687861" custLinFactNeighborX="97832" custLinFactNeighborY="-2671">
        <dgm:presLayoutVars>
          <dgm:chPref val="3"/>
        </dgm:presLayoutVars>
      </dgm:prSet>
      <dgm:spPr/>
      <dgm:t>
        <a:bodyPr/>
        <a:lstStyle/>
        <a:p>
          <a:endParaRPr lang="en-US"/>
        </a:p>
      </dgm:t>
    </dgm:pt>
    <dgm:pt modelId="{F79D722D-E4AE-4555-8D31-CC1902966EB4}" type="pres">
      <dgm:prSet presAssocID="{B6B2D5AD-9E05-4E04-9DCB-E3531843CDF3}" presName="level2hierChild" presStyleCnt="0"/>
      <dgm:spPr/>
    </dgm:pt>
    <dgm:pt modelId="{16DA50F0-0983-4033-9767-1290324464F2}" type="pres">
      <dgm:prSet presAssocID="{22AC54F5-5BDC-4224-92AD-7F99575A93CB}" presName="conn2-1" presStyleLbl="parChTrans1D2" presStyleIdx="0" presStyleCnt="3"/>
      <dgm:spPr/>
      <dgm:t>
        <a:bodyPr/>
        <a:lstStyle/>
        <a:p>
          <a:endParaRPr lang="en-US"/>
        </a:p>
      </dgm:t>
    </dgm:pt>
    <dgm:pt modelId="{676EF4EF-367A-4871-97D0-7DE53A137E6D}" type="pres">
      <dgm:prSet presAssocID="{22AC54F5-5BDC-4224-92AD-7F99575A93CB}" presName="connTx" presStyleLbl="parChTrans1D2" presStyleIdx="0" presStyleCnt="3"/>
      <dgm:spPr/>
      <dgm:t>
        <a:bodyPr/>
        <a:lstStyle/>
        <a:p>
          <a:endParaRPr lang="en-US"/>
        </a:p>
      </dgm:t>
    </dgm:pt>
    <dgm:pt modelId="{5ACBAAF4-8539-44D2-93B3-7E6B46267357}" type="pres">
      <dgm:prSet presAssocID="{5E6AA236-601A-4056-B6DD-80C87D701BAE}" presName="root2" presStyleCnt="0"/>
      <dgm:spPr/>
    </dgm:pt>
    <dgm:pt modelId="{B2EA60F6-099E-46AB-9D14-0CF2C10825F7}" type="pres">
      <dgm:prSet presAssocID="{5E6AA236-601A-4056-B6DD-80C87D701BAE}" presName="LevelTwoTextNode" presStyleLbl="node2" presStyleIdx="0" presStyleCnt="3" custScaleX="163335" custScaleY="175267">
        <dgm:presLayoutVars>
          <dgm:chPref val="3"/>
        </dgm:presLayoutVars>
      </dgm:prSet>
      <dgm:spPr/>
      <dgm:t>
        <a:bodyPr/>
        <a:lstStyle/>
        <a:p>
          <a:endParaRPr lang="en-US"/>
        </a:p>
      </dgm:t>
    </dgm:pt>
    <dgm:pt modelId="{B6E99A09-FE5D-45D4-BAC3-5AACE9511511}" type="pres">
      <dgm:prSet presAssocID="{5E6AA236-601A-4056-B6DD-80C87D701BAE}" presName="level3hierChild" presStyleCnt="0"/>
      <dgm:spPr/>
    </dgm:pt>
    <dgm:pt modelId="{5F5BC155-A53A-42B2-9882-70F38003DB8A}" type="pres">
      <dgm:prSet presAssocID="{04C0B9CA-278F-464C-B94B-0B125E307E1B}" presName="conn2-1" presStyleLbl="parChTrans1D3" presStyleIdx="0" presStyleCnt="10"/>
      <dgm:spPr/>
      <dgm:t>
        <a:bodyPr/>
        <a:lstStyle/>
        <a:p>
          <a:endParaRPr lang="en-US"/>
        </a:p>
      </dgm:t>
    </dgm:pt>
    <dgm:pt modelId="{0921C0E6-289A-40F0-831E-34113C472773}" type="pres">
      <dgm:prSet presAssocID="{04C0B9CA-278F-464C-B94B-0B125E307E1B}" presName="connTx" presStyleLbl="parChTrans1D3" presStyleIdx="0" presStyleCnt="10"/>
      <dgm:spPr/>
      <dgm:t>
        <a:bodyPr/>
        <a:lstStyle/>
        <a:p>
          <a:endParaRPr lang="en-US"/>
        </a:p>
      </dgm:t>
    </dgm:pt>
    <dgm:pt modelId="{B1E01EB1-560B-4FE5-BF02-98BD394DF028}" type="pres">
      <dgm:prSet presAssocID="{421A1A84-9166-42E0-8FB8-F910AECF7FD3}" presName="root2" presStyleCnt="0"/>
      <dgm:spPr/>
    </dgm:pt>
    <dgm:pt modelId="{A4701EE3-4D93-4D45-A4E5-FCC5BE86B064}" type="pres">
      <dgm:prSet presAssocID="{421A1A84-9166-42E0-8FB8-F910AECF7FD3}" presName="LevelTwoTextNode" presStyleLbl="node3" presStyleIdx="0" presStyleCnt="10" custScaleX="195083" custLinFactNeighborX="-76766" custLinFactNeighborY="26306">
        <dgm:presLayoutVars>
          <dgm:chPref val="3"/>
        </dgm:presLayoutVars>
      </dgm:prSet>
      <dgm:spPr/>
      <dgm:t>
        <a:bodyPr/>
        <a:lstStyle/>
        <a:p>
          <a:endParaRPr lang="en-US"/>
        </a:p>
      </dgm:t>
    </dgm:pt>
    <dgm:pt modelId="{C000C3C0-8D7F-4097-8E39-0FBD8A1CB2A6}" type="pres">
      <dgm:prSet presAssocID="{421A1A84-9166-42E0-8FB8-F910AECF7FD3}" presName="level3hierChild" presStyleCnt="0"/>
      <dgm:spPr/>
    </dgm:pt>
    <dgm:pt modelId="{19C18151-6797-4BAE-84D9-7CCCF35C35F2}" type="pres">
      <dgm:prSet presAssocID="{557F283E-F775-465D-8471-3A231954B5E2}" presName="conn2-1" presStyleLbl="parChTrans1D3" presStyleIdx="1" presStyleCnt="10"/>
      <dgm:spPr/>
      <dgm:t>
        <a:bodyPr/>
        <a:lstStyle/>
        <a:p>
          <a:endParaRPr lang="en-US"/>
        </a:p>
      </dgm:t>
    </dgm:pt>
    <dgm:pt modelId="{1CD5D352-2BFB-4884-ADDB-C4348F13CE09}" type="pres">
      <dgm:prSet presAssocID="{557F283E-F775-465D-8471-3A231954B5E2}" presName="connTx" presStyleLbl="parChTrans1D3" presStyleIdx="1" presStyleCnt="10"/>
      <dgm:spPr/>
      <dgm:t>
        <a:bodyPr/>
        <a:lstStyle/>
        <a:p>
          <a:endParaRPr lang="en-US"/>
        </a:p>
      </dgm:t>
    </dgm:pt>
    <dgm:pt modelId="{149A4FB5-3EB2-4F57-B7FD-92D7D8898478}" type="pres">
      <dgm:prSet presAssocID="{1EC8D4BE-47C9-4B17-A5B5-0397EBFF49AD}" presName="root2" presStyleCnt="0"/>
      <dgm:spPr/>
    </dgm:pt>
    <dgm:pt modelId="{9AA6E069-B7B5-440B-9A0B-5D9BAEEE6652}" type="pres">
      <dgm:prSet presAssocID="{1EC8D4BE-47C9-4B17-A5B5-0397EBFF49AD}" presName="LevelTwoTextNode" presStyleLbl="node3" presStyleIdx="1" presStyleCnt="10" custScaleX="195084" custLinFactNeighborX="-76766" custLinFactNeighborY="6296">
        <dgm:presLayoutVars>
          <dgm:chPref val="3"/>
        </dgm:presLayoutVars>
      </dgm:prSet>
      <dgm:spPr/>
      <dgm:t>
        <a:bodyPr/>
        <a:lstStyle/>
        <a:p>
          <a:endParaRPr lang="en-US"/>
        </a:p>
      </dgm:t>
    </dgm:pt>
    <dgm:pt modelId="{E2532F86-E0B3-41C9-AA02-AA425B0383DC}" type="pres">
      <dgm:prSet presAssocID="{1EC8D4BE-47C9-4B17-A5B5-0397EBFF49AD}" presName="level3hierChild" presStyleCnt="0"/>
      <dgm:spPr/>
    </dgm:pt>
    <dgm:pt modelId="{6719733F-5798-4ECB-A7B6-3702FBE6535A}" type="pres">
      <dgm:prSet presAssocID="{CF83E724-E270-4101-BB3B-A9DB4EBD6A89}" presName="conn2-1" presStyleLbl="parChTrans1D3" presStyleIdx="2" presStyleCnt="10"/>
      <dgm:spPr/>
      <dgm:t>
        <a:bodyPr/>
        <a:lstStyle/>
        <a:p>
          <a:endParaRPr lang="en-US"/>
        </a:p>
      </dgm:t>
    </dgm:pt>
    <dgm:pt modelId="{66370F07-3940-4AA7-8F4E-53293559BDAB}" type="pres">
      <dgm:prSet presAssocID="{CF83E724-E270-4101-BB3B-A9DB4EBD6A89}" presName="connTx" presStyleLbl="parChTrans1D3" presStyleIdx="2" presStyleCnt="10"/>
      <dgm:spPr/>
      <dgm:t>
        <a:bodyPr/>
        <a:lstStyle/>
        <a:p>
          <a:endParaRPr lang="en-US"/>
        </a:p>
      </dgm:t>
    </dgm:pt>
    <dgm:pt modelId="{14164F82-69AC-4324-9372-4F4C8B98CBDB}" type="pres">
      <dgm:prSet presAssocID="{5279FF69-D2B2-435B-9DD8-0683BA3A4C30}" presName="root2" presStyleCnt="0"/>
      <dgm:spPr/>
    </dgm:pt>
    <dgm:pt modelId="{0A51FC86-287F-4EEF-8788-F4986696FA2F}" type="pres">
      <dgm:prSet presAssocID="{5279FF69-D2B2-435B-9DD8-0683BA3A4C30}" presName="LevelTwoTextNode" presStyleLbl="node3" presStyleIdx="2" presStyleCnt="10" custScaleX="190311" custLinFactNeighborX="-79290" custLinFactNeighborY="-501">
        <dgm:presLayoutVars>
          <dgm:chPref val="3"/>
        </dgm:presLayoutVars>
      </dgm:prSet>
      <dgm:spPr/>
      <dgm:t>
        <a:bodyPr/>
        <a:lstStyle/>
        <a:p>
          <a:endParaRPr lang="en-US"/>
        </a:p>
      </dgm:t>
    </dgm:pt>
    <dgm:pt modelId="{97FBC505-364F-474E-B57B-8C6A7FC8ED3C}" type="pres">
      <dgm:prSet presAssocID="{5279FF69-D2B2-435B-9DD8-0683BA3A4C30}" presName="level3hierChild" presStyleCnt="0"/>
      <dgm:spPr/>
    </dgm:pt>
    <dgm:pt modelId="{3DFCBAB9-7CAF-4ACC-9664-36FE5CCDE2FA}" type="pres">
      <dgm:prSet presAssocID="{E1029275-1446-496C-AA6E-92216B4AA5CF}" presName="conn2-1" presStyleLbl="parChTrans1D3" presStyleIdx="3" presStyleCnt="10"/>
      <dgm:spPr/>
      <dgm:t>
        <a:bodyPr/>
        <a:lstStyle/>
        <a:p>
          <a:endParaRPr lang="en-US"/>
        </a:p>
      </dgm:t>
    </dgm:pt>
    <dgm:pt modelId="{3BB2F7FD-1F24-403C-9A2E-D01CE8320BD7}" type="pres">
      <dgm:prSet presAssocID="{E1029275-1446-496C-AA6E-92216B4AA5CF}" presName="connTx" presStyleLbl="parChTrans1D3" presStyleIdx="3" presStyleCnt="10"/>
      <dgm:spPr/>
      <dgm:t>
        <a:bodyPr/>
        <a:lstStyle/>
        <a:p>
          <a:endParaRPr lang="en-US"/>
        </a:p>
      </dgm:t>
    </dgm:pt>
    <dgm:pt modelId="{9FED5FBD-4D8D-4949-8C46-C017EBE1EC81}" type="pres">
      <dgm:prSet presAssocID="{01E710F4-A812-4869-8BF7-9FA0ED4F076E}" presName="root2" presStyleCnt="0"/>
      <dgm:spPr/>
    </dgm:pt>
    <dgm:pt modelId="{2852C3A0-AE24-40F7-AC24-AD17AD1B54D5}" type="pres">
      <dgm:prSet presAssocID="{01E710F4-A812-4869-8BF7-9FA0ED4F076E}" presName="LevelTwoTextNode" presStyleLbl="node3" presStyleIdx="3" presStyleCnt="10" custScaleX="203894" custLinFactNeighborX="-72498" custLinFactNeighborY="-6834">
        <dgm:presLayoutVars>
          <dgm:chPref val="3"/>
        </dgm:presLayoutVars>
      </dgm:prSet>
      <dgm:spPr/>
      <dgm:t>
        <a:bodyPr/>
        <a:lstStyle/>
        <a:p>
          <a:endParaRPr lang="en-US"/>
        </a:p>
      </dgm:t>
    </dgm:pt>
    <dgm:pt modelId="{19113FF8-32B6-4F52-A176-DBCFBAAA7835}" type="pres">
      <dgm:prSet presAssocID="{01E710F4-A812-4869-8BF7-9FA0ED4F076E}" presName="level3hierChild" presStyleCnt="0"/>
      <dgm:spPr/>
    </dgm:pt>
    <dgm:pt modelId="{642711EF-0E60-4FB2-B4C9-005A0F5F09ED}" type="pres">
      <dgm:prSet presAssocID="{BF6D6B94-6D92-4222-B1A9-579258DDB1DF}" presName="conn2-1" presStyleLbl="parChTrans1D2" presStyleIdx="1" presStyleCnt="3"/>
      <dgm:spPr/>
      <dgm:t>
        <a:bodyPr/>
        <a:lstStyle/>
        <a:p>
          <a:endParaRPr lang="en-US"/>
        </a:p>
      </dgm:t>
    </dgm:pt>
    <dgm:pt modelId="{EDA2A431-8ABE-45BE-A686-6F6F0A151ED0}" type="pres">
      <dgm:prSet presAssocID="{BF6D6B94-6D92-4222-B1A9-579258DDB1DF}" presName="connTx" presStyleLbl="parChTrans1D2" presStyleIdx="1" presStyleCnt="3"/>
      <dgm:spPr/>
      <dgm:t>
        <a:bodyPr/>
        <a:lstStyle/>
        <a:p>
          <a:endParaRPr lang="en-US"/>
        </a:p>
      </dgm:t>
    </dgm:pt>
    <dgm:pt modelId="{EE40E7E6-6306-4C24-B395-D72B8393384E}" type="pres">
      <dgm:prSet presAssocID="{38E5A54B-C1CF-4A33-B93F-45D04D2886F0}" presName="root2" presStyleCnt="0"/>
      <dgm:spPr/>
    </dgm:pt>
    <dgm:pt modelId="{201DB49A-7635-4D3E-9992-5FB7659BA7A6}" type="pres">
      <dgm:prSet presAssocID="{38E5A54B-C1CF-4A33-B93F-45D04D2886F0}" presName="LevelTwoTextNode" presStyleLbl="node2" presStyleIdx="1" presStyleCnt="3" custScaleX="167167" custScaleY="247667">
        <dgm:presLayoutVars>
          <dgm:chPref val="3"/>
        </dgm:presLayoutVars>
      </dgm:prSet>
      <dgm:spPr/>
      <dgm:t>
        <a:bodyPr/>
        <a:lstStyle/>
        <a:p>
          <a:endParaRPr lang="en-US"/>
        </a:p>
      </dgm:t>
    </dgm:pt>
    <dgm:pt modelId="{4D86D3B3-BB58-4F6E-B60A-B434F6048DD8}" type="pres">
      <dgm:prSet presAssocID="{38E5A54B-C1CF-4A33-B93F-45D04D2886F0}" presName="level3hierChild" presStyleCnt="0"/>
      <dgm:spPr/>
    </dgm:pt>
    <dgm:pt modelId="{FC03C05F-CDDB-4690-95F9-BD5E90559FA8}" type="pres">
      <dgm:prSet presAssocID="{3620735F-B1B5-49C7-BDDC-3087BF5D085A}" presName="conn2-1" presStyleLbl="parChTrans1D3" presStyleIdx="4" presStyleCnt="10"/>
      <dgm:spPr/>
      <dgm:t>
        <a:bodyPr/>
        <a:lstStyle/>
        <a:p>
          <a:endParaRPr lang="en-US"/>
        </a:p>
      </dgm:t>
    </dgm:pt>
    <dgm:pt modelId="{6C9B2199-A71A-4662-AFD6-72AEAE2C889C}" type="pres">
      <dgm:prSet presAssocID="{3620735F-B1B5-49C7-BDDC-3087BF5D085A}" presName="connTx" presStyleLbl="parChTrans1D3" presStyleIdx="4" presStyleCnt="10"/>
      <dgm:spPr/>
      <dgm:t>
        <a:bodyPr/>
        <a:lstStyle/>
        <a:p>
          <a:endParaRPr lang="en-US"/>
        </a:p>
      </dgm:t>
    </dgm:pt>
    <dgm:pt modelId="{E0BDADFF-35FB-4359-8BDF-9CCC3DD998B5}" type="pres">
      <dgm:prSet presAssocID="{C24EA228-0714-4387-8631-E420BF6A1528}" presName="root2" presStyleCnt="0"/>
      <dgm:spPr/>
    </dgm:pt>
    <dgm:pt modelId="{2D1D620E-0D27-42BE-BA78-235BDDEEDE93}" type="pres">
      <dgm:prSet presAssocID="{C24EA228-0714-4387-8631-E420BF6A1528}" presName="LevelTwoTextNode" presStyleLbl="node3" presStyleIdx="4" presStyleCnt="10" custScaleX="155480" custLinFactNeighborX="-83552" custLinFactNeighborY="549">
        <dgm:presLayoutVars>
          <dgm:chPref val="3"/>
        </dgm:presLayoutVars>
      </dgm:prSet>
      <dgm:spPr/>
      <dgm:t>
        <a:bodyPr/>
        <a:lstStyle/>
        <a:p>
          <a:endParaRPr lang="en-US"/>
        </a:p>
      </dgm:t>
    </dgm:pt>
    <dgm:pt modelId="{213A2C6D-EB29-4077-96FC-CF47E351478D}" type="pres">
      <dgm:prSet presAssocID="{C24EA228-0714-4387-8631-E420BF6A1528}" presName="level3hierChild" presStyleCnt="0"/>
      <dgm:spPr/>
    </dgm:pt>
    <dgm:pt modelId="{7578B5D7-06DD-4330-9033-732A1487F84F}" type="pres">
      <dgm:prSet presAssocID="{AF872936-9371-4C82-B55F-3A1704289837}" presName="conn2-1" presStyleLbl="parChTrans1D3" presStyleIdx="5" presStyleCnt="10"/>
      <dgm:spPr/>
      <dgm:t>
        <a:bodyPr/>
        <a:lstStyle/>
        <a:p>
          <a:endParaRPr lang="en-US"/>
        </a:p>
      </dgm:t>
    </dgm:pt>
    <dgm:pt modelId="{884CEE32-7DA7-491D-95C0-B5CB949419E2}" type="pres">
      <dgm:prSet presAssocID="{AF872936-9371-4C82-B55F-3A1704289837}" presName="connTx" presStyleLbl="parChTrans1D3" presStyleIdx="5" presStyleCnt="10"/>
      <dgm:spPr/>
      <dgm:t>
        <a:bodyPr/>
        <a:lstStyle/>
        <a:p>
          <a:endParaRPr lang="en-US"/>
        </a:p>
      </dgm:t>
    </dgm:pt>
    <dgm:pt modelId="{B6D13078-FCF5-4403-A9D5-AF13944A3074}" type="pres">
      <dgm:prSet presAssocID="{4E206FB2-423B-4A3B-AA5E-DB38F3D7480B}" presName="root2" presStyleCnt="0"/>
      <dgm:spPr/>
    </dgm:pt>
    <dgm:pt modelId="{4E21C501-2695-4287-B6B2-1FC69630C417}" type="pres">
      <dgm:prSet presAssocID="{4E206FB2-423B-4A3B-AA5E-DB38F3D7480B}" presName="LevelTwoTextNode" presStyleLbl="node3" presStyleIdx="5" presStyleCnt="10" custScaleX="154333" custLinFactNeighborX="-83552" custLinFactNeighborY="7680">
        <dgm:presLayoutVars>
          <dgm:chPref val="3"/>
        </dgm:presLayoutVars>
      </dgm:prSet>
      <dgm:spPr/>
      <dgm:t>
        <a:bodyPr/>
        <a:lstStyle/>
        <a:p>
          <a:endParaRPr lang="en-US"/>
        </a:p>
      </dgm:t>
    </dgm:pt>
    <dgm:pt modelId="{09D83B4A-96F7-40F9-8CD6-30BC2EB3216F}" type="pres">
      <dgm:prSet presAssocID="{4E206FB2-423B-4A3B-AA5E-DB38F3D7480B}" presName="level3hierChild" presStyleCnt="0"/>
      <dgm:spPr/>
    </dgm:pt>
    <dgm:pt modelId="{DD4A259E-5FA8-42C2-BE39-6A8C324A3DF9}" type="pres">
      <dgm:prSet presAssocID="{6D5CF3A2-5405-4084-9789-BB24FB728B08}" presName="conn2-1" presStyleLbl="parChTrans1D2" presStyleIdx="2" presStyleCnt="3"/>
      <dgm:spPr/>
      <dgm:t>
        <a:bodyPr/>
        <a:lstStyle/>
        <a:p>
          <a:endParaRPr lang="en-US"/>
        </a:p>
      </dgm:t>
    </dgm:pt>
    <dgm:pt modelId="{E17E8AF6-C702-4AEC-9C8C-53BBBB6D0BD7}" type="pres">
      <dgm:prSet presAssocID="{6D5CF3A2-5405-4084-9789-BB24FB728B08}" presName="connTx" presStyleLbl="parChTrans1D2" presStyleIdx="2" presStyleCnt="3"/>
      <dgm:spPr/>
      <dgm:t>
        <a:bodyPr/>
        <a:lstStyle/>
        <a:p>
          <a:endParaRPr lang="en-US"/>
        </a:p>
      </dgm:t>
    </dgm:pt>
    <dgm:pt modelId="{D5AA6034-8AD3-4708-BC1F-215A910708A0}" type="pres">
      <dgm:prSet presAssocID="{E7895B8C-EAD8-40DD-B3BF-6BB3E26ADC02}" presName="root2" presStyleCnt="0"/>
      <dgm:spPr/>
    </dgm:pt>
    <dgm:pt modelId="{55971939-0B53-4F2E-84A5-AF4080AFE477}" type="pres">
      <dgm:prSet presAssocID="{E7895B8C-EAD8-40DD-B3BF-6BB3E26ADC02}" presName="LevelTwoTextNode" presStyleLbl="node2" presStyleIdx="2" presStyleCnt="3" custScaleX="180750" custScaleY="209669">
        <dgm:presLayoutVars>
          <dgm:chPref val="3"/>
        </dgm:presLayoutVars>
      </dgm:prSet>
      <dgm:spPr/>
      <dgm:t>
        <a:bodyPr/>
        <a:lstStyle/>
        <a:p>
          <a:endParaRPr lang="en-US"/>
        </a:p>
      </dgm:t>
    </dgm:pt>
    <dgm:pt modelId="{1A6FFBE9-ECBE-484C-900B-908242D6EAC2}" type="pres">
      <dgm:prSet presAssocID="{E7895B8C-EAD8-40DD-B3BF-6BB3E26ADC02}" presName="level3hierChild" presStyleCnt="0"/>
      <dgm:spPr/>
    </dgm:pt>
    <dgm:pt modelId="{49B7854B-18B1-4D8E-98A2-F85B15F886A5}" type="pres">
      <dgm:prSet presAssocID="{C8595E53-45FA-4F3C-9948-4545DBE523B7}" presName="conn2-1" presStyleLbl="parChTrans1D3" presStyleIdx="6" presStyleCnt="10"/>
      <dgm:spPr/>
      <dgm:t>
        <a:bodyPr/>
        <a:lstStyle/>
        <a:p>
          <a:endParaRPr lang="en-US"/>
        </a:p>
      </dgm:t>
    </dgm:pt>
    <dgm:pt modelId="{C50EB842-5CA2-44EF-BF70-06F988C94B0B}" type="pres">
      <dgm:prSet presAssocID="{C8595E53-45FA-4F3C-9948-4545DBE523B7}" presName="connTx" presStyleLbl="parChTrans1D3" presStyleIdx="6" presStyleCnt="10"/>
      <dgm:spPr/>
      <dgm:t>
        <a:bodyPr/>
        <a:lstStyle/>
        <a:p>
          <a:endParaRPr lang="en-US"/>
        </a:p>
      </dgm:t>
    </dgm:pt>
    <dgm:pt modelId="{5304E347-42FB-4AAE-A132-DAD0F6BA54D3}" type="pres">
      <dgm:prSet presAssocID="{DF6A31F0-E5D2-4822-8E56-B1D554C1337C}" presName="root2" presStyleCnt="0"/>
      <dgm:spPr/>
    </dgm:pt>
    <dgm:pt modelId="{1BFD8E2F-C75F-4FAB-8231-091B0FDF47B7}" type="pres">
      <dgm:prSet presAssocID="{DF6A31F0-E5D2-4822-8E56-B1D554C1337C}" presName="LevelTwoTextNode" presStyleLbl="node3" presStyleIdx="6" presStyleCnt="10" custLinFactNeighborX="-84126" custLinFactNeighborY="28500">
        <dgm:presLayoutVars>
          <dgm:chPref val="3"/>
        </dgm:presLayoutVars>
      </dgm:prSet>
      <dgm:spPr/>
      <dgm:t>
        <a:bodyPr/>
        <a:lstStyle/>
        <a:p>
          <a:endParaRPr lang="en-US"/>
        </a:p>
      </dgm:t>
    </dgm:pt>
    <dgm:pt modelId="{E25A00ED-6C91-42EC-A5D6-B46E0E29778B}" type="pres">
      <dgm:prSet presAssocID="{DF6A31F0-E5D2-4822-8E56-B1D554C1337C}" presName="level3hierChild" presStyleCnt="0"/>
      <dgm:spPr/>
    </dgm:pt>
    <dgm:pt modelId="{2EC97A62-3DDC-4994-880C-E4A3F3201926}" type="pres">
      <dgm:prSet presAssocID="{A7159C62-4638-4D1A-BF95-D236342FD71E}" presName="conn2-1" presStyleLbl="parChTrans1D3" presStyleIdx="7" presStyleCnt="10"/>
      <dgm:spPr/>
      <dgm:t>
        <a:bodyPr/>
        <a:lstStyle/>
        <a:p>
          <a:endParaRPr lang="en-US"/>
        </a:p>
      </dgm:t>
    </dgm:pt>
    <dgm:pt modelId="{009B26B8-F489-416E-8F99-AEC9464EA4A1}" type="pres">
      <dgm:prSet presAssocID="{A7159C62-4638-4D1A-BF95-D236342FD71E}" presName="connTx" presStyleLbl="parChTrans1D3" presStyleIdx="7" presStyleCnt="10"/>
      <dgm:spPr/>
      <dgm:t>
        <a:bodyPr/>
        <a:lstStyle/>
        <a:p>
          <a:endParaRPr lang="en-US"/>
        </a:p>
      </dgm:t>
    </dgm:pt>
    <dgm:pt modelId="{51B61664-250A-412B-8DA4-A537B2AF45C0}" type="pres">
      <dgm:prSet presAssocID="{A1AEE732-C34B-4916-BC3A-12EACA6C735C}" presName="root2" presStyleCnt="0"/>
      <dgm:spPr/>
    </dgm:pt>
    <dgm:pt modelId="{C50502BD-2BF7-4566-98DD-2F4798123C86}" type="pres">
      <dgm:prSet presAssocID="{A1AEE732-C34B-4916-BC3A-12EACA6C735C}" presName="LevelTwoTextNode" presStyleLbl="node3" presStyleIdx="7" presStyleCnt="10" custLinFactNeighborX="-84126" custLinFactNeighborY="35751">
        <dgm:presLayoutVars>
          <dgm:chPref val="3"/>
        </dgm:presLayoutVars>
      </dgm:prSet>
      <dgm:spPr/>
      <dgm:t>
        <a:bodyPr/>
        <a:lstStyle/>
        <a:p>
          <a:endParaRPr lang="en-US"/>
        </a:p>
      </dgm:t>
    </dgm:pt>
    <dgm:pt modelId="{EBD43EFC-AFE2-4DC9-B5D8-0D061ACF38AE}" type="pres">
      <dgm:prSet presAssocID="{A1AEE732-C34B-4916-BC3A-12EACA6C735C}" presName="level3hierChild" presStyleCnt="0"/>
      <dgm:spPr/>
    </dgm:pt>
    <dgm:pt modelId="{AA2F1986-3B44-49D8-B1A3-5344067AEC57}" type="pres">
      <dgm:prSet presAssocID="{A74AF841-EEE7-46CC-A146-1E1396A3BFC9}" presName="conn2-1" presStyleLbl="parChTrans1D3" presStyleIdx="8" presStyleCnt="10"/>
      <dgm:spPr/>
      <dgm:t>
        <a:bodyPr/>
        <a:lstStyle/>
        <a:p>
          <a:endParaRPr lang="en-US"/>
        </a:p>
      </dgm:t>
    </dgm:pt>
    <dgm:pt modelId="{A5F6A3D3-5088-4537-B997-4AF6ADAC02A7}" type="pres">
      <dgm:prSet presAssocID="{A74AF841-EEE7-46CC-A146-1E1396A3BFC9}" presName="connTx" presStyleLbl="parChTrans1D3" presStyleIdx="8" presStyleCnt="10"/>
      <dgm:spPr/>
      <dgm:t>
        <a:bodyPr/>
        <a:lstStyle/>
        <a:p>
          <a:endParaRPr lang="en-US"/>
        </a:p>
      </dgm:t>
    </dgm:pt>
    <dgm:pt modelId="{119E2FC9-8260-434C-8544-8297924E681C}" type="pres">
      <dgm:prSet presAssocID="{261B5D26-7C13-402F-8586-AB55E3A34AF3}" presName="root2" presStyleCnt="0"/>
      <dgm:spPr/>
    </dgm:pt>
    <dgm:pt modelId="{EEC74953-FEDA-4972-937A-FB04AF85FC04}" type="pres">
      <dgm:prSet presAssocID="{261B5D26-7C13-402F-8586-AB55E3A34AF3}" presName="LevelTwoTextNode" presStyleLbl="node3" presStyleIdx="8" presStyleCnt="10" custLinFactNeighborX="-84126" custLinFactNeighborY="43001">
        <dgm:presLayoutVars>
          <dgm:chPref val="3"/>
        </dgm:presLayoutVars>
      </dgm:prSet>
      <dgm:spPr/>
      <dgm:t>
        <a:bodyPr/>
        <a:lstStyle/>
        <a:p>
          <a:endParaRPr lang="en-US"/>
        </a:p>
      </dgm:t>
    </dgm:pt>
    <dgm:pt modelId="{6BC2738F-1D81-4DC4-9302-EEB177E08E69}" type="pres">
      <dgm:prSet presAssocID="{261B5D26-7C13-402F-8586-AB55E3A34AF3}" presName="level3hierChild" presStyleCnt="0"/>
      <dgm:spPr/>
    </dgm:pt>
    <dgm:pt modelId="{4B4574AD-7800-4766-8332-9795964737B6}" type="pres">
      <dgm:prSet presAssocID="{772250DE-A798-44C7-AABE-0B07B2913D4A}" presName="conn2-1" presStyleLbl="parChTrans1D4" presStyleIdx="0" presStyleCnt="4"/>
      <dgm:spPr/>
      <dgm:t>
        <a:bodyPr/>
        <a:lstStyle/>
        <a:p>
          <a:endParaRPr lang="en-US"/>
        </a:p>
      </dgm:t>
    </dgm:pt>
    <dgm:pt modelId="{874FB127-7829-4F87-928F-B55436453056}" type="pres">
      <dgm:prSet presAssocID="{772250DE-A798-44C7-AABE-0B07B2913D4A}" presName="connTx" presStyleLbl="parChTrans1D4" presStyleIdx="0" presStyleCnt="4"/>
      <dgm:spPr/>
      <dgm:t>
        <a:bodyPr/>
        <a:lstStyle/>
        <a:p>
          <a:endParaRPr lang="en-US"/>
        </a:p>
      </dgm:t>
    </dgm:pt>
    <dgm:pt modelId="{35030D63-6E68-4A9F-8B95-F640C07EE535}" type="pres">
      <dgm:prSet presAssocID="{3A3B5169-7189-47EE-B32D-DFB9B306C2F9}" presName="root2" presStyleCnt="0"/>
      <dgm:spPr/>
    </dgm:pt>
    <dgm:pt modelId="{4DCBBBD1-FF4F-4E51-97A0-C9140821ABCA}" type="pres">
      <dgm:prSet presAssocID="{3A3B5169-7189-47EE-B32D-DFB9B306C2F9}" presName="LevelTwoTextNode" presStyleLbl="node4" presStyleIdx="0" presStyleCnt="4" custLinFactX="-33533" custLinFactNeighborX="-100000" custLinFactNeighborY="-15549">
        <dgm:presLayoutVars>
          <dgm:chPref val="3"/>
        </dgm:presLayoutVars>
      </dgm:prSet>
      <dgm:spPr/>
      <dgm:t>
        <a:bodyPr/>
        <a:lstStyle/>
        <a:p>
          <a:endParaRPr lang="en-US"/>
        </a:p>
      </dgm:t>
    </dgm:pt>
    <dgm:pt modelId="{90F886D3-D069-453F-A5F5-95E2D14721BB}" type="pres">
      <dgm:prSet presAssocID="{3A3B5169-7189-47EE-B32D-DFB9B306C2F9}" presName="level3hierChild" presStyleCnt="0"/>
      <dgm:spPr/>
    </dgm:pt>
    <dgm:pt modelId="{38B1BF3E-B8DF-4991-85DB-467AE07DBF81}" type="pres">
      <dgm:prSet presAssocID="{BE9DC06A-A458-4593-B85E-FC9F1E896372}" presName="conn2-1" presStyleLbl="parChTrans1D4" presStyleIdx="1" presStyleCnt="4"/>
      <dgm:spPr/>
      <dgm:t>
        <a:bodyPr/>
        <a:lstStyle/>
        <a:p>
          <a:endParaRPr lang="en-US"/>
        </a:p>
      </dgm:t>
    </dgm:pt>
    <dgm:pt modelId="{99B283FC-ABBF-42DE-B24F-C0C6DEC6BD66}" type="pres">
      <dgm:prSet presAssocID="{BE9DC06A-A458-4593-B85E-FC9F1E896372}" presName="connTx" presStyleLbl="parChTrans1D4" presStyleIdx="1" presStyleCnt="4"/>
      <dgm:spPr/>
      <dgm:t>
        <a:bodyPr/>
        <a:lstStyle/>
        <a:p>
          <a:endParaRPr lang="en-US"/>
        </a:p>
      </dgm:t>
    </dgm:pt>
    <dgm:pt modelId="{9C0B9DB2-D27C-483E-8334-C31BB379CDC0}" type="pres">
      <dgm:prSet presAssocID="{9830891F-45BA-4EEF-B044-AA0DA20C3279}" presName="root2" presStyleCnt="0"/>
      <dgm:spPr/>
    </dgm:pt>
    <dgm:pt modelId="{F9E335D1-364B-40AF-B0CE-3DA9C4608394}" type="pres">
      <dgm:prSet presAssocID="{9830891F-45BA-4EEF-B044-AA0DA20C3279}" presName="LevelTwoTextNode" presStyleLbl="node4" presStyleIdx="1" presStyleCnt="4" custLinFactX="-33533" custLinFactNeighborX="-100000" custLinFactNeighborY="-21988">
        <dgm:presLayoutVars>
          <dgm:chPref val="3"/>
        </dgm:presLayoutVars>
      </dgm:prSet>
      <dgm:spPr/>
      <dgm:t>
        <a:bodyPr/>
        <a:lstStyle/>
        <a:p>
          <a:endParaRPr lang="en-US"/>
        </a:p>
      </dgm:t>
    </dgm:pt>
    <dgm:pt modelId="{F228124D-5C19-4454-895E-70FF7E00CADD}" type="pres">
      <dgm:prSet presAssocID="{9830891F-45BA-4EEF-B044-AA0DA20C3279}" presName="level3hierChild" presStyleCnt="0"/>
      <dgm:spPr/>
    </dgm:pt>
    <dgm:pt modelId="{6DEB4A57-50BF-4313-9347-AF3D4F5C08CD}" type="pres">
      <dgm:prSet presAssocID="{DD23E5C2-B79A-450F-A525-139262052DA9}" presName="conn2-1" presStyleLbl="parChTrans1D4" presStyleIdx="2" presStyleCnt="4"/>
      <dgm:spPr/>
      <dgm:t>
        <a:bodyPr/>
        <a:lstStyle/>
        <a:p>
          <a:endParaRPr lang="en-US"/>
        </a:p>
      </dgm:t>
    </dgm:pt>
    <dgm:pt modelId="{F5C9E9E8-537F-4E10-9126-E2D6947EF992}" type="pres">
      <dgm:prSet presAssocID="{DD23E5C2-B79A-450F-A525-139262052DA9}" presName="connTx" presStyleLbl="parChTrans1D4" presStyleIdx="2" presStyleCnt="4"/>
      <dgm:spPr/>
      <dgm:t>
        <a:bodyPr/>
        <a:lstStyle/>
        <a:p>
          <a:endParaRPr lang="en-US"/>
        </a:p>
      </dgm:t>
    </dgm:pt>
    <dgm:pt modelId="{D7FD4028-D079-41EE-9882-B4B3874459BB}" type="pres">
      <dgm:prSet presAssocID="{9B911C59-F9CC-4B17-A49D-64340947CA24}" presName="root2" presStyleCnt="0"/>
      <dgm:spPr/>
    </dgm:pt>
    <dgm:pt modelId="{723269DF-003B-4E0B-A355-523B0E827F86}" type="pres">
      <dgm:prSet presAssocID="{9B911C59-F9CC-4B17-A49D-64340947CA24}" presName="LevelTwoTextNode" presStyleLbl="node4" presStyleIdx="2" presStyleCnt="4" custLinFactX="-33533" custLinFactNeighborX="-100000" custLinFactNeighborY="-14857">
        <dgm:presLayoutVars>
          <dgm:chPref val="3"/>
        </dgm:presLayoutVars>
      </dgm:prSet>
      <dgm:spPr/>
      <dgm:t>
        <a:bodyPr/>
        <a:lstStyle/>
        <a:p>
          <a:endParaRPr lang="en-US"/>
        </a:p>
      </dgm:t>
    </dgm:pt>
    <dgm:pt modelId="{2F107094-1E42-4758-B56E-303E85340E55}" type="pres">
      <dgm:prSet presAssocID="{9B911C59-F9CC-4B17-A49D-64340947CA24}" presName="level3hierChild" presStyleCnt="0"/>
      <dgm:spPr/>
    </dgm:pt>
    <dgm:pt modelId="{E0B043DC-9E0E-4190-8F67-D62F7E64CFE9}" type="pres">
      <dgm:prSet presAssocID="{ABE17980-C91D-49F1-8E09-77207660E24F}" presName="conn2-1" presStyleLbl="parChTrans1D4" presStyleIdx="3" presStyleCnt="4"/>
      <dgm:spPr/>
      <dgm:t>
        <a:bodyPr/>
        <a:lstStyle/>
        <a:p>
          <a:endParaRPr lang="en-US"/>
        </a:p>
      </dgm:t>
    </dgm:pt>
    <dgm:pt modelId="{0E9E9CAB-711F-430B-BBAE-6E48DBCABFAB}" type="pres">
      <dgm:prSet presAssocID="{ABE17980-C91D-49F1-8E09-77207660E24F}" presName="connTx" presStyleLbl="parChTrans1D4" presStyleIdx="3" presStyleCnt="4"/>
      <dgm:spPr/>
      <dgm:t>
        <a:bodyPr/>
        <a:lstStyle/>
        <a:p>
          <a:endParaRPr lang="en-US"/>
        </a:p>
      </dgm:t>
    </dgm:pt>
    <dgm:pt modelId="{F356F749-325D-4B5E-A349-427D4BA8C4D0}" type="pres">
      <dgm:prSet presAssocID="{94AFC438-A363-4BCF-9E62-334F29262A13}" presName="root2" presStyleCnt="0"/>
      <dgm:spPr/>
    </dgm:pt>
    <dgm:pt modelId="{991A2C2F-BD55-4FDE-B1B0-38451B36E450}" type="pres">
      <dgm:prSet presAssocID="{94AFC438-A363-4BCF-9E62-334F29262A13}" presName="LevelTwoTextNode" presStyleLbl="node4" presStyleIdx="3" presStyleCnt="4" custLinFactX="-33533" custLinFactNeighborX="-100000" custLinFactNeighborY="-21296">
        <dgm:presLayoutVars>
          <dgm:chPref val="3"/>
        </dgm:presLayoutVars>
      </dgm:prSet>
      <dgm:spPr/>
      <dgm:t>
        <a:bodyPr/>
        <a:lstStyle/>
        <a:p>
          <a:endParaRPr lang="en-US"/>
        </a:p>
      </dgm:t>
    </dgm:pt>
    <dgm:pt modelId="{052771A1-8C07-48D9-BE2F-FDAA3C295390}" type="pres">
      <dgm:prSet presAssocID="{94AFC438-A363-4BCF-9E62-334F29262A13}" presName="level3hierChild" presStyleCnt="0"/>
      <dgm:spPr/>
    </dgm:pt>
    <dgm:pt modelId="{6AE4A51C-0544-4EBE-BF87-DD7489825DB6}" type="pres">
      <dgm:prSet presAssocID="{A4779144-6C11-4AC9-A1F6-46D2EE7DBE24}" presName="conn2-1" presStyleLbl="parChTrans1D3" presStyleIdx="9" presStyleCnt="10"/>
      <dgm:spPr/>
      <dgm:t>
        <a:bodyPr/>
        <a:lstStyle/>
        <a:p>
          <a:endParaRPr lang="en-US"/>
        </a:p>
      </dgm:t>
    </dgm:pt>
    <dgm:pt modelId="{92E8041C-771D-4448-BD50-BB564305A872}" type="pres">
      <dgm:prSet presAssocID="{A4779144-6C11-4AC9-A1F6-46D2EE7DBE24}" presName="connTx" presStyleLbl="parChTrans1D3" presStyleIdx="9" presStyleCnt="10"/>
      <dgm:spPr/>
      <dgm:t>
        <a:bodyPr/>
        <a:lstStyle/>
        <a:p>
          <a:endParaRPr lang="en-US"/>
        </a:p>
      </dgm:t>
    </dgm:pt>
    <dgm:pt modelId="{88F67F92-05CD-4827-913F-00FF653A1EA0}" type="pres">
      <dgm:prSet presAssocID="{1EA0630A-D5D1-4CCB-B4E0-FDB2EBBA9009}" presName="root2" presStyleCnt="0"/>
      <dgm:spPr/>
    </dgm:pt>
    <dgm:pt modelId="{5BC19B9E-AC17-4D21-A8B7-026C62BBEAFB}" type="pres">
      <dgm:prSet presAssocID="{1EA0630A-D5D1-4CCB-B4E0-FDB2EBBA9009}" presName="LevelTwoTextNode" presStyleLbl="node3" presStyleIdx="9" presStyleCnt="10" custLinFactNeighborX="-84126" custLinFactNeighborY="50251">
        <dgm:presLayoutVars>
          <dgm:chPref val="3"/>
        </dgm:presLayoutVars>
      </dgm:prSet>
      <dgm:spPr/>
      <dgm:t>
        <a:bodyPr/>
        <a:lstStyle/>
        <a:p>
          <a:endParaRPr lang="en-US"/>
        </a:p>
      </dgm:t>
    </dgm:pt>
    <dgm:pt modelId="{AB53E00E-1E9B-4B5E-B869-EF8CF351A9DF}" type="pres">
      <dgm:prSet presAssocID="{1EA0630A-D5D1-4CCB-B4E0-FDB2EBBA9009}" presName="level3hierChild" presStyleCnt="0"/>
      <dgm:spPr/>
    </dgm:pt>
  </dgm:ptLst>
  <dgm:cxnLst>
    <dgm:cxn modelId="{5FEA2628-47E7-4B37-9B6E-6F5F6AB86DB5}" srcId="{E7895B8C-EAD8-40DD-B3BF-6BB3E26ADC02}" destId="{261B5D26-7C13-402F-8586-AB55E3A34AF3}" srcOrd="2" destOrd="0" parTransId="{A74AF841-EEE7-46CC-A146-1E1396A3BFC9}" sibTransId="{93E125DC-245A-4EEA-A9D2-B7964BD9DBA7}"/>
    <dgm:cxn modelId="{2560D7A7-0705-4CB8-A2E0-D7406E1F5CE1}" type="presOf" srcId="{AF872936-9371-4C82-B55F-3A1704289837}" destId="{884CEE32-7DA7-491D-95C0-B5CB949419E2}" srcOrd="1" destOrd="0" presId="urn:microsoft.com/office/officeart/2005/8/layout/hierarchy2"/>
    <dgm:cxn modelId="{DC5375BB-68FA-4C19-8BD5-AB9214566F41}" type="presOf" srcId="{C24EA228-0714-4387-8631-E420BF6A1528}" destId="{2D1D620E-0D27-42BE-BA78-235BDDEEDE93}" srcOrd="0" destOrd="0" presId="urn:microsoft.com/office/officeart/2005/8/layout/hierarchy2"/>
    <dgm:cxn modelId="{CB30EAEB-DB5E-4C12-950D-7194B983B5A2}" srcId="{5E6AA236-601A-4056-B6DD-80C87D701BAE}" destId="{421A1A84-9166-42E0-8FB8-F910AECF7FD3}" srcOrd="0" destOrd="0" parTransId="{04C0B9CA-278F-464C-B94B-0B125E307E1B}" sibTransId="{B4937806-16B1-41CC-A530-10B39EF0FB91}"/>
    <dgm:cxn modelId="{201A5D62-FF8C-4698-A41F-2F554D92B8BD}" type="presOf" srcId="{A74AF841-EEE7-46CC-A146-1E1396A3BFC9}" destId="{AA2F1986-3B44-49D8-B1A3-5344067AEC57}" srcOrd="0" destOrd="0" presId="urn:microsoft.com/office/officeart/2005/8/layout/hierarchy2"/>
    <dgm:cxn modelId="{357E4D3E-7468-4805-BF6E-B3F4B2A7BA42}" srcId="{261B5D26-7C13-402F-8586-AB55E3A34AF3}" destId="{9830891F-45BA-4EEF-B044-AA0DA20C3279}" srcOrd="1" destOrd="0" parTransId="{BE9DC06A-A458-4593-B85E-FC9F1E896372}" sibTransId="{F5BB4200-D758-4B25-BBAF-362A5CD2E570}"/>
    <dgm:cxn modelId="{802F01C8-2541-4E19-A4FA-7382517216BC}" type="presOf" srcId="{772250DE-A798-44C7-AABE-0B07B2913D4A}" destId="{4B4574AD-7800-4766-8332-9795964737B6}" srcOrd="0" destOrd="0" presId="urn:microsoft.com/office/officeart/2005/8/layout/hierarchy2"/>
    <dgm:cxn modelId="{E0AD3B5F-94C8-4BAA-BA54-C2D66F35A946}" type="presOf" srcId="{94AFC438-A363-4BCF-9E62-334F29262A13}" destId="{991A2C2F-BD55-4FDE-B1B0-38451B36E450}" srcOrd="0" destOrd="0" presId="urn:microsoft.com/office/officeart/2005/8/layout/hierarchy2"/>
    <dgm:cxn modelId="{FBB738CE-5663-455D-B622-5FDD1249D25A}" type="presOf" srcId="{DD23E5C2-B79A-450F-A525-139262052DA9}" destId="{6DEB4A57-50BF-4313-9347-AF3D4F5C08CD}" srcOrd="0" destOrd="0" presId="urn:microsoft.com/office/officeart/2005/8/layout/hierarchy2"/>
    <dgm:cxn modelId="{212AC402-ABBA-4E71-BC96-BDFAFABC9578}" srcId="{5E6AA236-601A-4056-B6DD-80C87D701BAE}" destId="{1EC8D4BE-47C9-4B17-A5B5-0397EBFF49AD}" srcOrd="1" destOrd="0" parTransId="{557F283E-F775-465D-8471-3A231954B5E2}" sibTransId="{C4D34CFC-4113-41AE-95D8-AB1795646B19}"/>
    <dgm:cxn modelId="{E8E0EF77-8D7E-45FA-95E6-A4FA0ED03469}" type="presOf" srcId="{C8595E53-45FA-4F3C-9948-4545DBE523B7}" destId="{49B7854B-18B1-4D8E-98A2-F85B15F886A5}" srcOrd="0" destOrd="0" presId="urn:microsoft.com/office/officeart/2005/8/layout/hierarchy2"/>
    <dgm:cxn modelId="{F453887B-3439-4D8B-8D53-42EDCC29BBF1}" type="presOf" srcId="{6D5CF3A2-5405-4084-9789-BB24FB728B08}" destId="{DD4A259E-5FA8-42C2-BE39-6A8C324A3DF9}" srcOrd="0" destOrd="0" presId="urn:microsoft.com/office/officeart/2005/8/layout/hierarchy2"/>
    <dgm:cxn modelId="{659BBCEB-4B2A-426C-BC70-C0FDBF0EEB0F}" srcId="{5E6AA236-601A-4056-B6DD-80C87D701BAE}" destId="{5279FF69-D2B2-435B-9DD8-0683BA3A4C30}" srcOrd="2" destOrd="0" parTransId="{CF83E724-E270-4101-BB3B-A9DB4EBD6A89}" sibTransId="{D67BC812-E8EF-41DD-95C1-1E3155AB2C3F}"/>
    <dgm:cxn modelId="{AF422CA1-67F4-4328-A95C-F9947F2A4177}" srcId="{261B5D26-7C13-402F-8586-AB55E3A34AF3}" destId="{94AFC438-A363-4BCF-9E62-334F29262A13}" srcOrd="3" destOrd="0" parTransId="{ABE17980-C91D-49F1-8E09-77207660E24F}" sibTransId="{0F6042F8-392B-4701-B631-EB574625A6D3}"/>
    <dgm:cxn modelId="{26DE7DB6-B53F-480D-ADAC-C01F8ED62EE3}" type="presOf" srcId="{A4779144-6C11-4AC9-A1F6-46D2EE7DBE24}" destId="{92E8041C-771D-4448-BD50-BB564305A872}" srcOrd="1" destOrd="0" presId="urn:microsoft.com/office/officeart/2005/8/layout/hierarchy2"/>
    <dgm:cxn modelId="{B262612A-F5B4-4D8C-9F09-4F9A9CF992D0}" type="presOf" srcId="{22AC54F5-5BDC-4224-92AD-7F99575A93CB}" destId="{676EF4EF-367A-4871-97D0-7DE53A137E6D}" srcOrd="1" destOrd="0" presId="urn:microsoft.com/office/officeart/2005/8/layout/hierarchy2"/>
    <dgm:cxn modelId="{8F754BE0-76C1-4B75-A66A-AB79230C2457}" type="presOf" srcId="{04C0B9CA-278F-464C-B94B-0B125E307E1B}" destId="{5F5BC155-A53A-42B2-9882-70F38003DB8A}" srcOrd="0" destOrd="0" presId="urn:microsoft.com/office/officeart/2005/8/layout/hierarchy2"/>
    <dgm:cxn modelId="{E07817A0-04F1-4388-9E24-88113356689A}" type="presOf" srcId="{772250DE-A798-44C7-AABE-0B07B2913D4A}" destId="{874FB127-7829-4F87-928F-B55436453056}" srcOrd="1" destOrd="0" presId="urn:microsoft.com/office/officeart/2005/8/layout/hierarchy2"/>
    <dgm:cxn modelId="{82C62A52-E2DE-457C-A0D7-945744C38D3E}" type="presOf" srcId="{9B911C59-F9CC-4B17-A49D-64340947CA24}" destId="{723269DF-003B-4E0B-A355-523B0E827F86}" srcOrd="0" destOrd="0" presId="urn:microsoft.com/office/officeart/2005/8/layout/hierarchy2"/>
    <dgm:cxn modelId="{FEE5F0B0-52AB-4593-B9CC-7C80542DE0CB}" type="presOf" srcId="{4E206FB2-423B-4A3B-AA5E-DB38F3D7480B}" destId="{4E21C501-2695-4287-B6B2-1FC69630C417}" srcOrd="0" destOrd="0" presId="urn:microsoft.com/office/officeart/2005/8/layout/hierarchy2"/>
    <dgm:cxn modelId="{A6A699A4-3197-450F-BA58-8DA5D3C19023}" type="presOf" srcId="{ABE17980-C91D-49F1-8E09-77207660E24F}" destId="{0E9E9CAB-711F-430B-BBAE-6E48DBCABFAB}" srcOrd="1" destOrd="0" presId="urn:microsoft.com/office/officeart/2005/8/layout/hierarchy2"/>
    <dgm:cxn modelId="{D63298EA-6696-48FF-9030-8FA0F4B9DE89}" srcId="{E7895B8C-EAD8-40DD-B3BF-6BB3E26ADC02}" destId="{DF6A31F0-E5D2-4822-8E56-B1D554C1337C}" srcOrd="0" destOrd="0" parTransId="{C8595E53-45FA-4F3C-9948-4545DBE523B7}" sibTransId="{2E41CBE4-8AD6-4608-BD47-2C8ABED691B7}"/>
    <dgm:cxn modelId="{E7D64247-C7AA-4134-BFE0-2C52D3FE3945}" type="presOf" srcId="{9830891F-45BA-4EEF-B044-AA0DA20C3279}" destId="{F9E335D1-364B-40AF-B0CE-3DA9C4608394}" srcOrd="0" destOrd="0" presId="urn:microsoft.com/office/officeart/2005/8/layout/hierarchy2"/>
    <dgm:cxn modelId="{3E7FB793-2996-474C-9B62-78486CD4D897}" type="presOf" srcId="{E1029275-1446-496C-AA6E-92216B4AA5CF}" destId="{3DFCBAB9-7CAF-4ACC-9664-36FE5CCDE2FA}" srcOrd="0" destOrd="0" presId="urn:microsoft.com/office/officeart/2005/8/layout/hierarchy2"/>
    <dgm:cxn modelId="{68484223-CD23-4C64-BAF0-2D04D45A74A4}" type="presOf" srcId="{ABE17980-C91D-49F1-8E09-77207660E24F}" destId="{E0B043DC-9E0E-4190-8F67-D62F7E64CFE9}" srcOrd="0" destOrd="0" presId="urn:microsoft.com/office/officeart/2005/8/layout/hierarchy2"/>
    <dgm:cxn modelId="{BE58E695-89B8-4ABD-A95D-CB9611AC48FD}" type="presOf" srcId="{B6B2D5AD-9E05-4E04-9DCB-E3531843CDF3}" destId="{89615772-0715-47F5-8F49-567C68C108B7}" srcOrd="0" destOrd="0" presId="urn:microsoft.com/office/officeart/2005/8/layout/hierarchy2"/>
    <dgm:cxn modelId="{78BD1432-AF09-4731-BDB8-1F8DC5135F1F}" type="presOf" srcId="{3620735F-B1B5-49C7-BDDC-3087BF5D085A}" destId="{6C9B2199-A71A-4662-AFD6-72AEAE2C889C}" srcOrd="1" destOrd="0" presId="urn:microsoft.com/office/officeart/2005/8/layout/hierarchy2"/>
    <dgm:cxn modelId="{9FD81FB4-F77F-4462-ACA8-035371FBE387}" type="presOf" srcId="{C8595E53-45FA-4F3C-9948-4545DBE523B7}" destId="{C50EB842-5CA2-44EF-BF70-06F988C94B0B}" srcOrd="1" destOrd="0" presId="urn:microsoft.com/office/officeart/2005/8/layout/hierarchy2"/>
    <dgm:cxn modelId="{CFDE3178-9955-41FD-9A05-C804C8B78C6B}" type="presOf" srcId="{CF83E724-E270-4101-BB3B-A9DB4EBD6A89}" destId="{66370F07-3940-4AA7-8F4E-53293559BDAB}" srcOrd="1" destOrd="0" presId="urn:microsoft.com/office/officeart/2005/8/layout/hierarchy2"/>
    <dgm:cxn modelId="{04365F1A-5866-4EF8-BE4D-5B3B862D29D5}" type="presOf" srcId="{BF6D6B94-6D92-4222-B1A9-579258DDB1DF}" destId="{642711EF-0E60-4FB2-B4C9-005A0F5F09ED}" srcOrd="0" destOrd="0" presId="urn:microsoft.com/office/officeart/2005/8/layout/hierarchy2"/>
    <dgm:cxn modelId="{15796C62-439E-495B-9778-40CDF0CAA6E2}" type="presOf" srcId="{38E5A54B-C1CF-4A33-B93F-45D04D2886F0}" destId="{201DB49A-7635-4D3E-9992-5FB7659BA7A6}" srcOrd="0" destOrd="0" presId="urn:microsoft.com/office/officeart/2005/8/layout/hierarchy2"/>
    <dgm:cxn modelId="{F9F7FDCC-290C-47F3-AE09-A91B98F449A2}" type="presOf" srcId="{557F283E-F775-465D-8471-3A231954B5E2}" destId="{19C18151-6797-4BAE-84D9-7CCCF35C35F2}" srcOrd="0" destOrd="0" presId="urn:microsoft.com/office/officeart/2005/8/layout/hierarchy2"/>
    <dgm:cxn modelId="{9F79EC69-5D31-4B38-AA4E-6E7803F9F82F}" type="presOf" srcId="{A7159C62-4638-4D1A-BF95-D236342FD71E}" destId="{2EC97A62-3DDC-4994-880C-E4A3F3201926}" srcOrd="0" destOrd="0" presId="urn:microsoft.com/office/officeart/2005/8/layout/hierarchy2"/>
    <dgm:cxn modelId="{072BEF1F-52D2-49E6-8138-CAE1CFEC973F}" srcId="{E7895B8C-EAD8-40DD-B3BF-6BB3E26ADC02}" destId="{A1AEE732-C34B-4916-BC3A-12EACA6C735C}" srcOrd="1" destOrd="0" parTransId="{A7159C62-4638-4D1A-BF95-D236342FD71E}" sibTransId="{1C5DF8EA-5853-4539-A855-9B8CEF7198A6}"/>
    <dgm:cxn modelId="{F07E3081-FCFC-41A0-8D5D-218C8B3BD1D9}" type="presOf" srcId="{04C0B9CA-278F-464C-B94B-0B125E307E1B}" destId="{0921C0E6-289A-40F0-831E-34113C472773}" srcOrd="1" destOrd="0" presId="urn:microsoft.com/office/officeart/2005/8/layout/hierarchy2"/>
    <dgm:cxn modelId="{806E2104-2662-4D14-A3D8-70E9886D9F70}" type="presOf" srcId="{6D5CF3A2-5405-4084-9789-BB24FB728B08}" destId="{E17E8AF6-C702-4AEC-9C8C-53BBBB6D0BD7}" srcOrd="1" destOrd="0" presId="urn:microsoft.com/office/officeart/2005/8/layout/hierarchy2"/>
    <dgm:cxn modelId="{B7B8B01B-A4F2-4C7E-A580-D1E0B97A632B}" srcId="{5E6AA236-601A-4056-B6DD-80C87D701BAE}" destId="{01E710F4-A812-4869-8BF7-9FA0ED4F076E}" srcOrd="3" destOrd="0" parTransId="{E1029275-1446-496C-AA6E-92216B4AA5CF}" sibTransId="{504E96DF-46AE-41B4-839C-E3C4ADABF46E}"/>
    <dgm:cxn modelId="{2FFA78C0-3E9D-4F06-B0EF-E5EE594215C4}" type="presOf" srcId="{5E6AA236-601A-4056-B6DD-80C87D701BAE}" destId="{B2EA60F6-099E-46AB-9D14-0CF2C10825F7}" srcOrd="0" destOrd="0" presId="urn:microsoft.com/office/officeart/2005/8/layout/hierarchy2"/>
    <dgm:cxn modelId="{13A93AC1-665E-47C4-8189-48189993F055}" type="presOf" srcId="{AF872936-9371-4C82-B55F-3A1704289837}" destId="{7578B5D7-06DD-4330-9033-732A1487F84F}" srcOrd="0" destOrd="0" presId="urn:microsoft.com/office/officeart/2005/8/layout/hierarchy2"/>
    <dgm:cxn modelId="{3C5F86A6-4187-4D59-A90C-D21CFEAC65FB}" type="presOf" srcId="{BF6D6B94-6D92-4222-B1A9-579258DDB1DF}" destId="{EDA2A431-8ABE-45BE-A686-6F6F0A151ED0}" srcOrd="1" destOrd="0" presId="urn:microsoft.com/office/officeart/2005/8/layout/hierarchy2"/>
    <dgm:cxn modelId="{D1132F0B-25A0-4868-A636-2818CA9F4A04}" type="presOf" srcId="{22AC54F5-5BDC-4224-92AD-7F99575A93CB}" destId="{16DA50F0-0983-4033-9767-1290324464F2}" srcOrd="0" destOrd="0" presId="urn:microsoft.com/office/officeart/2005/8/layout/hierarchy2"/>
    <dgm:cxn modelId="{9E50EDBA-5525-414F-925F-5F526FD52883}" type="presOf" srcId="{3620735F-B1B5-49C7-BDDC-3087BF5D085A}" destId="{FC03C05F-CDDB-4690-95F9-BD5E90559FA8}" srcOrd="0" destOrd="0" presId="urn:microsoft.com/office/officeart/2005/8/layout/hierarchy2"/>
    <dgm:cxn modelId="{DEC354FC-9378-4CD7-9156-5166154F6C54}" type="presOf" srcId="{BE9DC06A-A458-4593-B85E-FC9F1E896372}" destId="{38B1BF3E-B8DF-4991-85DB-467AE07DBF81}" srcOrd="0" destOrd="0" presId="urn:microsoft.com/office/officeart/2005/8/layout/hierarchy2"/>
    <dgm:cxn modelId="{E445782F-06F9-4F41-96BE-8179739A4E49}" type="presOf" srcId="{E1029275-1446-496C-AA6E-92216B4AA5CF}" destId="{3BB2F7FD-1F24-403C-9A2E-D01CE8320BD7}" srcOrd="1" destOrd="0" presId="urn:microsoft.com/office/officeart/2005/8/layout/hierarchy2"/>
    <dgm:cxn modelId="{607BB826-406F-43FC-8B87-CAF979686B33}" type="presOf" srcId="{BE9DC06A-A458-4593-B85E-FC9F1E896372}" destId="{99B283FC-ABBF-42DE-B24F-C0C6DEC6BD66}" srcOrd="1" destOrd="0" presId="urn:microsoft.com/office/officeart/2005/8/layout/hierarchy2"/>
    <dgm:cxn modelId="{59DC73AA-7268-4E5C-89D5-202A05340746}" type="presOf" srcId="{DD23E5C2-B79A-450F-A525-139262052DA9}" destId="{F5C9E9E8-537F-4E10-9126-E2D6947EF992}" srcOrd="1" destOrd="0" presId="urn:microsoft.com/office/officeart/2005/8/layout/hierarchy2"/>
    <dgm:cxn modelId="{03500241-4D50-4DAD-9169-FAE77C85B639}" type="presOf" srcId="{A058CE28-26F0-4F13-9DBA-59E8D2DFAD05}" destId="{E8BEBAA6-1DCD-4146-BFCB-27D7731BC569}" srcOrd="0" destOrd="0" presId="urn:microsoft.com/office/officeart/2005/8/layout/hierarchy2"/>
    <dgm:cxn modelId="{74302C20-E3AF-47B2-951E-340017DAD5BC}" srcId="{38E5A54B-C1CF-4A33-B93F-45D04D2886F0}" destId="{4E206FB2-423B-4A3B-AA5E-DB38F3D7480B}" srcOrd="1" destOrd="0" parTransId="{AF872936-9371-4C82-B55F-3A1704289837}" sibTransId="{12885C87-A839-47DD-99EF-12E44F40B98D}"/>
    <dgm:cxn modelId="{5E8A76EB-2E4A-4C30-B448-B47B9924B875}" type="presOf" srcId="{421A1A84-9166-42E0-8FB8-F910AECF7FD3}" destId="{A4701EE3-4D93-4D45-A4E5-FCC5BE86B064}" srcOrd="0" destOrd="0" presId="urn:microsoft.com/office/officeart/2005/8/layout/hierarchy2"/>
    <dgm:cxn modelId="{62C2E2DD-D945-43C9-8240-BBB6EC5CBE11}" type="presOf" srcId="{A74AF841-EEE7-46CC-A146-1E1396A3BFC9}" destId="{A5F6A3D3-5088-4537-B997-4AF6ADAC02A7}" srcOrd="1" destOrd="0" presId="urn:microsoft.com/office/officeart/2005/8/layout/hierarchy2"/>
    <dgm:cxn modelId="{70DF982D-283D-40BE-A7C5-8052BF4CD135}" srcId="{38E5A54B-C1CF-4A33-B93F-45D04D2886F0}" destId="{C24EA228-0714-4387-8631-E420BF6A1528}" srcOrd="0" destOrd="0" parTransId="{3620735F-B1B5-49C7-BDDC-3087BF5D085A}" sibTransId="{047C427C-7DDD-4CFE-94A8-8985E30F8D7F}"/>
    <dgm:cxn modelId="{03B29429-6C2A-4F34-98EB-A1FE5B22B7A0}" srcId="{E7895B8C-EAD8-40DD-B3BF-6BB3E26ADC02}" destId="{1EA0630A-D5D1-4CCB-B4E0-FDB2EBBA9009}" srcOrd="3" destOrd="0" parTransId="{A4779144-6C11-4AC9-A1F6-46D2EE7DBE24}" sibTransId="{4DA95D4B-19D9-45AC-AE31-4F6384AA1AC5}"/>
    <dgm:cxn modelId="{6860565C-D749-4C5A-AB16-B6127CFB78D3}" type="presOf" srcId="{557F283E-F775-465D-8471-3A231954B5E2}" destId="{1CD5D352-2BFB-4884-ADDB-C4348F13CE09}" srcOrd="1" destOrd="0" presId="urn:microsoft.com/office/officeart/2005/8/layout/hierarchy2"/>
    <dgm:cxn modelId="{2E1266B2-0452-47B6-9220-0E1A08E4F803}" type="presOf" srcId="{1EA0630A-D5D1-4CCB-B4E0-FDB2EBBA9009}" destId="{5BC19B9E-AC17-4D21-A8B7-026C62BBEAFB}" srcOrd="0" destOrd="0" presId="urn:microsoft.com/office/officeart/2005/8/layout/hierarchy2"/>
    <dgm:cxn modelId="{0CFE5346-0208-4663-AE50-1BC84F493431}" srcId="{261B5D26-7C13-402F-8586-AB55E3A34AF3}" destId="{3A3B5169-7189-47EE-B32D-DFB9B306C2F9}" srcOrd="0" destOrd="0" parTransId="{772250DE-A798-44C7-AABE-0B07B2913D4A}" sibTransId="{D88FA7DB-97B7-4F2E-ADDC-60CD8F1AC4EC}"/>
    <dgm:cxn modelId="{2AB76A0E-AFB6-4074-80FA-03078B676F25}" srcId="{A058CE28-26F0-4F13-9DBA-59E8D2DFAD05}" destId="{B6B2D5AD-9E05-4E04-9DCB-E3531843CDF3}" srcOrd="0" destOrd="0" parTransId="{5A4D09BA-2097-4324-8AEB-9D1092198108}" sibTransId="{38AA1FBF-15A0-4F71-9222-E6F2C40C5443}"/>
    <dgm:cxn modelId="{AEDB5DEE-2207-46A8-990F-EC9B9B60290D}" type="presOf" srcId="{1EC8D4BE-47C9-4B17-A5B5-0397EBFF49AD}" destId="{9AA6E069-B7B5-440B-9A0B-5D9BAEEE6652}" srcOrd="0" destOrd="0" presId="urn:microsoft.com/office/officeart/2005/8/layout/hierarchy2"/>
    <dgm:cxn modelId="{F133F84D-ED23-47DB-B4DF-8A42023573CE}" type="presOf" srcId="{A7159C62-4638-4D1A-BF95-D236342FD71E}" destId="{009B26B8-F489-416E-8F99-AEC9464EA4A1}" srcOrd="1" destOrd="0" presId="urn:microsoft.com/office/officeart/2005/8/layout/hierarchy2"/>
    <dgm:cxn modelId="{9A0D8EC2-7D2F-4255-AE8A-FFE7578A1934}" srcId="{B6B2D5AD-9E05-4E04-9DCB-E3531843CDF3}" destId="{5E6AA236-601A-4056-B6DD-80C87D701BAE}" srcOrd="0" destOrd="0" parTransId="{22AC54F5-5BDC-4224-92AD-7F99575A93CB}" sibTransId="{FEDAF61C-56F1-48DA-90DD-23C7B148EF35}"/>
    <dgm:cxn modelId="{87712BF2-FCAA-4707-9583-E917C876CAB1}" type="presOf" srcId="{DF6A31F0-E5D2-4822-8E56-B1D554C1337C}" destId="{1BFD8E2F-C75F-4FAB-8231-091B0FDF47B7}" srcOrd="0" destOrd="0" presId="urn:microsoft.com/office/officeart/2005/8/layout/hierarchy2"/>
    <dgm:cxn modelId="{2C4C45B6-4A47-4D1E-B130-49ED61451715}" type="presOf" srcId="{3A3B5169-7189-47EE-B32D-DFB9B306C2F9}" destId="{4DCBBBD1-FF4F-4E51-97A0-C9140821ABCA}" srcOrd="0" destOrd="0" presId="urn:microsoft.com/office/officeart/2005/8/layout/hierarchy2"/>
    <dgm:cxn modelId="{67A02B69-805C-458A-8592-B1F85A3F51BA}" type="presOf" srcId="{A1AEE732-C34B-4916-BC3A-12EACA6C735C}" destId="{C50502BD-2BF7-4566-98DD-2F4798123C86}" srcOrd="0" destOrd="0" presId="urn:microsoft.com/office/officeart/2005/8/layout/hierarchy2"/>
    <dgm:cxn modelId="{E7E3300A-5388-4CBD-B1E4-C54CE99D1468}" type="presOf" srcId="{E7895B8C-EAD8-40DD-B3BF-6BB3E26ADC02}" destId="{55971939-0B53-4F2E-84A5-AF4080AFE477}" srcOrd="0" destOrd="0" presId="urn:microsoft.com/office/officeart/2005/8/layout/hierarchy2"/>
    <dgm:cxn modelId="{FFEA3FDF-C99B-45B1-9606-677F41F77FD7}" type="presOf" srcId="{5279FF69-D2B2-435B-9DD8-0683BA3A4C30}" destId="{0A51FC86-287F-4EEF-8788-F4986696FA2F}" srcOrd="0" destOrd="0" presId="urn:microsoft.com/office/officeart/2005/8/layout/hierarchy2"/>
    <dgm:cxn modelId="{A91A8C68-54BC-4362-8544-9A9A3D1AC605}" type="presOf" srcId="{CF83E724-E270-4101-BB3B-A9DB4EBD6A89}" destId="{6719733F-5798-4ECB-A7B6-3702FBE6535A}" srcOrd="0" destOrd="0" presId="urn:microsoft.com/office/officeart/2005/8/layout/hierarchy2"/>
    <dgm:cxn modelId="{2C3655CF-8F44-4F7A-A409-E0BFA3C4D3B4}" type="presOf" srcId="{261B5D26-7C13-402F-8586-AB55E3A34AF3}" destId="{EEC74953-FEDA-4972-937A-FB04AF85FC04}" srcOrd="0" destOrd="0" presId="urn:microsoft.com/office/officeart/2005/8/layout/hierarchy2"/>
    <dgm:cxn modelId="{CDE40D49-0940-4E1C-94F8-DAA43F9E578C}" type="presOf" srcId="{A4779144-6C11-4AC9-A1F6-46D2EE7DBE24}" destId="{6AE4A51C-0544-4EBE-BF87-DD7489825DB6}" srcOrd="0" destOrd="0" presId="urn:microsoft.com/office/officeart/2005/8/layout/hierarchy2"/>
    <dgm:cxn modelId="{74C88E80-9FA0-4DBB-93BD-DF20880638FB}" srcId="{B6B2D5AD-9E05-4E04-9DCB-E3531843CDF3}" destId="{E7895B8C-EAD8-40DD-B3BF-6BB3E26ADC02}" srcOrd="2" destOrd="0" parTransId="{6D5CF3A2-5405-4084-9789-BB24FB728B08}" sibTransId="{ED286CEB-9B15-4B02-B150-96202CAC92B0}"/>
    <dgm:cxn modelId="{C0A6783F-1C5E-4DE0-AA24-946341B96E89}" srcId="{261B5D26-7C13-402F-8586-AB55E3A34AF3}" destId="{9B911C59-F9CC-4B17-A49D-64340947CA24}" srcOrd="2" destOrd="0" parTransId="{DD23E5C2-B79A-450F-A525-139262052DA9}" sibTransId="{E70AD7A7-F31B-4EC6-9444-F9692817A995}"/>
    <dgm:cxn modelId="{46D37FF8-85C9-4086-A7E4-FACED2821C95}" type="presOf" srcId="{01E710F4-A812-4869-8BF7-9FA0ED4F076E}" destId="{2852C3A0-AE24-40F7-AC24-AD17AD1B54D5}" srcOrd="0" destOrd="0" presId="urn:microsoft.com/office/officeart/2005/8/layout/hierarchy2"/>
    <dgm:cxn modelId="{B4D9019D-03E3-45DA-86C8-26716DB9E856}" srcId="{B6B2D5AD-9E05-4E04-9DCB-E3531843CDF3}" destId="{38E5A54B-C1CF-4A33-B93F-45D04D2886F0}" srcOrd="1" destOrd="0" parTransId="{BF6D6B94-6D92-4222-B1A9-579258DDB1DF}" sibTransId="{80E5BA2C-1C13-4C1B-9A5C-E79943D8FD6B}"/>
    <dgm:cxn modelId="{FA966AA2-4085-4E19-9C46-9054290015EC}" type="presParOf" srcId="{E8BEBAA6-1DCD-4146-BFCB-27D7731BC569}" destId="{0974DEC4-CCDB-47FD-826C-2816E62221D3}" srcOrd="0" destOrd="0" presId="urn:microsoft.com/office/officeart/2005/8/layout/hierarchy2"/>
    <dgm:cxn modelId="{01E0E194-B67A-4697-9C54-39C7B89CA35C}" type="presParOf" srcId="{0974DEC4-CCDB-47FD-826C-2816E62221D3}" destId="{89615772-0715-47F5-8F49-567C68C108B7}" srcOrd="0" destOrd="0" presId="urn:microsoft.com/office/officeart/2005/8/layout/hierarchy2"/>
    <dgm:cxn modelId="{1F28C73F-1BF5-4FD9-BDDA-EA4C59D270D7}" type="presParOf" srcId="{0974DEC4-CCDB-47FD-826C-2816E62221D3}" destId="{F79D722D-E4AE-4555-8D31-CC1902966EB4}" srcOrd="1" destOrd="0" presId="urn:microsoft.com/office/officeart/2005/8/layout/hierarchy2"/>
    <dgm:cxn modelId="{D5167649-B60D-4F8E-A77F-F519F7337AC8}" type="presParOf" srcId="{F79D722D-E4AE-4555-8D31-CC1902966EB4}" destId="{16DA50F0-0983-4033-9767-1290324464F2}" srcOrd="0" destOrd="0" presId="urn:microsoft.com/office/officeart/2005/8/layout/hierarchy2"/>
    <dgm:cxn modelId="{6E01B9E3-4E4A-4EB6-B7B5-60F35B7A5B2D}" type="presParOf" srcId="{16DA50F0-0983-4033-9767-1290324464F2}" destId="{676EF4EF-367A-4871-97D0-7DE53A137E6D}" srcOrd="0" destOrd="0" presId="urn:microsoft.com/office/officeart/2005/8/layout/hierarchy2"/>
    <dgm:cxn modelId="{F94C9AAD-959B-43F2-A9F2-D66C77174288}" type="presParOf" srcId="{F79D722D-E4AE-4555-8D31-CC1902966EB4}" destId="{5ACBAAF4-8539-44D2-93B3-7E6B46267357}" srcOrd="1" destOrd="0" presId="urn:microsoft.com/office/officeart/2005/8/layout/hierarchy2"/>
    <dgm:cxn modelId="{5963C5C0-A57A-4B53-8161-8D62A6ECF66C}" type="presParOf" srcId="{5ACBAAF4-8539-44D2-93B3-7E6B46267357}" destId="{B2EA60F6-099E-46AB-9D14-0CF2C10825F7}" srcOrd="0" destOrd="0" presId="urn:microsoft.com/office/officeart/2005/8/layout/hierarchy2"/>
    <dgm:cxn modelId="{890E28D8-D3A1-4FB4-93DD-B9360690C28A}" type="presParOf" srcId="{5ACBAAF4-8539-44D2-93B3-7E6B46267357}" destId="{B6E99A09-FE5D-45D4-BAC3-5AACE9511511}" srcOrd="1" destOrd="0" presId="urn:microsoft.com/office/officeart/2005/8/layout/hierarchy2"/>
    <dgm:cxn modelId="{C2933F8B-69AE-47E2-BFC3-C4309214F2E2}" type="presParOf" srcId="{B6E99A09-FE5D-45D4-BAC3-5AACE9511511}" destId="{5F5BC155-A53A-42B2-9882-70F38003DB8A}" srcOrd="0" destOrd="0" presId="urn:microsoft.com/office/officeart/2005/8/layout/hierarchy2"/>
    <dgm:cxn modelId="{73778D78-D8D7-432C-AED7-50C7EEFA7E5B}" type="presParOf" srcId="{5F5BC155-A53A-42B2-9882-70F38003DB8A}" destId="{0921C0E6-289A-40F0-831E-34113C472773}" srcOrd="0" destOrd="0" presId="urn:microsoft.com/office/officeart/2005/8/layout/hierarchy2"/>
    <dgm:cxn modelId="{1DA115C5-A672-4BC0-9B96-506FBC1FC0DD}" type="presParOf" srcId="{B6E99A09-FE5D-45D4-BAC3-5AACE9511511}" destId="{B1E01EB1-560B-4FE5-BF02-98BD394DF028}" srcOrd="1" destOrd="0" presId="urn:microsoft.com/office/officeart/2005/8/layout/hierarchy2"/>
    <dgm:cxn modelId="{FA47486A-C9A3-46C8-9FD8-EF93FEF94107}" type="presParOf" srcId="{B1E01EB1-560B-4FE5-BF02-98BD394DF028}" destId="{A4701EE3-4D93-4D45-A4E5-FCC5BE86B064}" srcOrd="0" destOrd="0" presId="urn:microsoft.com/office/officeart/2005/8/layout/hierarchy2"/>
    <dgm:cxn modelId="{595919E3-E092-4E88-AB40-1B5460E78A61}" type="presParOf" srcId="{B1E01EB1-560B-4FE5-BF02-98BD394DF028}" destId="{C000C3C0-8D7F-4097-8E39-0FBD8A1CB2A6}" srcOrd="1" destOrd="0" presId="urn:microsoft.com/office/officeart/2005/8/layout/hierarchy2"/>
    <dgm:cxn modelId="{9A00E7DB-2691-41FA-9022-758EC70E9F9F}" type="presParOf" srcId="{B6E99A09-FE5D-45D4-BAC3-5AACE9511511}" destId="{19C18151-6797-4BAE-84D9-7CCCF35C35F2}" srcOrd="2" destOrd="0" presId="urn:microsoft.com/office/officeart/2005/8/layout/hierarchy2"/>
    <dgm:cxn modelId="{C68C01D6-A784-4EE5-A04F-9C3B1229F617}" type="presParOf" srcId="{19C18151-6797-4BAE-84D9-7CCCF35C35F2}" destId="{1CD5D352-2BFB-4884-ADDB-C4348F13CE09}" srcOrd="0" destOrd="0" presId="urn:microsoft.com/office/officeart/2005/8/layout/hierarchy2"/>
    <dgm:cxn modelId="{8D0BB03F-D5D3-4CFC-83B0-C9A87EA7D7A4}" type="presParOf" srcId="{B6E99A09-FE5D-45D4-BAC3-5AACE9511511}" destId="{149A4FB5-3EB2-4F57-B7FD-92D7D8898478}" srcOrd="3" destOrd="0" presId="urn:microsoft.com/office/officeart/2005/8/layout/hierarchy2"/>
    <dgm:cxn modelId="{75B81AFA-12F6-424A-9B37-4A0BF7DD3F03}" type="presParOf" srcId="{149A4FB5-3EB2-4F57-B7FD-92D7D8898478}" destId="{9AA6E069-B7B5-440B-9A0B-5D9BAEEE6652}" srcOrd="0" destOrd="0" presId="urn:microsoft.com/office/officeart/2005/8/layout/hierarchy2"/>
    <dgm:cxn modelId="{6620AD53-2E6B-4925-878B-F74D9979DCB6}" type="presParOf" srcId="{149A4FB5-3EB2-4F57-B7FD-92D7D8898478}" destId="{E2532F86-E0B3-41C9-AA02-AA425B0383DC}" srcOrd="1" destOrd="0" presId="urn:microsoft.com/office/officeart/2005/8/layout/hierarchy2"/>
    <dgm:cxn modelId="{5A51E642-D3E9-455B-B95B-80AB53EF46B0}" type="presParOf" srcId="{B6E99A09-FE5D-45D4-BAC3-5AACE9511511}" destId="{6719733F-5798-4ECB-A7B6-3702FBE6535A}" srcOrd="4" destOrd="0" presId="urn:microsoft.com/office/officeart/2005/8/layout/hierarchy2"/>
    <dgm:cxn modelId="{072D7AB0-DD9E-4A06-803F-8C2ACD8CBA54}" type="presParOf" srcId="{6719733F-5798-4ECB-A7B6-3702FBE6535A}" destId="{66370F07-3940-4AA7-8F4E-53293559BDAB}" srcOrd="0" destOrd="0" presId="urn:microsoft.com/office/officeart/2005/8/layout/hierarchy2"/>
    <dgm:cxn modelId="{7AC87FC8-6D23-4CDA-A677-77E0B2C51223}" type="presParOf" srcId="{B6E99A09-FE5D-45D4-BAC3-5AACE9511511}" destId="{14164F82-69AC-4324-9372-4F4C8B98CBDB}" srcOrd="5" destOrd="0" presId="urn:microsoft.com/office/officeart/2005/8/layout/hierarchy2"/>
    <dgm:cxn modelId="{627A0C90-58D6-478D-A74B-56241DB45FCF}" type="presParOf" srcId="{14164F82-69AC-4324-9372-4F4C8B98CBDB}" destId="{0A51FC86-287F-4EEF-8788-F4986696FA2F}" srcOrd="0" destOrd="0" presId="urn:microsoft.com/office/officeart/2005/8/layout/hierarchy2"/>
    <dgm:cxn modelId="{73E31E2D-48E8-4BB0-8EE2-928DA5B3882D}" type="presParOf" srcId="{14164F82-69AC-4324-9372-4F4C8B98CBDB}" destId="{97FBC505-364F-474E-B57B-8C6A7FC8ED3C}" srcOrd="1" destOrd="0" presId="urn:microsoft.com/office/officeart/2005/8/layout/hierarchy2"/>
    <dgm:cxn modelId="{4953354B-2E92-44FE-AE0B-1E60E88E461E}" type="presParOf" srcId="{B6E99A09-FE5D-45D4-BAC3-5AACE9511511}" destId="{3DFCBAB9-7CAF-4ACC-9664-36FE5CCDE2FA}" srcOrd="6" destOrd="0" presId="urn:microsoft.com/office/officeart/2005/8/layout/hierarchy2"/>
    <dgm:cxn modelId="{2E32EF3A-38E1-4270-ADC3-6B248A82DF51}" type="presParOf" srcId="{3DFCBAB9-7CAF-4ACC-9664-36FE5CCDE2FA}" destId="{3BB2F7FD-1F24-403C-9A2E-D01CE8320BD7}" srcOrd="0" destOrd="0" presId="urn:microsoft.com/office/officeart/2005/8/layout/hierarchy2"/>
    <dgm:cxn modelId="{1013B302-C484-41F7-994B-2334272442FF}" type="presParOf" srcId="{B6E99A09-FE5D-45D4-BAC3-5AACE9511511}" destId="{9FED5FBD-4D8D-4949-8C46-C017EBE1EC81}" srcOrd="7" destOrd="0" presId="urn:microsoft.com/office/officeart/2005/8/layout/hierarchy2"/>
    <dgm:cxn modelId="{8B6BE0B4-29A0-4A0B-91F8-ABFD62FBBA82}" type="presParOf" srcId="{9FED5FBD-4D8D-4949-8C46-C017EBE1EC81}" destId="{2852C3A0-AE24-40F7-AC24-AD17AD1B54D5}" srcOrd="0" destOrd="0" presId="urn:microsoft.com/office/officeart/2005/8/layout/hierarchy2"/>
    <dgm:cxn modelId="{F9707938-5C9A-438C-B4A9-022DEA4E1F44}" type="presParOf" srcId="{9FED5FBD-4D8D-4949-8C46-C017EBE1EC81}" destId="{19113FF8-32B6-4F52-A176-DBCFBAAA7835}" srcOrd="1" destOrd="0" presId="urn:microsoft.com/office/officeart/2005/8/layout/hierarchy2"/>
    <dgm:cxn modelId="{40A7CD6A-2F14-4A65-8B87-54DB7618FC3F}" type="presParOf" srcId="{F79D722D-E4AE-4555-8D31-CC1902966EB4}" destId="{642711EF-0E60-4FB2-B4C9-005A0F5F09ED}" srcOrd="2" destOrd="0" presId="urn:microsoft.com/office/officeart/2005/8/layout/hierarchy2"/>
    <dgm:cxn modelId="{F7F28578-5A12-4823-BA68-253EE30F4F99}" type="presParOf" srcId="{642711EF-0E60-4FB2-B4C9-005A0F5F09ED}" destId="{EDA2A431-8ABE-45BE-A686-6F6F0A151ED0}" srcOrd="0" destOrd="0" presId="urn:microsoft.com/office/officeart/2005/8/layout/hierarchy2"/>
    <dgm:cxn modelId="{6742303A-BB7C-4C24-AD20-6CBA78FF4321}" type="presParOf" srcId="{F79D722D-E4AE-4555-8D31-CC1902966EB4}" destId="{EE40E7E6-6306-4C24-B395-D72B8393384E}" srcOrd="3" destOrd="0" presId="urn:microsoft.com/office/officeart/2005/8/layout/hierarchy2"/>
    <dgm:cxn modelId="{57E6BD2B-C296-44A0-91F4-A3A21BEEC1AD}" type="presParOf" srcId="{EE40E7E6-6306-4C24-B395-D72B8393384E}" destId="{201DB49A-7635-4D3E-9992-5FB7659BA7A6}" srcOrd="0" destOrd="0" presId="urn:microsoft.com/office/officeart/2005/8/layout/hierarchy2"/>
    <dgm:cxn modelId="{27546089-A323-4270-9860-9BAEDCEB6528}" type="presParOf" srcId="{EE40E7E6-6306-4C24-B395-D72B8393384E}" destId="{4D86D3B3-BB58-4F6E-B60A-B434F6048DD8}" srcOrd="1" destOrd="0" presId="urn:microsoft.com/office/officeart/2005/8/layout/hierarchy2"/>
    <dgm:cxn modelId="{A3DA4CD3-31B5-4271-81F5-5F77997B2796}" type="presParOf" srcId="{4D86D3B3-BB58-4F6E-B60A-B434F6048DD8}" destId="{FC03C05F-CDDB-4690-95F9-BD5E90559FA8}" srcOrd="0" destOrd="0" presId="urn:microsoft.com/office/officeart/2005/8/layout/hierarchy2"/>
    <dgm:cxn modelId="{202A0670-1915-40AD-B61C-AA1673AD776E}" type="presParOf" srcId="{FC03C05F-CDDB-4690-95F9-BD5E90559FA8}" destId="{6C9B2199-A71A-4662-AFD6-72AEAE2C889C}" srcOrd="0" destOrd="0" presId="urn:microsoft.com/office/officeart/2005/8/layout/hierarchy2"/>
    <dgm:cxn modelId="{DB359C89-EFAC-41D7-B772-219F5E9FAA80}" type="presParOf" srcId="{4D86D3B3-BB58-4F6E-B60A-B434F6048DD8}" destId="{E0BDADFF-35FB-4359-8BDF-9CCC3DD998B5}" srcOrd="1" destOrd="0" presId="urn:microsoft.com/office/officeart/2005/8/layout/hierarchy2"/>
    <dgm:cxn modelId="{AF68DF7A-D06A-437C-A2DF-5E9914FDA0DB}" type="presParOf" srcId="{E0BDADFF-35FB-4359-8BDF-9CCC3DD998B5}" destId="{2D1D620E-0D27-42BE-BA78-235BDDEEDE93}" srcOrd="0" destOrd="0" presId="urn:microsoft.com/office/officeart/2005/8/layout/hierarchy2"/>
    <dgm:cxn modelId="{B911C36B-D443-4F8A-BCA5-8F1C928614CD}" type="presParOf" srcId="{E0BDADFF-35FB-4359-8BDF-9CCC3DD998B5}" destId="{213A2C6D-EB29-4077-96FC-CF47E351478D}" srcOrd="1" destOrd="0" presId="urn:microsoft.com/office/officeart/2005/8/layout/hierarchy2"/>
    <dgm:cxn modelId="{CA65D20D-9DD7-4283-814C-9178C1977D2D}" type="presParOf" srcId="{4D86D3B3-BB58-4F6E-B60A-B434F6048DD8}" destId="{7578B5D7-06DD-4330-9033-732A1487F84F}" srcOrd="2" destOrd="0" presId="urn:microsoft.com/office/officeart/2005/8/layout/hierarchy2"/>
    <dgm:cxn modelId="{5C148B96-D03C-4748-914E-6CF38563B3B7}" type="presParOf" srcId="{7578B5D7-06DD-4330-9033-732A1487F84F}" destId="{884CEE32-7DA7-491D-95C0-B5CB949419E2}" srcOrd="0" destOrd="0" presId="urn:microsoft.com/office/officeart/2005/8/layout/hierarchy2"/>
    <dgm:cxn modelId="{AB3276A3-D5C7-49BD-A79B-F86A06809A0E}" type="presParOf" srcId="{4D86D3B3-BB58-4F6E-B60A-B434F6048DD8}" destId="{B6D13078-FCF5-4403-A9D5-AF13944A3074}" srcOrd="3" destOrd="0" presId="urn:microsoft.com/office/officeart/2005/8/layout/hierarchy2"/>
    <dgm:cxn modelId="{A92DA131-5629-4D18-8F0F-CE8B45D87E83}" type="presParOf" srcId="{B6D13078-FCF5-4403-A9D5-AF13944A3074}" destId="{4E21C501-2695-4287-B6B2-1FC69630C417}" srcOrd="0" destOrd="0" presId="urn:microsoft.com/office/officeart/2005/8/layout/hierarchy2"/>
    <dgm:cxn modelId="{F25E061C-9079-4A6E-B79D-87F34E6B6610}" type="presParOf" srcId="{B6D13078-FCF5-4403-A9D5-AF13944A3074}" destId="{09D83B4A-96F7-40F9-8CD6-30BC2EB3216F}" srcOrd="1" destOrd="0" presId="urn:microsoft.com/office/officeart/2005/8/layout/hierarchy2"/>
    <dgm:cxn modelId="{B644712E-4532-46E7-AC19-1CBBFA3787D5}" type="presParOf" srcId="{F79D722D-E4AE-4555-8D31-CC1902966EB4}" destId="{DD4A259E-5FA8-42C2-BE39-6A8C324A3DF9}" srcOrd="4" destOrd="0" presId="urn:microsoft.com/office/officeart/2005/8/layout/hierarchy2"/>
    <dgm:cxn modelId="{6CC05AEA-2952-42D3-A06C-37F4B9E591E0}" type="presParOf" srcId="{DD4A259E-5FA8-42C2-BE39-6A8C324A3DF9}" destId="{E17E8AF6-C702-4AEC-9C8C-53BBBB6D0BD7}" srcOrd="0" destOrd="0" presId="urn:microsoft.com/office/officeart/2005/8/layout/hierarchy2"/>
    <dgm:cxn modelId="{533F4F43-FB2A-4B9A-8D95-7A1A50A3E121}" type="presParOf" srcId="{F79D722D-E4AE-4555-8D31-CC1902966EB4}" destId="{D5AA6034-8AD3-4708-BC1F-215A910708A0}" srcOrd="5" destOrd="0" presId="urn:microsoft.com/office/officeart/2005/8/layout/hierarchy2"/>
    <dgm:cxn modelId="{FC6C0FB6-D6C4-486E-9D60-8EE6EB8D5348}" type="presParOf" srcId="{D5AA6034-8AD3-4708-BC1F-215A910708A0}" destId="{55971939-0B53-4F2E-84A5-AF4080AFE477}" srcOrd="0" destOrd="0" presId="urn:microsoft.com/office/officeart/2005/8/layout/hierarchy2"/>
    <dgm:cxn modelId="{F9D7CF03-6482-4F0C-B30E-BA5FEC7ABF1C}" type="presParOf" srcId="{D5AA6034-8AD3-4708-BC1F-215A910708A0}" destId="{1A6FFBE9-ECBE-484C-900B-908242D6EAC2}" srcOrd="1" destOrd="0" presId="urn:microsoft.com/office/officeart/2005/8/layout/hierarchy2"/>
    <dgm:cxn modelId="{8F37EC90-FA42-4D9F-B056-E488B18405F9}" type="presParOf" srcId="{1A6FFBE9-ECBE-484C-900B-908242D6EAC2}" destId="{49B7854B-18B1-4D8E-98A2-F85B15F886A5}" srcOrd="0" destOrd="0" presId="urn:microsoft.com/office/officeart/2005/8/layout/hierarchy2"/>
    <dgm:cxn modelId="{C486898D-83C4-417F-B5C4-83A280E6804D}" type="presParOf" srcId="{49B7854B-18B1-4D8E-98A2-F85B15F886A5}" destId="{C50EB842-5CA2-44EF-BF70-06F988C94B0B}" srcOrd="0" destOrd="0" presId="urn:microsoft.com/office/officeart/2005/8/layout/hierarchy2"/>
    <dgm:cxn modelId="{883D60DF-B4C0-4EFB-B677-14E1797213EB}" type="presParOf" srcId="{1A6FFBE9-ECBE-484C-900B-908242D6EAC2}" destId="{5304E347-42FB-4AAE-A132-DAD0F6BA54D3}" srcOrd="1" destOrd="0" presId="urn:microsoft.com/office/officeart/2005/8/layout/hierarchy2"/>
    <dgm:cxn modelId="{5D64054A-A986-49A6-80C7-609A290E84C4}" type="presParOf" srcId="{5304E347-42FB-4AAE-A132-DAD0F6BA54D3}" destId="{1BFD8E2F-C75F-4FAB-8231-091B0FDF47B7}" srcOrd="0" destOrd="0" presId="urn:microsoft.com/office/officeart/2005/8/layout/hierarchy2"/>
    <dgm:cxn modelId="{684C930C-18FF-477D-AE8B-36EE5B2B6F22}" type="presParOf" srcId="{5304E347-42FB-4AAE-A132-DAD0F6BA54D3}" destId="{E25A00ED-6C91-42EC-A5D6-B46E0E29778B}" srcOrd="1" destOrd="0" presId="urn:microsoft.com/office/officeart/2005/8/layout/hierarchy2"/>
    <dgm:cxn modelId="{7BB282B5-751E-4B09-8077-E16E0E6346E6}" type="presParOf" srcId="{1A6FFBE9-ECBE-484C-900B-908242D6EAC2}" destId="{2EC97A62-3DDC-4994-880C-E4A3F3201926}" srcOrd="2" destOrd="0" presId="urn:microsoft.com/office/officeart/2005/8/layout/hierarchy2"/>
    <dgm:cxn modelId="{4F69675D-CB80-43D8-A9D0-968F09AC860C}" type="presParOf" srcId="{2EC97A62-3DDC-4994-880C-E4A3F3201926}" destId="{009B26B8-F489-416E-8F99-AEC9464EA4A1}" srcOrd="0" destOrd="0" presId="urn:microsoft.com/office/officeart/2005/8/layout/hierarchy2"/>
    <dgm:cxn modelId="{D34656AB-46C8-4F18-A178-684386441285}" type="presParOf" srcId="{1A6FFBE9-ECBE-484C-900B-908242D6EAC2}" destId="{51B61664-250A-412B-8DA4-A537B2AF45C0}" srcOrd="3" destOrd="0" presId="urn:microsoft.com/office/officeart/2005/8/layout/hierarchy2"/>
    <dgm:cxn modelId="{2645B2AB-55F9-4B73-96A2-F56ACE7A6CDE}" type="presParOf" srcId="{51B61664-250A-412B-8DA4-A537B2AF45C0}" destId="{C50502BD-2BF7-4566-98DD-2F4798123C86}" srcOrd="0" destOrd="0" presId="urn:microsoft.com/office/officeart/2005/8/layout/hierarchy2"/>
    <dgm:cxn modelId="{FD89A002-5432-4310-81BA-B47FCF65840D}" type="presParOf" srcId="{51B61664-250A-412B-8DA4-A537B2AF45C0}" destId="{EBD43EFC-AFE2-4DC9-B5D8-0D061ACF38AE}" srcOrd="1" destOrd="0" presId="urn:microsoft.com/office/officeart/2005/8/layout/hierarchy2"/>
    <dgm:cxn modelId="{E9A7C769-4F3D-4D1D-803A-2A9789F36F68}" type="presParOf" srcId="{1A6FFBE9-ECBE-484C-900B-908242D6EAC2}" destId="{AA2F1986-3B44-49D8-B1A3-5344067AEC57}" srcOrd="4" destOrd="0" presId="urn:microsoft.com/office/officeart/2005/8/layout/hierarchy2"/>
    <dgm:cxn modelId="{A61516CE-D8EB-4C7F-8BEC-3F08D438F365}" type="presParOf" srcId="{AA2F1986-3B44-49D8-B1A3-5344067AEC57}" destId="{A5F6A3D3-5088-4537-B997-4AF6ADAC02A7}" srcOrd="0" destOrd="0" presId="urn:microsoft.com/office/officeart/2005/8/layout/hierarchy2"/>
    <dgm:cxn modelId="{0C17DE18-EAE0-46FE-AFFB-126256D061A2}" type="presParOf" srcId="{1A6FFBE9-ECBE-484C-900B-908242D6EAC2}" destId="{119E2FC9-8260-434C-8544-8297924E681C}" srcOrd="5" destOrd="0" presId="urn:microsoft.com/office/officeart/2005/8/layout/hierarchy2"/>
    <dgm:cxn modelId="{437D352D-FF82-41A9-9C36-395A48F9E64B}" type="presParOf" srcId="{119E2FC9-8260-434C-8544-8297924E681C}" destId="{EEC74953-FEDA-4972-937A-FB04AF85FC04}" srcOrd="0" destOrd="0" presId="urn:microsoft.com/office/officeart/2005/8/layout/hierarchy2"/>
    <dgm:cxn modelId="{1873BF68-EAF8-40E1-B404-AD0D9BC9E81C}" type="presParOf" srcId="{119E2FC9-8260-434C-8544-8297924E681C}" destId="{6BC2738F-1D81-4DC4-9302-EEB177E08E69}" srcOrd="1" destOrd="0" presId="urn:microsoft.com/office/officeart/2005/8/layout/hierarchy2"/>
    <dgm:cxn modelId="{453A54E2-F488-4E54-9CC1-77070F37CADB}" type="presParOf" srcId="{6BC2738F-1D81-4DC4-9302-EEB177E08E69}" destId="{4B4574AD-7800-4766-8332-9795964737B6}" srcOrd="0" destOrd="0" presId="urn:microsoft.com/office/officeart/2005/8/layout/hierarchy2"/>
    <dgm:cxn modelId="{F7F7B7DE-E136-45E0-B8EC-AD1A155F494F}" type="presParOf" srcId="{4B4574AD-7800-4766-8332-9795964737B6}" destId="{874FB127-7829-4F87-928F-B55436453056}" srcOrd="0" destOrd="0" presId="urn:microsoft.com/office/officeart/2005/8/layout/hierarchy2"/>
    <dgm:cxn modelId="{D812190D-3B09-4615-BE40-6DF79BE34635}" type="presParOf" srcId="{6BC2738F-1D81-4DC4-9302-EEB177E08E69}" destId="{35030D63-6E68-4A9F-8B95-F640C07EE535}" srcOrd="1" destOrd="0" presId="urn:microsoft.com/office/officeart/2005/8/layout/hierarchy2"/>
    <dgm:cxn modelId="{B17C516F-4032-41E8-A714-4D5DD56D6A50}" type="presParOf" srcId="{35030D63-6E68-4A9F-8B95-F640C07EE535}" destId="{4DCBBBD1-FF4F-4E51-97A0-C9140821ABCA}" srcOrd="0" destOrd="0" presId="urn:microsoft.com/office/officeart/2005/8/layout/hierarchy2"/>
    <dgm:cxn modelId="{D1A8B73D-29CE-40D4-B8F0-CC5F30EF6890}" type="presParOf" srcId="{35030D63-6E68-4A9F-8B95-F640C07EE535}" destId="{90F886D3-D069-453F-A5F5-95E2D14721BB}" srcOrd="1" destOrd="0" presId="urn:microsoft.com/office/officeart/2005/8/layout/hierarchy2"/>
    <dgm:cxn modelId="{E5BAC53D-30E5-430B-AF02-CBFA8FD6CD7B}" type="presParOf" srcId="{6BC2738F-1D81-4DC4-9302-EEB177E08E69}" destId="{38B1BF3E-B8DF-4991-85DB-467AE07DBF81}" srcOrd="2" destOrd="0" presId="urn:microsoft.com/office/officeart/2005/8/layout/hierarchy2"/>
    <dgm:cxn modelId="{28056F12-AEDB-47FF-B2DA-1F773BACE1DA}" type="presParOf" srcId="{38B1BF3E-B8DF-4991-85DB-467AE07DBF81}" destId="{99B283FC-ABBF-42DE-B24F-C0C6DEC6BD66}" srcOrd="0" destOrd="0" presId="urn:microsoft.com/office/officeart/2005/8/layout/hierarchy2"/>
    <dgm:cxn modelId="{1A9D4D99-3E3D-4BDA-90C6-035E9837B64F}" type="presParOf" srcId="{6BC2738F-1D81-4DC4-9302-EEB177E08E69}" destId="{9C0B9DB2-D27C-483E-8334-C31BB379CDC0}" srcOrd="3" destOrd="0" presId="urn:microsoft.com/office/officeart/2005/8/layout/hierarchy2"/>
    <dgm:cxn modelId="{1D9D326B-703E-474F-8035-86A5514FD37D}" type="presParOf" srcId="{9C0B9DB2-D27C-483E-8334-C31BB379CDC0}" destId="{F9E335D1-364B-40AF-B0CE-3DA9C4608394}" srcOrd="0" destOrd="0" presId="urn:microsoft.com/office/officeart/2005/8/layout/hierarchy2"/>
    <dgm:cxn modelId="{34A4DBAE-5192-43CD-8453-1C6E6D7A5B86}" type="presParOf" srcId="{9C0B9DB2-D27C-483E-8334-C31BB379CDC0}" destId="{F228124D-5C19-4454-895E-70FF7E00CADD}" srcOrd="1" destOrd="0" presId="urn:microsoft.com/office/officeart/2005/8/layout/hierarchy2"/>
    <dgm:cxn modelId="{83E2E37C-2959-4263-9D0E-3C6CC8970426}" type="presParOf" srcId="{6BC2738F-1D81-4DC4-9302-EEB177E08E69}" destId="{6DEB4A57-50BF-4313-9347-AF3D4F5C08CD}" srcOrd="4" destOrd="0" presId="urn:microsoft.com/office/officeart/2005/8/layout/hierarchy2"/>
    <dgm:cxn modelId="{FFA817FF-2C0C-4063-834A-1FD3C554BBB6}" type="presParOf" srcId="{6DEB4A57-50BF-4313-9347-AF3D4F5C08CD}" destId="{F5C9E9E8-537F-4E10-9126-E2D6947EF992}" srcOrd="0" destOrd="0" presId="urn:microsoft.com/office/officeart/2005/8/layout/hierarchy2"/>
    <dgm:cxn modelId="{BEACD916-A37F-4766-A29C-3BB647551AE7}" type="presParOf" srcId="{6BC2738F-1D81-4DC4-9302-EEB177E08E69}" destId="{D7FD4028-D079-41EE-9882-B4B3874459BB}" srcOrd="5" destOrd="0" presId="urn:microsoft.com/office/officeart/2005/8/layout/hierarchy2"/>
    <dgm:cxn modelId="{7AC4D58B-F0E6-400F-A217-5E357774C504}" type="presParOf" srcId="{D7FD4028-D079-41EE-9882-B4B3874459BB}" destId="{723269DF-003B-4E0B-A355-523B0E827F86}" srcOrd="0" destOrd="0" presId="urn:microsoft.com/office/officeart/2005/8/layout/hierarchy2"/>
    <dgm:cxn modelId="{5C628111-A812-425B-8186-BB6AB2A22409}" type="presParOf" srcId="{D7FD4028-D079-41EE-9882-B4B3874459BB}" destId="{2F107094-1E42-4758-B56E-303E85340E55}" srcOrd="1" destOrd="0" presId="urn:microsoft.com/office/officeart/2005/8/layout/hierarchy2"/>
    <dgm:cxn modelId="{2288A2D9-DBC6-4082-AF34-70A1D980E319}" type="presParOf" srcId="{6BC2738F-1D81-4DC4-9302-EEB177E08E69}" destId="{E0B043DC-9E0E-4190-8F67-D62F7E64CFE9}" srcOrd="6" destOrd="0" presId="urn:microsoft.com/office/officeart/2005/8/layout/hierarchy2"/>
    <dgm:cxn modelId="{37F57F41-D09A-45FF-B0AE-20564E2D9959}" type="presParOf" srcId="{E0B043DC-9E0E-4190-8F67-D62F7E64CFE9}" destId="{0E9E9CAB-711F-430B-BBAE-6E48DBCABFAB}" srcOrd="0" destOrd="0" presId="urn:microsoft.com/office/officeart/2005/8/layout/hierarchy2"/>
    <dgm:cxn modelId="{37135E21-E267-405D-9A1D-512428BA4046}" type="presParOf" srcId="{6BC2738F-1D81-4DC4-9302-EEB177E08E69}" destId="{F356F749-325D-4B5E-A349-427D4BA8C4D0}" srcOrd="7" destOrd="0" presId="urn:microsoft.com/office/officeart/2005/8/layout/hierarchy2"/>
    <dgm:cxn modelId="{89D77C03-7E69-47F9-8A79-8F7FC57C2FD7}" type="presParOf" srcId="{F356F749-325D-4B5E-A349-427D4BA8C4D0}" destId="{991A2C2F-BD55-4FDE-B1B0-38451B36E450}" srcOrd="0" destOrd="0" presId="urn:microsoft.com/office/officeart/2005/8/layout/hierarchy2"/>
    <dgm:cxn modelId="{47AB4D76-D8CE-4CE9-A3B0-B31E0AED44EA}" type="presParOf" srcId="{F356F749-325D-4B5E-A349-427D4BA8C4D0}" destId="{052771A1-8C07-48D9-BE2F-FDAA3C295390}" srcOrd="1" destOrd="0" presId="urn:microsoft.com/office/officeart/2005/8/layout/hierarchy2"/>
    <dgm:cxn modelId="{899B9171-5338-4B94-A8CC-1DC7EBBDF3AE}" type="presParOf" srcId="{1A6FFBE9-ECBE-484C-900B-908242D6EAC2}" destId="{6AE4A51C-0544-4EBE-BF87-DD7489825DB6}" srcOrd="6" destOrd="0" presId="urn:microsoft.com/office/officeart/2005/8/layout/hierarchy2"/>
    <dgm:cxn modelId="{8EE1766E-9612-429A-94C7-1A66A59E1033}" type="presParOf" srcId="{6AE4A51C-0544-4EBE-BF87-DD7489825DB6}" destId="{92E8041C-771D-4448-BD50-BB564305A872}" srcOrd="0" destOrd="0" presId="urn:microsoft.com/office/officeart/2005/8/layout/hierarchy2"/>
    <dgm:cxn modelId="{DEFBFCCF-F0F7-4981-9CC7-4DD305B31A15}" type="presParOf" srcId="{1A6FFBE9-ECBE-484C-900B-908242D6EAC2}" destId="{88F67F92-05CD-4827-913F-00FF653A1EA0}" srcOrd="7" destOrd="0" presId="urn:microsoft.com/office/officeart/2005/8/layout/hierarchy2"/>
    <dgm:cxn modelId="{C7510742-D517-4D38-BAAF-D5F53A88B80A}" type="presParOf" srcId="{88F67F92-05CD-4827-913F-00FF653A1EA0}" destId="{5BC19B9E-AC17-4D21-A8B7-026C62BBEAFB}" srcOrd="0" destOrd="0" presId="urn:microsoft.com/office/officeart/2005/8/layout/hierarchy2"/>
    <dgm:cxn modelId="{2F99A989-FBDF-488B-A734-7CFD293B2AB5}" type="presParOf" srcId="{88F67F92-05CD-4827-913F-00FF653A1EA0}" destId="{AB53E00E-1E9B-4B5E-B869-EF8CF351A9DF}"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615772-0715-47F5-8F49-567C68C108B7}">
      <dsp:nvSpPr>
        <dsp:cNvPr id="0" name=""/>
        <dsp:cNvSpPr/>
      </dsp:nvSpPr>
      <dsp:spPr>
        <a:xfrm>
          <a:off x="8153403" y="1295399"/>
          <a:ext cx="650680" cy="3858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19050" tIns="19050" rIns="19050" bIns="19050" numCol="1" spcCol="1270" anchor="ctr" anchorCtr="0">
          <a:noAutofit/>
        </a:bodyPr>
        <a:lstStyle/>
        <a:p>
          <a:pPr lvl="0" algn="ctr" defTabSz="1333500" rtl="1">
            <a:lnSpc>
              <a:spcPct val="90000"/>
            </a:lnSpc>
            <a:spcBef>
              <a:spcPct val="0"/>
            </a:spcBef>
            <a:spcAft>
              <a:spcPct val="35000"/>
            </a:spcAft>
          </a:pPr>
          <a:r>
            <a:rPr kumimoji="0" lang="ar-SA" sz="3000" b="1" i="0" u="none" strike="noStrike" kern="1200"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العوامل المؤدية إلى تكوين التربة:</a:t>
          </a:r>
          <a:endParaRPr lang="en-US" sz="3000" kern="1200" dirty="0">
            <a:solidFill>
              <a:schemeClr val="tx1"/>
            </a:solidFill>
          </a:endParaRPr>
        </a:p>
      </dsp:txBody>
      <dsp:txXfrm>
        <a:off x="8172461" y="1314457"/>
        <a:ext cx="612564" cy="3820647"/>
      </dsp:txXfrm>
    </dsp:sp>
    <dsp:sp modelId="{16DA50F0-0983-4033-9767-1290324464F2}">
      <dsp:nvSpPr>
        <dsp:cNvPr id="0" name=""/>
        <dsp:cNvSpPr/>
      </dsp:nvSpPr>
      <dsp:spPr>
        <a:xfrm rot="13910968">
          <a:off x="6128497" y="2232929"/>
          <a:ext cx="2503393" cy="15058"/>
        </a:xfrm>
        <a:custGeom>
          <a:avLst/>
          <a:gdLst/>
          <a:ahLst/>
          <a:cxnLst/>
          <a:rect l="0" t="0" r="0" b="0"/>
          <a:pathLst>
            <a:path>
              <a:moveTo>
                <a:pt x="0" y="7529"/>
              </a:moveTo>
              <a:lnTo>
                <a:pt x="2503393" y="752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7317608" y="2177874"/>
        <a:ext cx="125169" cy="125169"/>
      </dsp:txXfrm>
    </dsp:sp>
    <dsp:sp modelId="{B2EA60F6-099E-46AB-9D14-0CF2C10825F7}">
      <dsp:nvSpPr>
        <dsp:cNvPr id="0" name=""/>
        <dsp:cNvSpPr/>
      </dsp:nvSpPr>
      <dsp:spPr>
        <a:xfrm>
          <a:off x="4774429" y="764530"/>
          <a:ext cx="1832553" cy="983213"/>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t>عوامل التجوية الفيزيائية:</a:t>
          </a:r>
          <a:endParaRPr lang="en-US" sz="2400" kern="1200" dirty="0"/>
        </a:p>
      </dsp:txBody>
      <dsp:txXfrm>
        <a:off x="4803226" y="793327"/>
        <a:ext cx="1774959" cy="925619"/>
      </dsp:txXfrm>
    </dsp:sp>
    <dsp:sp modelId="{5F5BC155-A53A-42B2-9882-70F38003DB8A}">
      <dsp:nvSpPr>
        <dsp:cNvPr id="0" name=""/>
        <dsp:cNvSpPr/>
      </dsp:nvSpPr>
      <dsp:spPr>
        <a:xfrm rot="12722825">
          <a:off x="3346596" y="838547"/>
          <a:ext cx="1545598" cy="15058"/>
        </a:xfrm>
        <a:custGeom>
          <a:avLst/>
          <a:gdLst/>
          <a:ahLst/>
          <a:cxnLst/>
          <a:rect l="0" t="0" r="0" b="0"/>
          <a:pathLst>
            <a:path>
              <a:moveTo>
                <a:pt x="0" y="7529"/>
              </a:moveTo>
              <a:lnTo>
                <a:pt x="1545598" y="752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080755" y="807437"/>
        <a:ext cx="77279" cy="77279"/>
      </dsp:txXfrm>
    </dsp:sp>
    <dsp:sp modelId="{A4701EE3-4D93-4D45-A4E5-FCC5BE86B064}">
      <dsp:nvSpPr>
        <dsp:cNvPr id="0" name=""/>
        <dsp:cNvSpPr/>
      </dsp:nvSpPr>
      <dsp:spPr>
        <a:xfrm>
          <a:off x="1275607" y="155527"/>
          <a:ext cx="2188753" cy="560980"/>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t>التسخين والتبريد </a:t>
          </a:r>
          <a:endParaRPr lang="en-US" sz="2000" b="1" kern="1200" dirty="0"/>
        </a:p>
      </dsp:txBody>
      <dsp:txXfrm>
        <a:off x="1292038" y="171958"/>
        <a:ext cx="2155891" cy="528118"/>
      </dsp:txXfrm>
    </dsp:sp>
    <dsp:sp modelId="{19C18151-6797-4BAE-84D9-7CCCF35C35F2}">
      <dsp:nvSpPr>
        <dsp:cNvPr id="0" name=""/>
        <dsp:cNvSpPr/>
      </dsp:nvSpPr>
      <dsp:spPr>
        <a:xfrm rot="11542015">
          <a:off x="3448801" y="1104985"/>
          <a:ext cx="1341188" cy="15058"/>
        </a:xfrm>
        <a:custGeom>
          <a:avLst/>
          <a:gdLst/>
          <a:ahLst/>
          <a:cxnLst/>
          <a:rect l="0" t="0" r="0" b="0"/>
          <a:pathLst>
            <a:path>
              <a:moveTo>
                <a:pt x="0" y="7529"/>
              </a:moveTo>
              <a:lnTo>
                <a:pt x="1341188" y="752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085865" y="1078984"/>
        <a:ext cx="67059" cy="67059"/>
      </dsp:txXfrm>
    </dsp:sp>
    <dsp:sp modelId="{9AA6E069-B7B5-440B-9A0B-5D9BAEEE6652}">
      <dsp:nvSpPr>
        <dsp:cNvPr id="0" name=""/>
        <dsp:cNvSpPr/>
      </dsp:nvSpPr>
      <dsp:spPr>
        <a:xfrm>
          <a:off x="1275596" y="688402"/>
          <a:ext cx="2188765" cy="560980"/>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t>ذوبان الجليد وتجمد الماء </a:t>
          </a:r>
          <a:endParaRPr lang="en-US" sz="2000" b="1" kern="1200" dirty="0"/>
        </a:p>
      </dsp:txBody>
      <dsp:txXfrm>
        <a:off x="1292027" y="704833"/>
        <a:ext cx="2155903" cy="528118"/>
      </dsp:txXfrm>
    </dsp:sp>
    <dsp:sp modelId="{6719733F-5798-4ECB-A7B6-3702FBE6535A}">
      <dsp:nvSpPr>
        <dsp:cNvPr id="0" name=""/>
        <dsp:cNvSpPr/>
      </dsp:nvSpPr>
      <dsp:spPr>
        <a:xfrm rot="9993802">
          <a:off x="3417210" y="1408483"/>
          <a:ext cx="1376052" cy="15058"/>
        </a:xfrm>
        <a:custGeom>
          <a:avLst/>
          <a:gdLst/>
          <a:ahLst/>
          <a:cxnLst/>
          <a:rect l="0" t="0" r="0" b="0"/>
          <a:pathLst>
            <a:path>
              <a:moveTo>
                <a:pt x="0" y="7529"/>
              </a:moveTo>
              <a:lnTo>
                <a:pt x="1376052" y="752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070835" y="1381611"/>
        <a:ext cx="68802" cy="68802"/>
      </dsp:txXfrm>
    </dsp:sp>
    <dsp:sp modelId="{0A51FC86-287F-4EEF-8788-F4986696FA2F}">
      <dsp:nvSpPr>
        <dsp:cNvPr id="0" name=""/>
        <dsp:cNvSpPr/>
      </dsp:nvSpPr>
      <dsp:spPr>
        <a:xfrm>
          <a:off x="1300829" y="1295399"/>
          <a:ext cx="2135213" cy="560980"/>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t>الرياح</a:t>
          </a:r>
          <a:endParaRPr lang="en-US" sz="2000" b="1" kern="1200" dirty="0"/>
        </a:p>
      </dsp:txBody>
      <dsp:txXfrm>
        <a:off x="1317260" y="1311830"/>
        <a:ext cx="2102351" cy="528118"/>
      </dsp:txXfrm>
    </dsp:sp>
    <dsp:sp modelId="{3DFCBAB9-7CAF-4ACC-9664-36FE5CCDE2FA}">
      <dsp:nvSpPr>
        <dsp:cNvPr id="0" name=""/>
        <dsp:cNvSpPr/>
      </dsp:nvSpPr>
      <dsp:spPr>
        <a:xfrm rot="8618133">
          <a:off x="3359628" y="1713284"/>
          <a:ext cx="1567419" cy="15058"/>
        </a:xfrm>
        <a:custGeom>
          <a:avLst/>
          <a:gdLst/>
          <a:ahLst/>
          <a:cxnLst/>
          <a:rect l="0" t="0" r="0" b="0"/>
          <a:pathLst>
            <a:path>
              <a:moveTo>
                <a:pt x="0" y="7529"/>
              </a:moveTo>
              <a:lnTo>
                <a:pt x="1567419" y="752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104152" y="1681627"/>
        <a:ext cx="78370" cy="78370"/>
      </dsp:txXfrm>
    </dsp:sp>
    <dsp:sp modelId="{2852C3A0-AE24-40F7-AC24-AD17AD1B54D5}">
      <dsp:nvSpPr>
        <dsp:cNvPr id="0" name=""/>
        <dsp:cNvSpPr/>
      </dsp:nvSpPr>
      <dsp:spPr>
        <a:xfrm>
          <a:off x="1224637" y="1904999"/>
          <a:ext cx="2287609" cy="560980"/>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b="1" kern="1200" dirty="0" smtClean="0"/>
            <a:t>نمو جذور النباتات </a:t>
          </a:r>
          <a:endParaRPr lang="en-US" sz="2000" b="1" kern="1200" dirty="0"/>
        </a:p>
      </dsp:txBody>
      <dsp:txXfrm>
        <a:off x="1241068" y="1921430"/>
        <a:ext cx="2254747" cy="528118"/>
      </dsp:txXfrm>
    </dsp:sp>
    <dsp:sp modelId="{642711EF-0E60-4FB2-B4C9-005A0F5F09ED}">
      <dsp:nvSpPr>
        <dsp:cNvPr id="0" name=""/>
        <dsp:cNvSpPr/>
      </dsp:nvSpPr>
      <dsp:spPr>
        <a:xfrm rot="10873934">
          <a:off x="6606804" y="3200620"/>
          <a:ext cx="1546778" cy="15058"/>
        </a:xfrm>
        <a:custGeom>
          <a:avLst/>
          <a:gdLst/>
          <a:ahLst/>
          <a:cxnLst/>
          <a:rect l="0" t="0" r="0" b="0"/>
          <a:pathLst>
            <a:path>
              <a:moveTo>
                <a:pt x="0" y="7529"/>
              </a:moveTo>
              <a:lnTo>
                <a:pt x="1546778" y="752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7341524" y="3169480"/>
        <a:ext cx="77338" cy="77338"/>
      </dsp:txXfrm>
    </dsp:sp>
    <dsp:sp modelId="{201DB49A-7635-4D3E-9992-5FB7659BA7A6}">
      <dsp:nvSpPr>
        <dsp:cNvPr id="0" name=""/>
        <dsp:cNvSpPr/>
      </dsp:nvSpPr>
      <dsp:spPr>
        <a:xfrm>
          <a:off x="4731436" y="2496836"/>
          <a:ext cx="1875547" cy="1389362"/>
        </a:xfrm>
        <a:prstGeom prst="roundRect">
          <a:avLst>
            <a:gd name="adj" fmla="val 1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t>عوامل التجوية الكيميائية:</a:t>
          </a:r>
          <a:endParaRPr lang="en-US" sz="2400" kern="1200" dirty="0"/>
        </a:p>
      </dsp:txBody>
      <dsp:txXfrm>
        <a:off x="4772129" y="2537529"/>
        <a:ext cx="1794161" cy="1307976"/>
      </dsp:txXfrm>
    </dsp:sp>
    <dsp:sp modelId="{FC03C05F-CDDB-4690-95F9-BD5E90559FA8}">
      <dsp:nvSpPr>
        <dsp:cNvPr id="0" name=""/>
        <dsp:cNvSpPr/>
      </dsp:nvSpPr>
      <dsp:spPr>
        <a:xfrm rot="11578713">
          <a:off x="3327061" y="3024247"/>
          <a:ext cx="1422544" cy="15058"/>
        </a:xfrm>
        <a:custGeom>
          <a:avLst/>
          <a:gdLst/>
          <a:ahLst/>
          <a:cxnLst/>
          <a:rect l="0" t="0" r="0" b="0"/>
          <a:pathLst>
            <a:path>
              <a:moveTo>
                <a:pt x="0" y="7529"/>
              </a:moveTo>
              <a:lnTo>
                <a:pt x="1422544" y="752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002770" y="2996212"/>
        <a:ext cx="71127" cy="71127"/>
      </dsp:txXfrm>
    </dsp:sp>
    <dsp:sp modelId="{2D1D620E-0D27-42BE-BA78-235BDDEEDE93}">
      <dsp:nvSpPr>
        <dsp:cNvPr id="0" name=""/>
        <dsp:cNvSpPr/>
      </dsp:nvSpPr>
      <dsp:spPr>
        <a:xfrm>
          <a:off x="1600807" y="2591544"/>
          <a:ext cx="1744423" cy="560980"/>
        </a:xfrm>
        <a:prstGeom prst="roundRect">
          <a:avLst>
            <a:gd name="adj" fmla="val 1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t>التأكسد والاختزال  </a:t>
          </a:r>
          <a:endParaRPr lang="en-US" sz="2000" b="1" kern="1200" dirty="0"/>
        </a:p>
      </dsp:txBody>
      <dsp:txXfrm>
        <a:off x="1617238" y="2607975"/>
        <a:ext cx="1711561" cy="528118"/>
      </dsp:txXfrm>
    </dsp:sp>
    <dsp:sp modelId="{7578B5D7-06DD-4330-9033-732A1487F84F}">
      <dsp:nvSpPr>
        <dsp:cNvPr id="0" name=""/>
        <dsp:cNvSpPr/>
      </dsp:nvSpPr>
      <dsp:spPr>
        <a:xfrm rot="9913401">
          <a:off x="3321525" y="3366812"/>
          <a:ext cx="1433617" cy="15058"/>
        </a:xfrm>
        <a:custGeom>
          <a:avLst/>
          <a:gdLst/>
          <a:ahLst/>
          <a:cxnLst/>
          <a:rect l="0" t="0" r="0" b="0"/>
          <a:pathLst>
            <a:path>
              <a:moveTo>
                <a:pt x="0" y="7529"/>
              </a:moveTo>
              <a:lnTo>
                <a:pt x="1433617" y="752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002493" y="3338501"/>
        <a:ext cx="71680" cy="71680"/>
      </dsp:txXfrm>
    </dsp:sp>
    <dsp:sp modelId="{4E21C501-2695-4287-B6B2-1FC69630C417}">
      <dsp:nvSpPr>
        <dsp:cNvPr id="0" name=""/>
        <dsp:cNvSpPr/>
      </dsp:nvSpPr>
      <dsp:spPr>
        <a:xfrm>
          <a:off x="1613676" y="3276674"/>
          <a:ext cx="1731554" cy="560980"/>
        </a:xfrm>
        <a:prstGeom prst="roundRect">
          <a:avLst>
            <a:gd name="adj" fmla="val 1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smtClean="0"/>
            <a:t>التكربن</a:t>
          </a:r>
          <a:endParaRPr lang="en-US" sz="2000" b="1" kern="1200"/>
        </a:p>
      </dsp:txBody>
      <dsp:txXfrm>
        <a:off x="1630107" y="3293105"/>
        <a:ext cx="1698692" cy="528118"/>
      </dsp:txXfrm>
    </dsp:sp>
    <dsp:sp modelId="{DD4A259E-5FA8-42C2-BE39-6A8C324A3DF9}">
      <dsp:nvSpPr>
        <dsp:cNvPr id="0" name=""/>
        <dsp:cNvSpPr/>
      </dsp:nvSpPr>
      <dsp:spPr>
        <a:xfrm rot="7746665">
          <a:off x="6154482" y="4168311"/>
          <a:ext cx="2451421" cy="15058"/>
        </a:xfrm>
        <a:custGeom>
          <a:avLst/>
          <a:gdLst/>
          <a:ahLst/>
          <a:cxnLst/>
          <a:rect l="0" t="0" r="0" b="0"/>
          <a:pathLst>
            <a:path>
              <a:moveTo>
                <a:pt x="0" y="7529"/>
              </a:moveTo>
              <a:lnTo>
                <a:pt x="2451421" y="752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7318908" y="4114555"/>
        <a:ext cx="122571" cy="122571"/>
      </dsp:txXfrm>
    </dsp:sp>
    <dsp:sp modelId="{55971939-0B53-4F2E-84A5-AF4080AFE477}">
      <dsp:nvSpPr>
        <dsp:cNvPr id="0" name=""/>
        <dsp:cNvSpPr/>
      </dsp:nvSpPr>
      <dsp:spPr>
        <a:xfrm>
          <a:off x="4579040" y="4538798"/>
          <a:ext cx="2027943" cy="1176201"/>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kern="1200" dirty="0" smtClean="0"/>
            <a:t>عوامل التجوية الإحيائية</a:t>
          </a:r>
          <a:endParaRPr lang="en-US" sz="2400" kern="1200" dirty="0"/>
        </a:p>
      </dsp:txBody>
      <dsp:txXfrm>
        <a:off x="4613490" y="4573248"/>
        <a:ext cx="1959043" cy="1107301"/>
      </dsp:txXfrm>
    </dsp:sp>
    <dsp:sp modelId="{49B7854B-18B1-4D8E-98A2-F85B15F886A5}">
      <dsp:nvSpPr>
        <dsp:cNvPr id="0" name=""/>
        <dsp:cNvSpPr/>
      </dsp:nvSpPr>
      <dsp:spPr>
        <a:xfrm rot="12606967">
          <a:off x="3077730" y="4715464"/>
          <a:ext cx="1609974" cy="15058"/>
        </a:xfrm>
        <a:custGeom>
          <a:avLst/>
          <a:gdLst/>
          <a:ahLst/>
          <a:cxnLst/>
          <a:rect l="0" t="0" r="0" b="0"/>
          <a:pathLst>
            <a:path>
              <a:moveTo>
                <a:pt x="0" y="7529"/>
              </a:moveTo>
              <a:lnTo>
                <a:pt x="1609974" y="752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842468" y="4682744"/>
        <a:ext cx="80498" cy="80498"/>
      </dsp:txXfrm>
    </dsp:sp>
    <dsp:sp modelId="{1BFD8E2F-C75F-4FAB-8231-091B0FDF47B7}">
      <dsp:nvSpPr>
        <dsp:cNvPr id="0" name=""/>
        <dsp:cNvSpPr/>
      </dsp:nvSpPr>
      <dsp:spPr>
        <a:xfrm>
          <a:off x="2064435" y="4038598"/>
          <a:ext cx="1121960" cy="560980"/>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SA" sz="1800" b="1" kern="1200" smtClean="0"/>
            <a:t>النباتات</a:t>
          </a:r>
          <a:endParaRPr lang="en-US" sz="1800" b="1" kern="1200"/>
        </a:p>
      </dsp:txBody>
      <dsp:txXfrm>
        <a:off x="2080866" y="4055029"/>
        <a:ext cx="1089098" cy="528118"/>
      </dsp:txXfrm>
    </dsp:sp>
    <dsp:sp modelId="{2EC97A62-3DDC-4994-880C-E4A3F3201926}">
      <dsp:nvSpPr>
        <dsp:cNvPr id="0" name=""/>
        <dsp:cNvSpPr/>
      </dsp:nvSpPr>
      <dsp:spPr>
        <a:xfrm rot="11100409">
          <a:off x="3183728" y="5058366"/>
          <a:ext cx="1397978" cy="15058"/>
        </a:xfrm>
        <a:custGeom>
          <a:avLst/>
          <a:gdLst/>
          <a:ahLst/>
          <a:cxnLst/>
          <a:rect l="0" t="0" r="0" b="0"/>
          <a:pathLst>
            <a:path>
              <a:moveTo>
                <a:pt x="0" y="7529"/>
              </a:moveTo>
              <a:lnTo>
                <a:pt x="1397978" y="752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847768" y="5030946"/>
        <a:ext cx="69898" cy="69898"/>
      </dsp:txXfrm>
    </dsp:sp>
    <dsp:sp modelId="{C50502BD-2BF7-4566-98DD-2F4798123C86}">
      <dsp:nvSpPr>
        <dsp:cNvPr id="0" name=""/>
        <dsp:cNvSpPr/>
      </dsp:nvSpPr>
      <dsp:spPr>
        <a:xfrm>
          <a:off x="2064435" y="4724402"/>
          <a:ext cx="1121960" cy="560980"/>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SA" sz="1800" b="1" kern="1200" smtClean="0"/>
            <a:t>الحيوانات</a:t>
          </a:r>
          <a:endParaRPr lang="en-US" sz="1800" b="1" kern="1200"/>
        </a:p>
      </dsp:txBody>
      <dsp:txXfrm>
        <a:off x="2080866" y="4740833"/>
        <a:ext cx="1089098" cy="528118"/>
      </dsp:txXfrm>
    </dsp:sp>
    <dsp:sp modelId="{AA2F1986-3B44-49D8-B1A3-5344067AEC57}">
      <dsp:nvSpPr>
        <dsp:cNvPr id="0" name=""/>
        <dsp:cNvSpPr/>
      </dsp:nvSpPr>
      <dsp:spPr>
        <a:xfrm rot="9477612">
          <a:off x="3131499" y="5401265"/>
          <a:ext cx="1502437" cy="15058"/>
        </a:xfrm>
        <a:custGeom>
          <a:avLst/>
          <a:gdLst/>
          <a:ahLst/>
          <a:cxnLst/>
          <a:rect l="0" t="0" r="0" b="0"/>
          <a:pathLst>
            <a:path>
              <a:moveTo>
                <a:pt x="0" y="7529"/>
              </a:moveTo>
              <a:lnTo>
                <a:pt x="1502437" y="752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845157" y="5371234"/>
        <a:ext cx="75121" cy="75121"/>
      </dsp:txXfrm>
    </dsp:sp>
    <dsp:sp modelId="{EEC74953-FEDA-4972-937A-FB04AF85FC04}">
      <dsp:nvSpPr>
        <dsp:cNvPr id="0" name=""/>
        <dsp:cNvSpPr/>
      </dsp:nvSpPr>
      <dsp:spPr>
        <a:xfrm>
          <a:off x="2064435" y="5410200"/>
          <a:ext cx="1121960" cy="560980"/>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SA" sz="1800" b="1" kern="1200" dirty="0" smtClean="0"/>
            <a:t>الأحياء الدقيقة</a:t>
          </a:r>
          <a:endParaRPr lang="en-US" sz="1800" b="1" kern="1200" dirty="0"/>
        </a:p>
      </dsp:txBody>
      <dsp:txXfrm>
        <a:off x="2080866" y="5426631"/>
        <a:ext cx="1089098" cy="528118"/>
      </dsp:txXfrm>
    </dsp:sp>
    <dsp:sp modelId="{4B4574AD-7800-4766-8332-9795964737B6}">
      <dsp:nvSpPr>
        <dsp:cNvPr id="0" name=""/>
        <dsp:cNvSpPr/>
      </dsp:nvSpPr>
      <dsp:spPr>
        <a:xfrm rot="14038662">
          <a:off x="791909" y="5035088"/>
          <a:ext cx="1602576" cy="15058"/>
        </a:xfrm>
        <a:custGeom>
          <a:avLst/>
          <a:gdLst/>
          <a:ahLst/>
          <a:cxnLst/>
          <a:rect l="0" t="0" r="0" b="0"/>
          <a:pathLst>
            <a:path>
              <a:moveTo>
                <a:pt x="0" y="7529"/>
              </a:moveTo>
              <a:lnTo>
                <a:pt x="1602576" y="752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553133" y="5002553"/>
        <a:ext cx="80128" cy="80128"/>
      </dsp:txXfrm>
    </dsp:sp>
    <dsp:sp modelId="{4DCBBBD1-FF4F-4E51-97A0-C9140821ABCA}">
      <dsp:nvSpPr>
        <dsp:cNvPr id="0" name=""/>
        <dsp:cNvSpPr/>
      </dsp:nvSpPr>
      <dsp:spPr>
        <a:xfrm>
          <a:off x="0" y="4114055"/>
          <a:ext cx="1121960" cy="560980"/>
        </a:xfrm>
        <a:prstGeom prst="roundRect">
          <a:avLst>
            <a:gd name="adj" fmla="val 10000"/>
          </a:avLst>
        </a:prstGeom>
        <a:solidFill>
          <a:schemeClr val="accent4">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ar-SA" sz="1600" b="1" kern="1200" dirty="0" smtClean="0"/>
            <a:t>الطحالب الأرضية</a:t>
          </a:r>
          <a:endParaRPr lang="en-US" sz="1600" b="1" kern="1200" dirty="0"/>
        </a:p>
      </dsp:txBody>
      <dsp:txXfrm>
        <a:off x="16431" y="4130486"/>
        <a:ext cx="1089098" cy="528118"/>
      </dsp:txXfrm>
    </dsp:sp>
    <dsp:sp modelId="{38B1BF3E-B8DF-4991-85DB-467AE07DBF81}">
      <dsp:nvSpPr>
        <dsp:cNvPr id="0" name=""/>
        <dsp:cNvSpPr/>
      </dsp:nvSpPr>
      <dsp:spPr>
        <a:xfrm rot="12965700">
          <a:off x="1010012" y="5339591"/>
          <a:ext cx="1166370" cy="15058"/>
        </a:xfrm>
        <a:custGeom>
          <a:avLst/>
          <a:gdLst/>
          <a:ahLst/>
          <a:cxnLst/>
          <a:rect l="0" t="0" r="0" b="0"/>
          <a:pathLst>
            <a:path>
              <a:moveTo>
                <a:pt x="0" y="7529"/>
              </a:moveTo>
              <a:lnTo>
                <a:pt x="1166370" y="752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564038" y="5317961"/>
        <a:ext cx="58318" cy="58318"/>
      </dsp:txXfrm>
    </dsp:sp>
    <dsp:sp modelId="{F9E335D1-364B-40AF-B0CE-3DA9C4608394}">
      <dsp:nvSpPr>
        <dsp:cNvPr id="0" name=""/>
        <dsp:cNvSpPr/>
      </dsp:nvSpPr>
      <dsp:spPr>
        <a:xfrm>
          <a:off x="0" y="4723061"/>
          <a:ext cx="1121960" cy="560980"/>
        </a:xfrm>
        <a:prstGeom prst="roundRect">
          <a:avLst>
            <a:gd name="adj" fmla="val 10000"/>
          </a:avLst>
        </a:prstGeom>
        <a:solidFill>
          <a:schemeClr val="accent4">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SA" sz="1800" b="1" kern="1200" dirty="0" smtClean="0"/>
            <a:t>الفطريات</a:t>
          </a:r>
          <a:endParaRPr lang="en-US" sz="1800" b="1" kern="1200" dirty="0"/>
        </a:p>
      </dsp:txBody>
      <dsp:txXfrm>
        <a:off x="16431" y="4739492"/>
        <a:ext cx="1089098" cy="528118"/>
      </dsp:txXfrm>
    </dsp:sp>
    <dsp:sp modelId="{6DEB4A57-50BF-4313-9347-AF3D4F5C08CD}">
      <dsp:nvSpPr>
        <dsp:cNvPr id="0" name=""/>
        <dsp:cNvSpPr/>
      </dsp:nvSpPr>
      <dsp:spPr>
        <a:xfrm rot="10807325">
          <a:off x="1121959" y="5682156"/>
          <a:ext cx="942477" cy="15058"/>
        </a:xfrm>
        <a:custGeom>
          <a:avLst/>
          <a:gdLst/>
          <a:ahLst/>
          <a:cxnLst/>
          <a:rect l="0" t="0" r="0" b="0"/>
          <a:pathLst>
            <a:path>
              <a:moveTo>
                <a:pt x="0" y="7529"/>
              </a:moveTo>
              <a:lnTo>
                <a:pt x="942477" y="752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569635" y="5666124"/>
        <a:ext cx="47123" cy="47123"/>
      </dsp:txXfrm>
    </dsp:sp>
    <dsp:sp modelId="{723269DF-003B-4E0B-A355-523B0E827F86}">
      <dsp:nvSpPr>
        <dsp:cNvPr id="0" name=""/>
        <dsp:cNvSpPr/>
      </dsp:nvSpPr>
      <dsp:spPr>
        <a:xfrm>
          <a:off x="0" y="5408191"/>
          <a:ext cx="1121960" cy="560980"/>
        </a:xfrm>
        <a:prstGeom prst="roundRect">
          <a:avLst>
            <a:gd name="adj" fmla="val 10000"/>
          </a:avLst>
        </a:prstGeom>
        <a:solidFill>
          <a:schemeClr val="accent4">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SA" sz="1800" b="1" kern="1200" dirty="0" smtClean="0"/>
            <a:t>البكتيريا</a:t>
          </a:r>
          <a:endParaRPr lang="en-US" sz="1800" b="1" kern="1200" dirty="0"/>
        </a:p>
      </dsp:txBody>
      <dsp:txXfrm>
        <a:off x="16431" y="5424622"/>
        <a:ext cx="1089098" cy="528118"/>
      </dsp:txXfrm>
    </dsp:sp>
    <dsp:sp modelId="{E0B043DC-9E0E-4190-8F67-D62F7E64CFE9}">
      <dsp:nvSpPr>
        <dsp:cNvPr id="0" name=""/>
        <dsp:cNvSpPr/>
      </dsp:nvSpPr>
      <dsp:spPr>
        <a:xfrm rot="8832996">
          <a:off x="1032683" y="5986659"/>
          <a:ext cx="1121028" cy="15058"/>
        </a:xfrm>
        <a:custGeom>
          <a:avLst/>
          <a:gdLst/>
          <a:ahLst/>
          <a:cxnLst/>
          <a:rect l="0" t="0" r="0" b="0"/>
          <a:pathLst>
            <a:path>
              <a:moveTo>
                <a:pt x="0" y="7529"/>
              </a:moveTo>
              <a:lnTo>
                <a:pt x="1121028" y="752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565172" y="5966163"/>
        <a:ext cx="56051" cy="56051"/>
      </dsp:txXfrm>
    </dsp:sp>
    <dsp:sp modelId="{991A2C2F-BD55-4FDE-B1B0-38451B36E450}">
      <dsp:nvSpPr>
        <dsp:cNvPr id="0" name=""/>
        <dsp:cNvSpPr/>
      </dsp:nvSpPr>
      <dsp:spPr>
        <a:xfrm>
          <a:off x="0" y="6017197"/>
          <a:ext cx="1121960" cy="560980"/>
        </a:xfrm>
        <a:prstGeom prst="roundRect">
          <a:avLst>
            <a:gd name="adj" fmla="val 10000"/>
          </a:avLst>
        </a:prstGeom>
        <a:solidFill>
          <a:schemeClr val="accent4">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SA" sz="1800" b="1" kern="1200" dirty="0" smtClean="0"/>
            <a:t>الأشنات</a:t>
          </a:r>
          <a:endParaRPr lang="en-US" sz="1800" b="1" kern="1200" dirty="0"/>
        </a:p>
      </dsp:txBody>
      <dsp:txXfrm>
        <a:off x="16431" y="6033628"/>
        <a:ext cx="1089098" cy="528118"/>
      </dsp:txXfrm>
    </dsp:sp>
    <dsp:sp modelId="{6AE4A51C-0544-4EBE-BF87-DD7489825DB6}">
      <dsp:nvSpPr>
        <dsp:cNvPr id="0" name=""/>
        <dsp:cNvSpPr/>
      </dsp:nvSpPr>
      <dsp:spPr>
        <a:xfrm rot="8285945">
          <a:off x="2947179" y="5744164"/>
          <a:ext cx="1871077" cy="15058"/>
        </a:xfrm>
        <a:custGeom>
          <a:avLst/>
          <a:gdLst/>
          <a:ahLst/>
          <a:cxnLst/>
          <a:rect l="0" t="0" r="0" b="0"/>
          <a:pathLst>
            <a:path>
              <a:moveTo>
                <a:pt x="0" y="7529"/>
              </a:moveTo>
              <a:lnTo>
                <a:pt x="1871077" y="752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rot="10800000">
        <a:off x="3835941" y="5704917"/>
        <a:ext cx="93553" cy="93553"/>
      </dsp:txXfrm>
    </dsp:sp>
    <dsp:sp modelId="{5BC19B9E-AC17-4D21-A8B7-026C62BBEAFB}">
      <dsp:nvSpPr>
        <dsp:cNvPr id="0" name=""/>
        <dsp:cNvSpPr/>
      </dsp:nvSpPr>
      <dsp:spPr>
        <a:xfrm>
          <a:off x="2064435" y="6095998"/>
          <a:ext cx="1121960" cy="560980"/>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SA" sz="1800" b="1" kern="1200" smtClean="0"/>
            <a:t>الإنسان</a:t>
          </a:r>
          <a:endParaRPr lang="en-US" sz="1800" b="1" kern="1200"/>
        </a:p>
      </dsp:txBody>
      <dsp:txXfrm>
        <a:off x="2080866" y="6112429"/>
        <a:ext cx="1089098" cy="52811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C46E3F7D-A7C9-4AE3-AC69-4753ACEFDFBC}" type="datetimeFigureOut">
              <a:rPr lang="en-US" smtClean="0"/>
              <a:pPr/>
              <a:t>1/26/2013</a:t>
            </a:fld>
            <a:endParaRPr lang="en-US"/>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en-US"/>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FDA92E51-E746-4E84-9346-B8DBCAF1ADC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C46E3F7D-A7C9-4AE3-AC69-4753ACEFDFBC}" type="datetimeFigureOut">
              <a:rPr lang="en-US" smtClean="0"/>
              <a:pPr/>
              <a:t>1/26/2013</a:t>
            </a:fld>
            <a:endParaRPr lang="en-US"/>
          </a:p>
        </p:txBody>
      </p:sp>
      <p:sp>
        <p:nvSpPr>
          <p:cNvPr id="9" name="عنصر نائب لرقم الشريحة 8"/>
          <p:cNvSpPr>
            <a:spLocks noGrp="1"/>
          </p:cNvSpPr>
          <p:nvPr>
            <p:ph type="sldNum" sz="quarter" idx="15"/>
          </p:nvPr>
        </p:nvSpPr>
        <p:spPr/>
        <p:txBody>
          <a:bodyPr rtlCol="0"/>
          <a:lstStyle/>
          <a:p>
            <a:fld id="{FDA92E51-E746-4E84-9346-B8DBCAF1ADC2}" type="slidenum">
              <a:rPr lang="en-US" smtClean="0"/>
              <a:pPr/>
              <a:t>‹#›</a:t>
            </a:fld>
            <a:endParaRPr lang="en-US"/>
          </a:p>
        </p:txBody>
      </p:sp>
      <p:sp>
        <p:nvSpPr>
          <p:cNvPr id="10" name="عنصر نائب للتذييل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C46E3F7D-A7C9-4AE3-AC69-4753ACEFDFBC}" type="datetimeFigureOut">
              <a:rPr lang="en-US" smtClean="0"/>
              <a:pPr/>
              <a:t>1/26/2013</a:t>
            </a:fld>
            <a:endParaRPr lang="en-US"/>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en-US"/>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FDA92E51-E746-4E84-9346-B8DBCAF1ADC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C46E3F7D-A7C9-4AE3-AC69-4753ACEFDFBC}" type="datetimeFigureOut">
              <a:rPr lang="en-US" smtClean="0"/>
              <a:pPr/>
              <a:t>1/26/2013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FDA92E51-E746-4E84-9346-B8DBCAF1ADC2}" type="slidenum">
              <a:rPr lang="en-US" smtClean="0"/>
              <a:pPr/>
              <a:t>‹#›</a:t>
            </a:fld>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C46E3F7D-A7C9-4AE3-AC69-4753ACEFDFBC}" type="datetimeFigureOut">
              <a:rPr lang="en-US" smtClean="0"/>
              <a:pPr/>
              <a:t>1/26/2013</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FDA92E51-E746-4E84-9346-B8DBCAF1ADC2}" type="slidenum">
              <a:rPr lang="en-US" smtClean="0"/>
              <a:pPr/>
              <a:t>‹#›</a:t>
            </a:fld>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C46E3F7D-A7C9-4AE3-AC69-4753ACEFDFBC}" type="datetimeFigureOut">
              <a:rPr lang="en-US" smtClean="0"/>
              <a:pPr/>
              <a:t>1/26/2013</a:t>
            </a:fld>
            <a:endParaRPr lang="en-US"/>
          </a:p>
        </p:txBody>
      </p:sp>
      <p:sp>
        <p:nvSpPr>
          <p:cNvPr id="7" name="عنصر نائب لرقم الشريحة 6"/>
          <p:cNvSpPr>
            <a:spLocks noGrp="1"/>
          </p:cNvSpPr>
          <p:nvPr>
            <p:ph type="sldNum" sz="quarter" idx="11"/>
          </p:nvPr>
        </p:nvSpPr>
        <p:spPr/>
        <p:txBody>
          <a:bodyPr rtlCol="0"/>
          <a:lstStyle/>
          <a:p>
            <a:fld id="{FDA92E51-E746-4E84-9346-B8DBCAF1ADC2}" type="slidenum">
              <a:rPr lang="en-US" smtClean="0"/>
              <a:pPr/>
              <a:t>‹#›</a:t>
            </a:fld>
            <a:endParaRPr lang="en-US"/>
          </a:p>
        </p:txBody>
      </p:sp>
      <p:sp>
        <p:nvSpPr>
          <p:cNvPr id="8" name="عنصر نائب للتذييل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46E3F7D-A7C9-4AE3-AC69-4753ACEFDFBC}" type="datetimeFigureOut">
              <a:rPr lang="en-US" smtClean="0"/>
              <a:pPr/>
              <a:t>1/26/2013</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FDA92E51-E746-4E84-9346-B8DBCAF1AD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C46E3F7D-A7C9-4AE3-AC69-4753ACEFDFBC}" type="datetimeFigureOut">
              <a:rPr lang="en-US" smtClean="0"/>
              <a:pPr/>
              <a:t>1/26/2013</a:t>
            </a:fld>
            <a:endParaRPr lang="en-US"/>
          </a:p>
        </p:txBody>
      </p:sp>
      <p:sp>
        <p:nvSpPr>
          <p:cNvPr id="22" name="عنصر نائب لرقم الشريحة 21"/>
          <p:cNvSpPr>
            <a:spLocks noGrp="1"/>
          </p:cNvSpPr>
          <p:nvPr>
            <p:ph type="sldNum" sz="quarter" idx="15"/>
          </p:nvPr>
        </p:nvSpPr>
        <p:spPr/>
        <p:txBody>
          <a:bodyPr rtlCol="0"/>
          <a:lstStyle/>
          <a:p>
            <a:fld id="{FDA92E51-E746-4E84-9346-B8DBCAF1ADC2}" type="slidenum">
              <a:rPr lang="en-US" smtClean="0"/>
              <a:pPr/>
              <a:t>‹#›</a:t>
            </a:fld>
            <a:endParaRPr lang="en-US"/>
          </a:p>
        </p:txBody>
      </p:sp>
      <p:sp>
        <p:nvSpPr>
          <p:cNvPr id="23" name="عنصر نائب للتذييل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C46E3F7D-A7C9-4AE3-AC69-4753ACEFDFBC}" type="datetimeFigureOut">
              <a:rPr lang="en-US" smtClean="0"/>
              <a:pPr/>
              <a:t>1/26/2013</a:t>
            </a:fld>
            <a:endParaRPr lang="en-US"/>
          </a:p>
        </p:txBody>
      </p:sp>
      <p:sp>
        <p:nvSpPr>
          <p:cNvPr id="18" name="عنصر نائب لرقم الشريحة 17"/>
          <p:cNvSpPr>
            <a:spLocks noGrp="1"/>
          </p:cNvSpPr>
          <p:nvPr>
            <p:ph type="sldNum" sz="quarter" idx="11"/>
          </p:nvPr>
        </p:nvSpPr>
        <p:spPr/>
        <p:txBody>
          <a:bodyPr rtlCol="0"/>
          <a:lstStyle/>
          <a:p>
            <a:fld id="{FDA92E51-E746-4E84-9346-B8DBCAF1ADC2}" type="slidenum">
              <a:rPr lang="en-US" smtClean="0"/>
              <a:pPr/>
              <a:t>‹#›</a:t>
            </a:fld>
            <a:endParaRPr lang="en-US"/>
          </a:p>
        </p:txBody>
      </p:sp>
      <p:sp>
        <p:nvSpPr>
          <p:cNvPr id="21" name="عنصر نائب للتذييل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46E3F7D-A7C9-4AE3-AC69-4753ACEFDFBC}" type="datetimeFigureOut">
              <a:rPr lang="en-US" smtClean="0"/>
              <a:pPr/>
              <a:t>1/26/2013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DA92E51-E746-4E84-9346-B8DBCAF1ADC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46E3F7D-A7C9-4AE3-AC69-4753ACEFDFBC}" type="datetimeFigureOut">
              <a:rPr lang="en-US" smtClean="0"/>
              <a:pPr/>
              <a:t>1/26/2013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DA92E51-E746-4E84-9346-B8DBCAF1ADC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46E3F7D-A7C9-4AE3-AC69-4753ACEFDFBC}" type="datetimeFigureOut">
              <a:rPr lang="en-US" smtClean="0"/>
              <a:pPr/>
              <a:t>1/26/2013</a:t>
            </a:fld>
            <a:endParaRPr lang="en-US"/>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DA92E51-E746-4E84-9346-B8DBCAF1ADC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8.jpeg"/><Relationship Id="rId7" Type="http://schemas.openxmlformats.org/officeDocument/2006/relationships/image" Target="../media/image2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2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jpeg"/></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2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2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209800" y="1905000"/>
            <a:ext cx="6172200" cy="1894362"/>
          </a:xfrm>
        </p:spPr>
        <p:txBody>
          <a:bodyPr>
            <a:normAutofit/>
          </a:bodyPr>
          <a:lstStyle/>
          <a:p>
            <a:pPr algn="ctr"/>
            <a:r>
              <a:rPr lang="ar-SA" sz="4800" dirty="0" smtClean="0"/>
              <a:t>مقرر أساسيات علم البيئة</a:t>
            </a:r>
            <a:endParaRPr lang="en-US" sz="4800" dirty="0"/>
          </a:p>
        </p:txBody>
      </p:sp>
      <p:sp>
        <p:nvSpPr>
          <p:cNvPr id="3" name="عنوان فرعي 2"/>
          <p:cNvSpPr>
            <a:spLocks noGrp="1"/>
          </p:cNvSpPr>
          <p:nvPr>
            <p:ph type="subTitle" idx="1"/>
          </p:nvPr>
        </p:nvSpPr>
        <p:spPr>
          <a:xfrm>
            <a:off x="2286000" y="5003322"/>
            <a:ext cx="6172200" cy="787878"/>
          </a:xfrm>
        </p:spPr>
        <p:txBody>
          <a:bodyPr>
            <a:normAutofit/>
          </a:bodyPr>
          <a:lstStyle/>
          <a:p>
            <a:pPr algn="ctr" rtl="1"/>
            <a:r>
              <a:rPr lang="ar-SA" sz="3200" dirty="0" smtClean="0">
                <a:solidFill>
                  <a:schemeClr val="accent1">
                    <a:lumMod val="50000"/>
                  </a:schemeClr>
                </a:solidFill>
              </a:rPr>
              <a:t>                                   المحاضرة السابعة   </a:t>
            </a:r>
            <a:endParaRPr lang="en-US" sz="3200" dirty="0">
              <a:solidFill>
                <a:schemeClr val="accent1">
                  <a:lumMod val="50000"/>
                </a:schemeClr>
              </a:solidFill>
            </a:endParaRPr>
          </a:p>
        </p:txBody>
      </p:sp>
      <p:pic>
        <p:nvPicPr>
          <p:cNvPr id="5" name="صورة 4"/>
          <p:cNvPicPr/>
          <p:nvPr/>
        </p:nvPicPr>
        <p:blipFill>
          <a:blip r:embed="rId2" cstate="print"/>
          <a:srcRect/>
          <a:stretch>
            <a:fillRect/>
          </a:stretch>
        </p:blipFill>
        <p:spPr bwMode="auto">
          <a:xfrm>
            <a:off x="533400" y="3429000"/>
            <a:ext cx="1371600" cy="13716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صورة 5"/>
          <p:cNvPicPr/>
          <p:nvPr/>
        </p:nvPicPr>
        <p:blipFill>
          <a:blip r:embed="rId3" cstate="print"/>
          <a:srcRect/>
          <a:stretch>
            <a:fillRect/>
          </a:stretch>
        </p:blipFill>
        <p:spPr bwMode="auto">
          <a:xfrm>
            <a:off x="1219201" y="4876801"/>
            <a:ext cx="800100" cy="8096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صورة 6"/>
          <p:cNvPicPr/>
          <p:nvPr/>
        </p:nvPicPr>
        <p:blipFill>
          <a:blip r:embed="rId4" cstate="print"/>
          <a:srcRect/>
          <a:stretch>
            <a:fillRect/>
          </a:stretch>
        </p:blipFill>
        <p:spPr bwMode="auto">
          <a:xfrm>
            <a:off x="1905000" y="4495800"/>
            <a:ext cx="381000" cy="3810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صورة 7"/>
          <p:cNvPicPr/>
          <p:nvPr/>
        </p:nvPicPr>
        <p:blipFill>
          <a:blip r:embed="rId4" cstate="print"/>
          <a:srcRect/>
          <a:stretch>
            <a:fillRect/>
          </a:stretch>
        </p:blipFill>
        <p:spPr bwMode="auto">
          <a:xfrm>
            <a:off x="1600200" y="5791200"/>
            <a:ext cx="381000" cy="3810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صورة 8"/>
          <p:cNvPicPr/>
          <p:nvPr/>
        </p:nvPicPr>
        <p:blipFill>
          <a:blip r:embed="rId5" cstate="print"/>
          <a:srcRect/>
          <a:stretch>
            <a:fillRect/>
          </a:stretch>
        </p:blipFill>
        <p:spPr bwMode="auto">
          <a:xfrm>
            <a:off x="990600" y="5486400"/>
            <a:ext cx="228600" cy="2286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145" name="Rectangle 1"/>
          <p:cNvSpPr>
            <a:spLocks noChangeArrowheads="1"/>
          </p:cNvSpPr>
          <p:nvPr/>
        </p:nvSpPr>
        <p:spPr bwMode="auto">
          <a:xfrm>
            <a:off x="2438400" y="1676400"/>
            <a:ext cx="3953326" cy="101566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6000" b="1" i="0" u="none" strike="noStrike" cap="none" normalizeH="0" baseline="0" dirty="0" smtClean="0">
                <a:ln>
                  <a:noFill/>
                </a:ln>
                <a:solidFill>
                  <a:srgbClr val="FF0000"/>
                </a:solidFill>
                <a:effectLst/>
                <a:latin typeface="Times New Roman" pitchFamily="18" charset="0"/>
                <a:ea typeface="Times New Roman" pitchFamily="18" charset="0"/>
                <a:cs typeface="Traditional Arabic" pitchFamily="2" charset="-78"/>
              </a:rPr>
              <a:t>التربة</a:t>
            </a:r>
            <a:r>
              <a:rPr kumimoji="0" lang="ar-SA" sz="6000" b="0" i="0" u="none" strike="noStrike" cap="none" normalizeH="0" baseline="0" dirty="0" smtClean="0">
                <a:ln>
                  <a:noFill/>
                </a:ln>
                <a:solidFill>
                  <a:srgbClr val="FF0000"/>
                </a:solidFill>
                <a:effectLst/>
                <a:latin typeface="Times New Roman" pitchFamily="18" charset="0"/>
                <a:ea typeface="Times New Roman" pitchFamily="18" charset="0"/>
                <a:cs typeface="Traditional Arabic" pitchFamily="2" charset="-78"/>
              </a:rPr>
              <a:t> </a:t>
            </a:r>
            <a:r>
              <a:rPr kumimoji="0" lang="en-US" sz="6000" b="0" i="0" u="none" strike="noStrike" cap="none" normalizeH="0" baseline="0" dirty="0" smtClean="0">
                <a:ln>
                  <a:noFill/>
                </a:ln>
                <a:solidFill>
                  <a:srgbClr val="FF0000"/>
                </a:solidFill>
                <a:effectLst/>
                <a:latin typeface="Modern No. 20" pitchFamily="18" charset="0"/>
                <a:ea typeface="Times New Roman" pitchFamily="18" charset="0"/>
                <a:cs typeface="Traditional Arabic" pitchFamily="2" charset="-78"/>
              </a:rPr>
              <a:t>The soil</a:t>
            </a:r>
            <a:endParaRPr kumimoji="0" lang="en-US" sz="6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 name="صورة 5" descr="imagesCAFHPXXY.jpg"/>
          <p:cNvPicPr>
            <a:picLocks noChangeAspect="1"/>
          </p:cNvPicPr>
          <p:nvPr/>
        </p:nvPicPr>
        <p:blipFill>
          <a:blip r:embed="rId3"/>
          <a:stretch>
            <a:fillRect/>
          </a:stretch>
        </p:blipFill>
        <p:spPr>
          <a:xfrm>
            <a:off x="1371600" y="3124200"/>
            <a:ext cx="2428875" cy="1885950"/>
          </a:xfrm>
          <a:prstGeom prst="rect">
            <a:avLst/>
          </a:prstGeom>
        </p:spPr>
      </p:pic>
      <p:pic>
        <p:nvPicPr>
          <p:cNvPr id="7" name="صورة 6" descr="imagesCA4FBJ9L.jpg"/>
          <p:cNvPicPr>
            <a:picLocks noChangeAspect="1"/>
          </p:cNvPicPr>
          <p:nvPr/>
        </p:nvPicPr>
        <p:blipFill>
          <a:blip r:embed="rId4"/>
          <a:stretch>
            <a:fillRect/>
          </a:stretch>
        </p:blipFill>
        <p:spPr>
          <a:xfrm>
            <a:off x="4953000" y="3200400"/>
            <a:ext cx="2619375" cy="174307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121" name="Rectangle 1"/>
          <p:cNvSpPr>
            <a:spLocks noChangeArrowheads="1"/>
          </p:cNvSpPr>
          <p:nvPr/>
        </p:nvSpPr>
        <p:spPr bwMode="auto">
          <a:xfrm>
            <a:off x="609600" y="1066800"/>
            <a:ext cx="80772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tab pos="1200150" algn="l"/>
              </a:tabLst>
            </a:pPr>
            <a:r>
              <a:rPr kumimoji="0" lang="ar-SA" sz="3600" b="1" i="0" u="none" strike="noStrike" cap="none" normalizeH="0" baseline="0" dirty="0" smtClean="0">
                <a:ln>
                  <a:noFill/>
                </a:ln>
                <a:solidFill>
                  <a:srgbClr val="FF0000"/>
                </a:solidFill>
                <a:effectLst/>
                <a:latin typeface="Times New Roman" pitchFamily="18" charset="0"/>
                <a:ea typeface="Times New Roman" pitchFamily="18" charset="0"/>
                <a:cs typeface="Traditional Arabic" pitchFamily="2" charset="-78"/>
              </a:rPr>
              <a:t>التربة:</a:t>
            </a:r>
            <a:r>
              <a:rPr kumimoji="0" lang="ar-SA" sz="32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 هي الطبقة السطحية الرقيقة التي تغطي صخور القشرة الأرضية, وهذه الطبقة يتراوح سمكها من عدة سنتيمترات إلى عدة أمتار حسب طبيعة الصخور المكونة للقشرة الأرضية.</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4800" y="685800"/>
            <a:ext cx="83058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00050" algn="justLow"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Times New Roman" pitchFamily="18" charset="0"/>
                <a:ea typeface="Times New Roman" pitchFamily="18" charset="0"/>
                <a:cs typeface="Traditional Arabic" pitchFamily="2" charset="-78"/>
              </a:rPr>
              <a:t>وتختلف التربة اختلافاً كبيراً من مكان لآخر على سطح الأرض, نتيجة لمجموعة من العمليات الفيزيائية (الميكانيكية) والكيميائية والحيوية التي أدت إلى تكوينها. ويتميز كل نوع من أنواع التربة بمواصفات خاصة من حيث اللون والقوام والتركيب والبنية الطبيعية والمكونات الكيميائية ونحوها.</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صورة 4" descr="غعuntitled.bmp"/>
          <p:cNvPicPr>
            <a:picLocks noChangeAspect="1"/>
          </p:cNvPicPr>
          <p:nvPr/>
        </p:nvPicPr>
        <p:blipFill>
          <a:blip r:embed="rId2"/>
          <a:stretch>
            <a:fillRect/>
          </a:stretch>
        </p:blipFill>
        <p:spPr>
          <a:xfrm>
            <a:off x="5486400" y="3048000"/>
            <a:ext cx="3200400" cy="32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صورة 5" descr="غuntitled.bmp"/>
          <p:cNvPicPr>
            <a:picLocks noChangeAspect="1"/>
          </p:cNvPicPr>
          <p:nvPr/>
        </p:nvPicPr>
        <p:blipFill>
          <a:blip r:embed="rId3"/>
          <a:stretch>
            <a:fillRect/>
          </a:stretch>
        </p:blipFill>
        <p:spPr>
          <a:xfrm>
            <a:off x="609600" y="3048000"/>
            <a:ext cx="2895600" cy="32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قوس كبير أيمن 6"/>
          <p:cNvSpPr/>
          <p:nvPr/>
        </p:nvSpPr>
        <p:spPr>
          <a:xfrm>
            <a:off x="3733800" y="3276600"/>
            <a:ext cx="152400" cy="6096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قوس كبير أيسر 7"/>
          <p:cNvSpPr/>
          <p:nvPr/>
        </p:nvSpPr>
        <p:spPr>
          <a:xfrm>
            <a:off x="4800600" y="3276600"/>
            <a:ext cx="304800" cy="2895600"/>
          </a:xfrm>
          <a:prstGeom prst="lef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aphicFrame>
        <p:nvGraphicFramePr>
          <p:cNvPr id="5" name="رسم تخطيطي 4"/>
          <p:cNvGraphicFramePr/>
          <p:nvPr/>
        </p:nvGraphicFramePr>
        <p:xfrm>
          <a:off x="0" y="0"/>
          <a:ext cx="9144000" cy="6705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228600" y="579358"/>
            <a:ext cx="8534400"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400050" algn="r" rtl="1" fontAlgn="base">
              <a:lnSpc>
                <a:spcPct val="100000"/>
              </a:lnSpc>
              <a:spcBef>
                <a:spcPct val="0"/>
              </a:spcBef>
              <a:spcAft>
                <a:spcPct val="0"/>
              </a:spcAft>
              <a:buClrTx/>
              <a:buSzTx/>
              <a:buFontTx/>
              <a:buNone/>
              <a:tabLst/>
            </a:pPr>
            <a:r>
              <a:rPr lang="ar-SA" sz="2400" b="1" dirty="0" smtClean="0">
                <a:solidFill>
                  <a:schemeClr val="accent1">
                    <a:lumMod val="50000"/>
                  </a:schemeClr>
                </a:solidFill>
              </a:rPr>
              <a:t>أ- عوامل </a:t>
            </a:r>
            <a:r>
              <a:rPr lang="ar-SA" sz="2400" b="1" dirty="0">
                <a:solidFill>
                  <a:schemeClr val="accent1">
                    <a:lumMod val="50000"/>
                  </a:schemeClr>
                </a:solidFill>
              </a:rPr>
              <a:t>التجوية الفيزيائية:</a:t>
            </a:r>
            <a:endParaRPr lang="en-US" sz="2400" b="1" dirty="0">
              <a:solidFill>
                <a:schemeClr val="accent1">
                  <a:lumMod val="50000"/>
                </a:schemeClr>
              </a:solidFill>
            </a:endParaRPr>
          </a:p>
          <a:p>
            <a:pPr marR="0" lvl="0" indent="400050" algn="r" rtl="1" fontAlgn="base">
              <a:lnSpc>
                <a:spcPct val="100000"/>
              </a:lnSpc>
              <a:spcBef>
                <a:spcPct val="0"/>
              </a:spcBef>
              <a:spcAft>
                <a:spcPct val="0"/>
              </a:spcAft>
              <a:buClrTx/>
              <a:buSzTx/>
              <a:buFontTx/>
              <a:buNone/>
              <a:tabLst/>
            </a:pPr>
            <a:r>
              <a:rPr lang="ar-SA" dirty="0"/>
              <a:t>تقسم عوامل التجوية الفيزيائية إلى عدة عوامل منها</a:t>
            </a:r>
            <a:r>
              <a:rPr lang="ar-SA" dirty="0" smtClean="0"/>
              <a:t>:</a:t>
            </a:r>
          </a:p>
          <a:p>
            <a:pPr marR="0" lvl="0" indent="400050" algn="r" rtl="1" fontAlgn="base">
              <a:lnSpc>
                <a:spcPct val="100000"/>
              </a:lnSpc>
              <a:spcBef>
                <a:spcPct val="0"/>
              </a:spcBef>
              <a:spcAft>
                <a:spcPct val="0"/>
              </a:spcAft>
              <a:buClrTx/>
              <a:buSzTx/>
              <a:buFontTx/>
              <a:buNone/>
              <a:tabLst/>
            </a:pPr>
            <a:endParaRPr lang="en-US" dirty="0"/>
          </a:p>
          <a:p>
            <a:pPr marR="0" lvl="0" indent="400050" algn="r" rtl="1" fontAlgn="base">
              <a:lnSpc>
                <a:spcPct val="100000"/>
              </a:lnSpc>
              <a:spcBef>
                <a:spcPct val="0"/>
              </a:spcBef>
              <a:spcAft>
                <a:spcPct val="0"/>
              </a:spcAft>
              <a:buClrTx/>
              <a:buSzTx/>
              <a:buFontTx/>
              <a:buNone/>
              <a:tabLst/>
            </a:pPr>
            <a:r>
              <a:rPr lang="ar-SA" b="1" dirty="0">
                <a:solidFill>
                  <a:srgbClr val="0070C0"/>
                </a:solidFill>
              </a:rPr>
              <a:t>1- التسخين والتبريد </a:t>
            </a:r>
            <a:r>
              <a:rPr lang="en-US" b="1" dirty="0">
                <a:solidFill>
                  <a:srgbClr val="0070C0"/>
                </a:solidFill>
              </a:rPr>
              <a:t>Heating and cooling</a:t>
            </a:r>
          </a:p>
          <a:p>
            <a:pPr marR="0" lvl="0" indent="400050" algn="r" rtl="1" fontAlgn="base">
              <a:lnSpc>
                <a:spcPct val="100000"/>
              </a:lnSpc>
              <a:spcBef>
                <a:spcPct val="0"/>
              </a:spcBef>
              <a:spcAft>
                <a:spcPct val="0"/>
              </a:spcAft>
              <a:buClrTx/>
              <a:buSzTx/>
              <a:buFontTx/>
              <a:buNone/>
              <a:tabLst/>
            </a:pPr>
            <a:r>
              <a:rPr lang="ar-SA" dirty="0"/>
              <a:t>تتكون الصخور من عدة معادن وكل معدن من المعادن المكونة للصخور لها معامل تمدد تختلف عن المعادن الأخرى عندما ترتفع درجة الحرارة تتمدد المعادن المكونة للصخور كل حب معامل تمدده وعندما تنخفض درجة الحرارة تتمكن هذه المعادن أيضا بمعدل انكماشها يؤدي هذا التمدد والانكماش غير المتساوي بين المعادن المكونة للصخور إلى إحداث ضغوط غير متساوية داخل الصخرة مما يؤدي إلى تكسيرها وتفتتها . </a:t>
            </a:r>
            <a:endParaRPr lang="ar-SA" dirty="0" smtClean="0"/>
          </a:p>
          <a:p>
            <a:pPr marR="0" lvl="0" indent="400050" algn="r" rtl="1" fontAlgn="base">
              <a:lnSpc>
                <a:spcPct val="100000"/>
              </a:lnSpc>
              <a:spcBef>
                <a:spcPct val="0"/>
              </a:spcBef>
              <a:spcAft>
                <a:spcPct val="0"/>
              </a:spcAft>
              <a:buClrTx/>
              <a:buSzTx/>
              <a:buFontTx/>
              <a:buNone/>
              <a:tabLst/>
            </a:pPr>
            <a:endParaRPr lang="ar-SA" dirty="0" smtClean="0"/>
          </a:p>
          <a:p>
            <a:pPr marR="0" lvl="0" indent="400050" algn="r" rtl="1" fontAlgn="base">
              <a:lnSpc>
                <a:spcPct val="100000"/>
              </a:lnSpc>
              <a:spcBef>
                <a:spcPct val="0"/>
              </a:spcBef>
              <a:spcAft>
                <a:spcPct val="0"/>
              </a:spcAft>
              <a:buClrTx/>
              <a:buSzTx/>
              <a:buFontTx/>
              <a:buNone/>
              <a:tabLst/>
            </a:pPr>
            <a:endParaRPr lang="en-US" dirty="0"/>
          </a:p>
          <a:p>
            <a:pPr indent="400050" algn="r" rtl="1" fontAlgn="base">
              <a:spcBef>
                <a:spcPct val="0"/>
              </a:spcBef>
              <a:spcAft>
                <a:spcPct val="0"/>
              </a:spcAft>
            </a:pPr>
            <a:r>
              <a:rPr lang="ar-SA" b="1" dirty="0">
                <a:solidFill>
                  <a:srgbClr val="0070C0"/>
                </a:solidFill>
              </a:rPr>
              <a:t>2- ذوبان الجليد وتجمد الماء </a:t>
            </a:r>
            <a:r>
              <a:rPr lang="en-US" b="1" dirty="0">
                <a:solidFill>
                  <a:srgbClr val="0070C0"/>
                </a:solidFill>
              </a:rPr>
              <a:t>Melting of ice and freezing of water</a:t>
            </a:r>
          </a:p>
          <a:p>
            <a:pPr marR="0" lvl="0" indent="400050" algn="r" rtl="1" fontAlgn="base">
              <a:lnSpc>
                <a:spcPct val="100000"/>
              </a:lnSpc>
              <a:spcBef>
                <a:spcPct val="0"/>
              </a:spcBef>
              <a:spcAft>
                <a:spcPct val="0"/>
              </a:spcAft>
              <a:buClrTx/>
              <a:buSzTx/>
              <a:buFontTx/>
              <a:buNone/>
              <a:tabLst/>
            </a:pPr>
            <a:r>
              <a:rPr lang="ar-SA" dirty="0"/>
              <a:t>   عندما تسقط الإمطار تتجمع بين شقوق الصخور وانخفاض درجة الحرارة لدرجة التجمد تتجمد المياه بين الشقوق ونتيجة لتجمد المياه يزداد حجمها ويؤدي زيادة الحجم إلى الضغط على الصخور مما يؤدي إلى تصدعها وتكسيرها.</a:t>
            </a:r>
            <a:endParaRPr lang="en-US" dirty="0"/>
          </a:p>
          <a:p>
            <a:pPr marR="0" lvl="0" indent="400050" algn="r" rtl="1" fontAlgn="base">
              <a:lnSpc>
                <a:spcPct val="100000"/>
              </a:lnSpc>
              <a:spcBef>
                <a:spcPct val="0"/>
              </a:spcBef>
              <a:spcAft>
                <a:spcPct val="0"/>
              </a:spcAft>
              <a:buClrTx/>
              <a:buSzTx/>
              <a:buFontTx/>
              <a:buNone/>
              <a:tabLst/>
            </a:pPr>
            <a:r>
              <a:rPr lang="ar-SA" dirty="0"/>
              <a:t>كما يؤدي ذوبان الجليد إلى نقل ودحرجة الصخور المفتتة ونتيجة لدحرجة هذه الصخور المفتتة تصدم مع بعضها ومع الصخور الأخرى مما يؤدي إلى زيادة تفتيتها </a:t>
            </a:r>
            <a:r>
              <a:rPr lang="ar-SA" dirty="0" smtClean="0"/>
              <a:t>.</a:t>
            </a:r>
          </a:p>
          <a:p>
            <a:pPr marR="0" lvl="0" indent="400050" algn="r" rtl="1" fontAlgn="base">
              <a:lnSpc>
                <a:spcPct val="100000"/>
              </a:lnSpc>
              <a:spcBef>
                <a:spcPct val="0"/>
              </a:spcBef>
              <a:spcAft>
                <a:spcPct val="0"/>
              </a:spcAft>
              <a:buClrTx/>
              <a:buSzTx/>
              <a:buFontTx/>
              <a:buNone/>
              <a:tabLst/>
            </a:pPr>
            <a:endParaRPr lang="ar-SA" dirty="0"/>
          </a:p>
          <a:p>
            <a:pPr marL="0" marR="0" lvl="0" indent="400050" algn="r" defTabSz="914400" rtl="1"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مستطيل 4"/>
          <p:cNvSpPr/>
          <p:nvPr/>
        </p:nvSpPr>
        <p:spPr>
          <a:xfrm>
            <a:off x="2209800" y="228600"/>
            <a:ext cx="4464684" cy="523220"/>
          </a:xfrm>
          <a:prstGeom prst="rect">
            <a:avLst/>
          </a:prstGeom>
        </p:spPr>
        <p:txBody>
          <a:bodyPr wrap="none">
            <a:spAutoFit/>
          </a:bodyPr>
          <a:lstStyle/>
          <a:p>
            <a:pPr marR="0" lvl="0" indent="400050" algn="r" rtl="1" fontAlgn="base">
              <a:lnSpc>
                <a:spcPct val="100000"/>
              </a:lnSpc>
              <a:spcBef>
                <a:spcPct val="0"/>
              </a:spcBef>
              <a:spcAft>
                <a:spcPct val="0"/>
              </a:spcAft>
              <a:buClrTx/>
              <a:buSzTx/>
              <a:buFontTx/>
              <a:buNone/>
              <a:tabLst/>
            </a:pPr>
            <a:r>
              <a:rPr lang="ar-SA" sz="2800" b="1" dirty="0" smtClean="0">
                <a:solidFill>
                  <a:schemeClr val="accent3">
                    <a:lumMod val="60000"/>
                    <a:lumOff val="40000"/>
                  </a:schemeClr>
                </a:solidFill>
              </a:rPr>
              <a:t>العوامل المؤدية إلى تكوين التربة:</a:t>
            </a:r>
            <a:endParaRPr lang="en-US" sz="2800" b="1" dirty="0">
              <a:solidFill>
                <a:schemeClr val="accent3">
                  <a:lumMod val="60000"/>
                  <a:lumOff val="40000"/>
                </a:schemeClr>
              </a:solidFill>
            </a:endParaRPr>
          </a:p>
        </p:txBody>
      </p:sp>
      <p:pic>
        <p:nvPicPr>
          <p:cNvPr id="6" name="صورة 5"/>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صورة 6" descr="فغهuntitled.bmp"/>
          <p:cNvPicPr>
            <a:picLocks noChangeAspect="1"/>
          </p:cNvPicPr>
          <p:nvPr/>
        </p:nvPicPr>
        <p:blipFill>
          <a:blip r:embed="rId3"/>
          <a:stretch>
            <a:fillRect/>
          </a:stretch>
        </p:blipFill>
        <p:spPr>
          <a:xfrm>
            <a:off x="5257800" y="5257800"/>
            <a:ext cx="1885714" cy="14762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صورة 7" descr="هخنمuntitled.bmp"/>
          <p:cNvPicPr>
            <a:picLocks noChangeAspect="1"/>
          </p:cNvPicPr>
          <p:nvPr/>
        </p:nvPicPr>
        <p:blipFill>
          <a:blip r:embed="rId4"/>
          <a:stretch>
            <a:fillRect/>
          </a:stretch>
        </p:blipFill>
        <p:spPr>
          <a:xfrm>
            <a:off x="2819400" y="5257800"/>
            <a:ext cx="2028572" cy="144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صورة 8" descr="خحuntitled.bmp"/>
          <p:cNvPicPr>
            <a:picLocks noChangeAspect="1"/>
          </p:cNvPicPr>
          <p:nvPr/>
        </p:nvPicPr>
        <p:blipFill>
          <a:blip r:embed="rId5"/>
          <a:stretch>
            <a:fillRect/>
          </a:stretch>
        </p:blipFill>
        <p:spPr>
          <a:xfrm>
            <a:off x="685800" y="5257800"/>
            <a:ext cx="1771429" cy="144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2743200" y="838200"/>
            <a:ext cx="60198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400050" algn="r" rtl="1" fontAlgn="base">
              <a:lnSpc>
                <a:spcPct val="100000"/>
              </a:lnSpc>
              <a:spcBef>
                <a:spcPct val="0"/>
              </a:spcBef>
              <a:spcAft>
                <a:spcPct val="0"/>
              </a:spcAft>
              <a:buClrTx/>
              <a:buSzTx/>
              <a:buFontTx/>
              <a:buNone/>
              <a:tabLst/>
            </a:pPr>
            <a:endParaRPr lang="ar-SA" dirty="0" smtClean="0"/>
          </a:p>
          <a:p>
            <a:pPr marR="0" lvl="0" indent="400050" algn="r" rtl="1" fontAlgn="base">
              <a:lnSpc>
                <a:spcPct val="100000"/>
              </a:lnSpc>
              <a:spcBef>
                <a:spcPct val="0"/>
              </a:spcBef>
              <a:spcAft>
                <a:spcPct val="0"/>
              </a:spcAft>
              <a:buClrTx/>
              <a:buSzTx/>
              <a:buFontTx/>
              <a:buNone/>
              <a:tabLst/>
            </a:pPr>
            <a:endParaRPr lang="ar-SA" dirty="0" smtClean="0"/>
          </a:p>
          <a:p>
            <a:pPr marR="0" lvl="0" indent="400050" algn="r" rtl="1" fontAlgn="base">
              <a:lnSpc>
                <a:spcPct val="100000"/>
              </a:lnSpc>
              <a:spcBef>
                <a:spcPct val="0"/>
              </a:spcBef>
              <a:spcAft>
                <a:spcPct val="0"/>
              </a:spcAft>
              <a:buClrTx/>
              <a:buSzTx/>
              <a:buFontTx/>
              <a:buNone/>
              <a:tabLst/>
            </a:pPr>
            <a:endParaRPr lang="ar-SA" dirty="0" smtClean="0"/>
          </a:p>
          <a:p>
            <a:pPr marR="0" lvl="0" indent="400050" algn="r" rtl="1" fontAlgn="base">
              <a:lnSpc>
                <a:spcPct val="100000"/>
              </a:lnSpc>
              <a:spcBef>
                <a:spcPct val="0"/>
              </a:spcBef>
              <a:spcAft>
                <a:spcPct val="0"/>
              </a:spcAft>
              <a:buClrTx/>
              <a:buSzTx/>
              <a:buFontTx/>
              <a:buNone/>
              <a:tabLst/>
            </a:pPr>
            <a:endParaRPr lang="ar-SA" dirty="0"/>
          </a:p>
          <a:p>
            <a:pPr indent="400050" algn="r" rtl="1" fontAlgn="base">
              <a:spcBef>
                <a:spcPct val="0"/>
              </a:spcBef>
              <a:spcAft>
                <a:spcPct val="0"/>
              </a:spcAft>
            </a:pPr>
            <a:r>
              <a:rPr lang="ar-SA" b="1" dirty="0" smtClean="0">
                <a:solidFill>
                  <a:srgbClr val="0070C0"/>
                </a:solidFill>
              </a:rPr>
              <a:t> </a:t>
            </a:r>
            <a:r>
              <a:rPr lang="ar-SA" b="1" dirty="0">
                <a:solidFill>
                  <a:srgbClr val="0070C0"/>
                </a:solidFill>
              </a:rPr>
              <a:t>3-الرياح </a:t>
            </a:r>
            <a:endParaRPr lang="en-US" b="1" dirty="0">
              <a:solidFill>
                <a:srgbClr val="0070C0"/>
              </a:solidFill>
            </a:endParaRPr>
          </a:p>
          <a:p>
            <a:pPr algn="r" rtl="1"/>
            <a:r>
              <a:rPr lang="ar-SA" dirty="0"/>
              <a:t>تؤدي الرياح الشديدة إلى تعرية سطح الصخور من الفتات الصخرية وبذلك تؤدي إلى تعرية الصخر وتعرضه للعوامل الجوية التي تحدث فيه التغيرات السابقة </a:t>
            </a:r>
            <a:r>
              <a:rPr lang="ar-SA" dirty="0" smtClean="0"/>
              <a:t>.</a:t>
            </a:r>
          </a:p>
          <a:p>
            <a:pPr algn="r" rtl="1"/>
            <a:endParaRPr lang="ar-SA" dirty="0" smtClean="0"/>
          </a:p>
          <a:p>
            <a:pPr algn="r" rtl="1"/>
            <a:endParaRPr lang="ar-SA" dirty="0" smtClean="0"/>
          </a:p>
          <a:p>
            <a:pPr algn="r" rtl="1"/>
            <a:endParaRPr lang="ar-SA" dirty="0" smtClean="0"/>
          </a:p>
          <a:p>
            <a:pPr algn="r" rtl="1"/>
            <a:endParaRPr lang="ar-SA" dirty="0" smtClean="0"/>
          </a:p>
          <a:p>
            <a:pPr algn="r" rtl="1"/>
            <a:endParaRPr lang="ar-SA" dirty="0" smtClean="0"/>
          </a:p>
          <a:p>
            <a:pPr algn="r" rtl="1"/>
            <a:endParaRPr lang="en-US" dirty="0"/>
          </a:p>
          <a:p>
            <a:pPr algn="r" rtl="1"/>
            <a:r>
              <a:rPr lang="ar-SA" dirty="0"/>
              <a:t> </a:t>
            </a:r>
            <a:endParaRPr lang="en-US" dirty="0"/>
          </a:p>
          <a:p>
            <a:pPr algn="r" rtl="1"/>
            <a:r>
              <a:rPr lang="ar-SA" dirty="0" smtClean="0"/>
              <a:t>      </a:t>
            </a:r>
            <a:r>
              <a:rPr lang="ar-SA" b="1" dirty="0" smtClean="0">
                <a:solidFill>
                  <a:srgbClr val="0070C0"/>
                </a:solidFill>
              </a:rPr>
              <a:t>4-نمو </a:t>
            </a:r>
            <a:r>
              <a:rPr lang="ar-SA" b="1" dirty="0">
                <a:solidFill>
                  <a:srgbClr val="0070C0"/>
                </a:solidFill>
              </a:rPr>
              <a:t>جذور النباتات </a:t>
            </a:r>
            <a:endParaRPr lang="en-US" b="1" dirty="0">
              <a:solidFill>
                <a:srgbClr val="0070C0"/>
              </a:solidFill>
            </a:endParaRPr>
          </a:p>
          <a:p>
            <a:pPr algn="r" rtl="1"/>
            <a:r>
              <a:rPr lang="ar-SA" dirty="0"/>
              <a:t>نمو الجذور بين الصخور يؤدي إلى إحداث ضغوط ميكانيكية تؤدي إلى تصدع الصخور.</a:t>
            </a:r>
            <a:endParaRPr lang="en-US" dirty="0"/>
          </a:p>
          <a:p>
            <a:pPr marL="0" marR="0" lvl="0" indent="400050" algn="r" defTabSz="914400" rtl="1"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مستطيل 4"/>
          <p:cNvSpPr/>
          <p:nvPr/>
        </p:nvSpPr>
        <p:spPr>
          <a:xfrm>
            <a:off x="2209800" y="228600"/>
            <a:ext cx="4464684" cy="523220"/>
          </a:xfrm>
          <a:prstGeom prst="rect">
            <a:avLst/>
          </a:prstGeom>
        </p:spPr>
        <p:txBody>
          <a:bodyPr wrap="none">
            <a:spAutoFit/>
          </a:bodyPr>
          <a:lstStyle/>
          <a:p>
            <a:pPr marR="0" lvl="0" indent="400050" algn="r" rtl="1" fontAlgn="base">
              <a:lnSpc>
                <a:spcPct val="100000"/>
              </a:lnSpc>
              <a:spcBef>
                <a:spcPct val="0"/>
              </a:spcBef>
              <a:spcAft>
                <a:spcPct val="0"/>
              </a:spcAft>
              <a:buClrTx/>
              <a:buSzTx/>
              <a:buFontTx/>
              <a:buNone/>
              <a:tabLst/>
            </a:pPr>
            <a:r>
              <a:rPr lang="ar-SA" sz="2800" b="1" dirty="0" smtClean="0">
                <a:solidFill>
                  <a:schemeClr val="accent3">
                    <a:lumMod val="60000"/>
                    <a:lumOff val="40000"/>
                  </a:schemeClr>
                </a:solidFill>
              </a:rPr>
              <a:t>العوامل المؤدية إلى تكوين التربة:</a:t>
            </a:r>
            <a:endParaRPr lang="en-US" sz="2800" b="1" dirty="0">
              <a:solidFill>
                <a:schemeClr val="accent3">
                  <a:lumMod val="60000"/>
                  <a:lumOff val="40000"/>
                </a:schemeClr>
              </a:solidFill>
            </a:endParaRPr>
          </a:p>
        </p:txBody>
      </p:sp>
      <p:pic>
        <p:nvPicPr>
          <p:cNvPr id="4" name="صورة 3" descr="imagesCANRLQGY.jpg"/>
          <p:cNvPicPr>
            <a:picLocks noChangeAspect="1"/>
          </p:cNvPicPr>
          <p:nvPr/>
        </p:nvPicPr>
        <p:blipFill>
          <a:blip r:embed="rId2"/>
          <a:stretch>
            <a:fillRect/>
          </a:stretch>
        </p:blipFill>
        <p:spPr>
          <a:xfrm>
            <a:off x="304800" y="3810000"/>
            <a:ext cx="2628900"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صورة 5"/>
          <p:cNvPicPr/>
          <p:nvPr/>
        </p:nvPicPr>
        <p:blipFill>
          <a:blip r:embed="rId3" cstate="print"/>
          <a:srcRect/>
          <a:stretch>
            <a:fillRect/>
          </a:stretch>
        </p:blipFill>
        <p:spPr bwMode="auto">
          <a:xfrm>
            <a:off x="7924800" y="56388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2226" name="Picture 2"/>
          <p:cNvPicPr>
            <a:picLocks noChangeAspect="1" noChangeArrowheads="1"/>
          </p:cNvPicPr>
          <p:nvPr/>
        </p:nvPicPr>
        <p:blipFill>
          <a:blip r:embed="rId4"/>
          <a:srcRect/>
          <a:stretch>
            <a:fillRect/>
          </a:stretch>
        </p:blipFill>
        <p:spPr bwMode="auto">
          <a:xfrm>
            <a:off x="304800" y="1295400"/>
            <a:ext cx="2514600" cy="2019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228600" y="381000"/>
            <a:ext cx="8458200"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00050" algn="r" rtl="1" fontAlgn="base">
              <a:spcBef>
                <a:spcPct val="0"/>
              </a:spcBef>
              <a:spcAft>
                <a:spcPct val="0"/>
              </a:spcAft>
            </a:pPr>
            <a:r>
              <a:rPr lang="ar-SA" sz="2400" b="1" dirty="0">
                <a:solidFill>
                  <a:schemeClr val="accent1">
                    <a:lumMod val="50000"/>
                  </a:schemeClr>
                </a:solidFill>
              </a:rPr>
              <a:t>ب-عوامل التجوية الكيميائية :</a:t>
            </a:r>
            <a:endParaRPr lang="en-US" sz="2400" b="1" dirty="0">
              <a:solidFill>
                <a:schemeClr val="accent1">
                  <a:lumMod val="50000"/>
                </a:schemeClr>
              </a:solidFill>
            </a:endParaRPr>
          </a:p>
          <a:p>
            <a:pPr marL="0" marR="0" lvl="0" indent="0" algn="r" defTabSz="914400" rtl="1" eaLnBrk="0" fontAlgn="base" latinLnBrk="0" hangingPunct="0">
              <a:lnSpc>
                <a:spcPct val="100000"/>
              </a:lnSpc>
              <a:spcBef>
                <a:spcPct val="0"/>
              </a:spcBef>
              <a:spcAft>
                <a:spcPct val="0"/>
              </a:spcAft>
              <a:buClrTx/>
              <a:buSzTx/>
              <a:buFontTx/>
              <a:buNone/>
              <a:tabLst/>
            </a:pPr>
            <a:r>
              <a:rPr lang="ar-SA" dirty="0"/>
              <a:t>التجوية الكيميائية إحداث تغيرات على الصخور ناشئة عن عمليات كيميائية مختلفة .</a:t>
            </a:r>
            <a:endParaRPr lang="en-US" dirty="0"/>
          </a:p>
          <a:p>
            <a:pPr marL="0" marR="0" lvl="0" indent="0" algn="r" defTabSz="914400" rtl="1" eaLnBrk="0" fontAlgn="base" latinLnBrk="0" hangingPunct="0">
              <a:lnSpc>
                <a:spcPct val="100000"/>
              </a:lnSpc>
              <a:spcBef>
                <a:spcPct val="0"/>
              </a:spcBef>
              <a:spcAft>
                <a:spcPct val="0"/>
              </a:spcAft>
              <a:buClrTx/>
              <a:buSzTx/>
              <a:buFontTx/>
              <a:buNone/>
              <a:tabLst/>
            </a:pPr>
            <a:r>
              <a:rPr lang="ar-SA" dirty="0"/>
              <a:t>تنقسم عوامل التجوية الكيميائية إلى عدة عوامل من أهمها : </a:t>
            </a:r>
            <a:endParaRPr lang="en-ZW" dirty="0" smtClean="0"/>
          </a:p>
          <a:p>
            <a:pPr marL="0" marR="0" lvl="0" indent="0" algn="r" defTabSz="914400" rtl="1" eaLnBrk="0" fontAlgn="base" latinLnBrk="0" hangingPunct="0">
              <a:lnSpc>
                <a:spcPct val="100000"/>
              </a:lnSpc>
              <a:spcBef>
                <a:spcPct val="0"/>
              </a:spcBef>
              <a:spcAft>
                <a:spcPct val="0"/>
              </a:spcAft>
              <a:buClrTx/>
              <a:buSzTx/>
              <a:buFontTx/>
              <a:buNone/>
              <a:tabLst/>
            </a:pPr>
            <a:endParaRPr lang="en-US" dirty="0"/>
          </a:p>
          <a:p>
            <a:pPr marL="0" marR="0" lvl="0" indent="0" algn="r" defTabSz="914400" rtl="1" eaLnBrk="0" fontAlgn="base" latinLnBrk="0" hangingPunct="0">
              <a:lnSpc>
                <a:spcPct val="100000"/>
              </a:lnSpc>
              <a:spcBef>
                <a:spcPct val="0"/>
              </a:spcBef>
              <a:spcAft>
                <a:spcPct val="0"/>
              </a:spcAft>
              <a:buClrTx/>
              <a:buSzTx/>
              <a:buFontTx/>
              <a:buNone/>
              <a:tabLst/>
            </a:pPr>
            <a:r>
              <a:rPr lang="ar-SA" b="1" dirty="0">
                <a:solidFill>
                  <a:srgbClr val="0070C0"/>
                </a:solidFill>
              </a:rPr>
              <a:t>1-التأكسد والاختزال </a:t>
            </a:r>
            <a:r>
              <a:rPr lang="en-US" b="1" dirty="0">
                <a:solidFill>
                  <a:srgbClr val="0070C0"/>
                </a:solidFill>
              </a:rPr>
              <a:t> Oxidation reduction</a:t>
            </a:r>
            <a:r>
              <a:rPr lang="ar-SA" b="1" dirty="0">
                <a:solidFill>
                  <a:srgbClr val="0070C0"/>
                </a:solidFill>
              </a:rPr>
              <a:t> : </a:t>
            </a:r>
            <a:endParaRPr lang="en-ZW" b="1" dirty="0" smtClean="0">
              <a:solidFill>
                <a:srgbClr val="0070C0"/>
              </a:solidFill>
            </a:endParaRPr>
          </a:p>
          <a:p>
            <a:pPr marL="0" marR="0" lvl="0" indent="0" algn="r" defTabSz="914400" rtl="1" eaLnBrk="0" fontAlgn="base" latinLnBrk="0" hangingPunct="0">
              <a:lnSpc>
                <a:spcPct val="100000"/>
              </a:lnSpc>
              <a:spcBef>
                <a:spcPct val="0"/>
              </a:spcBef>
              <a:spcAft>
                <a:spcPct val="0"/>
              </a:spcAft>
              <a:buClrTx/>
              <a:buSzTx/>
              <a:buFontTx/>
              <a:buNone/>
              <a:tabLst/>
            </a:pPr>
            <a:endParaRPr lang="en-ZW" dirty="0"/>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 name="مستطيل 19"/>
          <p:cNvSpPr/>
          <p:nvPr/>
        </p:nvSpPr>
        <p:spPr>
          <a:xfrm>
            <a:off x="228600" y="1981200"/>
            <a:ext cx="8458200" cy="1200329"/>
          </a:xfrm>
          <a:prstGeom prst="rect">
            <a:avLst/>
          </a:prstGeom>
        </p:spPr>
        <p:txBody>
          <a:bodyPr wrap="square">
            <a:spAutoFit/>
          </a:bodyPr>
          <a:lstStyle/>
          <a:p>
            <a:pPr algn="r" rtl="1"/>
            <a:r>
              <a:rPr lang="ar-SA" dirty="0"/>
              <a:t>وهى عملية من شأنها تحويل بعض المعادن إلى معادن أخرى عن طريق اتحاد الأكسجين مع بعض العناصر السريعة الاتحاد به مثل عنصر الحديد وذلك في وجود الماء كعامل مساعدة. وعلى هذا الأساس فإن مركبات </a:t>
            </a:r>
            <a:r>
              <a:rPr lang="ar-SA" dirty="0" err="1"/>
              <a:t>الحديدوز</a:t>
            </a:r>
            <a:r>
              <a:rPr lang="ar-SA" dirty="0"/>
              <a:t>  </a:t>
            </a:r>
            <a:r>
              <a:rPr lang="en-US" dirty="0"/>
              <a:t>Fe² </a:t>
            </a:r>
            <a:r>
              <a:rPr lang="ar-SA" dirty="0"/>
              <a:t>في معظم الصخور النارية تتحول إلى مركبات حديديك </a:t>
            </a:r>
            <a:r>
              <a:rPr lang="en-US" dirty="0"/>
              <a:t>  Fe³</a:t>
            </a:r>
            <a:r>
              <a:rPr lang="ar-SA" dirty="0"/>
              <a:t>حيث تنكسر جزئيات السيليكات </a:t>
            </a:r>
            <a:r>
              <a:rPr lang="ar-SA" dirty="0" smtClean="0"/>
              <a:t>المعقدة </a:t>
            </a:r>
            <a:r>
              <a:rPr lang="en-US" b="1" dirty="0" smtClean="0">
                <a:solidFill>
                  <a:schemeClr val="accent3">
                    <a:lumMod val="60000"/>
                    <a:lumOff val="40000"/>
                  </a:schemeClr>
                </a:solidFill>
              </a:rPr>
              <a:t>Fe³</a:t>
            </a:r>
            <a:r>
              <a:rPr lang="en-ZW" b="1" dirty="0" smtClean="0">
                <a:solidFill>
                  <a:schemeClr val="accent3">
                    <a:lumMod val="60000"/>
                    <a:lumOff val="40000"/>
                  </a:schemeClr>
                </a:solidFill>
              </a:rPr>
              <a:t> </a:t>
            </a:r>
            <a:r>
              <a:rPr lang="ar-SA" dirty="0" smtClean="0"/>
              <a:t> </a:t>
            </a:r>
            <a:r>
              <a:rPr lang="en-US" b="1" dirty="0" smtClean="0">
                <a:solidFill>
                  <a:schemeClr val="accent3">
                    <a:lumMod val="60000"/>
                    <a:lumOff val="40000"/>
                  </a:schemeClr>
                </a:solidFill>
              </a:rPr>
              <a:t>Fe²</a:t>
            </a:r>
            <a:r>
              <a:rPr lang="en-US" dirty="0" smtClean="0"/>
              <a:t>     </a:t>
            </a:r>
            <a:r>
              <a:rPr lang="ar-SA" dirty="0" smtClean="0"/>
              <a:t> </a:t>
            </a:r>
            <a:endParaRPr lang="en-US" dirty="0"/>
          </a:p>
        </p:txBody>
      </p:sp>
      <p:cxnSp>
        <p:nvCxnSpPr>
          <p:cNvPr id="22" name="رابط كسهم مستقيم 21"/>
          <p:cNvCxnSpPr/>
          <p:nvPr/>
        </p:nvCxnSpPr>
        <p:spPr>
          <a:xfrm>
            <a:off x="762000" y="2665412"/>
            <a:ext cx="228600"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4" name="رابط كسهم مستقيم 23"/>
          <p:cNvCxnSpPr/>
          <p:nvPr/>
        </p:nvCxnSpPr>
        <p:spPr>
          <a:xfrm rot="10800000">
            <a:off x="737316" y="2741612"/>
            <a:ext cx="228600"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4114" name="Rectangle 18"/>
          <p:cNvSpPr>
            <a:spLocks noChangeArrowheads="1"/>
          </p:cNvSpPr>
          <p:nvPr/>
        </p:nvSpPr>
        <p:spPr bwMode="auto">
          <a:xfrm>
            <a:off x="457200" y="3628072"/>
            <a:ext cx="81534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eaLnBrk="0" fontAlgn="base" hangingPunct="0">
              <a:spcBef>
                <a:spcPct val="0"/>
              </a:spcBef>
              <a:spcAft>
                <a:spcPct val="0"/>
              </a:spcAft>
            </a:pPr>
            <a:r>
              <a:rPr lang="ar-SA" b="1" dirty="0">
                <a:solidFill>
                  <a:srgbClr val="0070C0"/>
                </a:solidFill>
              </a:rPr>
              <a:t>2-</a:t>
            </a:r>
            <a:r>
              <a:rPr lang="ar-SA" b="1" dirty="0" err="1">
                <a:solidFill>
                  <a:srgbClr val="0070C0"/>
                </a:solidFill>
              </a:rPr>
              <a:t>التكربن</a:t>
            </a:r>
            <a:r>
              <a:rPr lang="en-US" b="1" dirty="0">
                <a:solidFill>
                  <a:srgbClr val="0070C0"/>
                </a:solidFill>
              </a:rPr>
              <a:t> Carbonation </a:t>
            </a:r>
            <a:r>
              <a:rPr lang="ar-SA" b="1" dirty="0">
                <a:solidFill>
                  <a:srgbClr val="0070C0"/>
                </a:solidFill>
              </a:rPr>
              <a:t>:</a:t>
            </a:r>
            <a:endParaRPr lang="en-ZW" b="1" dirty="0">
              <a:solidFill>
                <a:srgbClr val="0070C0"/>
              </a:solidFill>
            </a:endParaRPr>
          </a:p>
          <a:p>
            <a:pPr marL="0" marR="0" lvl="0" indent="0" algn="justLow" defTabSz="914400" rtl="1" eaLnBrk="1" fontAlgn="base" latinLnBrk="0" hangingPunct="1">
              <a:lnSpc>
                <a:spcPct val="100000"/>
              </a:lnSpc>
              <a:spcBef>
                <a:spcPct val="0"/>
              </a:spcBef>
              <a:spcAft>
                <a:spcPct val="0"/>
              </a:spcAft>
              <a:buClrTx/>
              <a:buSzTx/>
              <a:buFontTx/>
              <a:buNone/>
              <a:tabLst/>
            </a:pPr>
            <a:endParaRPr lang="en-US" dirty="0"/>
          </a:p>
          <a:p>
            <a:pPr marL="0" marR="0" lvl="0" indent="0" algn="justLow" defTabSz="914400" rtl="1" eaLnBrk="0" fontAlgn="base" latinLnBrk="0" hangingPunct="0">
              <a:lnSpc>
                <a:spcPct val="100000"/>
              </a:lnSpc>
              <a:spcBef>
                <a:spcPct val="0"/>
              </a:spcBef>
              <a:spcAft>
                <a:spcPct val="0"/>
              </a:spcAft>
              <a:buClrTx/>
              <a:buSzTx/>
              <a:buFontTx/>
              <a:buNone/>
              <a:tabLst/>
            </a:pPr>
            <a:r>
              <a:rPr lang="ar-SA" dirty="0"/>
              <a:t>من المعروف أن غاز ثاني أكسيد الكربون قابل للإتحاد بالماء حيث يكونان معا حمضا ضعيفا هو حمض </a:t>
            </a:r>
            <a:r>
              <a:rPr lang="ar-SA" dirty="0" err="1"/>
              <a:t>الكربونيك</a:t>
            </a:r>
            <a:r>
              <a:rPr lang="en-US" dirty="0"/>
              <a:t> H2CO3 </a:t>
            </a:r>
            <a:r>
              <a:rPr lang="ar-SA" dirty="0"/>
              <a:t>ويتفاعل حمض </a:t>
            </a:r>
            <a:r>
              <a:rPr lang="ar-SA" dirty="0" err="1"/>
              <a:t>الكربونيك</a:t>
            </a:r>
            <a:r>
              <a:rPr lang="ar-SA" dirty="0"/>
              <a:t> بدوره مع الصخور الجيرية مكونا </a:t>
            </a:r>
            <a:r>
              <a:rPr lang="ar-SA" dirty="0" err="1"/>
              <a:t>بيكربونات</a:t>
            </a:r>
            <a:r>
              <a:rPr lang="ar-SA" dirty="0"/>
              <a:t> الكالسيوم </a:t>
            </a:r>
            <a:r>
              <a:rPr lang="en-US" dirty="0"/>
              <a:t>CaCo3 </a:t>
            </a:r>
            <a:r>
              <a:rPr lang="ar-SA" dirty="0"/>
              <a:t>وهى مادة قابله للذوبان وبذلك تتآكل الصخور. حيث ينشأ عن هذا التكون ظهور الفجوات والكهوف والمغارات في الصخور الجيرية</a:t>
            </a:r>
            <a:r>
              <a:rPr lang="en-US" dirty="0"/>
              <a:t> .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6865" name="Rectangle 1"/>
          <p:cNvSpPr>
            <a:spLocks noChangeArrowheads="1"/>
          </p:cNvSpPr>
          <p:nvPr/>
        </p:nvSpPr>
        <p:spPr bwMode="auto">
          <a:xfrm>
            <a:off x="228600" y="304800"/>
            <a:ext cx="8382000" cy="12926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400050" algn="justLow" rtl="1" eaLnBrk="1" fontAlgn="base" hangingPunct="1">
              <a:spcBef>
                <a:spcPct val="0"/>
              </a:spcBef>
              <a:spcAft>
                <a:spcPct val="0"/>
              </a:spcAft>
              <a:buFontTx/>
              <a:buNone/>
            </a:pPr>
            <a:r>
              <a:rPr lang="ar-SA" sz="2400" b="1" dirty="0">
                <a:solidFill>
                  <a:schemeClr val="accent1">
                    <a:lumMod val="50000"/>
                  </a:schemeClr>
                </a:solidFill>
              </a:rPr>
              <a:t>ج-عوامل التجوية الإحيائية: </a:t>
            </a:r>
            <a:endParaRPr lang="en-ZW" sz="2400" b="1" dirty="0">
              <a:solidFill>
                <a:schemeClr val="accent1">
                  <a:lumMod val="50000"/>
                </a:schemeClr>
              </a:solidFill>
            </a:endParaRPr>
          </a:p>
          <a:p>
            <a:pPr marL="0" indent="400050" algn="justLow" rtl="1" eaLnBrk="1" fontAlgn="base" hangingPunct="1">
              <a:spcBef>
                <a:spcPct val="0"/>
              </a:spcBef>
              <a:spcAft>
                <a:spcPct val="0"/>
              </a:spcAft>
              <a:buFontTx/>
              <a:buNone/>
            </a:pPr>
            <a:endParaRPr lang="en-US" dirty="0"/>
          </a:p>
          <a:p>
            <a:pPr marL="0" indent="400050" algn="justLow" rtl="1" eaLnBrk="0" fontAlgn="base" hangingPunct="0">
              <a:spcBef>
                <a:spcPct val="0"/>
              </a:spcBef>
              <a:spcAft>
                <a:spcPct val="0"/>
              </a:spcAft>
              <a:buFontTx/>
              <a:buNone/>
            </a:pPr>
            <a:r>
              <a:rPr lang="ar-SA" dirty="0"/>
              <a:t>تزيد عوامل التجوية الإحيائية من سرعة عمليات التجوية الفيزيائية </a:t>
            </a:r>
            <a:r>
              <a:rPr lang="ar-SA" dirty="0" err="1"/>
              <a:t>و</a:t>
            </a:r>
            <a:r>
              <a:rPr lang="ar-SA" dirty="0"/>
              <a:t> الكيميائية , كما تقوم بدور كبير في تكوين التربة ونضجها. وتتمثل هذه العوامل الإحيائية في النباتات </a:t>
            </a:r>
            <a:r>
              <a:rPr lang="ar-SA" dirty="0" err="1"/>
              <a:t>و</a:t>
            </a:r>
            <a:r>
              <a:rPr lang="ar-SA" dirty="0"/>
              <a:t> الحيوانات والأحياء الدقيقة </a:t>
            </a:r>
            <a:r>
              <a:rPr lang="ar-SA" dirty="0" err="1"/>
              <a:t>و</a:t>
            </a:r>
            <a:r>
              <a:rPr lang="ar-SA" dirty="0"/>
              <a:t> الإنسان. </a:t>
            </a:r>
          </a:p>
        </p:txBody>
      </p:sp>
      <p:sp>
        <p:nvSpPr>
          <p:cNvPr id="36866" name="Rectangle 2"/>
          <p:cNvSpPr>
            <a:spLocks noChangeArrowheads="1"/>
          </p:cNvSpPr>
          <p:nvPr/>
        </p:nvSpPr>
        <p:spPr bwMode="auto">
          <a:xfrm>
            <a:off x="381000" y="1676400"/>
            <a:ext cx="8153400" cy="382822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justLow" defTabSz="914400" rtl="1" eaLnBrk="1" fontAlgn="base" latinLnBrk="0" hangingPunct="1">
              <a:lnSpc>
                <a:spcPct val="150000"/>
              </a:lnSpc>
              <a:spcBef>
                <a:spcPct val="0"/>
              </a:spcBef>
              <a:spcAft>
                <a:spcPct val="0"/>
              </a:spcAft>
              <a:buClrTx/>
              <a:buSzTx/>
              <a:buFont typeface="+mj-lt"/>
              <a:buAutoNum type="arabicPeriod"/>
              <a:tabLst/>
            </a:pPr>
            <a:r>
              <a:rPr lang="ar-SA" sz="2000" b="1" dirty="0" smtClean="0">
                <a:solidFill>
                  <a:srgbClr val="00B050"/>
                </a:solidFill>
              </a:rPr>
              <a:t>النباتات </a:t>
            </a:r>
            <a:r>
              <a:rPr lang="ar-SA" sz="2000" b="1" dirty="0">
                <a:solidFill>
                  <a:srgbClr val="00B050"/>
                </a:solidFill>
              </a:rPr>
              <a:t>:</a:t>
            </a:r>
            <a:endParaRPr lang="en-US" sz="2000" b="1" dirty="0">
              <a:solidFill>
                <a:srgbClr val="00B050"/>
              </a:solidFill>
            </a:endParaRPr>
          </a:p>
          <a:p>
            <a:pPr marL="0" marR="0" lvl="0" indent="0" algn="justLow" defTabSz="914400" rtl="1" eaLnBrk="0" fontAlgn="base" latinLnBrk="0" hangingPunct="0">
              <a:lnSpc>
                <a:spcPct val="150000"/>
              </a:lnSpc>
              <a:spcBef>
                <a:spcPct val="0"/>
              </a:spcBef>
              <a:spcAft>
                <a:spcPct val="0"/>
              </a:spcAft>
              <a:buClrTx/>
              <a:buSzTx/>
              <a:buFontTx/>
              <a:buNone/>
              <a:tabLst/>
            </a:pPr>
            <a:r>
              <a:rPr lang="ar-SA" dirty="0"/>
              <a:t> ولها دور هام في تكوين التربة يتمثل في : </a:t>
            </a:r>
            <a:endParaRPr lang="en-US" dirty="0"/>
          </a:p>
          <a:p>
            <a:pPr marL="0" marR="0" lvl="0" indent="0" algn="justLow" defTabSz="914400" rtl="1" eaLnBrk="0" fontAlgn="base" latinLnBrk="0" hangingPunct="0">
              <a:lnSpc>
                <a:spcPct val="150000"/>
              </a:lnSpc>
              <a:spcBef>
                <a:spcPct val="0"/>
              </a:spcBef>
              <a:spcAft>
                <a:spcPct val="0"/>
              </a:spcAft>
              <a:buClrTx/>
              <a:buSzTx/>
              <a:tabLst/>
            </a:pPr>
            <a:r>
              <a:rPr lang="ar-SA" dirty="0" smtClean="0"/>
              <a:t>أ)جذور </a:t>
            </a:r>
            <a:r>
              <a:rPr lang="ar-SA" dirty="0"/>
              <a:t>النباتات لها القدرة على تخلل الطبقات الصخرية بما تفرزه من </a:t>
            </a:r>
            <a:r>
              <a:rPr lang="en-US" dirty="0"/>
              <a:t>CO2 </a:t>
            </a:r>
            <a:r>
              <a:rPr lang="ar-SA" dirty="0"/>
              <a:t> الذي يتحول إلى حمض </a:t>
            </a:r>
            <a:r>
              <a:rPr lang="ar-SA" dirty="0" err="1"/>
              <a:t>كربونيك</a:t>
            </a:r>
            <a:r>
              <a:rPr lang="ar-SA" dirty="0"/>
              <a:t>، كما تخترق هذه الجذور الصخور وتشكل قنوات مياه، كما تمتص الجذور المواد الغذائية من محاليل التربة وتفرز بعض المواد إلى هذه المحاليل. </a:t>
            </a:r>
            <a:endParaRPr lang="en-US" dirty="0"/>
          </a:p>
          <a:p>
            <a:pPr marL="0" marR="0" lvl="0" indent="0" algn="justLow" defTabSz="914400" rtl="1" eaLnBrk="0" fontAlgn="base" latinLnBrk="0" hangingPunct="0">
              <a:lnSpc>
                <a:spcPct val="150000"/>
              </a:lnSpc>
              <a:spcBef>
                <a:spcPct val="0"/>
              </a:spcBef>
              <a:spcAft>
                <a:spcPct val="0"/>
              </a:spcAft>
              <a:buClrTx/>
              <a:buSzTx/>
              <a:buFontTx/>
              <a:buNone/>
              <a:tabLst/>
            </a:pPr>
            <a:r>
              <a:rPr lang="ar-SA" dirty="0"/>
              <a:t>ب) تحويل الطاقة الشمسية إلى طاقة كيميائية بعد موت النباتات وتحللها. </a:t>
            </a:r>
            <a:endParaRPr lang="en-US" dirty="0"/>
          </a:p>
          <a:p>
            <a:pPr marL="0" marR="0" lvl="0" indent="0" algn="justLow" defTabSz="914400" rtl="1" eaLnBrk="0" fontAlgn="base" latinLnBrk="0" hangingPunct="0">
              <a:lnSpc>
                <a:spcPct val="150000"/>
              </a:lnSpc>
              <a:spcBef>
                <a:spcPct val="0"/>
              </a:spcBef>
              <a:spcAft>
                <a:spcPct val="0"/>
              </a:spcAft>
              <a:buClrTx/>
              <a:buSzTx/>
              <a:buFontTx/>
              <a:buNone/>
              <a:tabLst/>
            </a:pPr>
            <a:r>
              <a:rPr lang="ar-SA" dirty="0"/>
              <a:t> ج) تكوين </a:t>
            </a:r>
            <a:r>
              <a:rPr lang="ar-SA" dirty="0" err="1"/>
              <a:t>الدبال</a:t>
            </a:r>
            <a:r>
              <a:rPr lang="ar-SA" dirty="0"/>
              <a:t> الذي يخفض من قيمة </a:t>
            </a:r>
            <a:r>
              <a:rPr lang="ar-SA" dirty="0" err="1"/>
              <a:t>الـ</a:t>
            </a:r>
            <a:r>
              <a:rPr lang="ar-SA" dirty="0"/>
              <a:t> </a:t>
            </a:r>
            <a:r>
              <a:rPr lang="en-US" dirty="0"/>
              <a:t>pH</a:t>
            </a:r>
            <a:r>
              <a:rPr lang="ar-SA" dirty="0"/>
              <a:t> في التربة. </a:t>
            </a:r>
            <a:endParaRPr lang="en-US" dirty="0"/>
          </a:p>
          <a:p>
            <a:pPr marL="0" marR="0" lvl="0" indent="0" algn="justLow" defTabSz="914400" rtl="1" eaLnBrk="0" fontAlgn="base" latinLnBrk="0" hangingPunct="0">
              <a:lnSpc>
                <a:spcPct val="150000"/>
              </a:lnSpc>
              <a:spcBef>
                <a:spcPct val="0"/>
              </a:spcBef>
              <a:spcAft>
                <a:spcPct val="0"/>
              </a:spcAft>
              <a:buClrTx/>
              <a:buSzTx/>
              <a:buFontTx/>
              <a:buNone/>
              <a:tabLst/>
            </a:pPr>
            <a:r>
              <a:rPr lang="ar-SA" dirty="0"/>
              <a:t>د)تثبيت وحماية سطح التربة من التعرية والهدم. </a:t>
            </a:r>
            <a:endParaRPr lang="en-US" dirty="0"/>
          </a:p>
          <a:p>
            <a:pPr marL="0" marR="0" lvl="0" indent="0" algn="justLow" defTabSz="914400" rtl="1" eaLnBrk="0" fontAlgn="base" latinLnBrk="0" hangingPunct="0">
              <a:lnSpc>
                <a:spcPct val="150000"/>
              </a:lnSpc>
              <a:spcBef>
                <a:spcPct val="0"/>
              </a:spcBef>
              <a:spcAft>
                <a:spcPct val="0"/>
              </a:spcAft>
              <a:buClrTx/>
              <a:buSzTx/>
              <a:buFontTx/>
              <a:buNone/>
              <a:tabLst/>
            </a:pPr>
            <a:r>
              <a:rPr lang="ar-SA" dirty="0"/>
              <a:t>هـ)التأثير على عناصر المناخ كالحرارة ، والرطوبة. </a:t>
            </a:r>
          </a:p>
        </p:txBody>
      </p:sp>
      <p:pic>
        <p:nvPicPr>
          <p:cNvPr id="6" name="صورة 5" descr="imagesCAJQNLRB.jpg"/>
          <p:cNvPicPr>
            <a:picLocks noChangeAspect="1"/>
          </p:cNvPicPr>
          <p:nvPr/>
        </p:nvPicPr>
        <p:blipFill>
          <a:blip r:embed="rId3"/>
          <a:stretch>
            <a:fillRect/>
          </a:stretch>
        </p:blipFill>
        <p:spPr>
          <a:xfrm>
            <a:off x="304800" y="3810000"/>
            <a:ext cx="2705100"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5841" name="Rectangle 1"/>
          <p:cNvSpPr>
            <a:spLocks noChangeArrowheads="1"/>
          </p:cNvSpPr>
          <p:nvPr/>
        </p:nvSpPr>
        <p:spPr bwMode="auto">
          <a:xfrm>
            <a:off x="609600" y="381000"/>
            <a:ext cx="80010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lgn="justLow" rtl="1" fontAlgn="base">
              <a:lnSpc>
                <a:spcPct val="150000"/>
              </a:lnSpc>
              <a:spcBef>
                <a:spcPct val="0"/>
              </a:spcBef>
              <a:spcAft>
                <a:spcPct val="0"/>
              </a:spcAft>
            </a:pPr>
            <a:r>
              <a:rPr lang="ar-SA" sz="2000" b="1" dirty="0" smtClean="0">
                <a:solidFill>
                  <a:srgbClr val="00B050"/>
                </a:solidFill>
              </a:rPr>
              <a:t>2- </a:t>
            </a:r>
            <a:r>
              <a:rPr lang="ar-SA" sz="2000" b="1" dirty="0">
                <a:solidFill>
                  <a:srgbClr val="00B050"/>
                </a:solidFill>
              </a:rPr>
              <a:t>الحيوانات: </a:t>
            </a:r>
            <a:endParaRPr lang="en-US" sz="2000" b="1" dirty="0">
              <a:solidFill>
                <a:srgbClr val="00B050"/>
              </a:solidFill>
            </a:endParaRPr>
          </a:p>
          <a:p>
            <a:pPr marL="0" marR="0" lvl="0" indent="0" algn="justLow" defTabSz="914400" rtl="1" eaLnBrk="0" fontAlgn="base" latinLnBrk="0" hangingPunct="0">
              <a:lnSpc>
                <a:spcPct val="100000"/>
              </a:lnSpc>
              <a:spcBef>
                <a:spcPct val="0"/>
              </a:spcBef>
              <a:spcAft>
                <a:spcPct val="0"/>
              </a:spcAft>
              <a:buClrTx/>
              <a:buSzTx/>
              <a:buFontTx/>
              <a:buNone/>
              <a:tabLst/>
            </a:pPr>
            <a:r>
              <a:rPr lang="ar-SA" dirty="0"/>
              <a:t>	ويقصد بها الزواحف والحشرات والديدان بمختلف أحجامها سواء ما يعيش على سطح التربة أو في بطنها، وهذه الكائنات تعمل على إثارة سطح التربة ونقلها بحوافرها من مكان لأخر وتخللها إلى أسفل وعمل قنوات بها كما أن موتها يشكل مادة عضوية في التربة. </a:t>
            </a:r>
          </a:p>
        </p:txBody>
      </p:sp>
      <p:pic>
        <p:nvPicPr>
          <p:cNvPr id="5" name="صورة 4" descr="imagesCAOFI7RT.jpg"/>
          <p:cNvPicPr>
            <a:picLocks noChangeAspect="1"/>
          </p:cNvPicPr>
          <p:nvPr/>
        </p:nvPicPr>
        <p:blipFill>
          <a:blip r:embed="rId3"/>
          <a:stretch>
            <a:fillRect/>
          </a:stretch>
        </p:blipFill>
        <p:spPr>
          <a:xfrm>
            <a:off x="609600" y="2667000"/>
            <a:ext cx="2466975" cy="1847850"/>
          </a:xfrm>
          <a:prstGeom prst="rect">
            <a:avLst/>
          </a:prstGeom>
        </p:spPr>
      </p:pic>
      <p:pic>
        <p:nvPicPr>
          <p:cNvPr id="6" name="صورة 5" descr="imagesCA6U2HP7.jpg"/>
          <p:cNvPicPr>
            <a:picLocks noChangeAspect="1"/>
          </p:cNvPicPr>
          <p:nvPr/>
        </p:nvPicPr>
        <p:blipFill>
          <a:blip r:embed="rId4"/>
          <a:stretch>
            <a:fillRect/>
          </a:stretch>
        </p:blipFill>
        <p:spPr>
          <a:xfrm>
            <a:off x="3200400" y="2667000"/>
            <a:ext cx="2543175" cy="1800225"/>
          </a:xfrm>
          <a:prstGeom prst="rect">
            <a:avLst/>
          </a:prstGeom>
        </p:spPr>
      </p:pic>
      <p:pic>
        <p:nvPicPr>
          <p:cNvPr id="7" name="صورة 6" descr="imagesCAPVUYN8.jpg"/>
          <p:cNvPicPr>
            <a:picLocks noChangeAspect="1"/>
          </p:cNvPicPr>
          <p:nvPr/>
        </p:nvPicPr>
        <p:blipFill>
          <a:blip r:embed="rId5"/>
          <a:stretch>
            <a:fillRect/>
          </a:stretch>
        </p:blipFill>
        <p:spPr>
          <a:xfrm>
            <a:off x="5943600" y="2590801"/>
            <a:ext cx="2143125" cy="1828800"/>
          </a:xfrm>
          <a:prstGeom prst="rect">
            <a:avLst/>
          </a:prstGeom>
        </p:spPr>
      </p:pic>
      <p:pic>
        <p:nvPicPr>
          <p:cNvPr id="8" name="صورة 7" descr="imagesCAKSJ75V.jpg"/>
          <p:cNvPicPr>
            <a:picLocks noChangeAspect="1"/>
          </p:cNvPicPr>
          <p:nvPr/>
        </p:nvPicPr>
        <p:blipFill>
          <a:blip r:embed="rId6"/>
          <a:stretch>
            <a:fillRect/>
          </a:stretch>
        </p:blipFill>
        <p:spPr>
          <a:xfrm>
            <a:off x="3200400" y="4648200"/>
            <a:ext cx="2466975" cy="184785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3733800" y="152400"/>
            <a:ext cx="50292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lgn="justLow" rtl="1" fontAlgn="base">
              <a:lnSpc>
                <a:spcPct val="150000"/>
              </a:lnSpc>
              <a:spcBef>
                <a:spcPct val="0"/>
              </a:spcBef>
              <a:spcAft>
                <a:spcPct val="0"/>
              </a:spcAft>
            </a:pPr>
            <a:r>
              <a:rPr lang="ar-SA" sz="2000" b="1" dirty="0" smtClean="0">
                <a:solidFill>
                  <a:srgbClr val="00B050"/>
                </a:solidFill>
              </a:rPr>
              <a:t>3-الأحياء </a:t>
            </a:r>
            <a:r>
              <a:rPr lang="ar-SA" sz="2000" b="1" dirty="0">
                <a:solidFill>
                  <a:srgbClr val="00B050"/>
                </a:solidFill>
              </a:rPr>
              <a:t>الدقيقة</a:t>
            </a:r>
            <a:r>
              <a:rPr lang="ar-SA" sz="2000" b="1" dirty="0" smtClean="0">
                <a:solidFill>
                  <a:srgbClr val="00B050"/>
                </a:solidFill>
              </a:rPr>
              <a:t>:</a:t>
            </a:r>
          </a:p>
          <a:p>
            <a:pPr marL="342900" indent="-342900" algn="justLow" rtl="1" fontAlgn="base">
              <a:lnSpc>
                <a:spcPct val="150000"/>
              </a:lnSpc>
              <a:spcBef>
                <a:spcPct val="0"/>
              </a:spcBef>
              <a:spcAft>
                <a:spcPct val="0"/>
              </a:spcAft>
              <a:buFont typeface="+mj-lt"/>
              <a:buAutoNum type="arabicPeriod"/>
            </a:pPr>
            <a:endParaRPr lang="ar-SA" sz="2000" b="1" dirty="0">
              <a:solidFill>
                <a:srgbClr val="00B050"/>
              </a:solidFill>
            </a:endParaRPr>
          </a:p>
          <a:p>
            <a:pPr marL="342900" indent="-342900" algn="justLow" rtl="1" fontAlgn="base">
              <a:lnSpc>
                <a:spcPct val="150000"/>
              </a:lnSpc>
              <a:spcBef>
                <a:spcPct val="0"/>
              </a:spcBef>
              <a:spcAft>
                <a:spcPct val="0"/>
              </a:spcAft>
            </a:pPr>
            <a:endParaRPr lang="ar-SA" sz="2000" b="1" dirty="0">
              <a:solidFill>
                <a:srgbClr val="00B050"/>
              </a:solidFill>
            </a:endParaRPr>
          </a:p>
          <a:p>
            <a:pPr marL="0" marR="0" lvl="0" indent="342900" algn="justLow" defTabSz="914400" rtl="1" eaLnBrk="1" fontAlgn="base" latinLnBrk="0" hangingPunct="1">
              <a:lnSpc>
                <a:spcPct val="100000"/>
              </a:lnSpc>
              <a:spcBef>
                <a:spcPct val="0"/>
              </a:spcBef>
              <a:spcAft>
                <a:spcPct val="0"/>
              </a:spcAft>
              <a:buClrTx/>
              <a:buSzTx/>
              <a:buFontTx/>
              <a:buNone/>
              <a:tabLst/>
            </a:pPr>
            <a:endParaRPr lang="en-US" dirty="0"/>
          </a:p>
          <a:p>
            <a:pPr marL="0" marR="0" lvl="0" indent="342900" algn="justLow" defTabSz="914400" rtl="1" eaLnBrk="0" fontAlgn="base" latinLnBrk="0" hangingPunct="0">
              <a:lnSpc>
                <a:spcPct val="100000"/>
              </a:lnSpc>
              <a:spcBef>
                <a:spcPct val="0"/>
              </a:spcBef>
              <a:spcAft>
                <a:spcPct val="0"/>
              </a:spcAft>
              <a:buClrTx/>
              <a:buSzTx/>
              <a:buFontTx/>
              <a:buChar char="•"/>
              <a:tabLst/>
            </a:pPr>
            <a:r>
              <a:rPr lang="ar-SA" dirty="0">
                <a:solidFill>
                  <a:schemeClr val="accent3">
                    <a:lumMod val="75000"/>
                  </a:schemeClr>
                </a:solidFill>
              </a:rPr>
              <a:t>الطحالب الأرضية: </a:t>
            </a:r>
            <a:endParaRPr lang="en-US" dirty="0">
              <a:solidFill>
                <a:schemeClr val="accent3">
                  <a:lumMod val="75000"/>
                </a:schemeClr>
              </a:solidFill>
            </a:endParaRPr>
          </a:p>
          <a:p>
            <a:pPr marL="0" marR="0" lvl="0" indent="342900" algn="justLow" defTabSz="914400" rtl="1" eaLnBrk="0" fontAlgn="base" latinLnBrk="0" hangingPunct="0">
              <a:lnSpc>
                <a:spcPct val="100000"/>
              </a:lnSpc>
              <a:spcBef>
                <a:spcPct val="0"/>
              </a:spcBef>
              <a:spcAft>
                <a:spcPct val="0"/>
              </a:spcAft>
              <a:buClrTx/>
              <a:buSzTx/>
              <a:buFontTx/>
              <a:buNone/>
              <a:tabLst/>
            </a:pPr>
            <a:r>
              <a:rPr lang="ar-SA" dirty="0"/>
              <a:t>التي تعيش عند سطح التربة والتي تكثر بها مادة الكلوروفيل ، وتساعد على تثبيت بعض النيتروجين في التربة المبللة المعرضة لأشعة الشمس. </a:t>
            </a:r>
            <a:endParaRPr lang="ar-SA" dirty="0" smtClean="0"/>
          </a:p>
          <a:p>
            <a:pPr marL="0" marR="0" lvl="0" indent="342900" algn="justLow" defTabSz="914400" rtl="1" eaLnBrk="0" fontAlgn="base" latinLnBrk="0" hangingPunct="0">
              <a:lnSpc>
                <a:spcPct val="100000"/>
              </a:lnSpc>
              <a:spcBef>
                <a:spcPct val="0"/>
              </a:spcBef>
              <a:spcAft>
                <a:spcPct val="0"/>
              </a:spcAft>
              <a:buClrTx/>
              <a:buSzTx/>
              <a:buFontTx/>
              <a:buNone/>
              <a:tabLst/>
            </a:pPr>
            <a:endParaRPr lang="ar-SA" dirty="0"/>
          </a:p>
          <a:p>
            <a:pPr marL="0" marR="0" lvl="0" indent="342900" algn="justLow" defTabSz="914400" rtl="1" eaLnBrk="0" fontAlgn="base" latinLnBrk="0" hangingPunct="0">
              <a:lnSpc>
                <a:spcPct val="100000"/>
              </a:lnSpc>
              <a:spcBef>
                <a:spcPct val="0"/>
              </a:spcBef>
              <a:spcAft>
                <a:spcPct val="0"/>
              </a:spcAft>
              <a:buClrTx/>
              <a:buSzTx/>
              <a:buFontTx/>
              <a:buNone/>
              <a:tabLst/>
            </a:pPr>
            <a:endParaRPr lang="ar-SA" dirty="0" smtClean="0"/>
          </a:p>
          <a:p>
            <a:pPr marL="0" marR="0" lvl="0" indent="342900" algn="justLow" defTabSz="914400" rtl="1" eaLnBrk="0" fontAlgn="base" latinLnBrk="0" hangingPunct="0">
              <a:lnSpc>
                <a:spcPct val="100000"/>
              </a:lnSpc>
              <a:spcBef>
                <a:spcPct val="0"/>
              </a:spcBef>
              <a:spcAft>
                <a:spcPct val="0"/>
              </a:spcAft>
              <a:buClrTx/>
              <a:buSzTx/>
              <a:buFontTx/>
              <a:buNone/>
              <a:tabLst/>
            </a:pPr>
            <a:endParaRPr lang="en-US" dirty="0"/>
          </a:p>
          <a:p>
            <a:pPr marL="0" marR="0" lvl="0" indent="342900" algn="justLow" defTabSz="914400" rtl="1" eaLnBrk="0" fontAlgn="base" latinLnBrk="0" hangingPunct="0">
              <a:lnSpc>
                <a:spcPct val="100000"/>
              </a:lnSpc>
              <a:spcBef>
                <a:spcPct val="0"/>
              </a:spcBef>
              <a:spcAft>
                <a:spcPct val="0"/>
              </a:spcAft>
              <a:buClrTx/>
              <a:buSzTx/>
              <a:buFontTx/>
              <a:buChar char="•"/>
              <a:tabLst/>
            </a:pPr>
            <a:r>
              <a:rPr lang="ar-SA" dirty="0">
                <a:solidFill>
                  <a:schemeClr val="accent3">
                    <a:lumMod val="75000"/>
                  </a:schemeClr>
                </a:solidFill>
              </a:rPr>
              <a:t>الفطريات: </a:t>
            </a:r>
            <a:endParaRPr lang="en-US" dirty="0">
              <a:solidFill>
                <a:schemeClr val="accent3">
                  <a:lumMod val="75000"/>
                </a:schemeClr>
              </a:solidFill>
            </a:endParaRPr>
          </a:p>
          <a:p>
            <a:pPr marL="0" marR="0" lvl="0" indent="342900" algn="justLow" defTabSz="914400" rtl="1" eaLnBrk="0" fontAlgn="base" latinLnBrk="0" hangingPunct="0">
              <a:lnSpc>
                <a:spcPct val="100000"/>
              </a:lnSpc>
              <a:spcBef>
                <a:spcPct val="0"/>
              </a:spcBef>
              <a:spcAft>
                <a:spcPct val="0"/>
              </a:spcAft>
              <a:buClrTx/>
              <a:buSzTx/>
              <a:buFontTx/>
              <a:buNone/>
              <a:tabLst/>
            </a:pPr>
            <a:r>
              <a:rPr lang="ar-SA" dirty="0"/>
              <a:t>وتتميز عن الطحالب بخلوها من مادة الكلوروفيل ، وأنها لا تستطيع تثبيت النيتروجين في التربة، كما أنها تعتبر مسئولة عن تحليل وتكسير الخلايا والبقايا النباتية بالتربة ، ويتغذى على هذه المواد المتحللة كائنات أرقى نسبيا مثل الحفار ، وعلى نواتج هذا النشاط الحيوي والمواد المعدنية بالتربة تتغذى الديدان الأرضية وكذلك تضرب النباتات فيها جذورها</a:t>
            </a:r>
            <a:r>
              <a:rPr lang="ar-SA" dirty="0" smtClean="0"/>
              <a:t>.</a:t>
            </a:r>
          </a:p>
        </p:txBody>
      </p:sp>
      <p:pic>
        <p:nvPicPr>
          <p:cNvPr id="6" name="صورة 5" descr="imagesCAVXQ6ZQ.jpg"/>
          <p:cNvPicPr>
            <a:picLocks noChangeAspect="1"/>
          </p:cNvPicPr>
          <p:nvPr/>
        </p:nvPicPr>
        <p:blipFill>
          <a:blip r:embed="rId2"/>
          <a:stretch>
            <a:fillRect/>
          </a:stretch>
        </p:blipFill>
        <p:spPr>
          <a:xfrm>
            <a:off x="381000" y="1219200"/>
            <a:ext cx="3276600"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صورة 8" descr="imagesCAL27HJ7.jpg"/>
          <p:cNvPicPr>
            <a:picLocks noChangeAspect="1"/>
          </p:cNvPicPr>
          <p:nvPr/>
        </p:nvPicPr>
        <p:blipFill>
          <a:blip r:embed="rId3"/>
          <a:stretch>
            <a:fillRect/>
          </a:stretch>
        </p:blipFill>
        <p:spPr>
          <a:xfrm>
            <a:off x="304800" y="3810000"/>
            <a:ext cx="3429000" cy="2514600"/>
          </a:xfrm>
          <a:prstGeom prst="rect">
            <a:avLst/>
          </a:prstGeom>
        </p:spPr>
      </p:pic>
      <p:pic>
        <p:nvPicPr>
          <p:cNvPr id="5" name="صورة 4"/>
          <p:cNvPicPr/>
          <p:nvPr/>
        </p:nvPicPr>
        <p:blipFill>
          <a:blip r:embed="rId4" cstate="print"/>
          <a:srcRect/>
          <a:stretch>
            <a:fillRect/>
          </a:stretch>
        </p:blipFill>
        <p:spPr bwMode="auto">
          <a:xfrm>
            <a:off x="8077200" y="57150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مستطيل 2"/>
          <p:cNvSpPr/>
          <p:nvPr/>
        </p:nvSpPr>
        <p:spPr>
          <a:xfrm>
            <a:off x="3810000" y="1143000"/>
            <a:ext cx="4572000" cy="4247317"/>
          </a:xfrm>
          <a:prstGeom prst="rect">
            <a:avLst/>
          </a:prstGeom>
        </p:spPr>
        <p:txBody>
          <a:bodyPr>
            <a:spAutoFit/>
          </a:bodyPr>
          <a:lstStyle/>
          <a:p>
            <a:pPr lvl="0" indent="342900" algn="justLow" rtl="1" eaLnBrk="0" fontAlgn="base" hangingPunct="0">
              <a:spcBef>
                <a:spcPct val="0"/>
              </a:spcBef>
              <a:spcAft>
                <a:spcPct val="0"/>
              </a:spcAft>
            </a:pPr>
            <a:endParaRPr lang="en-US" dirty="0" smtClean="0"/>
          </a:p>
          <a:p>
            <a:pPr lvl="0" indent="342900" algn="justLow" rtl="1" eaLnBrk="0" fontAlgn="base" hangingPunct="0">
              <a:spcBef>
                <a:spcPct val="0"/>
              </a:spcBef>
              <a:spcAft>
                <a:spcPct val="0"/>
              </a:spcAft>
              <a:buFontTx/>
              <a:buChar char="•"/>
            </a:pPr>
            <a:r>
              <a:rPr lang="ar-SA" dirty="0" smtClean="0">
                <a:solidFill>
                  <a:schemeClr val="accent3">
                    <a:lumMod val="75000"/>
                  </a:schemeClr>
                </a:solidFill>
              </a:rPr>
              <a:t>البكتريا: </a:t>
            </a:r>
            <a:endParaRPr lang="en-US" dirty="0" smtClean="0">
              <a:solidFill>
                <a:schemeClr val="accent3">
                  <a:lumMod val="75000"/>
                </a:schemeClr>
              </a:solidFill>
            </a:endParaRPr>
          </a:p>
          <a:p>
            <a:pPr lvl="0" indent="342900" algn="justLow" rtl="1" eaLnBrk="0" fontAlgn="base" hangingPunct="0">
              <a:spcBef>
                <a:spcPct val="0"/>
              </a:spcBef>
              <a:spcAft>
                <a:spcPct val="0"/>
              </a:spcAft>
            </a:pPr>
            <a:r>
              <a:rPr lang="ar-SA" dirty="0" smtClean="0"/>
              <a:t>والتي تمثل أكثر الكائنات الدقيقة انتشارا في التربة، وهى تساعد في عدة عمليات كيميائية في التربة مثل تثبيت النيتروجين وتأكسد الكبريت وكلها عناصر ضرورية لنمو النبات.</a:t>
            </a:r>
          </a:p>
          <a:p>
            <a:pPr lvl="0" indent="342900" algn="justLow" rtl="1" eaLnBrk="0" fontAlgn="base" hangingPunct="0">
              <a:spcBef>
                <a:spcPct val="0"/>
              </a:spcBef>
              <a:spcAft>
                <a:spcPct val="0"/>
              </a:spcAft>
            </a:pPr>
            <a:endParaRPr lang="en-US" dirty="0" smtClean="0"/>
          </a:p>
          <a:p>
            <a:pPr lvl="0" indent="342900" algn="justLow" rtl="1" eaLnBrk="0" fontAlgn="base" hangingPunct="0">
              <a:spcBef>
                <a:spcPct val="0"/>
              </a:spcBef>
              <a:spcAft>
                <a:spcPct val="0"/>
              </a:spcAft>
              <a:buFontTx/>
              <a:buChar char="•"/>
            </a:pPr>
            <a:r>
              <a:rPr lang="ar-SA" dirty="0" smtClean="0">
                <a:solidFill>
                  <a:schemeClr val="accent3">
                    <a:lumMod val="75000"/>
                  </a:schemeClr>
                </a:solidFill>
              </a:rPr>
              <a:t>الأشنات: </a:t>
            </a:r>
            <a:endParaRPr lang="en-US" dirty="0" smtClean="0">
              <a:solidFill>
                <a:schemeClr val="accent3">
                  <a:lumMod val="75000"/>
                </a:schemeClr>
              </a:solidFill>
            </a:endParaRPr>
          </a:p>
          <a:p>
            <a:pPr lvl="0" indent="342900" algn="justLow" rtl="1" eaLnBrk="0" fontAlgn="base" hangingPunct="0">
              <a:spcBef>
                <a:spcPct val="0"/>
              </a:spcBef>
              <a:spcAft>
                <a:spcPct val="0"/>
              </a:spcAft>
            </a:pPr>
            <a:r>
              <a:rPr lang="ar-SA" dirty="0" smtClean="0"/>
              <a:t> وتتميز هذه الكائنات بمقدرتها على الحياة على سطح الصخر العاري، وذلك نتيجة قدرتها على الاستفادة من أي غشاء مائي رقيق، وامتصاص غذائها من بعض المعادن الصخور غير المتحللة، وعلى امتصاص بعض النيتروجين من الهواء، وهى تمثل البداية الأولى للحياة النباتية على سطح الصخور الجرداء، وبالتالي أحد العوامل الأساسية لتكوين التربة عليها.</a:t>
            </a:r>
            <a:endParaRPr lang="ar-SA" dirty="0"/>
          </a:p>
        </p:txBody>
      </p:sp>
      <p:pic>
        <p:nvPicPr>
          <p:cNvPr id="5" name="صورة 4" descr="imagesCAGBOAKO.jpg"/>
          <p:cNvPicPr>
            <a:picLocks noChangeAspect="1"/>
          </p:cNvPicPr>
          <p:nvPr/>
        </p:nvPicPr>
        <p:blipFill>
          <a:blip r:embed="rId3"/>
          <a:stretch>
            <a:fillRect/>
          </a:stretch>
        </p:blipFill>
        <p:spPr>
          <a:xfrm>
            <a:off x="609600" y="609600"/>
            <a:ext cx="2514600" cy="2228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عنصر نائب للمحتوى 3" descr="أشنات قشرية.jpg"/>
          <p:cNvPicPr>
            <a:picLocks noGrp="1" noChangeAspect="1"/>
          </p:cNvPicPr>
          <p:nvPr>
            <p:ph idx="1"/>
          </p:nvPr>
        </p:nvPicPr>
        <p:blipFill>
          <a:blip r:embed="rId4"/>
          <a:stretch>
            <a:fillRect/>
          </a:stretch>
        </p:blipFill>
        <p:spPr>
          <a:xfrm>
            <a:off x="533400" y="3352800"/>
            <a:ext cx="2895600" cy="236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8913" name="Rectangle 1"/>
          <p:cNvSpPr>
            <a:spLocks noChangeArrowheads="1"/>
          </p:cNvSpPr>
          <p:nvPr/>
        </p:nvSpPr>
        <p:spPr bwMode="auto">
          <a:xfrm>
            <a:off x="2819400" y="2133600"/>
            <a:ext cx="58674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15925" algn="justLow" defTabSz="914400" rtl="1" eaLnBrk="0" fontAlgn="base" latinLnBrk="0" hangingPunct="0">
              <a:lnSpc>
                <a:spcPct val="100000"/>
              </a:lnSpc>
              <a:spcBef>
                <a:spcPct val="0"/>
              </a:spcBef>
              <a:spcAft>
                <a:spcPct val="0"/>
              </a:spcAft>
              <a:buClrTx/>
              <a:buSzTx/>
              <a:buFontTx/>
              <a:buNone/>
              <a:tabLst>
                <a:tab pos="412750" algn="l"/>
              </a:tabLst>
            </a:pPr>
            <a:r>
              <a:rPr lang="ar-SA" dirty="0" smtClean="0"/>
              <a:t>أ</a:t>
            </a:r>
            <a:r>
              <a:rPr lang="ar-SA" dirty="0"/>
              <a:t>) نزع الغطاء النباتي الطبيعي وتحويله إلى غطاء نباتي صناعي للزراعة. </a:t>
            </a:r>
            <a:endParaRPr lang="en-US" dirty="0"/>
          </a:p>
          <a:p>
            <a:pPr marL="0" marR="0" lvl="0" indent="415925" algn="justLow" defTabSz="914400" rtl="1" eaLnBrk="0" fontAlgn="base" latinLnBrk="0" hangingPunct="0">
              <a:lnSpc>
                <a:spcPct val="100000"/>
              </a:lnSpc>
              <a:spcBef>
                <a:spcPct val="0"/>
              </a:spcBef>
              <a:spcAft>
                <a:spcPct val="0"/>
              </a:spcAft>
              <a:buClrTx/>
              <a:buSzTx/>
              <a:buFontTx/>
              <a:buNone/>
              <a:tabLst>
                <a:tab pos="412750" algn="l"/>
              </a:tabLst>
            </a:pPr>
            <a:r>
              <a:rPr lang="ar-SA" dirty="0"/>
              <a:t>ب)عمل المصارف لخفض مستوى الماء الأرضي. </a:t>
            </a:r>
            <a:endParaRPr lang="en-US" dirty="0"/>
          </a:p>
          <a:p>
            <a:pPr marL="0" marR="0" lvl="0" indent="415925" algn="justLow" defTabSz="914400" rtl="1" eaLnBrk="0" fontAlgn="base" latinLnBrk="0" hangingPunct="0">
              <a:lnSpc>
                <a:spcPct val="100000"/>
              </a:lnSpc>
              <a:spcBef>
                <a:spcPct val="0"/>
              </a:spcBef>
              <a:spcAft>
                <a:spcPct val="0"/>
              </a:spcAft>
              <a:buClrTx/>
              <a:buSzTx/>
              <a:buFontTx/>
              <a:buNone/>
              <a:tabLst>
                <a:tab pos="412750" algn="l"/>
              </a:tabLst>
            </a:pPr>
            <a:r>
              <a:rPr lang="ar-SA" dirty="0"/>
              <a:t>ج) زيادة المادة العضوية بالتسميد العضوي . </a:t>
            </a:r>
            <a:endParaRPr lang="en-US" dirty="0"/>
          </a:p>
          <a:p>
            <a:pPr marL="0" marR="0" lvl="0" indent="415925" algn="justLow" defTabSz="914400" rtl="1" eaLnBrk="0" fontAlgn="base" latinLnBrk="0" hangingPunct="0">
              <a:lnSpc>
                <a:spcPct val="100000"/>
              </a:lnSpc>
              <a:spcBef>
                <a:spcPct val="0"/>
              </a:spcBef>
              <a:spcAft>
                <a:spcPct val="0"/>
              </a:spcAft>
              <a:buClrTx/>
              <a:buSzTx/>
              <a:buFontTx/>
              <a:buNone/>
              <a:tabLst>
                <a:tab pos="412750" algn="l"/>
              </a:tabLst>
            </a:pPr>
            <a:r>
              <a:rPr lang="ar-SA" dirty="0"/>
              <a:t>د)زيادة وتغير التركيب الكيميائي للتربة بالتسميد. </a:t>
            </a:r>
            <a:endParaRPr lang="en-US" dirty="0"/>
          </a:p>
          <a:p>
            <a:pPr marL="0" marR="0" lvl="0" indent="415925" algn="justLow" defTabSz="914400" rtl="1" eaLnBrk="0" fontAlgn="base" latinLnBrk="0" hangingPunct="0">
              <a:lnSpc>
                <a:spcPct val="100000"/>
              </a:lnSpc>
              <a:spcBef>
                <a:spcPct val="0"/>
              </a:spcBef>
              <a:spcAft>
                <a:spcPct val="0"/>
              </a:spcAft>
              <a:buClrTx/>
              <a:buSzTx/>
              <a:buFontTx/>
              <a:buNone/>
              <a:tabLst>
                <a:tab pos="412750" algn="l"/>
              </a:tabLst>
            </a:pPr>
            <a:r>
              <a:rPr lang="ar-SA" dirty="0"/>
              <a:t>هـ) استصلاح التربة الغير صالحة وزراعتها. </a:t>
            </a:r>
            <a:endParaRPr lang="en-US" dirty="0"/>
          </a:p>
          <a:p>
            <a:pPr marL="0" marR="0" lvl="0" indent="415925" algn="justLow" defTabSz="914400" rtl="1" eaLnBrk="0" fontAlgn="base" latinLnBrk="0" hangingPunct="0">
              <a:lnSpc>
                <a:spcPct val="100000"/>
              </a:lnSpc>
              <a:spcBef>
                <a:spcPct val="0"/>
              </a:spcBef>
              <a:spcAft>
                <a:spcPct val="0"/>
              </a:spcAft>
              <a:buClrTx/>
              <a:buSzTx/>
              <a:buFontTx/>
              <a:buNone/>
              <a:tabLst>
                <a:tab pos="412750" algn="l"/>
              </a:tabLst>
            </a:pPr>
            <a:r>
              <a:rPr lang="ar-SA" dirty="0"/>
              <a:t>و ) نقل التربة من مكان لآخر .</a:t>
            </a:r>
            <a:endParaRPr lang="en-US" dirty="0"/>
          </a:p>
          <a:p>
            <a:pPr marL="0" marR="0" lvl="0" indent="415925" algn="justLow" defTabSz="914400" rtl="1" eaLnBrk="0" fontAlgn="base" latinLnBrk="0" hangingPunct="0">
              <a:lnSpc>
                <a:spcPct val="100000"/>
              </a:lnSpc>
              <a:spcBef>
                <a:spcPct val="0"/>
              </a:spcBef>
              <a:spcAft>
                <a:spcPct val="0"/>
              </a:spcAft>
              <a:buClrTx/>
              <a:buSzTx/>
              <a:buFontTx/>
              <a:buNone/>
              <a:tabLst>
                <a:tab pos="412750" algn="l"/>
              </a:tabLst>
            </a:pPr>
            <a:r>
              <a:rPr lang="ar-SA" dirty="0"/>
              <a:t>ز ) تجريف التربة أو </a:t>
            </a:r>
            <a:r>
              <a:rPr lang="ar-SA" dirty="0" err="1"/>
              <a:t>تبويرها</a:t>
            </a:r>
            <a:r>
              <a:rPr lang="ar-SA" dirty="0"/>
              <a:t> لفترات من الزمن.</a:t>
            </a:r>
          </a:p>
        </p:txBody>
      </p:sp>
      <p:sp>
        <p:nvSpPr>
          <p:cNvPr id="5" name="مستطيل 4"/>
          <p:cNvSpPr/>
          <p:nvPr/>
        </p:nvSpPr>
        <p:spPr>
          <a:xfrm>
            <a:off x="228600" y="838200"/>
            <a:ext cx="8458200" cy="1107996"/>
          </a:xfrm>
          <a:prstGeom prst="rect">
            <a:avLst/>
          </a:prstGeom>
        </p:spPr>
        <p:txBody>
          <a:bodyPr wrap="square">
            <a:spAutoFit/>
          </a:bodyPr>
          <a:lstStyle/>
          <a:p>
            <a:pPr marL="342900" marR="0" lvl="0" indent="-342900" algn="justLow" rtl="1" fontAlgn="base">
              <a:lnSpc>
                <a:spcPct val="150000"/>
              </a:lnSpc>
              <a:spcBef>
                <a:spcPct val="0"/>
              </a:spcBef>
              <a:spcAft>
                <a:spcPct val="0"/>
              </a:spcAft>
              <a:buClrTx/>
              <a:buSzTx/>
              <a:buFontTx/>
              <a:buNone/>
              <a:tabLst>
                <a:tab pos="412750" algn="l"/>
              </a:tabLst>
            </a:pPr>
            <a:r>
              <a:rPr lang="ar-SA" sz="2000" b="1" dirty="0" smtClean="0">
                <a:solidFill>
                  <a:srgbClr val="00B050"/>
                </a:solidFill>
              </a:rPr>
              <a:t>4- الإنسان: </a:t>
            </a:r>
            <a:endParaRPr lang="en-US" sz="2000" b="1" dirty="0" smtClean="0">
              <a:solidFill>
                <a:srgbClr val="00B050"/>
              </a:solidFill>
            </a:endParaRPr>
          </a:p>
          <a:p>
            <a:pPr lvl="0" indent="415925" algn="justLow" rtl="1" eaLnBrk="0" fontAlgn="base" hangingPunct="0">
              <a:spcBef>
                <a:spcPct val="0"/>
              </a:spcBef>
              <a:spcAft>
                <a:spcPct val="0"/>
              </a:spcAft>
              <a:tabLst>
                <a:tab pos="412750" algn="l"/>
              </a:tabLst>
            </a:pPr>
            <a:r>
              <a:rPr lang="ar-SA" dirty="0" smtClean="0"/>
              <a:t>له دور كبير وهام بل إن هناك من يعتقد انه عامل مستقل من عوامل تكوين التربة ولكن هو عامل تابع للأحياء، ويؤثر الإنسان على تكوين التربة في صور عديدة منها: </a:t>
            </a:r>
            <a:endParaRPr lang="en-US" dirty="0"/>
          </a:p>
        </p:txBody>
      </p:sp>
      <p:pic>
        <p:nvPicPr>
          <p:cNvPr id="6" name="صورة 5" descr="محراث.JPG"/>
          <p:cNvPicPr>
            <a:picLocks noChangeAspect="1"/>
          </p:cNvPicPr>
          <p:nvPr/>
        </p:nvPicPr>
        <p:blipFill>
          <a:blip r:embed="rId3" cstate="print"/>
          <a:stretch>
            <a:fillRect/>
          </a:stretch>
        </p:blipFill>
        <p:spPr>
          <a:xfrm>
            <a:off x="304800" y="1981200"/>
            <a:ext cx="2438400" cy="2057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صورة 7" descr="imagesCAO89WE2.jpg"/>
          <p:cNvPicPr>
            <a:picLocks noChangeAspect="1"/>
          </p:cNvPicPr>
          <p:nvPr/>
        </p:nvPicPr>
        <p:blipFill>
          <a:blip r:embed="rId4"/>
          <a:stretch>
            <a:fillRect/>
          </a:stretch>
        </p:blipFill>
        <p:spPr>
          <a:xfrm>
            <a:off x="3657600" y="4572000"/>
            <a:ext cx="3962400" cy="2057400"/>
          </a:xfrm>
          <a:prstGeom prst="rect">
            <a:avLst/>
          </a:prstGeom>
        </p:spPr>
      </p:pic>
      <p:pic>
        <p:nvPicPr>
          <p:cNvPr id="9" name="صورة 8" descr="رimages.jpg"/>
          <p:cNvPicPr>
            <a:picLocks noChangeAspect="1"/>
          </p:cNvPicPr>
          <p:nvPr/>
        </p:nvPicPr>
        <p:blipFill>
          <a:blip r:embed="rId5"/>
          <a:stretch>
            <a:fillRect/>
          </a:stretch>
        </p:blipFill>
        <p:spPr>
          <a:xfrm>
            <a:off x="457200" y="4572000"/>
            <a:ext cx="2619375" cy="19812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مستطيل 2"/>
          <p:cNvSpPr/>
          <p:nvPr/>
        </p:nvSpPr>
        <p:spPr>
          <a:xfrm>
            <a:off x="3657600" y="304800"/>
            <a:ext cx="2324675" cy="369332"/>
          </a:xfrm>
          <a:prstGeom prst="rect">
            <a:avLst/>
          </a:prstGeom>
        </p:spPr>
        <p:txBody>
          <a:bodyPr wrap="none">
            <a:spAutoFit/>
          </a:bodyPr>
          <a:lstStyle/>
          <a:p>
            <a:r>
              <a:rPr lang="ar-SA" dirty="0"/>
              <a:t>أفاق التربة أو طبقات التربة : </a:t>
            </a:r>
            <a:endParaRPr lang="en-US" dirty="0"/>
          </a:p>
        </p:txBody>
      </p:sp>
      <p:sp>
        <p:nvSpPr>
          <p:cNvPr id="37889" name="Rectangle 1"/>
          <p:cNvSpPr>
            <a:spLocks noChangeArrowheads="1"/>
          </p:cNvSpPr>
          <p:nvPr/>
        </p:nvSpPr>
        <p:spPr bwMode="auto">
          <a:xfrm>
            <a:off x="381000" y="762000"/>
            <a:ext cx="82296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15925" algn="justLow" defTabSz="914400" rtl="1" eaLnBrk="1" fontAlgn="base" latinLnBrk="0" hangingPunct="1">
              <a:lnSpc>
                <a:spcPct val="100000"/>
              </a:lnSpc>
              <a:spcBef>
                <a:spcPct val="0"/>
              </a:spcBef>
              <a:spcAft>
                <a:spcPct val="0"/>
              </a:spcAft>
              <a:buClrTx/>
              <a:buSzTx/>
              <a:buFontTx/>
              <a:buNone/>
              <a:tabLst/>
            </a:pPr>
            <a:r>
              <a:rPr lang="ar-SA" dirty="0"/>
              <a:t>تعتبر أفاق التربة أو طبقاتها من أهم المعالم التي توصف بها التربة وتعرف على ضوئها. يعرف أفق التربة </a:t>
            </a:r>
            <a:r>
              <a:rPr lang="en-US" dirty="0"/>
              <a:t>(Soil horizon)</a:t>
            </a:r>
            <a:r>
              <a:rPr lang="ar-SA" dirty="0"/>
              <a:t> بأنه هو الطبقة الموازية لسطح التربة والتي تمتاز بصفات تختلف عن الطبقات التي تجاورها .</a:t>
            </a:r>
            <a:endParaRPr lang="en-US" dirty="0"/>
          </a:p>
          <a:p>
            <a:pPr marL="0" marR="0" lvl="0" indent="415925" algn="justLow" defTabSz="914400" rtl="1" eaLnBrk="0" fontAlgn="base" latinLnBrk="0" hangingPunct="0">
              <a:lnSpc>
                <a:spcPct val="100000"/>
              </a:lnSpc>
              <a:spcBef>
                <a:spcPct val="0"/>
              </a:spcBef>
              <a:spcAft>
                <a:spcPct val="0"/>
              </a:spcAft>
              <a:buClrTx/>
              <a:buSzTx/>
              <a:buFontTx/>
              <a:buNone/>
              <a:tabLst/>
            </a:pPr>
            <a:r>
              <a:rPr lang="ar-SA" dirty="0"/>
              <a:t>يمكن التعرف على طبقات التربة عن طريق عمل قطاع في التربة .</a:t>
            </a:r>
            <a:endParaRPr lang="en-US" dirty="0"/>
          </a:p>
          <a:p>
            <a:pPr marL="0" marR="0" lvl="0" indent="415925" algn="justLow" defTabSz="914400" rtl="1" eaLnBrk="0" fontAlgn="base" latinLnBrk="0" hangingPunct="0">
              <a:lnSpc>
                <a:spcPct val="100000"/>
              </a:lnSpc>
              <a:spcBef>
                <a:spcPct val="0"/>
              </a:spcBef>
              <a:spcAft>
                <a:spcPct val="0"/>
              </a:spcAft>
              <a:buClrTx/>
              <a:buSzTx/>
              <a:buFontTx/>
              <a:buNone/>
              <a:tabLst/>
            </a:pPr>
            <a:r>
              <a:rPr lang="ar-SA" dirty="0"/>
              <a:t>يمكن تقسيم آفاق التربة إلى ثلاثة أقسام  : </a:t>
            </a:r>
          </a:p>
        </p:txBody>
      </p:sp>
      <p:pic>
        <p:nvPicPr>
          <p:cNvPr id="5" name="صورة 4"/>
          <p:cNvPicPr/>
          <p:nvPr/>
        </p:nvPicPr>
        <p:blipFill>
          <a:blip r:embed="rId3"/>
          <a:srcRect/>
          <a:stretch>
            <a:fillRect/>
          </a:stretch>
        </p:blipFill>
        <p:spPr bwMode="auto">
          <a:xfrm flipH="1">
            <a:off x="381000" y="2438400"/>
            <a:ext cx="2905125" cy="33147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7890" name="Rectangle 2"/>
          <p:cNvSpPr>
            <a:spLocks noChangeArrowheads="1"/>
          </p:cNvSpPr>
          <p:nvPr/>
        </p:nvSpPr>
        <p:spPr bwMode="auto">
          <a:xfrm>
            <a:off x="3810000" y="2967097"/>
            <a:ext cx="47244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Low" defTabSz="914400" rtl="1" eaLnBrk="1" fontAlgn="base" latinLnBrk="0" hangingPunct="1">
              <a:lnSpc>
                <a:spcPct val="100000"/>
              </a:lnSpc>
              <a:spcBef>
                <a:spcPct val="0"/>
              </a:spcBef>
              <a:spcAft>
                <a:spcPct val="0"/>
              </a:spcAft>
              <a:buClrTx/>
              <a:buSzTx/>
              <a:tabLst/>
            </a:pPr>
            <a:r>
              <a:rPr lang="ar-SA" sz="2000" b="1" dirty="0" smtClean="0">
                <a:solidFill>
                  <a:schemeClr val="accent1">
                    <a:lumMod val="50000"/>
                  </a:schemeClr>
                </a:solidFill>
              </a:rPr>
              <a:t>أ- الأفق </a:t>
            </a:r>
            <a:r>
              <a:rPr lang="ar-SA" sz="2000" b="1" dirty="0">
                <a:solidFill>
                  <a:schemeClr val="accent1">
                    <a:lumMod val="50000"/>
                  </a:schemeClr>
                </a:solidFill>
              </a:rPr>
              <a:t>العضوي </a:t>
            </a:r>
            <a:r>
              <a:rPr lang="en-US" sz="2000" b="1" dirty="0">
                <a:solidFill>
                  <a:schemeClr val="accent1">
                    <a:lumMod val="50000"/>
                  </a:schemeClr>
                </a:solidFill>
              </a:rPr>
              <a:t>Organic </a:t>
            </a:r>
            <a:r>
              <a:rPr lang="en-US" sz="2000" b="1" dirty="0" smtClean="0">
                <a:solidFill>
                  <a:schemeClr val="accent1">
                    <a:lumMod val="50000"/>
                  </a:schemeClr>
                </a:solidFill>
              </a:rPr>
              <a:t>horizon</a:t>
            </a:r>
            <a:r>
              <a:rPr lang="ar-SA" sz="2000" b="1" dirty="0" smtClean="0">
                <a:solidFill>
                  <a:schemeClr val="accent1">
                    <a:lumMod val="50000"/>
                  </a:schemeClr>
                </a:solidFill>
              </a:rPr>
              <a:t>:</a:t>
            </a:r>
          </a:p>
          <a:p>
            <a:pPr marL="0" marR="0" lvl="0" indent="228600" algn="justLow" defTabSz="914400" rtl="1" eaLnBrk="1" fontAlgn="base" latinLnBrk="0" hangingPunct="1">
              <a:lnSpc>
                <a:spcPct val="100000"/>
              </a:lnSpc>
              <a:spcBef>
                <a:spcPct val="0"/>
              </a:spcBef>
              <a:spcAft>
                <a:spcPct val="0"/>
              </a:spcAft>
              <a:buClrTx/>
              <a:buSzTx/>
              <a:tabLst/>
            </a:pPr>
            <a:endParaRPr lang="en-US" b="1" dirty="0">
              <a:solidFill>
                <a:schemeClr val="accent1">
                  <a:lumMod val="50000"/>
                </a:schemeClr>
              </a:solidFill>
            </a:endParaRPr>
          </a:p>
          <a:p>
            <a:pPr marL="0" marR="0" lvl="0" indent="228600" algn="justLow" defTabSz="914400" rtl="1" eaLnBrk="0" fontAlgn="base" latinLnBrk="0" hangingPunct="0">
              <a:lnSpc>
                <a:spcPct val="100000"/>
              </a:lnSpc>
              <a:spcBef>
                <a:spcPct val="0"/>
              </a:spcBef>
              <a:spcAft>
                <a:spcPct val="0"/>
              </a:spcAft>
              <a:buClrTx/>
              <a:buSzTx/>
              <a:buFontTx/>
              <a:buNone/>
              <a:tabLst/>
            </a:pPr>
            <a:r>
              <a:rPr lang="ar-SA" dirty="0"/>
              <a:t>هو الأفق السطحي والمتمثلة في الطبقة </a:t>
            </a:r>
            <a:r>
              <a:rPr lang="en-ZW" dirty="0"/>
              <a:t>(A)</a:t>
            </a:r>
            <a:r>
              <a:rPr lang="ar-SA" dirty="0"/>
              <a:t> ولذي يوجد فوق النسيج المعدني للتربة ويتكون من مواد عضوية غير كاملة التحلل مثل الأوراق وبقايا أنسجة النباتات والحيوانات الميتة ويمتاز بلون داكن وبنشاط الكائنات الدقيقة كما يمتاز بتواجد جذور النباتات في هذا الأفق بكميات كبيرة .</a:t>
            </a:r>
          </a:p>
        </p:txBody>
      </p:sp>
      <p:sp>
        <p:nvSpPr>
          <p:cNvPr id="8" name="مربع نص 7"/>
          <p:cNvSpPr txBox="1"/>
          <p:nvPr/>
        </p:nvSpPr>
        <p:spPr>
          <a:xfrm>
            <a:off x="2971800" y="3733800"/>
            <a:ext cx="304800" cy="381000"/>
          </a:xfrm>
          <a:prstGeom prst="rect">
            <a:avLst/>
          </a:prstGeom>
          <a:solidFill>
            <a:schemeClr val="bg1"/>
          </a:solidFill>
        </p:spPr>
        <p:txBody>
          <a:bodyPr wrap="square" rtlCol="0">
            <a:spAutoFit/>
          </a:bodyPr>
          <a:lstStyle/>
          <a:p>
            <a:pPr algn="ctr"/>
            <a:r>
              <a:rPr lang="en-ZW" b="1" dirty="0" smtClean="0"/>
              <a:t>B</a:t>
            </a:r>
            <a:endParaRPr lang="en-US" b="1" dirty="0"/>
          </a:p>
        </p:txBody>
      </p:sp>
      <p:sp>
        <p:nvSpPr>
          <p:cNvPr id="9" name="مربع نص 8"/>
          <p:cNvSpPr txBox="1"/>
          <p:nvPr/>
        </p:nvSpPr>
        <p:spPr>
          <a:xfrm>
            <a:off x="2971800" y="3048000"/>
            <a:ext cx="304800" cy="381000"/>
          </a:xfrm>
          <a:prstGeom prst="rect">
            <a:avLst/>
          </a:prstGeom>
          <a:solidFill>
            <a:schemeClr val="bg1"/>
          </a:solidFill>
        </p:spPr>
        <p:txBody>
          <a:bodyPr wrap="square" rtlCol="0">
            <a:spAutoFit/>
          </a:bodyPr>
          <a:lstStyle/>
          <a:p>
            <a:pPr algn="ctr"/>
            <a:r>
              <a:rPr lang="en-ZW" b="1" dirty="0" smtClean="0"/>
              <a:t>A</a:t>
            </a:r>
            <a:endParaRPr lang="en-US" b="1" dirty="0"/>
          </a:p>
        </p:txBody>
      </p:sp>
      <p:sp>
        <p:nvSpPr>
          <p:cNvPr id="10" name="مربع نص 9"/>
          <p:cNvSpPr txBox="1"/>
          <p:nvPr/>
        </p:nvSpPr>
        <p:spPr>
          <a:xfrm>
            <a:off x="2971800" y="4953000"/>
            <a:ext cx="304800" cy="381000"/>
          </a:xfrm>
          <a:prstGeom prst="rect">
            <a:avLst/>
          </a:prstGeom>
          <a:solidFill>
            <a:schemeClr val="bg1"/>
          </a:solidFill>
        </p:spPr>
        <p:txBody>
          <a:bodyPr wrap="square" rtlCol="0">
            <a:spAutoFit/>
          </a:bodyPr>
          <a:lstStyle/>
          <a:p>
            <a:pPr algn="ctr"/>
            <a:r>
              <a:rPr lang="en-ZW" b="1" dirty="0" smtClean="0"/>
              <a:t>C</a:t>
            </a:r>
            <a:endParaRPr lang="en-US" b="1" dirty="0"/>
          </a:p>
        </p:txBody>
      </p:sp>
      <p:sp>
        <p:nvSpPr>
          <p:cNvPr id="11" name="سهم مخطط إلى اليمين 10"/>
          <p:cNvSpPr/>
          <p:nvPr/>
        </p:nvSpPr>
        <p:spPr>
          <a:xfrm flipH="1">
            <a:off x="3276600" y="2971800"/>
            <a:ext cx="914400" cy="4572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مستطيل 2"/>
          <p:cNvSpPr/>
          <p:nvPr/>
        </p:nvSpPr>
        <p:spPr>
          <a:xfrm>
            <a:off x="3657600" y="304800"/>
            <a:ext cx="2324675" cy="369332"/>
          </a:xfrm>
          <a:prstGeom prst="rect">
            <a:avLst/>
          </a:prstGeom>
        </p:spPr>
        <p:txBody>
          <a:bodyPr wrap="none">
            <a:spAutoFit/>
          </a:bodyPr>
          <a:lstStyle/>
          <a:p>
            <a:r>
              <a:rPr lang="ar-SA" dirty="0"/>
              <a:t>أفاق التربة أو طبقات التربة : </a:t>
            </a:r>
            <a:endParaRPr lang="en-US" dirty="0"/>
          </a:p>
        </p:txBody>
      </p:sp>
      <p:sp>
        <p:nvSpPr>
          <p:cNvPr id="37889" name="Rectangle 1"/>
          <p:cNvSpPr>
            <a:spLocks noChangeArrowheads="1"/>
          </p:cNvSpPr>
          <p:nvPr/>
        </p:nvSpPr>
        <p:spPr bwMode="auto">
          <a:xfrm>
            <a:off x="381000" y="762000"/>
            <a:ext cx="82296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15925" algn="justLow" defTabSz="914400" rtl="1" eaLnBrk="1" fontAlgn="base" latinLnBrk="0" hangingPunct="1">
              <a:lnSpc>
                <a:spcPct val="100000"/>
              </a:lnSpc>
              <a:spcBef>
                <a:spcPct val="0"/>
              </a:spcBef>
              <a:spcAft>
                <a:spcPct val="0"/>
              </a:spcAft>
              <a:buClrTx/>
              <a:buSzTx/>
              <a:buFontTx/>
              <a:buNone/>
              <a:tabLst/>
            </a:pPr>
            <a:r>
              <a:rPr lang="ar-SA" dirty="0"/>
              <a:t>تعتبر أفاق التربة أو طبقاتها من أهم المعالم التي توصف بها التربة وتعرف على ضوئها. يعرف أفق التربة </a:t>
            </a:r>
            <a:r>
              <a:rPr lang="en-US" dirty="0"/>
              <a:t>(Soil horizon)</a:t>
            </a:r>
            <a:r>
              <a:rPr lang="ar-SA" dirty="0"/>
              <a:t> بأنه هو الطبقة الموازية لسطح التربة والتي تمتاز بصفات تختلف عن الطبقات التي تجاورها .</a:t>
            </a:r>
            <a:endParaRPr lang="en-US" dirty="0"/>
          </a:p>
          <a:p>
            <a:pPr marL="0" marR="0" lvl="0" indent="415925" algn="justLow" defTabSz="914400" rtl="1" eaLnBrk="0" fontAlgn="base" latinLnBrk="0" hangingPunct="0">
              <a:lnSpc>
                <a:spcPct val="100000"/>
              </a:lnSpc>
              <a:spcBef>
                <a:spcPct val="0"/>
              </a:spcBef>
              <a:spcAft>
                <a:spcPct val="0"/>
              </a:spcAft>
              <a:buClrTx/>
              <a:buSzTx/>
              <a:buFontTx/>
              <a:buNone/>
              <a:tabLst/>
            </a:pPr>
            <a:r>
              <a:rPr lang="ar-SA" dirty="0"/>
              <a:t>يمكن التعرف على طبقات التربة عن طريق عمل قطاع في التربة .</a:t>
            </a:r>
            <a:endParaRPr lang="en-US" dirty="0"/>
          </a:p>
          <a:p>
            <a:pPr marL="0" marR="0" lvl="0" indent="415925" algn="justLow" defTabSz="914400" rtl="1" eaLnBrk="0" fontAlgn="base" latinLnBrk="0" hangingPunct="0">
              <a:lnSpc>
                <a:spcPct val="100000"/>
              </a:lnSpc>
              <a:spcBef>
                <a:spcPct val="0"/>
              </a:spcBef>
              <a:spcAft>
                <a:spcPct val="0"/>
              </a:spcAft>
              <a:buClrTx/>
              <a:buSzTx/>
              <a:buFontTx/>
              <a:buNone/>
              <a:tabLst/>
            </a:pPr>
            <a:r>
              <a:rPr lang="ar-SA" dirty="0"/>
              <a:t>يمكن تقسيم آفاق التربة إلى ثلاثة أقسام  : </a:t>
            </a:r>
          </a:p>
        </p:txBody>
      </p:sp>
      <p:pic>
        <p:nvPicPr>
          <p:cNvPr id="5" name="صورة 4"/>
          <p:cNvPicPr/>
          <p:nvPr/>
        </p:nvPicPr>
        <p:blipFill>
          <a:blip r:embed="rId3"/>
          <a:srcRect/>
          <a:stretch>
            <a:fillRect/>
          </a:stretch>
        </p:blipFill>
        <p:spPr bwMode="auto">
          <a:xfrm flipH="1">
            <a:off x="381000" y="2438400"/>
            <a:ext cx="2905125" cy="33147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مربع نص 7"/>
          <p:cNvSpPr txBox="1"/>
          <p:nvPr/>
        </p:nvSpPr>
        <p:spPr>
          <a:xfrm>
            <a:off x="2971800" y="3733800"/>
            <a:ext cx="304800" cy="381000"/>
          </a:xfrm>
          <a:prstGeom prst="rect">
            <a:avLst/>
          </a:prstGeom>
          <a:solidFill>
            <a:schemeClr val="bg1"/>
          </a:solidFill>
        </p:spPr>
        <p:txBody>
          <a:bodyPr wrap="square" rtlCol="0">
            <a:spAutoFit/>
          </a:bodyPr>
          <a:lstStyle/>
          <a:p>
            <a:pPr algn="ctr"/>
            <a:r>
              <a:rPr lang="en-ZW" b="1" dirty="0" smtClean="0"/>
              <a:t>B</a:t>
            </a:r>
            <a:endParaRPr lang="en-US" b="1" dirty="0"/>
          </a:p>
        </p:txBody>
      </p:sp>
      <p:sp>
        <p:nvSpPr>
          <p:cNvPr id="9" name="مربع نص 8"/>
          <p:cNvSpPr txBox="1"/>
          <p:nvPr/>
        </p:nvSpPr>
        <p:spPr>
          <a:xfrm>
            <a:off x="2971800" y="3048000"/>
            <a:ext cx="304800" cy="381000"/>
          </a:xfrm>
          <a:prstGeom prst="rect">
            <a:avLst/>
          </a:prstGeom>
          <a:solidFill>
            <a:schemeClr val="bg1"/>
          </a:solidFill>
        </p:spPr>
        <p:txBody>
          <a:bodyPr wrap="square" rtlCol="0">
            <a:spAutoFit/>
          </a:bodyPr>
          <a:lstStyle/>
          <a:p>
            <a:pPr algn="ctr"/>
            <a:r>
              <a:rPr lang="en-ZW" b="1" dirty="0" smtClean="0"/>
              <a:t>A</a:t>
            </a:r>
            <a:endParaRPr lang="en-US" b="1" dirty="0"/>
          </a:p>
        </p:txBody>
      </p:sp>
      <p:sp>
        <p:nvSpPr>
          <p:cNvPr id="10" name="مربع نص 9"/>
          <p:cNvSpPr txBox="1"/>
          <p:nvPr/>
        </p:nvSpPr>
        <p:spPr>
          <a:xfrm>
            <a:off x="2971800" y="4953000"/>
            <a:ext cx="304800" cy="381000"/>
          </a:xfrm>
          <a:prstGeom prst="rect">
            <a:avLst/>
          </a:prstGeom>
          <a:solidFill>
            <a:schemeClr val="bg1"/>
          </a:solidFill>
        </p:spPr>
        <p:txBody>
          <a:bodyPr wrap="square" rtlCol="0">
            <a:spAutoFit/>
          </a:bodyPr>
          <a:lstStyle/>
          <a:p>
            <a:pPr algn="ctr"/>
            <a:r>
              <a:rPr lang="en-ZW" b="1" dirty="0" smtClean="0"/>
              <a:t>C</a:t>
            </a:r>
            <a:endParaRPr lang="en-US" b="1" dirty="0"/>
          </a:p>
        </p:txBody>
      </p:sp>
      <p:sp>
        <p:nvSpPr>
          <p:cNvPr id="11" name="سهم مخطط إلى اليمين 10"/>
          <p:cNvSpPr/>
          <p:nvPr/>
        </p:nvSpPr>
        <p:spPr>
          <a:xfrm flipH="1">
            <a:off x="3276600" y="3657600"/>
            <a:ext cx="914400" cy="4572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57" name="Rectangle 1"/>
          <p:cNvSpPr>
            <a:spLocks noChangeArrowheads="1"/>
          </p:cNvSpPr>
          <p:nvPr/>
        </p:nvSpPr>
        <p:spPr bwMode="auto">
          <a:xfrm>
            <a:off x="4343400" y="3140095"/>
            <a:ext cx="4343400" cy="20928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12725" algn="justLow" defTabSz="914400" rtl="1" eaLnBrk="1" fontAlgn="base" latinLnBrk="0" hangingPunct="1">
              <a:lnSpc>
                <a:spcPct val="100000"/>
              </a:lnSpc>
              <a:spcBef>
                <a:spcPct val="0"/>
              </a:spcBef>
              <a:spcAft>
                <a:spcPct val="0"/>
              </a:spcAft>
              <a:buClrTx/>
              <a:buSzTx/>
              <a:tabLst/>
            </a:pPr>
            <a:r>
              <a:rPr lang="ar-SA" sz="2000" b="1" dirty="0" smtClean="0">
                <a:solidFill>
                  <a:schemeClr val="accent1">
                    <a:lumMod val="50000"/>
                  </a:schemeClr>
                </a:solidFill>
              </a:rPr>
              <a:t>ب- الأفق </a:t>
            </a:r>
            <a:r>
              <a:rPr lang="ar-SA" sz="2000" b="1" dirty="0">
                <a:solidFill>
                  <a:schemeClr val="accent1">
                    <a:lumMod val="50000"/>
                  </a:schemeClr>
                </a:solidFill>
              </a:rPr>
              <a:t>المعدني </a:t>
            </a:r>
            <a:r>
              <a:rPr lang="en-US" sz="2000" b="1" dirty="0">
                <a:solidFill>
                  <a:schemeClr val="accent1">
                    <a:lumMod val="50000"/>
                  </a:schemeClr>
                </a:solidFill>
              </a:rPr>
              <a:t>Mineral horizon </a:t>
            </a:r>
            <a:r>
              <a:rPr lang="ar-SA" sz="2000" b="1" dirty="0" smtClean="0">
                <a:solidFill>
                  <a:schemeClr val="accent1">
                    <a:lumMod val="50000"/>
                  </a:schemeClr>
                </a:solidFill>
              </a:rPr>
              <a:t>:</a:t>
            </a:r>
          </a:p>
          <a:p>
            <a:pPr marL="0" marR="0" lvl="0" indent="212725" algn="justLow" defTabSz="914400" rtl="1" eaLnBrk="1" fontAlgn="base" latinLnBrk="0" hangingPunct="1">
              <a:lnSpc>
                <a:spcPct val="100000"/>
              </a:lnSpc>
              <a:spcBef>
                <a:spcPct val="0"/>
              </a:spcBef>
              <a:spcAft>
                <a:spcPct val="0"/>
              </a:spcAft>
              <a:buClrTx/>
              <a:buSzTx/>
              <a:tabLst/>
            </a:pPr>
            <a:endParaRPr lang="en-US" sz="2000" b="1" dirty="0">
              <a:solidFill>
                <a:schemeClr val="accent1">
                  <a:lumMod val="50000"/>
                </a:schemeClr>
              </a:solidFill>
            </a:endParaRPr>
          </a:p>
          <a:p>
            <a:pPr marL="0" marR="0" lvl="0" indent="212725" algn="justLow" defTabSz="914400" rtl="1" eaLnBrk="0" fontAlgn="base" latinLnBrk="0" hangingPunct="0">
              <a:lnSpc>
                <a:spcPct val="100000"/>
              </a:lnSpc>
              <a:spcBef>
                <a:spcPct val="0"/>
              </a:spcBef>
              <a:spcAft>
                <a:spcPct val="0"/>
              </a:spcAft>
              <a:buClrTx/>
              <a:buSzTx/>
              <a:buFontTx/>
              <a:buNone/>
              <a:tabLst/>
            </a:pPr>
            <a:r>
              <a:rPr lang="ar-SA" dirty="0"/>
              <a:t>يوجد أسفل الأفق العضوي والمتمثلة في الطبقة </a:t>
            </a:r>
            <a:r>
              <a:rPr lang="en-ZW" dirty="0"/>
              <a:t>(B)</a:t>
            </a:r>
            <a:r>
              <a:rPr lang="ar-SA" dirty="0"/>
              <a:t> </a:t>
            </a:r>
            <a:r>
              <a:rPr lang="ar-SA" dirty="0" smtClean="0"/>
              <a:t>ويمتاز </a:t>
            </a:r>
            <a:r>
              <a:rPr lang="ar-SA" dirty="0"/>
              <a:t>بتجميع الأملاح الذائبة والحبيبات الدقيقة التي تأتي مع الماء من الطبقة العليا ويقل اختراق الجذور لهذه المنطقة كما يمتاز بأنه ذو جزئيات اكبر من جزيئات الطبقة المعدنية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مستطيل 2"/>
          <p:cNvSpPr/>
          <p:nvPr/>
        </p:nvSpPr>
        <p:spPr>
          <a:xfrm>
            <a:off x="3657600" y="304800"/>
            <a:ext cx="2324675" cy="369332"/>
          </a:xfrm>
          <a:prstGeom prst="rect">
            <a:avLst/>
          </a:prstGeom>
        </p:spPr>
        <p:txBody>
          <a:bodyPr wrap="none">
            <a:spAutoFit/>
          </a:bodyPr>
          <a:lstStyle/>
          <a:p>
            <a:r>
              <a:rPr lang="ar-SA" dirty="0"/>
              <a:t>أفاق التربة أو طبقات التربة : </a:t>
            </a:r>
            <a:endParaRPr lang="en-US" dirty="0"/>
          </a:p>
        </p:txBody>
      </p:sp>
      <p:sp>
        <p:nvSpPr>
          <p:cNvPr id="37889" name="Rectangle 1"/>
          <p:cNvSpPr>
            <a:spLocks noChangeArrowheads="1"/>
          </p:cNvSpPr>
          <p:nvPr/>
        </p:nvSpPr>
        <p:spPr bwMode="auto">
          <a:xfrm>
            <a:off x="381000" y="762000"/>
            <a:ext cx="82296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15925" algn="justLow" defTabSz="914400" rtl="1" eaLnBrk="1" fontAlgn="base" latinLnBrk="0" hangingPunct="1">
              <a:lnSpc>
                <a:spcPct val="100000"/>
              </a:lnSpc>
              <a:spcBef>
                <a:spcPct val="0"/>
              </a:spcBef>
              <a:spcAft>
                <a:spcPct val="0"/>
              </a:spcAft>
              <a:buClrTx/>
              <a:buSzTx/>
              <a:buFontTx/>
              <a:buNone/>
              <a:tabLst/>
            </a:pPr>
            <a:r>
              <a:rPr lang="ar-SA" dirty="0"/>
              <a:t>تعتبر أفاق التربة أو طبقاتها من أهم المعالم التي توصف بها التربة وتعرف على ضوئها. يعرف أفق التربة </a:t>
            </a:r>
            <a:r>
              <a:rPr lang="en-US" dirty="0"/>
              <a:t>(Soil horizon)</a:t>
            </a:r>
            <a:r>
              <a:rPr lang="ar-SA" dirty="0"/>
              <a:t> بأنه هو الطبقة الموازية لسطح التربة والتي تمتاز بصفات تختلف عن الطبقات التي تجاورها .</a:t>
            </a:r>
            <a:endParaRPr lang="en-US" dirty="0"/>
          </a:p>
          <a:p>
            <a:pPr marL="0" marR="0" lvl="0" indent="415925" algn="justLow" defTabSz="914400" rtl="1" eaLnBrk="0" fontAlgn="base" latinLnBrk="0" hangingPunct="0">
              <a:lnSpc>
                <a:spcPct val="100000"/>
              </a:lnSpc>
              <a:spcBef>
                <a:spcPct val="0"/>
              </a:spcBef>
              <a:spcAft>
                <a:spcPct val="0"/>
              </a:spcAft>
              <a:buClrTx/>
              <a:buSzTx/>
              <a:buFontTx/>
              <a:buNone/>
              <a:tabLst/>
            </a:pPr>
            <a:r>
              <a:rPr lang="ar-SA" dirty="0"/>
              <a:t>يمكن التعرف على طبقات التربة عن طريق عمل قطاع في التربة .</a:t>
            </a:r>
            <a:endParaRPr lang="en-US" dirty="0"/>
          </a:p>
          <a:p>
            <a:pPr marL="0" marR="0" lvl="0" indent="415925" algn="justLow" defTabSz="914400" rtl="1" eaLnBrk="0" fontAlgn="base" latinLnBrk="0" hangingPunct="0">
              <a:lnSpc>
                <a:spcPct val="100000"/>
              </a:lnSpc>
              <a:spcBef>
                <a:spcPct val="0"/>
              </a:spcBef>
              <a:spcAft>
                <a:spcPct val="0"/>
              </a:spcAft>
              <a:buClrTx/>
              <a:buSzTx/>
              <a:buFontTx/>
              <a:buNone/>
              <a:tabLst/>
            </a:pPr>
            <a:r>
              <a:rPr lang="ar-SA" dirty="0"/>
              <a:t>يمكن تقسيم آفاق التربة إلى ثلاثة أقسام  : </a:t>
            </a:r>
          </a:p>
        </p:txBody>
      </p:sp>
      <p:pic>
        <p:nvPicPr>
          <p:cNvPr id="5" name="صورة 4"/>
          <p:cNvPicPr/>
          <p:nvPr/>
        </p:nvPicPr>
        <p:blipFill>
          <a:blip r:embed="rId3"/>
          <a:srcRect/>
          <a:stretch>
            <a:fillRect/>
          </a:stretch>
        </p:blipFill>
        <p:spPr bwMode="auto">
          <a:xfrm flipH="1">
            <a:off x="381000" y="2438400"/>
            <a:ext cx="2905125" cy="33147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7890" name="Rectangle 2"/>
          <p:cNvSpPr>
            <a:spLocks noChangeArrowheads="1"/>
          </p:cNvSpPr>
          <p:nvPr/>
        </p:nvSpPr>
        <p:spPr bwMode="auto">
          <a:xfrm>
            <a:off x="4038600" y="3352800"/>
            <a:ext cx="47244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r" rtl="1"/>
            <a:r>
              <a:rPr lang="ar-SA" sz="2000" b="1" dirty="0" smtClean="0">
                <a:solidFill>
                  <a:schemeClr val="accent1">
                    <a:lumMod val="50000"/>
                  </a:schemeClr>
                </a:solidFill>
              </a:rPr>
              <a:t>ج- الأفق </a:t>
            </a:r>
            <a:r>
              <a:rPr lang="ar-SA" sz="2000" b="1" dirty="0">
                <a:solidFill>
                  <a:schemeClr val="accent1">
                    <a:lumMod val="50000"/>
                  </a:schemeClr>
                </a:solidFill>
              </a:rPr>
              <a:t>الصخري </a:t>
            </a:r>
            <a:r>
              <a:rPr lang="ar-SA" sz="2000" b="1" dirty="0" smtClean="0">
                <a:solidFill>
                  <a:schemeClr val="accent1">
                    <a:lumMod val="50000"/>
                  </a:schemeClr>
                </a:solidFill>
              </a:rPr>
              <a:t>:</a:t>
            </a:r>
          </a:p>
          <a:p>
            <a:pPr lvl="0" algn="r" rtl="1"/>
            <a:endParaRPr lang="en-US" sz="2000" b="1" dirty="0">
              <a:solidFill>
                <a:schemeClr val="accent1">
                  <a:lumMod val="50000"/>
                </a:schemeClr>
              </a:solidFill>
            </a:endParaRPr>
          </a:p>
          <a:p>
            <a:pPr algn="just" rtl="1"/>
            <a:r>
              <a:rPr lang="ar-SA" dirty="0"/>
              <a:t>وهو الأفق الذي يرتكز عليه الأفقان المعدني والعضوي والمتمثلة في الطبقة </a:t>
            </a:r>
            <a:r>
              <a:rPr lang="en-ZW" dirty="0"/>
              <a:t>(C)</a:t>
            </a:r>
            <a:r>
              <a:rPr lang="ar-SA" dirty="0"/>
              <a:t> ولا يحدث فيه أي  اختراق لجذور النباتات ويتركب عادة من الصخور الأصلية التي تكونت منها التربة وقد تكون هذه الصخور إلى حد ما في حالة تآكل. </a:t>
            </a:r>
            <a:endParaRPr lang="en-US" dirty="0"/>
          </a:p>
        </p:txBody>
      </p:sp>
      <p:sp>
        <p:nvSpPr>
          <p:cNvPr id="8" name="مربع نص 7"/>
          <p:cNvSpPr txBox="1"/>
          <p:nvPr/>
        </p:nvSpPr>
        <p:spPr>
          <a:xfrm>
            <a:off x="2971800" y="3733800"/>
            <a:ext cx="304800" cy="381000"/>
          </a:xfrm>
          <a:prstGeom prst="rect">
            <a:avLst/>
          </a:prstGeom>
          <a:solidFill>
            <a:schemeClr val="bg1"/>
          </a:solidFill>
        </p:spPr>
        <p:txBody>
          <a:bodyPr wrap="square" rtlCol="0">
            <a:spAutoFit/>
          </a:bodyPr>
          <a:lstStyle/>
          <a:p>
            <a:pPr algn="ctr"/>
            <a:r>
              <a:rPr lang="en-ZW" b="1" dirty="0" smtClean="0"/>
              <a:t>B</a:t>
            </a:r>
            <a:endParaRPr lang="en-US" b="1" dirty="0"/>
          </a:p>
        </p:txBody>
      </p:sp>
      <p:sp>
        <p:nvSpPr>
          <p:cNvPr id="9" name="مربع نص 8"/>
          <p:cNvSpPr txBox="1"/>
          <p:nvPr/>
        </p:nvSpPr>
        <p:spPr>
          <a:xfrm>
            <a:off x="2971800" y="3048000"/>
            <a:ext cx="304800" cy="381000"/>
          </a:xfrm>
          <a:prstGeom prst="rect">
            <a:avLst/>
          </a:prstGeom>
          <a:solidFill>
            <a:schemeClr val="bg1"/>
          </a:solidFill>
        </p:spPr>
        <p:txBody>
          <a:bodyPr wrap="square" rtlCol="0">
            <a:spAutoFit/>
          </a:bodyPr>
          <a:lstStyle/>
          <a:p>
            <a:pPr algn="ctr"/>
            <a:r>
              <a:rPr lang="en-ZW" b="1" dirty="0" smtClean="0"/>
              <a:t>A</a:t>
            </a:r>
            <a:endParaRPr lang="en-US" b="1" dirty="0"/>
          </a:p>
        </p:txBody>
      </p:sp>
      <p:sp>
        <p:nvSpPr>
          <p:cNvPr id="10" name="مربع نص 9"/>
          <p:cNvSpPr txBox="1"/>
          <p:nvPr/>
        </p:nvSpPr>
        <p:spPr>
          <a:xfrm>
            <a:off x="2971800" y="4953000"/>
            <a:ext cx="304800" cy="381000"/>
          </a:xfrm>
          <a:prstGeom prst="rect">
            <a:avLst/>
          </a:prstGeom>
          <a:solidFill>
            <a:schemeClr val="bg1"/>
          </a:solidFill>
        </p:spPr>
        <p:txBody>
          <a:bodyPr wrap="square" rtlCol="0">
            <a:spAutoFit/>
          </a:bodyPr>
          <a:lstStyle/>
          <a:p>
            <a:pPr algn="ctr"/>
            <a:r>
              <a:rPr lang="en-ZW" b="1" dirty="0" smtClean="0"/>
              <a:t>C</a:t>
            </a:r>
            <a:endParaRPr lang="en-US" b="1" dirty="0"/>
          </a:p>
        </p:txBody>
      </p:sp>
      <p:sp>
        <p:nvSpPr>
          <p:cNvPr id="11" name="سهم مخطط إلى اليمين 10"/>
          <p:cNvSpPr/>
          <p:nvPr/>
        </p:nvSpPr>
        <p:spPr>
          <a:xfrm flipH="1">
            <a:off x="3276600" y="4876800"/>
            <a:ext cx="914400" cy="4572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81534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مستطيل 2"/>
          <p:cNvSpPr/>
          <p:nvPr/>
        </p:nvSpPr>
        <p:spPr>
          <a:xfrm>
            <a:off x="228600" y="1219200"/>
            <a:ext cx="7924800" cy="4662815"/>
          </a:xfrm>
          <a:prstGeom prst="rect">
            <a:avLst/>
          </a:prstGeom>
        </p:spPr>
        <p:txBody>
          <a:bodyPr wrap="square">
            <a:spAutoFit/>
          </a:bodyPr>
          <a:lstStyle/>
          <a:p>
            <a:pPr algn="just" rtl="1">
              <a:lnSpc>
                <a:spcPct val="150000"/>
              </a:lnSpc>
              <a:buFont typeface="Wingdings" pitchFamily="2" charset="2"/>
              <a:buChar char="v"/>
            </a:pPr>
            <a:r>
              <a:rPr lang="ar-SA" dirty="0"/>
              <a:t>تختلف التربة من مكان لآخر على سطح الأرض نتيجة لعوامل مختلفة أهمها </a:t>
            </a:r>
            <a:r>
              <a:rPr lang="ar-SA" dirty="0" smtClean="0"/>
              <a:t>:</a:t>
            </a:r>
          </a:p>
          <a:p>
            <a:pPr algn="just" rtl="1">
              <a:lnSpc>
                <a:spcPct val="150000"/>
              </a:lnSpc>
              <a:buFont typeface="Wingdings" pitchFamily="2" charset="2"/>
              <a:buChar char="q"/>
            </a:pPr>
            <a:r>
              <a:rPr lang="ar-SA" dirty="0" smtClean="0"/>
              <a:t>المناخ </a:t>
            </a:r>
          </a:p>
          <a:p>
            <a:pPr algn="just" rtl="1">
              <a:lnSpc>
                <a:spcPct val="150000"/>
              </a:lnSpc>
              <a:buFont typeface="Wingdings" pitchFamily="2" charset="2"/>
              <a:buChar char="q"/>
            </a:pPr>
            <a:r>
              <a:rPr lang="ar-SA" dirty="0" smtClean="0"/>
              <a:t>نوع </a:t>
            </a:r>
            <a:r>
              <a:rPr lang="ar-SA" dirty="0"/>
              <a:t>الصخور الأصلية </a:t>
            </a:r>
            <a:r>
              <a:rPr lang="ar-SA" dirty="0" smtClean="0"/>
              <a:t>التي </a:t>
            </a:r>
            <a:r>
              <a:rPr lang="ar-SA" dirty="0"/>
              <a:t>اشتقت منها التربة </a:t>
            </a:r>
            <a:r>
              <a:rPr lang="ar-SA" dirty="0" smtClean="0"/>
              <a:t> </a:t>
            </a:r>
            <a:r>
              <a:rPr lang="en-US" dirty="0" smtClean="0"/>
              <a:t>Parent </a:t>
            </a:r>
            <a:r>
              <a:rPr lang="en-US" dirty="0"/>
              <a:t>rocks </a:t>
            </a:r>
            <a:r>
              <a:rPr lang="ar-SA" dirty="0" smtClean="0"/>
              <a:t> </a:t>
            </a:r>
          </a:p>
          <a:p>
            <a:pPr algn="just" rtl="1">
              <a:lnSpc>
                <a:spcPct val="150000"/>
              </a:lnSpc>
              <a:buFont typeface="Wingdings" pitchFamily="2" charset="2"/>
              <a:buChar char="q"/>
            </a:pPr>
            <a:r>
              <a:rPr lang="ar-SA" dirty="0" smtClean="0"/>
              <a:t>التضاريس </a:t>
            </a:r>
          </a:p>
          <a:p>
            <a:pPr algn="just" rtl="1">
              <a:lnSpc>
                <a:spcPct val="150000"/>
              </a:lnSpc>
              <a:buFont typeface="Wingdings" pitchFamily="2" charset="2"/>
              <a:buChar char="q"/>
            </a:pPr>
            <a:r>
              <a:rPr lang="ar-SA" dirty="0" smtClean="0"/>
              <a:t>العامل الحيوي </a:t>
            </a:r>
          </a:p>
          <a:p>
            <a:pPr algn="just" rtl="1">
              <a:lnSpc>
                <a:spcPct val="150000"/>
              </a:lnSpc>
              <a:buFont typeface="Wingdings" pitchFamily="2" charset="2"/>
              <a:buChar char="q"/>
            </a:pPr>
            <a:r>
              <a:rPr lang="ar-SA" dirty="0" smtClean="0"/>
              <a:t>عامل </a:t>
            </a:r>
            <a:r>
              <a:rPr lang="ar-SA" dirty="0"/>
              <a:t>الزمن </a:t>
            </a:r>
            <a:endParaRPr lang="ar-SA" dirty="0" smtClean="0"/>
          </a:p>
          <a:p>
            <a:pPr algn="just" rtl="1">
              <a:lnSpc>
                <a:spcPct val="150000"/>
              </a:lnSpc>
            </a:pPr>
            <a:endParaRPr lang="ar-SA" dirty="0" smtClean="0"/>
          </a:p>
          <a:p>
            <a:pPr algn="just" rtl="1">
              <a:lnSpc>
                <a:spcPct val="150000"/>
              </a:lnSpc>
              <a:buFont typeface="Wingdings" pitchFamily="2" charset="2"/>
              <a:buChar char="v"/>
            </a:pPr>
            <a:r>
              <a:rPr lang="ar-SA" dirty="0" smtClean="0"/>
              <a:t>وهذه </a:t>
            </a:r>
            <a:r>
              <a:rPr lang="ar-SA" dirty="0"/>
              <a:t>العوامل كلها </a:t>
            </a:r>
            <a:r>
              <a:rPr lang="ar-SA" dirty="0" smtClean="0"/>
              <a:t>هي التي </a:t>
            </a:r>
            <a:r>
              <a:rPr lang="ar-SA" dirty="0"/>
              <a:t>تعطى التربة خصائصها المعينة من مرحلة تفتيتها من الصخور الأصلية بفعل عوامل التعرية المختلفة إلى وجودها بشكلها وصفاتها الحالية </a:t>
            </a:r>
            <a:r>
              <a:rPr lang="ar-SA" dirty="0" smtClean="0"/>
              <a:t>.</a:t>
            </a:r>
          </a:p>
          <a:p>
            <a:pPr algn="just" rtl="1">
              <a:lnSpc>
                <a:spcPct val="150000"/>
              </a:lnSpc>
              <a:buFont typeface="Wingdings" pitchFamily="2" charset="2"/>
              <a:buChar char="v"/>
            </a:pPr>
            <a:r>
              <a:rPr lang="ar-SA" dirty="0"/>
              <a:t> </a:t>
            </a:r>
            <a:r>
              <a:rPr lang="ar-SA" dirty="0" smtClean="0"/>
              <a:t> و تظهر أهمية المناخ </a:t>
            </a:r>
            <a:r>
              <a:rPr lang="ar-SA" dirty="0"/>
              <a:t>كعامل مكون للتربة </a:t>
            </a:r>
            <a:r>
              <a:rPr lang="ar-SA" dirty="0" smtClean="0"/>
              <a:t>في </a:t>
            </a:r>
            <a:r>
              <a:rPr lang="ar-SA" dirty="0"/>
              <a:t>توزيع التربة </a:t>
            </a:r>
            <a:r>
              <a:rPr lang="ar-SA" dirty="0" smtClean="0"/>
              <a:t>في </a:t>
            </a:r>
            <a:r>
              <a:rPr lang="ar-SA" dirty="0"/>
              <a:t>العالم، </a:t>
            </a:r>
            <a:r>
              <a:rPr lang="ar-SA" dirty="0" smtClean="0"/>
              <a:t>حيث أن </a:t>
            </a:r>
            <a:r>
              <a:rPr lang="ar-SA" dirty="0"/>
              <a:t>هذا التوزيع يتمشى إلى حد كبير مع توزيع الأقاليم المناخية </a:t>
            </a:r>
            <a:r>
              <a:rPr lang="ar-SA" dirty="0" smtClean="0"/>
              <a:t>وبالتالي </a:t>
            </a:r>
            <a:r>
              <a:rPr lang="ar-SA" dirty="0"/>
              <a:t>مع توزيع الأقاليم النباتية متجها من خط الاستواء ونحو </a:t>
            </a:r>
            <a:r>
              <a:rPr lang="ar-SA" dirty="0" smtClean="0"/>
              <a:t>القطبين.</a:t>
            </a:r>
            <a:endParaRPr lang="en-US" dirty="0"/>
          </a:p>
        </p:txBody>
      </p:sp>
      <p:sp>
        <p:nvSpPr>
          <p:cNvPr id="5" name="مربع نص 4"/>
          <p:cNvSpPr txBox="1"/>
          <p:nvPr/>
        </p:nvSpPr>
        <p:spPr>
          <a:xfrm>
            <a:off x="2286000" y="5867400"/>
            <a:ext cx="4495800" cy="369332"/>
          </a:xfrm>
          <a:prstGeom prst="rect">
            <a:avLst/>
          </a:prstGeom>
          <a:noFill/>
        </p:spPr>
        <p:txBody>
          <a:bodyPr wrap="square" rtlCol="0">
            <a:spAutoFit/>
          </a:bodyPr>
          <a:lstStyle/>
          <a:p>
            <a:pPr algn="ctr"/>
            <a:r>
              <a:rPr lang="ar-SA" dirty="0"/>
              <a:t>ومن ثم فإنه يمكن </a:t>
            </a:r>
            <a:r>
              <a:rPr lang="ar-SA" dirty="0" smtClean="0"/>
              <a:t>تقسيم التربة  </a:t>
            </a:r>
            <a:r>
              <a:rPr lang="ar-SA" dirty="0"/>
              <a:t>إلى الأنواع الرئيسية الآتيــة : </a:t>
            </a:r>
            <a:endParaRPr lang="en-US" dirty="0"/>
          </a:p>
        </p:txBody>
      </p:sp>
      <p:sp>
        <p:nvSpPr>
          <p:cNvPr id="6" name="Rectangle 1"/>
          <p:cNvSpPr>
            <a:spLocks noChangeArrowheads="1"/>
          </p:cNvSpPr>
          <p:nvPr/>
        </p:nvSpPr>
        <p:spPr bwMode="auto">
          <a:xfrm>
            <a:off x="2286000" y="304800"/>
            <a:ext cx="41148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15925" algn="ct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1">
                    <a:lumMod val="50000"/>
                  </a:schemeClr>
                </a:solidFill>
                <a:effectLst/>
                <a:latin typeface="Modern No. 20" pitchFamily="18" charset="0"/>
                <a:ea typeface="Times New Roman" pitchFamily="18" charset="0"/>
                <a:cs typeface="Traditional Arabic" pitchFamily="2" charset="-78"/>
              </a:rPr>
              <a:t>أقسام التربة الرئيسية في العالم: </a:t>
            </a:r>
            <a:endParaRPr kumimoji="0" lang="ar-SA" sz="2800" b="1" i="0" u="none" strike="noStrike" cap="none" normalizeH="0" baseline="0" dirty="0" smtClean="0">
              <a:ln>
                <a:noFill/>
              </a:ln>
              <a:solidFill>
                <a:schemeClr val="accent1">
                  <a:lumMod val="50000"/>
                </a:schemeClr>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مستطيل 11"/>
          <p:cNvSpPr/>
          <p:nvPr/>
        </p:nvSpPr>
        <p:spPr>
          <a:xfrm>
            <a:off x="685800" y="4800600"/>
            <a:ext cx="5791200" cy="9906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مستطيل 10"/>
          <p:cNvSpPr/>
          <p:nvPr/>
        </p:nvSpPr>
        <p:spPr>
          <a:xfrm>
            <a:off x="1905000" y="3429000"/>
            <a:ext cx="5791200" cy="9906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مستطيل 9"/>
          <p:cNvSpPr/>
          <p:nvPr/>
        </p:nvSpPr>
        <p:spPr>
          <a:xfrm>
            <a:off x="2895600" y="1981200"/>
            <a:ext cx="5791200" cy="9906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Rectangle 1"/>
          <p:cNvSpPr>
            <a:spLocks noChangeArrowheads="1"/>
          </p:cNvSpPr>
          <p:nvPr/>
        </p:nvSpPr>
        <p:spPr bwMode="auto">
          <a:xfrm>
            <a:off x="1600200" y="609600"/>
            <a:ext cx="51054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15925" algn="ctr"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accent1">
                    <a:lumMod val="50000"/>
                  </a:schemeClr>
                </a:solidFill>
                <a:effectLst/>
                <a:latin typeface="Modern No. 20" pitchFamily="18" charset="0"/>
                <a:ea typeface="Times New Roman" pitchFamily="18" charset="0"/>
                <a:cs typeface="Traditional Arabic" pitchFamily="2" charset="-78"/>
              </a:rPr>
              <a:t>أقسام التربة الرئيسية في العالم: </a:t>
            </a:r>
            <a:endParaRPr kumimoji="0" lang="ar-SA" sz="3600" b="1" i="0" u="none" strike="noStrike" cap="none" normalizeH="0" baseline="0" dirty="0" smtClean="0">
              <a:ln>
                <a:noFill/>
              </a:ln>
              <a:solidFill>
                <a:schemeClr val="accent1">
                  <a:lumMod val="50000"/>
                </a:schemeClr>
              </a:solidFill>
              <a:effectLst/>
              <a:latin typeface="Arial" pitchFamily="34" charset="0"/>
              <a:cs typeface="Arial" pitchFamily="34" charset="0"/>
            </a:endParaRPr>
          </a:p>
        </p:txBody>
      </p:sp>
      <p:sp>
        <p:nvSpPr>
          <p:cNvPr id="41986" name="Rectangle 2"/>
          <p:cNvSpPr>
            <a:spLocks noChangeArrowheads="1"/>
          </p:cNvSpPr>
          <p:nvPr/>
        </p:nvSpPr>
        <p:spPr bwMode="auto">
          <a:xfrm>
            <a:off x="2743200" y="2133600"/>
            <a:ext cx="54864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0000"/>
                </a:solidFill>
                <a:effectLst/>
                <a:latin typeface="Modern No. 20" pitchFamily="18" charset="0"/>
                <a:ea typeface="Times New Roman" pitchFamily="18" charset="0"/>
                <a:cs typeface="Traditional Arabic" pitchFamily="2" charset="-78"/>
              </a:rPr>
              <a:t>أولا – الترب </a:t>
            </a:r>
            <a:r>
              <a:rPr kumimoji="0" lang="ar-SA" sz="3200" b="1" i="0" u="none" strike="noStrike" cap="none" normalizeH="0" baseline="0" dirty="0" err="1" smtClean="0">
                <a:ln>
                  <a:noFill/>
                </a:ln>
                <a:solidFill>
                  <a:srgbClr val="000000"/>
                </a:solidFill>
                <a:effectLst/>
                <a:latin typeface="Modern No. 20" pitchFamily="18" charset="0"/>
                <a:ea typeface="Times New Roman" pitchFamily="18" charset="0"/>
                <a:cs typeface="Traditional Arabic" pitchFamily="2" charset="-78"/>
              </a:rPr>
              <a:t>النطاقية</a:t>
            </a:r>
            <a:r>
              <a:rPr kumimoji="0" lang="ar-SA" sz="3200" b="1" i="0" u="none" strike="noStrike" cap="none" normalizeH="0" baseline="0" dirty="0" smtClean="0">
                <a:ln>
                  <a:noFill/>
                </a:ln>
                <a:solidFill>
                  <a:srgbClr val="000000"/>
                </a:solidFill>
                <a:effectLst/>
                <a:latin typeface="Modern No. 20" pitchFamily="18" charset="0"/>
                <a:ea typeface="Times New Roman" pitchFamily="18" charset="0"/>
                <a:cs typeface="Traditional Arabic" pitchFamily="2" charset="-78"/>
              </a:rPr>
              <a:t> </a:t>
            </a:r>
            <a:r>
              <a:rPr kumimoji="0" lang="ar-SA" sz="32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Zonal soils</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
        <p:nvSpPr>
          <p:cNvPr id="41987" name="Rectangle 3"/>
          <p:cNvSpPr>
            <a:spLocks noChangeArrowheads="1"/>
          </p:cNvSpPr>
          <p:nvPr/>
        </p:nvSpPr>
        <p:spPr bwMode="auto">
          <a:xfrm>
            <a:off x="1143000" y="3581400"/>
            <a:ext cx="64008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0000"/>
                </a:solidFill>
                <a:effectLst/>
                <a:latin typeface="Modern No. 20" pitchFamily="18" charset="0"/>
                <a:ea typeface="Times New Roman" pitchFamily="18" charset="0"/>
                <a:cs typeface="Traditional Arabic" pitchFamily="2" charset="-78"/>
              </a:rPr>
              <a:t>ثانيا - التربة بين </a:t>
            </a:r>
            <a:r>
              <a:rPr kumimoji="0" lang="ar-SA" sz="3200" b="1" i="0" u="none" strike="noStrike" cap="none" normalizeH="0" baseline="0" dirty="0" err="1" smtClean="0">
                <a:ln>
                  <a:noFill/>
                </a:ln>
                <a:solidFill>
                  <a:srgbClr val="000000"/>
                </a:solidFill>
                <a:effectLst/>
                <a:latin typeface="Modern No. 20" pitchFamily="18" charset="0"/>
                <a:ea typeface="Times New Roman" pitchFamily="18" charset="0"/>
                <a:cs typeface="Traditional Arabic" pitchFamily="2" charset="-78"/>
              </a:rPr>
              <a:t>النطاقية</a:t>
            </a:r>
            <a:r>
              <a:rPr kumimoji="0" lang="ar-SA" sz="3200" b="1" i="0" u="none" strike="noStrike" cap="none" normalizeH="0" baseline="0" dirty="0" smtClean="0">
                <a:ln>
                  <a:noFill/>
                </a:ln>
                <a:solidFill>
                  <a:srgbClr val="000000"/>
                </a:solidFill>
                <a:effectLst/>
                <a:latin typeface="Modern No. 20" pitchFamily="18" charset="0"/>
                <a:ea typeface="Times New Roman" pitchFamily="18" charset="0"/>
                <a:cs typeface="Traditional Arabic" pitchFamily="2" charset="-78"/>
              </a:rPr>
              <a:t> </a:t>
            </a:r>
            <a:r>
              <a:rPr kumimoji="0" lang="en-US" sz="3200"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Intrazonal</a:t>
            </a:r>
            <a:r>
              <a:rPr kumimoji="0" lang="en-US" sz="32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soils</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
        <p:nvSpPr>
          <p:cNvPr id="41988" name="Rectangle 4"/>
          <p:cNvSpPr>
            <a:spLocks noChangeArrowheads="1"/>
          </p:cNvSpPr>
          <p:nvPr/>
        </p:nvSpPr>
        <p:spPr bwMode="auto">
          <a:xfrm>
            <a:off x="838200" y="5029200"/>
            <a:ext cx="533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0000"/>
                </a:solidFill>
                <a:effectLst/>
                <a:latin typeface="Modern No. 20" pitchFamily="18" charset="0"/>
                <a:ea typeface="Times New Roman" pitchFamily="18" charset="0"/>
                <a:cs typeface="Traditional Arabic" pitchFamily="2" charset="-78"/>
              </a:rPr>
              <a:t>ثالثا - التربة غير </a:t>
            </a:r>
            <a:r>
              <a:rPr kumimoji="0" lang="ar-SA" sz="3200" b="1" i="0" u="none" strike="noStrike" cap="none" normalizeH="0" baseline="0" dirty="0" err="1" smtClean="0">
                <a:ln>
                  <a:noFill/>
                </a:ln>
                <a:solidFill>
                  <a:srgbClr val="000000"/>
                </a:solidFill>
                <a:effectLst/>
                <a:latin typeface="Modern No. 20" pitchFamily="18" charset="0"/>
                <a:ea typeface="Times New Roman" pitchFamily="18" charset="0"/>
                <a:cs typeface="Traditional Arabic" pitchFamily="2" charset="-78"/>
              </a:rPr>
              <a:t>النطاقية</a:t>
            </a:r>
            <a:r>
              <a:rPr kumimoji="0" lang="ar-SA" sz="3200" b="1" i="0" u="none" strike="noStrike" cap="none" normalizeH="0" baseline="0" dirty="0" smtClean="0">
                <a:ln>
                  <a:noFill/>
                </a:ln>
                <a:solidFill>
                  <a:srgbClr val="000000"/>
                </a:solidFill>
                <a:effectLst/>
                <a:latin typeface="Modern No. 20" pitchFamily="18" charset="0"/>
                <a:ea typeface="Times New Roman" pitchFamily="18" charset="0"/>
                <a:cs typeface="Traditional Arabic" pitchFamily="2" charset="-78"/>
              </a:rPr>
              <a:t>  </a:t>
            </a:r>
            <a:r>
              <a:rPr kumimoji="0" lang="en-US" sz="3200"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Azonal</a:t>
            </a:r>
            <a:r>
              <a:rPr kumimoji="0" lang="en-US" sz="32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soils</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Rectangle 2"/>
          <p:cNvSpPr>
            <a:spLocks noChangeArrowheads="1"/>
          </p:cNvSpPr>
          <p:nvPr/>
        </p:nvSpPr>
        <p:spPr bwMode="auto">
          <a:xfrm>
            <a:off x="3124200" y="228600"/>
            <a:ext cx="5486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B050"/>
                </a:solidFill>
                <a:effectLst/>
                <a:latin typeface="Modern No. 20" pitchFamily="18" charset="0"/>
                <a:ea typeface="Times New Roman" pitchFamily="18" charset="0"/>
                <a:cs typeface="Traditional Arabic" pitchFamily="2" charset="-78"/>
              </a:rPr>
              <a:t>أولا – الترب </a:t>
            </a:r>
            <a:r>
              <a:rPr kumimoji="0" lang="ar-SA" sz="2400" b="1" i="0" u="none" strike="noStrike" cap="none" normalizeH="0" baseline="0" dirty="0" err="1" smtClean="0">
                <a:ln>
                  <a:noFill/>
                </a:ln>
                <a:solidFill>
                  <a:srgbClr val="00B050"/>
                </a:solidFill>
                <a:effectLst/>
                <a:latin typeface="Modern No. 20" pitchFamily="18" charset="0"/>
                <a:ea typeface="Times New Roman" pitchFamily="18" charset="0"/>
                <a:cs typeface="Traditional Arabic" pitchFamily="2" charset="-78"/>
              </a:rPr>
              <a:t>النطاقية</a:t>
            </a:r>
            <a:r>
              <a:rPr kumimoji="0" lang="ar-SA" sz="2400" b="1" i="0" u="none" strike="noStrike" cap="none" normalizeH="0" baseline="0" dirty="0" smtClean="0">
                <a:ln>
                  <a:noFill/>
                </a:ln>
                <a:solidFill>
                  <a:srgbClr val="00B050"/>
                </a:solidFill>
                <a:effectLst/>
                <a:latin typeface="Modern No. 20" pitchFamily="18" charset="0"/>
                <a:ea typeface="Times New Roman" pitchFamily="18" charset="0"/>
                <a:cs typeface="Traditional Arabic" pitchFamily="2" charset="-78"/>
              </a:rPr>
              <a:t> </a:t>
            </a:r>
            <a:r>
              <a:rPr kumimoji="0" lang="ar-SA" sz="2400" b="1" i="0" u="none" strike="noStrike" cap="none" normalizeH="0" baseline="0" dirty="0" smtClean="0">
                <a:ln>
                  <a:noFill/>
                </a:ln>
                <a:solidFill>
                  <a:srgbClr val="00B050"/>
                </a:solidFill>
                <a:effectLst/>
                <a:latin typeface="Times New Roman" pitchFamily="18" charset="0"/>
                <a:ea typeface="Times New Roman" pitchFamily="18" charset="0"/>
                <a:cs typeface="Times New Roman" pitchFamily="18" charset="0"/>
              </a:rPr>
              <a:t> </a:t>
            </a:r>
            <a:r>
              <a:rPr kumimoji="0" lang="en-US" sz="2400" b="1" i="0" u="none" strike="noStrike" cap="none" normalizeH="0" baseline="0" dirty="0" smtClean="0">
                <a:ln>
                  <a:noFill/>
                </a:ln>
                <a:solidFill>
                  <a:srgbClr val="00B050"/>
                </a:solidFill>
                <a:effectLst/>
                <a:latin typeface="Times New Roman" pitchFamily="18" charset="0"/>
                <a:ea typeface="Times New Roman" pitchFamily="18" charset="0"/>
                <a:cs typeface="Times New Roman" pitchFamily="18" charset="0"/>
              </a:rPr>
              <a:t>Zonal soils</a:t>
            </a:r>
            <a:endParaRPr kumimoji="0" lang="en-US" sz="2400" b="1" i="0" u="none" strike="noStrike" cap="none" normalizeH="0" baseline="0" dirty="0" smtClean="0">
              <a:ln>
                <a:noFill/>
              </a:ln>
              <a:solidFill>
                <a:srgbClr val="00B050"/>
              </a:solidFill>
              <a:effectLst/>
              <a:latin typeface="Arial" pitchFamily="34" charset="0"/>
              <a:cs typeface="Arial" pitchFamily="34" charset="0"/>
            </a:endParaRPr>
          </a:p>
        </p:txBody>
      </p:sp>
      <p:sp>
        <p:nvSpPr>
          <p:cNvPr id="5" name="مستطيل 4"/>
          <p:cNvSpPr/>
          <p:nvPr/>
        </p:nvSpPr>
        <p:spPr>
          <a:xfrm>
            <a:off x="152400" y="914400"/>
            <a:ext cx="8458200" cy="646331"/>
          </a:xfrm>
          <a:prstGeom prst="rect">
            <a:avLst/>
          </a:prstGeom>
        </p:spPr>
        <p:txBody>
          <a:bodyPr wrap="square">
            <a:spAutoFit/>
          </a:bodyPr>
          <a:lstStyle/>
          <a:p>
            <a:pPr algn="r" rtl="1"/>
            <a:r>
              <a:rPr lang="ar-SA" dirty="0"/>
              <a:t>ويبدو من التسمية أنها تمتد على هيئة نطاقات حول العالم، وهي أراضي جيدة التطور أو ناضجة، وتتميز بسيادة تأثير المناخ وبالتالي الغطاء النباتي، وتنقسم إلى :</a:t>
            </a:r>
            <a:endParaRPr lang="en-US" dirty="0"/>
          </a:p>
        </p:txBody>
      </p:sp>
      <p:sp>
        <p:nvSpPr>
          <p:cNvPr id="40961" name="Rectangle 1"/>
          <p:cNvSpPr>
            <a:spLocks noChangeArrowheads="1"/>
          </p:cNvSpPr>
          <p:nvPr/>
        </p:nvSpPr>
        <p:spPr bwMode="auto">
          <a:xfrm>
            <a:off x="4648200" y="2209800"/>
            <a:ext cx="4038600" cy="26161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rtl="1" fontAlgn="base">
              <a:spcBef>
                <a:spcPct val="0"/>
              </a:spcBef>
              <a:spcAft>
                <a:spcPct val="0"/>
              </a:spcAft>
            </a:pPr>
            <a:r>
              <a:rPr lang="ar-SA" sz="2000" b="1" dirty="0"/>
              <a:t>1-  تربة </a:t>
            </a:r>
            <a:r>
              <a:rPr lang="ar-SA" sz="2000" b="1" dirty="0" err="1"/>
              <a:t>التندرا</a:t>
            </a:r>
            <a:r>
              <a:rPr lang="ar-SA" sz="2000" b="1" dirty="0"/>
              <a:t> </a:t>
            </a:r>
            <a:r>
              <a:rPr lang="en-US" sz="2000" b="1" dirty="0" smtClean="0"/>
              <a:t>Tundra </a:t>
            </a:r>
            <a:r>
              <a:rPr lang="en-ZW" sz="2000" b="1" dirty="0" smtClean="0"/>
              <a:t>Soil </a:t>
            </a:r>
            <a:r>
              <a:rPr lang="ar-SA" sz="2000" b="1" dirty="0" smtClean="0"/>
              <a:t>: </a:t>
            </a:r>
          </a:p>
          <a:p>
            <a:pPr marL="0" marR="0" lvl="0" indent="0" algn="justLow" defTabSz="914400" rtl="1" eaLnBrk="1" fontAlgn="base" latinLnBrk="0" hangingPunct="1">
              <a:lnSpc>
                <a:spcPct val="100000"/>
              </a:lnSpc>
              <a:spcBef>
                <a:spcPct val="0"/>
              </a:spcBef>
              <a:spcAft>
                <a:spcPct val="0"/>
              </a:spcAft>
              <a:buClrTx/>
              <a:buSzTx/>
              <a:buFontTx/>
              <a:buNone/>
              <a:tabLst/>
            </a:pPr>
            <a:endParaRPr lang="ar-SA" dirty="0"/>
          </a:p>
          <a:p>
            <a:pPr marL="0" marR="0" lvl="0" indent="0" algn="justLow" defTabSz="914400" rtl="1" eaLnBrk="1" fontAlgn="base" latinLnBrk="0" hangingPunct="1">
              <a:lnSpc>
                <a:spcPct val="100000"/>
              </a:lnSpc>
              <a:spcBef>
                <a:spcPct val="0"/>
              </a:spcBef>
              <a:spcAft>
                <a:spcPct val="0"/>
              </a:spcAft>
              <a:buClrTx/>
              <a:buSzTx/>
              <a:buFontTx/>
              <a:buNone/>
              <a:tabLst/>
            </a:pPr>
            <a:r>
              <a:rPr lang="ar-SA" dirty="0" smtClean="0"/>
              <a:t>وهي </a:t>
            </a:r>
            <a:r>
              <a:rPr lang="ar-SA" dirty="0"/>
              <a:t>أراضي رمادية داكنة رديئة الصرف، والمادة العضوية متحللة بدرجة بسيطة، </a:t>
            </a:r>
            <a:r>
              <a:rPr lang="ar-SA" dirty="0" err="1"/>
              <a:t>إسفنجية</a:t>
            </a:r>
            <a:r>
              <a:rPr lang="ar-SA" dirty="0"/>
              <a:t> مبتلة وذات محتوى طيني منخفض، وتتعرض المنطقة تحت السطحية للتجمد، وهي تشمل أراضي السهول المنخفضة المتاخمة للمنطقة القطبية بشمال آسيا وأوروبا وكندا. ويؤدي تجمد الثلج وانصهاره إلى خلط جزيئات التربة فوق مستوى الثلج.</a:t>
            </a:r>
          </a:p>
        </p:txBody>
      </p:sp>
      <p:pic>
        <p:nvPicPr>
          <p:cNvPr id="6" name="صورة 5" descr="imagesCAJ62QYT.jpg"/>
          <p:cNvPicPr>
            <a:picLocks noChangeAspect="1"/>
          </p:cNvPicPr>
          <p:nvPr/>
        </p:nvPicPr>
        <p:blipFill>
          <a:blip r:embed="rId3"/>
          <a:stretch>
            <a:fillRect/>
          </a:stretch>
        </p:blipFill>
        <p:spPr>
          <a:xfrm>
            <a:off x="4724400" y="4876800"/>
            <a:ext cx="3124200" cy="1981200"/>
          </a:xfrm>
          <a:prstGeom prst="rect">
            <a:avLst/>
          </a:prstGeom>
        </p:spPr>
      </p:pic>
      <p:pic>
        <p:nvPicPr>
          <p:cNvPr id="7" name="صورة 6" descr="images.jpg"/>
          <p:cNvPicPr>
            <a:picLocks noChangeAspect="1"/>
          </p:cNvPicPr>
          <p:nvPr/>
        </p:nvPicPr>
        <p:blipFill>
          <a:blip r:embed="rId4"/>
          <a:stretch>
            <a:fillRect/>
          </a:stretch>
        </p:blipFill>
        <p:spPr>
          <a:xfrm>
            <a:off x="685800" y="1371600"/>
            <a:ext cx="2895600" cy="1600200"/>
          </a:xfrm>
          <a:prstGeom prst="ellipse">
            <a:avLst/>
          </a:prstGeom>
          <a:ln>
            <a:noFill/>
          </a:ln>
          <a:effectLst>
            <a:softEdge rad="112500"/>
          </a:effectLst>
        </p:spPr>
      </p:pic>
      <p:pic>
        <p:nvPicPr>
          <p:cNvPr id="8" name="صورة 7" descr="التندرا.jpg"/>
          <p:cNvPicPr>
            <a:picLocks noChangeAspect="1"/>
          </p:cNvPicPr>
          <p:nvPr/>
        </p:nvPicPr>
        <p:blipFill>
          <a:blip r:embed="rId5"/>
          <a:stretch>
            <a:fillRect/>
          </a:stretch>
        </p:blipFill>
        <p:spPr>
          <a:xfrm>
            <a:off x="152400" y="3048000"/>
            <a:ext cx="4114800" cy="3733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9937" name="Rectangle 1"/>
          <p:cNvSpPr>
            <a:spLocks noChangeArrowheads="1"/>
          </p:cNvSpPr>
          <p:nvPr/>
        </p:nvSpPr>
        <p:spPr bwMode="auto">
          <a:xfrm>
            <a:off x="4343400" y="609600"/>
            <a:ext cx="3962400" cy="35086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SA" sz="2000" b="1" dirty="0"/>
              <a:t>2-تربة </a:t>
            </a:r>
            <a:r>
              <a:rPr lang="ar-SA" sz="2000" b="1" dirty="0" err="1"/>
              <a:t>البودزول</a:t>
            </a:r>
            <a:r>
              <a:rPr lang="ar-SA" sz="2000" b="1" dirty="0"/>
              <a:t> </a:t>
            </a:r>
            <a:r>
              <a:rPr lang="en-US" sz="2000" b="1" dirty="0" err="1" smtClean="0"/>
              <a:t>Podzol</a:t>
            </a:r>
            <a:r>
              <a:rPr lang="en-ZW" sz="2000" b="1" dirty="0" smtClean="0"/>
              <a:t> Soil</a:t>
            </a:r>
            <a:r>
              <a:rPr lang="en-US" sz="2000" b="1" dirty="0" smtClean="0"/>
              <a:t> </a:t>
            </a:r>
            <a:r>
              <a:rPr lang="ar-SA" sz="2000" b="1" dirty="0" smtClean="0"/>
              <a:t>:</a:t>
            </a:r>
          </a:p>
          <a:p>
            <a:pPr marL="0" marR="0" lvl="0" indent="0" algn="justLow" defTabSz="914400" rtl="1" eaLnBrk="1" fontAlgn="base" latinLnBrk="0" hangingPunct="1">
              <a:lnSpc>
                <a:spcPct val="100000"/>
              </a:lnSpc>
              <a:spcBef>
                <a:spcPct val="0"/>
              </a:spcBef>
              <a:spcAft>
                <a:spcPct val="0"/>
              </a:spcAft>
              <a:buClrTx/>
              <a:buSzTx/>
              <a:buFontTx/>
              <a:buNone/>
              <a:tabLst/>
            </a:pPr>
            <a:endParaRPr lang="ar-SA" sz="2000" b="1" dirty="0"/>
          </a:p>
          <a:p>
            <a:pPr marL="0" marR="0" lvl="0" indent="0" algn="justLow" defTabSz="914400" rtl="1" eaLnBrk="1" fontAlgn="base" latinLnBrk="0" hangingPunct="1">
              <a:lnSpc>
                <a:spcPct val="100000"/>
              </a:lnSpc>
              <a:spcBef>
                <a:spcPct val="0"/>
              </a:spcBef>
              <a:spcAft>
                <a:spcPct val="0"/>
              </a:spcAft>
              <a:buClrTx/>
              <a:buSzTx/>
              <a:buFontTx/>
              <a:buNone/>
              <a:tabLst/>
            </a:pPr>
            <a:r>
              <a:rPr lang="ar-SA" sz="2000" b="1" dirty="0" smtClean="0"/>
              <a:t> </a:t>
            </a:r>
            <a:r>
              <a:rPr lang="ar-SA" dirty="0"/>
              <a:t>تربة تزال منها مركبات الحديد </a:t>
            </a:r>
            <a:r>
              <a:rPr lang="ar-SA" dirty="0" err="1"/>
              <a:t>والسيلكا</a:t>
            </a:r>
            <a:r>
              <a:rPr lang="ar-SA" dirty="0"/>
              <a:t> من الطبقة السطحية العضوية وهذه تعلو طبقة رمادية مغسولة، وتوجد جنوب أراضي </a:t>
            </a:r>
            <a:r>
              <a:rPr lang="ar-SA" dirty="0" err="1"/>
              <a:t>التندرا</a:t>
            </a:r>
            <a:r>
              <a:rPr lang="ar-SA" dirty="0"/>
              <a:t> وخاصة في غابات </a:t>
            </a:r>
            <a:r>
              <a:rPr lang="ar-SA" dirty="0" err="1"/>
              <a:t>التيجا</a:t>
            </a:r>
            <a:r>
              <a:rPr lang="ar-SA" dirty="0"/>
              <a:t>، وتمتد حتى جنوب أوروبا في المناطق الباردة والتي يزيد فيها معدل المطر على 60 سم/سنة وذات صيف بارد نوعا، كما توجد بجبال المناطق الحارة، وهي تربة حمضية تنمو بها الغابات والأعشاب البرية، وهي أحد أنواع تربة الغابات وكثيرا ما تكون مرتبطة بالمخروطيات، وهي عادة ذات آفاق واضحة، وهناك (عدة أنواع شبيهة لتربة </a:t>
            </a:r>
            <a:r>
              <a:rPr lang="ar-SA" dirty="0" err="1"/>
              <a:t>البودزول</a:t>
            </a:r>
            <a:r>
              <a:rPr lang="ar-SA" dirty="0"/>
              <a:t>)</a:t>
            </a:r>
          </a:p>
        </p:txBody>
      </p:sp>
      <p:pic>
        <p:nvPicPr>
          <p:cNvPr id="7" name="صورة 6" descr="imagesCA0Z0GJF.jpg"/>
          <p:cNvPicPr>
            <a:picLocks noChangeAspect="1"/>
          </p:cNvPicPr>
          <p:nvPr/>
        </p:nvPicPr>
        <p:blipFill>
          <a:blip r:embed="rId3"/>
          <a:stretch>
            <a:fillRect/>
          </a:stretch>
        </p:blipFill>
        <p:spPr>
          <a:xfrm>
            <a:off x="304800" y="685800"/>
            <a:ext cx="1905000" cy="30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صورة 7" descr="imagesCA4GMU4D.jpg"/>
          <p:cNvPicPr>
            <a:picLocks noChangeAspect="1"/>
          </p:cNvPicPr>
          <p:nvPr/>
        </p:nvPicPr>
        <p:blipFill>
          <a:blip r:embed="rId4"/>
          <a:stretch>
            <a:fillRect/>
          </a:stretch>
        </p:blipFill>
        <p:spPr>
          <a:xfrm>
            <a:off x="4343400" y="4419600"/>
            <a:ext cx="2971800" cy="2209800"/>
          </a:xfrm>
          <a:prstGeom prst="rect">
            <a:avLst/>
          </a:prstGeom>
        </p:spPr>
      </p:pic>
      <p:pic>
        <p:nvPicPr>
          <p:cNvPr id="9" name="صورة 8" descr="imagesCA0K1LI0.jpg"/>
          <p:cNvPicPr>
            <a:picLocks noChangeAspect="1"/>
          </p:cNvPicPr>
          <p:nvPr/>
        </p:nvPicPr>
        <p:blipFill>
          <a:blip r:embed="rId5"/>
          <a:stretch>
            <a:fillRect/>
          </a:stretch>
        </p:blipFill>
        <p:spPr>
          <a:xfrm>
            <a:off x="457200" y="4267200"/>
            <a:ext cx="2914650" cy="220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صورة 9" descr="imagesCAA417FI.jpg"/>
          <p:cNvPicPr>
            <a:picLocks noChangeAspect="1"/>
          </p:cNvPicPr>
          <p:nvPr/>
        </p:nvPicPr>
        <p:blipFill>
          <a:blip r:embed="rId6"/>
          <a:stretch>
            <a:fillRect/>
          </a:stretch>
        </p:blipFill>
        <p:spPr>
          <a:xfrm>
            <a:off x="2362200" y="685800"/>
            <a:ext cx="1828800" cy="30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1201" name="Rectangle 1"/>
          <p:cNvSpPr>
            <a:spLocks noChangeArrowheads="1"/>
          </p:cNvSpPr>
          <p:nvPr/>
        </p:nvSpPr>
        <p:spPr bwMode="auto">
          <a:xfrm>
            <a:off x="4572000" y="533400"/>
            <a:ext cx="3962400" cy="37548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rtl="1" fontAlgn="base">
              <a:spcBef>
                <a:spcPct val="0"/>
              </a:spcBef>
              <a:spcAft>
                <a:spcPct val="0"/>
              </a:spcAft>
            </a:pPr>
            <a:r>
              <a:rPr lang="ar-SA" sz="2000" b="1" dirty="0"/>
              <a:t>3-تربة </a:t>
            </a:r>
            <a:r>
              <a:rPr lang="ar-SA" sz="2000" b="1" dirty="0" err="1"/>
              <a:t>لاتريت</a:t>
            </a:r>
            <a:r>
              <a:rPr lang="ar-SA" sz="2000" b="1" dirty="0"/>
              <a:t> </a:t>
            </a:r>
            <a:r>
              <a:rPr lang="en-US" sz="2000" b="1" dirty="0" err="1" smtClean="0"/>
              <a:t>Laterite</a:t>
            </a:r>
            <a:r>
              <a:rPr lang="en-ZW" sz="2000" b="1" dirty="0" smtClean="0"/>
              <a:t> Soil </a:t>
            </a:r>
            <a:r>
              <a:rPr lang="ar-SA" sz="2000" b="1" dirty="0" smtClean="0"/>
              <a:t>:</a:t>
            </a:r>
            <a:endParaRPr lang="en-ZW" sz="2000" b="1" dirty="0" smtClean="0"/>
          </a:p>
          <a:p>
            <a:pPr algn="justLow" rtl="1" fontAlgn="base">
              <a:spcBef>
                <a:spcPct val="0"/>
              </a:spcBef>
              <a:spcAft>
                <a:spcPct val="0"/>
              </a:spcAft>
            </a:pPr>
            <a:endParaRPr lang="en-ZW" sz="2000" b="1" dirty="0"/>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800" b="0" i="0" u="none" strike="noStrike" cap="none" normalizeH="0" baseline="0" dirty="0" smtClean="0">
                <a:ln>
                  <a:noFill/>
                </a:ln>
                <a:solidFill>
                  <a:srgbClr val="000000"/>
                </a:solidFill>
                <a:effectLst/>
                <a:latin typeface="Modern No. 20" pitchFamily="18" charset="0"/>
                <a:ea typeface="Times New Roman" pitchFamily="18" charset="0"/>
                <a:cs typeface="Traditional Arabic" pitchFamily="2" charset="-78"/>
              </a:rPr>
              <a:t> </a:t>
            </a:r>
            <a:r>
              <a:rPr lang="ar-SA" dirty="0"/>
              <a:t>نوع آخر من تربة الغابات وخاصة الاستوائية وتحت الاستوائية، وهي غير خصبة أصلا لزيادة سرعة التجوية </a:t>
            </a:r>
            <a:r>
              <a:rPr lang="ar-SA" dirty="0" err="1"/>
              <a:t>و</a:t>
            </a:r>
            <a:r>
              <a:rPr lang="ar-SA" dirty="0"/>
              <a:t> تحلل المادة العضوية والغسيل، إلا أن الإضافة العضوية لها مستمرة، وهي غنية بأكاسيد الحديد والألمونيوم في الطبقات العليا مما يعطي التربة اللون الأحمر، حيث تعرضت لعمليات تجوية وغسيل شديدة فتهدمت معادن الطين، وقد يصل عمقها إلى 30 متراً أو أكثر، وهذه النوعية من التربة يصنع منها الطوب في أماكن </a:t>
            </a:r>
            <a:r>
              <a:rPr lang="ar-SA" dirty="0" smtClean="0"/>
              <a:t>مختلفة.</a:t>
            </a:r>
          </a:p>
          <a:p>
            <a:pPr marL="0" marR="0" lvl="0" indent="0" algn="justLow" defTabSz="914400" rtl="1" eaLnBrk="1" fontAlgn="base" latinLnBrk="0" hangingPunct="1">
              <a:lnSpc>
                <a:spcPct val="100000"/>
              </a:lnSpc>
              <a:spcBef>
                <a:spcPct val="0"/>
              </a:spcBef>
              <a:spcAft>
                <a:spcPct val="0"/>
              </a:spcAft>
              <a:buClrTx/>
              <a:buSzTx/>
              <a:buFontTx/>
              <a:buNone/>
              <a:tabLst/>
            </a:pPr>
            <a:endParaRPr lang="ar-SA" dirty="0" smtClean="0"/>
          </a:p>
          <a:p>
            <a:pPr marL="0" marR="0" lvl="0" indent="0" algn="justLow" defTabSz="914400" rtl="1" eaLnBrk="1" fontAlgn="base" latinLnBrk="0" hangingPunct="1">
              <a:lnSpc>
                <a:spcPct val="100000"/>
              </a:lnSpc>
              <a:spcBef>
                <a:spcPct val="0"/>
              </a:spcBef>
              <a:spcAft>
                <a:spcPct val="0"/>
              </a:spcAft>
              <a:buClrTx/>
              <a:buSzTx/>
              <a:buFontTx/>
              <a:buNone/>
              <a:tabLst/>
            </a:pPr>
            <a:r>
              <a:rPr lang="ar-SA" dirty="0" smtClean="0"/>
              <a:t> </a:t>
            </a:r>
            <a:r>
              <a:rPr lang="ar-SA" dirty="0"/>
              <a:t>وكلمة </a:t>
            </a:r>
            <a:r>
              <a:rPr lang="en-US" dirty="0"/>
              <a:t>Later</a:t>
            </a:r>
            <a:r>
              <a:rPr lang="ar-SA" dirty="0"/>
              <a:t> باللاتينية تعني طوب.</a:t>
            </a:r>
          </a:p>
        </p:txBody>
      </p:sp>
      <p:pic>
        <p:nvPicPr>
          <p:cNvPr id="6" name="صورة 5" descr="imagesCA26JCR3.jpg"/>
          <p:cNvPicPr>
            <a:picLocks noChangeAspect="1"/>
          </p:cNvPicPr>
          <p:nvPr/>
        </p:nvPicPr>
        <p:blipFill>
          <a:blip r:embed="rId3"/>
          <a:stretch>
            <a:fillRect/>
          </a:stretch>
        </p:blipFill>
        <p:spPr>
          <a:xfrm>
            <a:off x="228600" y="228600"/>
            <a:ext cx="2286000" cy="175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صورة 7" descr="imagesCA9UBB5V.jpg"/>
          <p:cNvPicPr>
            <a:picLocks noChangeAspect="1"/>
          </p:cNvPicPr>
          <p:nvPr/>
        </p:nvPicPr>
        <p:blipFill>
          <a:blip r:embed="rId4"/>
          <a:stretch>
            <a:fillRect/>
          </a:stretch>
        </p:blipFill>
        <p:spPr>
          <a:xfrm>
            <a:off x="152400" y="2333625"/>
            <a:ext cx="4267200" cy="4524375"/>
          </a:xfrm>
          <a:prstGeom prst="rect">
            <a:avLst/>
          </a:prstGeom>
        </p:spPr>
      </p:pic>
      <p:pic>
        <p:nvPicPr>
          <p:cNvPr id="10" name="صورة 9" descr="imagesCAHZM7B4.jpg"/>
          <p:cNvPicPr>
            <a:picLocks noChangeAspect="1"/>
          </p:cNvPicPr>
          <p:nvPr/>
        </p:nvPicPr>
        <p:blipFill>
          <a:blip r:embed="rId5"/>
          <a:stretch>
            <a:fillRect/>
          </a:stretch>
        </p:blipFill>
        <p:spPr>
          <a:xfrm>
            <a:off x="2590800" y="228600"/>
            <a:ext cx="1828800" cy="175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صورة 11" descr="imagesCAAXC2PG.jpg"/>
          <p:cNvPicPr>
            <a:picLocks noChangeAspect="1"/>
          </p:cNvPicPr>
          <p:nvPr/>
        </p:nvPicPr>
        <p:blipFill>
          <a:blip r:embed="rId6"/>
          <a:stretch>
            <a:fillRect/>
          </a:stretch>
        </p:blipFill>
        <p:spPr>
          <a:xfrm>
            <a:off x="5029200" y="4495800"/>
            <a:ext cx="2505075"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0177" name="Rectangle 1"/>
          <p:cNvSpPr>
            <a:spLocks noChangeArrowheads="1"/>
          </p:cNvSpPr>
          <p:nvPr/>
        </p:nvSpPr>
        <p:spPr bwMode="auto">
          <a:xfrm>
            <a:off x="4114800" y="762000"/>
            <a:ext cx="4648200" cy="32008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rtl="1" fontAlgn="base">
              <a:spcBef>
                <a:spcPct val="0"/>
              </a:spcBef>
              <a:spcAft>
                <a:spcPct val="0"/>
              </a:spcAft>
            </a:pPr>
            <a:r>
              <a:rPr lang="ar-SA" sz="2000" b="1" dirty="0"/>
              <a:t>4-</a:t>
            </a:r>
            <a:r>
              <a:rPr lang="ar-SA" sz="2000" b="1" dirty="0" err="1"/>
              <a:t>الشيرنوزيم</a:t>
            </a:r>
            <a:r>
              <a:rPr lang="ar-SA" sz="2000" b="1" dirty="0"/>
              <a:t> (السوداء) </a:t>
            </a:r>
            <a:r>
              <a:rPr lang="en-US" sz="2000" b="1" dirty="0" err="1" smtClean="0"/>
              <a:t>Chernozem</a:t>
            </a:r>
            <a:r>
              <a:rPr lang="en-US" sz="2000" b="1" dirty="0" smtClean="0"/>
              <a:t> </a:t>
            </a:r>
            <a:r>
              <a:rPr lang="en-ZW" sz="2000" b="1" dirty="0" smtClean="0"/>
              <a:t>Soil </a:t>
            </a:r>
            <a:r>
              <a:rPr lang="ar-SA" sz="2000" b="1" dirty="0" smtClean="0"/>
              <a:t>: </a:t>
            </a:r>
            <a:endParaRPr lang="en-ZW" sz="2000" b="1" dirty="0" smtClean="0"/>
          </a:p>
          <a:p>
            <a:pPr marL="0" marR="0" lvl="0" indent="0" algn="justLow" defTabSz="914400" rtl="1" eaLnBrk="1" fontAlgn="base" latinLnBrk="0" hangingPunct="1">
              <a:lnSpc>
                <a:spcPct val="100000"/>
              </a:lnSpc>
              <a:spcBef>
                <a:spcPct val="0"/>
              </a:spcBef>
              <a:spcAft>
                <a:spcPct val="0"/>
              </a:spcAft>
              <a:buClrTx/>
              <a:buSzTx/>
              <a:buFontTx/>
              <a:buNone/>
              <a:tabLst/>
            </a:pPr>
            <a:endParaRPr lang="en-ZW" sz="2000" b="1" dirty="0"/>
          </a:p>
          <a:p>
            <a:pPr marL="0" marR="0" lvl="0" indent="0" algn="justLow" defTabSz="914400" rtl="1" eaLnBrk="1" fontAlgn="base" latinLnBrk="0" hangingPunct="1">
              <a:lnSpc>
                <a:spcPct val="100000"/>
              </a:lnSpc>
              <a:spcBef>
                <a:spcPct val="0"/>
              </a:spcBef>
              <a:spcAft>
                <a:spcPct val="0"/>
              </a:spcAft>
              <a:buClrTx/>
              <a:buSzTx/>
              <a:buFontTx/>
              <a:buNone/>
              <a:tabLst/>
            </a:pPr>
            <a:r>
              <a:rPr lang="ar-SA" dirty="0"/>
              <a:t>وتوجد بالمناطق المائلة للبرودة ذات معدل أمطار من 50-60 سم/سنة،  وتتجمع بها طبقة من كربونات الكالسيوم على عمق 60-70 سم. وقد سميت بالتربة السوداء لأن طبقة سطح التربة داكنة مائلة للسواد لوجود المادة العضوية فوق طبقة باهته من التجمعات الجيرية، وهي من الأراضي المعتدلة أو المائلة للقلوية حدث بها غسيل كامل للأملاح الذائبة وغسيل غير كامل لكربونات وكبريتات الكالسيوم، وتُنتج هذه التربة أغلب محاصيل الحبوب في العالم، ويكثر وجودها في أراضي الحشائش والأراضي المنحدرة.</a:t>
            </a:r>
          </a:p>
        </p:txBody>
      </p:sp>
      <p:pic>
        <p:nvPicPr>
          <p:cNvPr id="5" name="صورة 4" descr="imagesCA47Q3Z8.jpg"/>
          <p:cNvPicPr>
            <a:picLocks noChangeAspect="1"/>
          </p:cNvPicPr>
          <p:nvPr/>
        </p:nvPicPr>
        <p:blipFill>
          <a:blip r:embed="rId3"/>
          <a:stretch>
            <a:fillRect/>
          </a:stretch>
        </p:blipFill>
        <p:spPr>
          <a:xfrm>
            <a:off x="2590800" y="3962400"/>
            <a:ext cx="1828800"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صورة 5" descr="imagesCADIVQX6.jpg"/>
          <p:cNvPicPr>
            <a:picLocks noChangeAspect="1"/>
          </p:cNvPicPr>
          <p:nvPr/>
        </p:nvPicPr>
        <p:blipFill>
          <a:blip r:embed="rId4"/>
          <a:stretch>
            <a:fillRect/>
          </a:stretch>
        </p:blipFill>
        <p:spPr>
          <a:xfrm>
            <a:off x="76200" y="228600"/>
            <a:ext cx="2209800" cy="3352800"/>
          </a:xfrm>
          <a:prstGeom prst="rect">
            <a:avLst/>
          </a:prstGeom>
        </p:spPr>
      </p:pic>
      <p:pic>
        <p:nvPicPr>
          <p:cNvPr id="7" name="صورة 6" descr="imagesCA10YVHG.jpg"/>
          <p:cNvPicPr>
            <a:picLocks noChangeAspect="1"/>
          </p:cNvPicPr>
          <p:nvPr/>
        </p:nvPicPr>
        <p:blipFill>
          <a:blip r:embed="rId5"/>
          <a:stretch>
            <a:fillRect/>
          </a:stretch>
        </p:blipFill>
        <p:spPr>
          <a:xfrm>
            <a:off x="2362200" y="457200"/>
            <a:ext cx="1600200" cy="3124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صورة 8" descr="imagesCAY4R83Q.jpg"/>
          <p:cNvPicPr>
            <a:picLocks noChangeAspect="1"/>
          </p:cNvPicPr>
          <p:nvPr/>
        </p:nvPicPr>
        <p:blipFill>
          <a:blip r:embed="rId6"/>
          <a:stretch>
            <a:fillRect/>
          </a:stretch>
        </p:blipFill>
        <p:spPr>
          <a:xfrm>
            <a:off x="304800" y="3962400"/>
            <a:ext cx="2133600" cy="2466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صورة 11" descr="imagesCA6KYVPI.jpg"/>
          <p:cNvPicPr>
            <a:picLocks noChangeAspect="1"/>
          </p:cNvPicPr>
          <p:nvPr/>
        </p:nvPicPr>
        <p:blipFill>
          <a:blip r:embed="rId7"/>
          <a:stretch>
            <a:fillRect/>
          </a:stretch>
        </p:blipFill>
        <p:spPr>
          <a:xfrm>
            <a:off x="4648200" y="3962400"/>
            <a:ext cx="4267200" cy="2514600"/>
          </a:xfrm>
          <a:prstGeom prst="rect">
            <a:avLst/>
          </a:prstGeom>
        </p:spPr>
      </p:pic>
      <p:cxnSp>
        <p:nvCxnSpPr>
          <p:cNvPr id="14" name="رابط كسهم مستقيم 13"/>
          <p:cNvCxnSpPr/>
          <p:nvPr/>
        </p:nvCxnSpPr>
        <p:spPr>
          <a:xfrm rot="5400000">
            <a:off x="5981700" y="4762500"/>
            <a:ext cx="762000" cy="3810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9153" name="Rectangle 1"/>
          <p:cNvSpPr>
            <a:spLocks noChangeArrowheads="1"/>
          </p:cNvSpPr>
          <p:nvPr/>
        </p:nvSpPr>
        <p:spPr bwMode="auto">
          <a:xfrm>
            <a:off x="3962400" y="1219200"/>
            <a:ext cx="47244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SA" sz="2000" b="1" dirty="0"/>
              <a:t>5-تربة البراري أو </a:t>
            </a:r>
            <a:r>
              <a:rPr lang="ar-SA" sz="2000" b="1" dirty="0" err="1"/>
              <a:t>الشستنت</a:t>
            </a:r>
            <a:r>
              <a:rPr lang="ar-SA" sz="2000" b="1" dirty="0"/>
              <a:t> </a:t>
            </a:r>
            <a:r>
              <a:rPr lang="en-US" sz="2000" b="1" dirty="0" smtClean="0"/>
              <a:t>Chestnut Soil </a:t>
            </a:r>
            <a:r>
              <a:rPr lang="ar-SA" sz="2000" b="1" dirty="0" smtClean="0"/>
              <a:t>: </a:t>
            </a:r>
            <a:endParaRPr lang="en-ZW" sz="2000" b="1" dirty="0" smtClean="0"/>
          </a:p>
          <a:p>
            <a:pPr marL="0" marR="0" lvl="0" indent="0" algn="justLow" defTabSz="914400" rtl="1" eaLnBrk="1" fontAlgn="base" latinLnBrk="0" hangingPunct="1">
              <a:lnSpc>
                <a:spcPct val="100000"/>
              </a:lnSpc>
              <a:spcBef>
                <a:spcPct val="0"/>
              </a:spcBef>
              <a:spcAft>
                <a:spcPct val="0"/>
              </a:spcAft>
              <a:buClrTx/>
              <a:buSzTx/>
              <a:buFontTx/>
              <a:buNone/>
              <a:tabLst/>
            </a:pPr>
            <a:endParaRPr lang="en-ZW" sz="2000" b="1" dirty="0"/>
          </a:p>
        </p:txBody>
      </p:sp>
      <p:pic>
        <p:nvPicPr>
          <p:cNvPr id="6" name="صورة 5" descr="imagesCA6KYVPI.jpg"/>
          <p:cNvPicPr>
            <a:picLocks noChangeAspect="1"/>
          </p:cNvPicPr>
          <p:nvPr/>
        </p:nvPicPr>
        <p:blipFill>
          <a:blip r:embed="rId3"/>
          <a:stretch>
            <a:fillRect/>
          </a:stretch>
        </p:blipFill>
        <p:spPr>
          <a:xfrm>
            <a:off x="3886200" y="4038600"/>
            <a:ext cx="5105400" cy="2819400"/>
          </a:xfrm>
          <a:prstGeom prst="rect">
            <a:avLst/>
          </a:prstGeom>
        </p:spPr>
      </p:pic>
      <p:cxnSp>
        <p:nvCxnSpPr>
          <p:cNvPr id="7" name="رابط كسهم مستقيم 6"/>
          <p:cNvCxnSpPr/>
          <p:nvPr/>
        </p:nvCxnSpPr>
        <p:spPr>
          <a:xfrm rot="5400000">
            <a:off x="5981700" y="4991100"/>
            <a:ext cx="762000" cy="3810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pic>
        <p:nvPicPr>
          <p:cNvPr id="8" name="صورة 7" descr="imagesCA8GNWRJ.jpg"/>
          <p:cNvPicPr>
            <a:picLocks noChangeAspect="1"/>
          </p:cNvPicPr>
          <p:nvPr/>
        </p:nvPicPr>
        <p:blipFill>
          <a:blip r:embed="rId4"/>
          <a:stretch>
            <a:fillRect/>
          </a:stretch>
        </p:blipFill>
        <p:spPr>
          <a:xfrm>
            <a:off x="685800" y="4343400"/>
            <a:ext cx="2619375" cy="2124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صورة 8" descr="imagesCARYDKK7.jpg"/>
          <p:cNvPicPr>
            <a:picLocks noChangeAspect="1"/>
          </p:cNvPicPr>
          <p:nvPr/>
        </p:nvPicPr>
        <p:blipFill>
          <a:blip r:embed="rId5"/>
          <a:stretch>
            <a:fillRect/>
          </a:stretch>
        </p:blipFill>
        <p:spPr>
          <a:xfrm>
            <a:off x="228600" y="762000"/>
            <a:ext cx="1914525" cy="2971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قوس كبير أيمن 9"/>
          <p:cNvSpPr/>
          <p:nvPr/>
        </p:nvSpPr>
        <p:spPr>
          <a:xfrm>
            <a:off x="2133600" y="914400"/>
            <a:ext cx="381000" cy="4572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2" name="صورة 11" descr="imagesCAQO1SCI.jpg"/>
          <p:cNvPicPr>
            <a:picLocks noChangeAspect="1"/>
          </p:cNvPicPr>
          <p:nvPr/>
        </p:nvPicPr>
        <p:blipFill>
          <a:blip r:embed="rId6"/>
          <a:stretch>
            <a:fillRect/>
          </a:stretch>
        </p:blipFill>
        <p:spPr>
          <a:xfrm>
            <a:off x="2286000" y="1885950"/>
            <a:ext cx="2438400" cy="1847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مستطيل 12"/>
          <p:cNvSpPr/>
          <p:nvPr/>
        </p:nvSpPr>
        <p:spPr>
          <a:xfrm>
            <a:off x="4800600" y="1752600"/>
            <a:ext cx="3962400" cy="2031325"/>
          </a:xfrm>
          <a:prstGeom prst="rect">
            <a:avLst/>
          </a:prstGeom>
        </p:spPr>
        <p:txBody>
          <a:bodyPr wrap="square">
            <a:spAutoFit/>
          </a:bodyPr>
          <a:lstStyle/>
          <a:p>
            <a:pPr lvl="0" algn="justLow" rtl="1" fontAlgn="base">
              <a:spcBef>
                <a:spcPct val="0"/>
              </a:spcBef>
              <a:spcAft>
                <a:spcPct val="0"/>
              </a:spcAft>
            </a:pPr>
            <a:r>
              <a:rPr lang="ar-SA" dirty="0" smtClean="0"/>
              <a:t>تربة عميقة جيدة الصرف، تتكون حيث كمية الأمطار مرتفعة ومعدل النتح والتبخر منخفضاً، وهي ذات طبقة سميكة من المادة العضوية قد تصل إلى أكثر من 15 سم، في حين تتعرض المنطقة تحت السطحية لعملية غسيل ولذا قد تتراكم في عمقها طبقة من كربونات الكالسيوم، والحدود الفاصلة بين الآفاق غير واضحة.</a:t>
            </a:r>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8129" name="Rectangle 1"/>
          <p:cNvSpPr>
            <a:spLocks noChangeArrowheads="1"/>
          </p:cNvSpPr>
          <p:nvPr/>
        </p:nvSpPr>
        <p:spPr bwMode="auto">
          <a:xfrm>
            <a:off x="5715000" y="838200"/>
            <a:ext cx="3048000" cy="44473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SA" sz="2000" b="1" dirty="0" smtClean="0"/>
              <a:t>6-</a:t>
            </a:r>
            <a:r>
              <a:rPr lang="en-ZW" sz="2000" b="1" dirty="0" smtClean="0"/>
              <a:t> </a:t>
            </a:r>
            <a:r>
              <a:rPr lang="ar-SA" sz="2000" b="1" dirty="0" smtClean="0"/>
              <a:t>تربة </a:t>
            </a:r>
            <a:r>
              <a:rPr lang="ar-SA" sz="2000" b="1" dirty="0"/>
              <a:t>بنية </a:t>
            </a:r>
            <a:r>
              <a:rPr lang="en-ZW" sz="2000" b="1" dirty="0" smtClean="0"/>
              <a:t> </a:t>
            </a:r>
            <a:r>
              <a:rPr lang="en-US" sz="2000" b="1" dirty="0" smtClean="0"/>
              <a:t>Brown Soil </a:t>
            </a:r>
            <a:r>
              <a:rPr lang="ar-SA" sz="2000" b="1" dirty="0" smtClean="0"/>
              <a:t>: </a:t>
            </a:r>
            <a:endParaRPr lang="en-ZW" sz="2000" b="1" dirty="0" smtClean="0"/>
          </a:p>
          <a:p>
            <a:pPr marL="0" marR="0" lvl="0" indent="0" algn="justLow" defTabSz="914400" rtl="1" eaLnBrk="1" fontAlgn="base" latinLnBrk="0" hangingPunct="1">
              <a:lnSpc>
                <a:spcPct val="100000"/>
              </a:lnSpc>
              <a:spcBef>
                <a:spcPct val="0"/>
              </a:spcBef>
              <a:spcAft>
                <a:spcPct val="0"/>
              </a:spcAft>
              <a:buClrTx/>
              <a:buSzTx/>
              <a:buFontTx/>
              <a:buNone/>
              <a:tabLst/>
            </a:pPr>
            <a:endParaRPr lang="en-ZW" sz="2000" b="1" dirty="0"/>
          </a:p>
          <a:p>
            <a:pPr marL="0" marR="0" lvl="0" indent="0" algn="justLow" defTabSz="914400" rtl="1" eaLnBrk="1" fontAlgn="base" latinLnBrk="0" hangingPunct="1">
              <a:lnSpc>
                <a:spcPct val="150000"/>
              </a:lnSpc>
              <a:spcBef>
                <a:spcPct val="0"/>
              </a:spcBef>
              <a:spcAft>
                <a:spcPct val="0"/>
              </a:spcAft>
              <a:buClrTx/>
              <a:buSzTx/>
              <a:buFontTx/>
              <a:buNone/>
              <a:tabLst/>
            </a:pPr>
            <a:r>
              <a:rPr lang="ar-SA" dirty="0"/>
              <a:t>وتوجد في مناطق معدل أمطارها من 40-50 سم/سنة، وتتجمع أملاح الكالسيوم على عمق من 35-60 سم، وهي تنتشر بآسيا وأفريقيا، كما توجد على حدود المنطقة الجافة المتاخمة لأراضي التربة السوداء وتختلف عنها في قلة المادة العضوية وقرب تجمع كربونات الكالسيوم من السطح، وكثيرا ما تستغل هذه التربة في الزراعة.</a:t>
            </a:r>
          </a:p>
        </p:txBody>
      </p:sp>
      <p:pic>
        <p:nvPicPr>
          <p:cNvPr id="5" name="صورة 4" descr="imagesCA58F142.jpg"/>
          <p:cNvPicPr>
            <a:picLocks noChangeAspect="1"/>
          </p:cNvPicPr>
          <p:nvPr/>
        </p:nvPicPr>
        <p:blipFill>
          <a:blip r:embed="rId3"/>
          <a:stretch>
            <a:fillRect/>
          </a:stretch>
        </p:blipFill>
        <p:spPr>
          <a:xfrm>
            <a:off x="2895600" y="304800"/>
            <a:ext cx="2466975" cy="1847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صورة 5" descr="imagesCAT7KCAI.jpg"/>
          <p:cNvPicPr>
            <a:picLocks noChangeAspect="1"/>
          </p:cNvPicPr>
          <p:nvPr/>
        </p:nvPicPr>
        <p:blipFill>
          <a:blip r:embed="rId4"/>
          <a:stretch>
            <a:fillRect/>
          </a:stretch>
        </p:blipFill>
        <p:spPr>
          <a:xfrm>
            <a:off x="279042" y="2362200"/>
            <a:ext cx="2590800" cy="2667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صورة 6" descr="imagesCAGP5G1P.jpg"/>
          <p:cNvPicPr>
            <a:picLocks noChangeAspect="1"/>
          </p:cNvPicPr>
          <p:nvPr/>
        </p:nvPicPr>
        <p:blipFill>
          <a:blip r:embed="rId5"/>
          <a:stretch>
            <a:fillRect/>
          </a:stretch>
        </p:blipFill>
        <p:spPr>
          <a:xfrm>
            <a:off x="2971800" y="2362200"/>
            <a:ext cx="2438399" cy="2667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صورة 7" descr="8images.jpg"/>
          <p:cNvPicPr>
            <a:picLocks noChangeAspect="1"/>
          </p:cNvPicPr>
          <p:nvPr/>
        </p:nvPicPr>
        <p:blipFill>
          <a:blip r:embed="rId6"/>
          <a:stretch>
            <a:fillRect/>
          </a:stretch>
        </p:blipFill>
        <p:spPr>
          <a:xfrm>
            <a:off x="4343400" y="5181600"/>
            <a:ext cx="2057400" cy="160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صورة 9" descr="رimages.jpg"/>
          <p:cNvPicPr>
            <a:picLocks noChangeAspect="1"/>
          </p:cNvPicPr>
          <p:nvPr/>
        </p:nvPicPr>
        <p:blipFill>
          <a:blip r:embed="rId7"/>
          <a:stretch>
            <a:fillRect/>
          </a:stretch>
        </p:blipFill>
        <p:spPr>
          <a:xfrm>
            <a:off x="228600" y="5191125"/>
            <a:ext cx="3962400" cy="1590675"/>
          </a:xfrm>
          <a:prstGeom prst="rect">
            <a:avLst/>
          </a:prstGeom>
        </p:spPr>
      </p:pic>
      <p:pic>
        <p:nvPicPr>
          <p:cNvPr id="11" name="صورة 10" descr="imagesCA1HNXVQ.jpg"/>
          <p:cNvPicPr>
            <a:picLocks noChangeAspect="1"/>
          </p:cNvPicPr>
          <p:nvPr/>
        </p:nvPicPr>
        <p:blipFill>
          <a:blip r:embed="rId8"/>
          <a:stretch>
            <a:fillRect/>
          </a:stretch>
        </p:blipFill>
        <p:spPr>
          <a:xfrm>
            <a:off x="152400" y="304800"/>
            <a:ext cx="2552700" cy="18288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7105" name="Rectangle 1"/>
          <p:cNvSpPr>
            <a:spLocks noChangeArrowheads="1"/>
          </p:cNvSpPr>
          <p:nvPr/>
        </p:nvSpPr>
        <p:spPr bwMode="auto">
          <a:xfrm>
            <a:off x="5105400" y="1066800"/>
            <a:ext cx="3505200" cy="36163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rtl="1" fontAlgn="base">
              <a:spcBef>
                <a:spcPct val="0"/>
              </a:spcBef>
              <a:spcAft>
                <a:spcPct val="0"/>
              </a:spcAft>
            </a:pPr>
            <a:r>
              <a:rPr lang="ar-SA" sz="2000" b="1" dirty="0"/>
              <a:t>7-تربة الصحراء </a:t>
            </a:r>
            <a:r>
              <a:rPr lang="en-US" sz="2000" b="1" dirty="0" smtClean="0"/>
              <a:t>Desert Soil</a:t>
            </a:r>
            <a:r>
              <a:rPr lang="ar-SA" sz="2000" b="1" dirty="0" smtClean="0"/>
              <a:t>: </a:t>
            </a:r>
            <a:endParaRPr lang="en-ZW" sz="2000" b="1" dirty="0" smtClean="0"/>
          </a:p>
          <a:p>
            <a:pPr algn="justLow" rtl="1" fontAlgn="base">
              <a:spcBef>
                <a:spcPct val="0"/>
              </a:spcBef>
              <a:spcAft>
                <a:spcPct val="0"/>
              </a:spcAft>
            </a:pPr>
            <a:endParaRPr lang="en-ZW" sz="2000" b="1" dirty="0"/>
          </a:p>
          <a:p>
            <a:pPr marL="0" marR="0" lvl="0" indent="0" algn="justLow" defTabSz="914400" rtl="1" eaLnBrk="1" fontAlgn="base" latinLnBrk="0" hangingPunct="1">
              <a:lnSpc>
                <a:spcPct val="150000"/>
              </a:lnSpc>
              <a:spcBef>
                <a:spcPct val="0"/>
              </a:spcBef>
              <a:spcAft>
                <a:spcPct val="0"/>
              </a:spcAft>
              <a:buClrTx/>
              <a:buSzTx/>
              <a:buFontTx/>
              <a:buNone/>
              <a:tabLst/>
            </a:pPr>
            <a:r>
              <a:rPr lang="ar-SA" dirty="0"/>
              <a:t>وتتميز بتجمعات سطحية للأملاح نتيجة حركة الماء لأعلى بالتبخير مع قلة الأمطار، وهي تربة قلوية قد يوجد بها طبقة من كربونات الكالسيوم على عمق أقل من 30 سم  فقط من سطح التربة، ولهذا لا تستطيع جذور كثير من النباتات اختراقها، والمادة العضوية بها قليلة لقلة النمو النباتي ولزيادة معدل التعرية.</a:t>
            </a:r>
          </a:p>
        </p:txBody>
      </p:sp>
      <p:pic>
        <p:nvPicPr>
          <p:cNvPr id="6" name="صورة 5" descr="imagesCAWHMA9X.jpg"/>
          <p:cNvPicPr>
            <a:picLocks noChangeAspect="1"/>
          </p:cNvPicPr>
          <p:nvPr/>
        </p:nvPicPr>
        <p:blipFill>
          <a:blip r:embed="rId3"/>
          <a:stretch>
            <a:fillRect/>
          </a:stretch>
        </p:blipFill>
        <p:spPr>
          <a:xfrm>
            <a:off x="762000" y="228600"/>
            <a:ext cx="3428999" cy="1733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صورة 6" descr="imagesCAYQN1UZ.jpg"/>
          <p:cNvPicPr>
            <a:picLocks noChangeAspect="1"/>
          </p:cNvPicPr>
          <p:nvPr/>
        </p:nvPicPr>
        <p:blipFill>
          <a:blip r:embed="rId4"/>
          <a:stretch>
            <a:fillRect/>
          </a:stretch>
        </p:blipFill>
        <p:spPr>
          <a:xfrm>
            <a:off x="685800" y="4876800"/>
            <a:ext cx="3990975" cy="175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صورة 8" descr="imagesCAETFI8X.jpg"/>
          <p:cNvPicPr>
            <a:picLocks noChangeAspect="1"/>
          </p:cNvPicPr>
          <p:nvPr/>
        </p:nvPicPr>
        <p:blipFill>
          <a:blip r:embed="rId5"/>
          <a:stretch>
            <a:fillRect/>
          </a:stretch>
        </p:blipFill>
        <p:spPr>
          <a:xfrm>
            <a:off x="990600" y="2133600"/>
            <a:ext cx="2886075" cy="2505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6081" name="Rectangle 1"/>
          <p:cNvSpPr>
            <a:spLocks noChangeArrowheads="1"/>
          </p:cNvSpPr>
          <p:nvPr/>
        </p:nvSpPr>
        <p:spPr bwMode="auto">
          <a:xfrm>
            <a:off x="3733800" y="1371600"/>
            <a:ext cx="49530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rtl="1" fontAlgn="base">
              <a:spcBef>
                <a:spcPct val="0"/>
              </a:spcBef>
              <a:spcAft>
                <a:spcPct val="0"/>
              </a:spcAft>
            </a:pPr>
            <a:r>
              <a:rPr lang="ar-SA" sz="2800" b="1" dirty="0">
                <a:solidFill>
                  <a:srgbClr val="00B050"/>
                </a:solidFill>
                <a:latin typeface="Modern No. 20" pitchFamily="18" charset="0"/>
                <a:ea typeface="Times New Roman" pitchFamily="18" charset="0"/>
                <a:cs typeface="Traditional Arabic" pitchFamily="2" charset="-78"/>
              </a:rPr>
              <a:t>ثانيا - التربة بين </a:t>
            </a:r>
            <a:r>
              <a:rPr lang="ar-SA" sz="2800" b="1" dirty="0" err="1">
                <a:solidFill>
                  <a:srgbClr val="00B050"/>
                </a:solidFill>
                <a:latin typeface="Modern No. 20" pitchFamily="18" charset="0"/>
                <a:ea typeface="Times New Roman" pitchFamily="18" charset="0"/>
                <a:cs typeface="Traditional Arabic" pitchFamily="2" charset="-78"/>
              </a:rPr>
              <a:t>النطاقية</a:t>
            </a:r>
            <a:r>
              <a:rPr lang="ar-SA" sz="2800" b="1" dirty="0">
                <a:solidFill>
                  <a:srgbClr val="00B050"/>
                </a:solidFill>
                <a:latin typeface="Modern No. 20" pitchFamily="18" charset="0"/>
                <a:ea typeface="Times New Roman" pitchFamily="18" charset="0"/>
                <a:cs typeface="Traditional Arabic" pitchFamily="2" charset="-78"/>
              </a:rPr>
              <a:t> </a:t>
            </a:r>
            <a:r>
              <a:rPr lang="en-US" sz="2400" b="1" dirty="0" err="1">
                <a:solidFill>
                  <a:srgbClr val="00B050"/>
                </a:solidFill>
                <a:latin typeface="Modern No. 20" pitchFamily="18" charset="0"/>
                <a:ea typeface="Times New Roman" pitchFamily="18" charset="0"/>
                <a:cs typeface="Traditional Arabic" pitchFamily="2" charset="-78"/>
              </a:rPr>
              <a:t>Intrazonal</a:t>
            </a:r>
            <a:r>
              <a:rPr lang="en-US" sz="2400" b="1" dirty="0">
                <a:solidFill>
                  <a:srgbClr val="00B050"/>
                </a:solidFill>
                <a:latin typeface="Modern No. 20" pitchFamily="18" charset="0"/>
                <a:ea typeface="Times New Roman" pitchFamily="18" charset="0"/>
                <a:cs typeface="Traditional Arabic" pitchFamily="2" charset="-78"/>
              </a:rPr>
              <a:t> </a:t>
            </a:r>
            <a:r>
              <a:rPr lang="en-US" sz="2400" b="1" dirty="0" smtClean="0">
                <a:solidFill>
                  <a:srgbClr val="00B050"/>
                </a:solidFill>
                <a:latin typeface="Modern No. 20" pitchFamily="18" charset="0"/>
                <a:ea typeface="Times New Roman" pitchFamily="18" charset="0"/>
                <a:cs typeface="Traditional Arabic" pitchFamily="2" charset="-78"/>
              </a:rPr>
              <a:t>soils</a:t>
            </a:r>
          </a:p>
          <a:p>
            <a:pPr algn="justLow" rtl="1" fontAlgn="base">
              <a:spcBef>
                <a:spcPct val="0"/>
              </a:spcBef>
              <a:spcAft>
                <a:spcPct val="0"/>
              </a:spcAft>
            </a:pPr>
            <a:endParaRPr lang="en-US" sz="2400" b="1" dirty="0">
              <a:solidFill>
                <a:srgbClr val="00B050"/>
              </a:solidFill>
              <a:latin typeface="Modern No. 20" pitchFamily="18" charset="0"/>
              <a:ea typeface="Times New Roman" pitchFamily="18" charset="0"/>
              <a:cs typeface="Traditional Arabic"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ar-SA" dirty="0"/>
              <a:t>هي أيضا جيدة التطور مثل </a:t>
            </a:r>
            <a:r>
              <a:rPr lang="ar-SA" dirty="0" err="1"/>
              <a:t>النطاقية</a:t>
            </a:r>
            <a:r>
              <a:rPr lang="ar-SA" dirty="0"/>
              <a:t> ولكنها لا توجد في نطاقات متميزة، وتقع تحت تأثير ظروف محلية غير المناخ مثل رداءة الصرف وزيادة الملوحة، ومن أمثلتها الأراضي الغنية بالأملاح وتوجد في المناطق الجافة الملحية والقلوية وغالباً ما تكون رديئة الصرف، وكذلك الأراضي المشبعة بالماء، وتشمل أراضي المستنقعات والمسطحات المائية، ومنها كذلك الأراضي الغنية بالكالسيوم وذلك لغنى مادة الأصل بها، ومنها الأراضي الوردية حيث يتراكم مع الطمي </a:t>
            </a:r>
            <a:r>
              <a:rPr lang="ar-SA" dirty="0" err="1"/>
              <a:t>أكاسيد</a:t>
            </a:r>
            <a:r>
              <a:rPr lang="ar-SA" dirty="0"/>
              <a:t> الحديد.</a:t>
            </a:r>
          </a:p>
        </p:txBody>
      </p:sp>
      <p:pic>
        <p:nvPicPr>
          <p:cNvPr id="6" name="صورة 5" descr="imagesCABT4REK.jpg"/>
          <p:cNvPicPr>
            <a:picLocks noChangeAspect="1"/>
          </p:cNvPicPr>
          <p:nvPr/>
        </p:nvPicPr>
        <p:blipFill>
          <a:blip r:embed="rId3"/>
          <a:stretch>
            <a:fillRect/>
          </a:stretch>
        </p:blipFill>
        <p:spPr>
          <a:xfrm>
            <a:off x="6172200" y="4572000"/>
            <a:ext cx="1590675" cy="2152650"/>
          </a:xfrm>
          <a:prstGeom prst="rect">
            <a:avLst/>
          </a:prstGeom>
        </p:spPr>
      </p:pic>
      <p:pic>
        <p:nvPicPr>
          <p:cNvPr id="7" name="صورة 6" descr="imagesCAVEAQMP.jpg"/>
          <p:cNvPicPr>
            <a:picLocks noChangeAspect="1"/>
          </p:cNvPicPr>
          <p:nvPr/>
        </p:nvPicPr>
        <p:blipFill>
          <a:blip r:embed="rId4"/>
          <a:stretch>
            <a:fillRect/>
          </a:stretch>
        </p:blipFill>
        <p:spPr>
          <a:xfrm>
            <a:off x="457200" y="304800"/>
            <a:ext cx="2590800" cy="1752600"/>
          </a:xfrm>
          <a:prstGeom prst="rect">
            <a:avLst/>
          </a:prstGeom>
        </p:spPr>
      </p:pic>
      <p:pic>
        <p:nvPicPr>
          <p:cNvPr id="8" name="صورة 7" descr="imagesCAZ7CZ4O.jpg"/>
          <p:cNvPicPr>
            <a:picLocks noChangeAspect="1"/>
          </p:cNvPicPr>
          <p:nvPr/>
        </p:nvPicPr>
        <p:blipFill>
          <a:blip r:embed="rId5"/>
          <a:stretch>
            <a:fillRect/>
          </a:stretch>
        </p:blipFill>
        <p:spPr>
          <a:xfrm>
            <a:off x="304800" y="4495800"/>
            <a:ext cx="2857500" cy="2133600"/>
          </a:xfrm>
          <a:prstGeom prst="rect">
            <a:avLst/>
          </a:prstGeom>
        </p:spPr>
      </p:pic>
      <p:pic>
        <p:nvPicPr>
          <p:cNvPr id="9" name="صورة 8" descr="imagesCAYL1F13.jpg"/>
          <p:cNvPicPr>
            <a:picLocks noChangeAspect="1"/>
          </p:cNvPicPr>
          <p:nvPr/>
        </p:nvPicPr>
        <p:blipFill>
          <a:blip r:embed="rId6"/>
          <a:stretch>
            <a:fillRect/>
          </a:stretch>
        </p:blipFill>
        <p:spPr>
          <a:xfrm>
            <a:off x="3276600" y="4495800"/>
            <a:ext cx="2667000" cy="2209800"/>
          </a:xfrm>
          <a:prstGeom prst="rect">
            <a:avLst/>
          </a:prstGeom>
        </p:spPr>
      </p:pic>
      <p:pic>
        <p:nvPicPr>
          <p:cNvPr id="10" name="صورة 9" descr="untitled.bmp"/>
          <p:cNvPicPr>
            <a:picLocks noChangeAspect="1"/>
          </p:cNvPicPr>
          <p:nvPr/>
        </p:nvPicPr>
        <p:blipFill>
          <a:blip r:embed="rId7"/>
          <a:stretch>
            <a:fillRect/>
          </a:stretch>
        </p:blipFill>
        <p:spPr>
          <a:xfrm>
            <a:off x="457200" y="2209800"/>
            <a:ext cx="2590800" cy="19812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5297" name="Rectangle 1"/>
          <p:cNvSpPr>
            <a:spLocks noChangeArrowheads="1"/>
          </p:cNvSpPr>
          <p:nvPr/>
        </p:nvSpPr>
        <p:spPr bwMode="auto">
          <a:xfrm>
            <a:off x="4114800" y="990600"/>
            <a:ext cx="4648200" cy="35702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SA" sz="2800" b="1" dirty="0">
                <a:solidFill>
                  <a:srgbClr val="00B050"/>
                </a:solidFill>
                <a:latin typeface="Modern No. 20" pitchFamily="18" charset="0"/>
                <a:ea typeface="Times New Roman" pitchFamily="18" charset="0"/>
                <a:cs typeface="Traditional Arabic" pitchFamily="2" charset="-78"/>
              </a:rPr>
              <a:t>ثالثا - التربة غير </a:t>
            </a:r>
            <a:r>
              <a:rPr lang="ar-SA" sz="2800" b="1" dirty="0" err="1">
                <a:solidFill>
                  <a:srgbClr val="00B050"/>
                </a:solidFill>
                <a:latin typeface="Modern No. 20" pitchFamily="18" charset="0"/>
                <a:ea typeface="Times New Roman" pitchFamily="18" charset="0"/>
                <a:cs typeface="Traditional Arabic" pitchFamily="2" charset="-78"/>
              </a:rPr>
              <a:t>النطاقية</a:t>
            </a:r>
            <a:r>
              <a:rPr lang="ar-SA" sz="2800" b="1" dirty="0">
                <a:solidFill>
                  <a:srgbClr val="00B050"/>
                </a:solidFill>
                <a:latin typeface="Modern No. 20" pitchFamily="18" charset="0"/>
                <a:ea typeface="Times New Roman" pitchFamily="18" charset="0"/>
                <a:cs typeface="Traditional Arabic" pitchFamily="2" charset="-78"/>
              </a:rPr>
              <a:t> </a:t>
            </a:r>
            <a:r>
              <a:rPr lang="en-US" sz="2800" b="1" dirty="0" err="1">
                <a:solidFill>
                  <a:srgbClr val="00B050"/>
                </a:solidFill>
                <a:latin typeface="Modern No. 20" pitchFamily="18" charset="0"/>
                <a:ea typeface="Times New Roman" pitchFamily="18" charset="0"/>
                <a:cs typeface="Traditional Arabic" pitchFamily="2" charset="-78"/>
              </a:rPr>
              <a:t>Azonal</a:t>
            </a:r>
            <a:r>
              <a:rPr lang="en-US" sz="2800" b="1" dirty="0">
                <a:solidFill>
                  <a:srgbClr val="00B050"/>
                </a:solidFill>
                <a:latin typeface="Modern No. 20" pitchFamily="18" charset="0"/>
                <a:ea typeface="Times New Roman" pitchFamily="18" charset="0"/>
                <a:cs typeface="Traditional Arabic" pitchFamily="2" charset="-78"/>
              </a:rPr>
              <a:t> soils</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50000"/>
              </a:lnSpc>
              <a:spcBef>
                <a:spcPct val="0"/>
              </a:spcBef>
              <a:spcAft>
                <a:spcPct val="0"/>
              </a:spcAft>
              <a:buClrTx/>
              <a:buSzTx/>
              <a:buFontTx/>
              <a:buNone/>
              <a:tabLst/>
            </a:pPr>
            <a:r>
              <a:rPr lang="ar-SA" dirty="0"/>
              <a:t>وهي أراضي حديثة التكوين لم يحدث بمادة الأصل تغيير كبير ، فقد تكون أراضي حجرية وتوجد غالباً بالمنحدرات الشديدة من الجبال، وتتكون من كتل صخرية قليلة التفتت، أو أراضي حديثة التكون كالكثبان الرملية وأراضي الثلاجات وأراضي </a:t>
            </a:r>
            <a:r>
              <a:rPr lang="ar-SA" dirty="0" err="1"/>
              <a:t>الترسيبات</a:t>
            </a:r>
            <a:r>
              <a:rPr lang="ar-SA" dirty="0"/>
              <a:t> المائية التي تتفاوت في قوامها بين الطين والحصى.كما تعتبر الأراضي الرسوبية والبحرية أراضى غير </a:t>
            </a:r>
            <a:r>
              <a:rPr lang="ar-SA" dirty="0" err="1"/>
              <a:t>نطاقية</a:t>
            </a:r>
            <a:r>
              <a:rPr lang="ar-SA" dirty="0"/>
              <a:t> لأنها عادة تكون محلية.</a:t>
            </a:r>
          </a:p>
        </p:txBody>
      </p:sp>
      <p:pic>
        <p:nvPicPr>
          <p:cNvPr id="8" name="صورة 7" descr="imagesCA5H5ZLS.jpg"/>
          <p:cNvPicPr>
            <a:picLocks noChangeAspect="1"/>
          </p:cNvPicPr>
          <p:nvPr/>
        </p:nvPicPr>
        <p:blipFill>
          <a:blip r:embed="rId3"/>
          <a:stretch>
            <a:fillRect/>
          </a:stretch>
        </p:blipFill>
        <p:spPr>
          <a:xfrm>
            <a:off x="533400" y="2209800"/>
            <a:ext cx="2466975" cy="1847850"/>
          </a:xfrm>
          <a:prstGeom prst="rect">
            <a:avLst/>
          </a:prstGeom>
        </p:spPr>
      </p:pic>
      <p:pic>
        <p:nvPicPr>
          <p:cNvPr id="9" name="صورة 8" descr="imagesCAT036RF.jpg"/>
          <p:cNvPicPr>
            <a:picLocks noChangeAspect="1"/>
          </p:cNvPicPr>
          <p:nvPr/>
        </p:nvPicPr>
        <p:blipFill>
          <a:blip r:embed="rId4"/>
          <a:stretch>
            <a:fillRect/>
          </a:stretch>
        </p:blipFill>
        <p:spPr>
          <a:xfrm>
            <a:off x="381000" y="228600"/>
            <a:ext cx="2609850" cy="17526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صورة 2" descr="Draw"/>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5400000">
            <a:off x="1104902" y="-800101"/>
            <a:ext cx="6705599" cy="8610603"/>
          </a:xfrm>
          <a:prstGeom prst="rect">
            <a:avLst/>
          </a:prstGeom>
          <a:noFill/>
          <a:ln>
            <a:noFill/>
          </a:ln>
        </p:spPr>
      </p:pic>
      <p:sp>
        <p:nvSpPr>
          <p:cNvPr id="52225" name="Text Box 1"/>
          <p:cNvSpPr txBox="1">
            <a:spLocks noChangeArrowheads="1"/>
          </p:cNvSpPr>
          <p:nvPr/>
        </p:nvSpPr>
        <p:spPr bwMode="auto">
          <a:xfrm>
            <a:off x="1066800" y="6400800"/>
            <a:ext cx="6781800" cy="365125"/>
          </a:xfrm>
          <a:prstGeom prst="rect">
            <a:avLst/>
          </a:prstGeom>
          <a:solidFill>
            <a:schemeClr val="accent2">
              <a:lumMod val="40000"/>
              <a:lumOff val="6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يوضح اختلاف الكساء الخضري ونوع التربة من خط الاستواء إلى القطب الشمالي</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753</TotalTime>
  <Words>2042</Words>
  <Application>Microsoft Office PowerPoint</Application>
  <PresentationFormat>عرض على الشاشة (3:4)‏</PresentationFormat>
  <Paragraphs>173</Paragraphs>
  <Slides>28</Slides>
  <Notes>0</Notes>
  <HiddenSlides>0</HiddenSlides>
  <MMClips>0</MMClips>
  <ScaleCrop>false</ScaleCrop>
  <HeadingPairs>
    <vt:vector size="4" baseType="variant">
      <vt:variant>
        <vt:lpstr>نسق</vt:lpstr>
      </vt:variant>
      <vt:variant>
        <vt:i4>1</vt:i4>
      </vt:variant>
      <vt:variant>
        <vt:lpstr>عناوين الشرائح</vt:lpstr>
      </vt:variant>
      <vt:variant>
        <vt:i4>28</vt:i4>
      </vt:variant>
    </vt:vector>
  </HeadingPairs>
  <TitlesOfParts>
    <vt:vector size="29" baseType="lpstr">
      <vt:lpstr>مشربية</vt:lpstr>
      <vt:lpstr>مقرر أساسيات علم البيئة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Acer</cp:lastModifiedBy>
  <cp:revision>172</cp:revision>
  <dcterms:created xsi:type="dcterms:W3CDTF">2012-04-01T14:06:29Z</dcterms:created>
  <dcterms:modified xsi:type="dcterms:W3CDTF">2013-01-26T20:03:57Z</dcterms:modified>
</cp:coreProperties>
</file>