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 id="2147483684" r:id="rId2"/>
    <p:sldMasterId id="2147483696" r:id="rId3"/>
    <p:sldMasterId id="2147483708" r:id="rId4"/>
    <p:sldMasterId id="2147483720" r:id="rId5"/>
    <p:sldMasterId id="2147483732" r:id="rId6"/>
  </p:sldMasterIdLst>
  <p:notesMasterIdLst>
    <p:notesMasterId r:id="rId43"/>
  </p:notesMasterIdLst>
  <p:sldIdLst>
    <p:sldId id="263" r:id="rId7"/>
    <p:sldId id="256" r:id="rId8"/>
    <p:sldId id="257" r:id="rId9"/>
    <p:sldId id="258" r:id="rId10"/>
    <p:sldId id="262" r:id="rId11"/>
    <p:sldId id="259" r:id="rId12"/>
    <p:sldId id="260" r:id="rId13"/>
    <p:sldId id="264" r:id="rId14"/>
    <p:sldId id="261" r:id="rId15"/>
    <p:sldId id="265" r:id="rId16"/>
    <p:sldId id="266" r:id="rId17"/>
    <p:sldId id="267" r:id="rId18"/>
    <p:sldId id="268" r:id="rId19"/>
    <p:sldId id="269" r:id="rId20"/>
    <p:sldId id="270" r:id="rId21"/>
    <p:sldId id="271" r:id="rId22"/>
    <p:sldId id="272" r:id="rId23"/>
    <p:sldId id="273" r:id="rId24"/>
    <p:sldId id="274" r:id="rId25"/>
    <p:sldId id="275" r:id="rId26"/>
    <p:sldId id="303" r:id="rId27"/>
    <p:sldId id="304" r:id="rId28"/>
    <p:sldId id="279" r:id="rId29"/>
    <p:sldId id="305" r:id="rId30"/>
    <p:sldId id="280" r:id="rId31"/>
    <p:sldId id="281" r:id="rId32"/>
    <p:sldId id="306" r:id="rId33"/>
    <p:sldId id="307" r:id="rId34"/>
    <p:sldId id="308" r:id="rId35"/>
    <p:sldId id="297" r:id="rId36"/>
    <p:sldId id="310" r:id="rId37"/>
    <p:sldId id="298" r:id="rId38"/>
    <p:sldId id="311" r:id="rId39"/>
    <p:sldId id="312" r:id="rId40"/>
    <p:sldId id="313" r:id="rId41"/>
    <p:sldId id="302" r:id="rId4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43C25"/>
    <a:srgbClr val="00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AD43BDC9-1217-42BE-9B6D-6D4AD7F8F2D9}" type="datetimeFigureOut">
              <a:rPr lang="ar-SA" smtClean="0"/>
              <a:pPr/>
              <a:t>30/05/35</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0E4AAD23-5447-4482-803F-EE9BA89321CA}" type="slidenum">
              <a:rPr lang="ar-SA" smtClean="0"/>
              <a:pPr/>
              <a:t>‹#›</a:t>
            </a:fld>
            <a:endParaRPr lang="ar-SA"/>
          </a:p>
        </p:txBody>
      </p:sp>
    </p:spTree>
    <p:extLst>
      <p:ext uri="{BB962C8B-B14F-4D97-AF65-F5344CB8AC3E}">
        <p14:creationId xmlns:p14="http://schemas.microsoft.com/office/powerpoint/2010/main" val="285735212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0E4AAD23-5447-4482-803F-EE9BA89321CA}" type="slidenum">
              <a:rPr lang="ar-SA" smtClean="0"/>
              <a:pPr/>
              <a:t>4</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1"/>
      </p:bgRef>
    </p:bg>
    <p:spTree>
      <p:nvGrpSpPr>
        <p:cNvPr id="1" name=""/>
        <p:cNvGrpSpPr/>
        <p:nvPr/>
      </p:nvGrpSpPr>
      <p:grpSpPr>
        <a:xfrm>
          <a:off x="0" y="0"/>
          <a:ext cx="0" cy="0"/>
          <a:chOff x="0" y="0"/>
          <a:chExt cx="0" cy="0"/>
        </a:xfrm>
      </p:grpSpPr>
      <p:sp>
        <p:nvSpPr>
          <p:cNvPr id="8" name="عنوان 7"/>
          <p:cNvSpPr>
            <a:spLocks noGrp="1"/>
          </p:cNvSpPr>
          <p:nvPr>
            <p:ph type="ctrTitle"/>
          </p:nvPr>
        </p:nvSpPr>
        <p:spPr>
          <a:xfrm>
            <a:off x="2286000" y="3124200"/>
            <a:ext cx="6172200" cy="1894362"/>
          </a:xfrm>
        </p:spPr>
        <p:txBody>
          <a:bodyPr/>
          <a:lstStyle>
            <a:lvl1pPr>
              <a:defRPr b="1"/>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bwMode="auto">
          <a:xfrm rot="5400000">
            <a:off x="7764621" y="1174097"/>
            <a:ext cx="2286000" cy="381000"/>
          </a:xfrm>
        </p:spPr>
        <p:txBody>
          <a:bodyPr/>
          <a:lstStyle/>
          <a:p>
            <a:fld id="{19606F54-B114-41AB-B54E-3D1A523DF633}" type="datetimeFigureOut">
              <a:rPr lang="ar-SA" smtClean="0">
                <a:solidFill>
                  <a:srgbClr val="575F6D"/>
                </a:solidFill>
              </a:rPr>
              <a:pPr/>
              <a:t>30/05/35</a:t>
            </a:fld>
            <a:endParaRPr lang="ar-SA">
              <a:solidFill>
                <a:srgbClr val="575F6D"/>
              </a:solidFill>
            </a:endParaRPr>
          </a:p>
        </p:txBody>
      </p:sp>
      <p:sp>
        <p:nvSpPr>
          <p:cNvPr id="17" name="عنصر نائب للتذييل 16"/>
          <p:cNvSpPr>
            <a:spLocks noGrp="1"/>
          </p:cNvSpPr>
          <p:nvPr>
            <p:ph type="ftr" sz="quarter" idx="11"/>
          </p:nvPr>
        </p:nvSpPr>
        <p:spPr bwMode="auto">
          <a:xfrm rot="5400000">
            <a:off x="7077269" y="4181669"/>
            <a:ext cx="3657600" cy="384048"/>
          </a:xfrm>
        </p:spPr>
        <p:txBody>
          <a:bodyPr/>
          <a:lstStyle/>
          <a:p>
            <a:endParaRPr lang="ar-SA">
              <a:solidFill>
                <a:srgbClr val="575F6D"/>
              </a:solidFill>
            </a:endParaRPr>
          </a:p>
        </p:txBody>
      </p:sp>
      <p:sp>
        <p:nvSpPr>
          <p:cNvPr id="10" name="مستطيل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مستطيل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مستطيل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مستطيل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رابط مستقيم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8" name="رابط مستقيم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0" name="رابط مستقيم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5" name="رابط مستقيم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2" name="رابط مستقيم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7" name="مستطيل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شكل بيضاوي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شكل بيضاوي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شكل بيضاوي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شكل بيضاوي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شكل بيضاوي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عنصر نائب لرقم الشريحة 28"/>
          <p:cNvSpPr>
            <a:spLocks noGrp="1"/>
          </p:cNvSpPr>
          <p:nvPr>
            <p:ph type="sldNum" sz="quarter" idx="12"/>
          </p:nvPr>
        </p:nvSpPr>
        <p:spPr bwMode="auto">
          <a:xfrm>
            <a:off x="1325544" y="4928702"/>
            <a:ext cx="609600" cy="517524"/>
          </a:xfrm>
        </p:spPr>
        <p:txBody>
          <a:bodyPr/>
          <a:lstStyle/>
          <a:p>
            <a:fld id="{519E8B4F-0464-40FC-AE5C-DE2D7DF585D6}" type="slidenum">
              <a:rPr lang="ar-SA" smtClean="0"/>
              <a:pPr/>
              <a:t>‹#›</a:t>
            </a:fld>
            <a:endParaRPr lang="ar-SA"/>
          </a:p>
        </p:txBody>
      </p:sp>
    </p:spTree>
    <p:extLst>
      <p:ext uri="{BB962C8B-B14F-4D97-AF65-F5344CB8AC3E}">
        <p14:creationId xmlns:p14="http://schemas.microsoft.com/office/powerpoint/2010/main" val="388087190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8" name="عنصر نائب للمحتوى 7"/>
          <p:cNvSpPr>
            <a:spLocks noGrp="1"/>
          </p:cNvSpPr>
          <p:nvPr>
            <p:ph sz="quarter" idx="1"/>
          </p:nvPr>
        </p:nvSpPr>
        <p:spPr>
          <a:xfrm>
            <a:off x="457200" y="1600200"/>
            <a:ext cx="7467600" cy="487375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4"/>
          </p:nvPr>
        </p:nvSpPr>
        <p:spPr/>
        <p:txBody>
          <a:bodyPr rtlCol="0"/>
          <a:lstStyle/>
          <a:p>
            <a:fld id="{19606F54-B114-41AB-B54E-3D1A523DF633}" type="datetimeFigureOut">
              <a:rPr lang="ar-SA" smtClean="0">
                <a:solidFill>
                  <a:srgbClr val="575F6D"/>
                </a:solidFill>
              </a:rPr>
              <a:pPr/>
              <a:t>30/05/35</a:t>
            </a:fld>
            <a:endParaRPr lang="ar-SA">
              <a:solidFill>
                <a:srgbClr val="575F6D"/>
              </a:solidFill>
            </a:endParaRPr>
          </a:p>
        </p:txBody>
      </p:sp>
      <p:sp>
        <p:nvSpPr>
          <p:cNvPr id="9" name="عنصر نائب لرقم الشريحة 8"/>
          <p:cNvSpPr>
            <a:spLocks noGrp="1"/>
          </p:cNvSpPr>
          <p:nvPr>
            <p:ph type="sldNum" sz="quarter" idx="15"/>
          </p:nvPr>
        </p:nvSpPr>
        <p:spPr/>
        <p:txBody>
          <a:bodyPr rtlCol="0"/>
          <a:lstStyle/>
          <a:p>
            <a:fld id="{519E8B4F-0464-40FC-AE5C-DE2D7DF585D6}" type="slidenum">
              <a:rPr lang="ar-SA" smtClean="0"/>
              <a:pPr/>
              <a:t>‹#›</a:t>
            </a:fld>
            <a:endParaRPr lang="ar-SA"/>
          </a:p>
        </p:txBody>
      </p:sp>
      <p:sp>
        <p:nvSpPr>
          <p:cNvPr id="10" name="عنصر نائب للتذييل 9"/>
          <p:cNvSpPr>
            <a:spLocks noGrp="1"/>
          </p:cNvSpPr>
          <p:nvPr>
            <p:ph type="ftr" sz="quarter" idx="16"/>
          </p:nvPr>
        </p:nvSpPr>
        <p:spPr/>
        <p:txBody>
          <a:bodyPr rtlCol="0"/>
          <a:lstStyle/>
          <a:p>
            <a:endParaRPr lang="ar-SA">
              <a:solidFill>
                <a:srgbClr val="575F6D"/>
              </a:solidFill>
            </a:endParaRPr>
          </a:p>
        </p:txBody>
      </p:sp>
    </p:spTree>
    <p:extLst>
      <p:ext uri="{BB962C8B-B14F-4D97-AF65-F5344CB8AC3E}">
        <p14:creationId xmlns:p14="http://schemas.microsoft.com/office/powerpoint/2010/main" val="1644835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286000" y="2895600"/>
            <a:ext cx="6172200" cy="2053590"/>
          </a:xfrm>
        </p:spPr>
        <p:txBody>
          <a:bodyPr/>
          <a:lstStyle>
            <a:lvl1pPr algn="l">
              <a:buNone/>
              <a:defRPr sz="3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bwMode="auto">
          <a:xfrm rot="5400000">
            <a:off x="7763256" y="1170432"/>
            <a:ext cx="2286000" cy="381000"/>
          </a:xfrm>
        </p:spPr>
        <p:txBody>
          <a:bodyPr/>
          <a:lstStyle/>
          <a:p>
            <a:fld id="{19606F54-B114-41AB-B54E-3D1A523DF633}" type="datetimeFigureOut">
              <a:rPr lang="ar-SA" smtClean="0">
                <a:solidFill>
                  <a:srgbClr val="FFF39D"/>
                </a:solidFill>
              </a:rPr>
              <a:pPr/>
              <a:t>30/05/35</a:t>
            </a:fld>
            <a:endParaRPr lang="ar-SA">
              <a:solidFill>
                <a:srgbClr val="FFF39D"/>
              </a:solidFill>
            </a:endParaRPr>
          </a:p>
        </p:txBody>
      </p:sp>
      <p:sp>
        <p:nvSpPr>
          <p:cNvPr id="5" name="عنصر نائب للتذييل 4"/>
          <p:cNvSpPr>
            <a:spLocks noGrp="1"/>
          </p:cNvSpPr>
          <p:nvPr>
            <p:ph type="ftr" sz="quarter" idx="11"/>
          </p:nvPr>
        </p:nvSpPr>
        <p:spPr bwMode="auto">
          <a:xfrm rot="5400000">
            <a:off x="7077456" y="4178808"/>
            <a:ext cx="3657600" cy="384048"/>
          </a:xfrm>
        </p:spPr>
        <p:txBody>
          <a:bodyPr/>
          <a:lstStyle/>
          <a:p>
            <a:endParaRPr lang="ar-SA">
              <a:solidFill>
                <a:srgbClr val="FFF39D"/>
              </a:solidFill>
            </a:endParaRPr>
          </a:p>
        </p:txBody>
      </p:sp>
      <p:sp>
        <p:nvSpPr>
          <p:cNvPr id="9" name="مستطيل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مستطيل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مستطيل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مستطيل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رابط مستقيم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رابط مستقيم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رابط مستقيم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7" name="رابط مستقيم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مستطيل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شكل بيضاوي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شكل بيضاوي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شكل بيضاوي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شكل بيضاوي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شكل بيضاوي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رابط مستقيم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6" name="عنصر نائب لرقم الشريحة 5"/>
          <p:cNvSpPr>
            <a:spLocks noGrp="1"/>
          </p:cNvSpPr>
          <p:nvPr>
            <p:ph type="sldNum" sz="quarter" idx="12"/>
          </p:nvPr>
        </p:nvSpPr>
        <p:spPr bwMode="auto">
          <a:xfrm>
            <a:off x="1340616" y="4928702"/>
            <a:ext cx="609600" cy="517524"/>
          </a:xfrm>
        </p:spPr>
        <p:txBody>
          <a:bodyPr/>
          <a:lstStyle/>
          <a:p>
            <a:fld id="{519E8B4F-0464-40FC-AE5C-DE2D7DF585D6}" type="slidenum">
              <a:rPr lang="ar-SA" smtClean="0"/>
              <a:pPr/>
              <a:t>‹#›</a:t>
            </a:fld>
            <a:endParaRPr lang="ar-SA"/>
          </a:p>
        </p:txBody>
      </p:sp>
    </p:spTree>
    <p:extLst>
      <p:ext uri="{BB962C8B-B14F-4D97-AF65-F5344CB8AC3E}">
        <p14:creationId xmlns:p14="http://schemas.microsoft.com/office/powerpoint/2010/main" val="341164678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19606F54-B114-41AB-B54E-3D1A523DF633}" type="datetimeFigureOut">
              <a:rPr lang="ar-SA" smtClean="0">
                <a:solidFill>
                  <a:srgbClr val="575F6D"/>
                </a:solidFill>
              </a:rPr>
              <a:pPr/>
              <a:t>30/05/35</a:t>
            </a:fld>
            <a:endParaRPr lang="ar-SA">
              <a:solidFill>
                <a:srgbClr val="575F6D"/>
              </a:solidFill>
            </a:endParaRPr>
          </a:p>
        </p:txBody>
      </p:sp>
      <p:sp>
        <p:nvSpPr>
          <p:cNvPr id="6" name="عنصر نائب للتذييل 5"/>
          <p:cNvSpPr>
            <a:spLocks noGrp="1"/>
          </p:cNvSpPr>
          <p:nvPr>
            <p:ph type="ftr" sz="quarter" idx="11"/>
          </p:nvPr>
        </p:nvSpPr>
        <p:spPr/>
        <p:txBody>
          <a:bodyPr/>
          <a:lstStyle/>
          <a:p>
            <a:endParaRPr lang="ar-SA">
              <a:solidFill>
                <a:srgbClr val="575F6D"/>
              </a:solidFill>
            </a:endParaRPr>
          </a:p>
        </p:txBody>
      </p:sp>
      <p:sp>
        <p:nvSpPr>
          <p:cNvPr id="7" name="عنصر نائب لرقم الشريحة 6"/>
          <p:cNvSpPr>
            <a:spLocks noGrp="1"/>
          </p:cNvSpPr>
          <p:nvPr>
            <p:ph type="sldNum" sz="quarter" idx="12"/>
          </p:nvPr>
        </p:nvSpPr>
        <p:spPr/>
        <p:txBody>
          <a:bodyPr/>
          <a:lstStyle/>
          <a:p>
            <a:fld id="{519E8B4F-0464-40FC-AE5C-DE2D7DF585D6}" type="slidenum">
              <a:rPr lang="ar-SA" smtClean="0"/>
              <a:pPr/>
              <a:t>‹#›</a:t>
            </a:fld>
            <a:endParaRPr lang="ar-SA"/>
          </a:p>
        </p:txBody>
      </p:sp>
      <p:sp>
        <p:nvSpPr>
          <p:cNvPr id="9" name="عنصر نائب للمحتوى 8"/>
          <p:cNvSpPr>
            <a:spLocks noGrp="1"/>
          </p:cNvSpPr>
          <p:nvPr>
            <p:ph sz="quarter" idx="1"/>
          </p:nvPr>
        </p:nvSpPr>
        <p:spPr>
          <a:xfrm>
            <a:off x="457200"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4270248"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extLst>
      <p:ext uri="{BB962C8B-B14F-4D97-AF65-F5344CB8AC3E}">
        <p14:creationId xmlns:p14="http://schemas.microsoft.com/office/powerpoint/2010/main" val="1070294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7543800" cy="1143000"/>
          </a:xfrm>
        </p:spPr>
        <p:txBody>
          <a:bodyPr anchor="b"/>
          <a:lstStyle>
            <a:lvl1pPr>
              <a:defRPr/>
            </a:lvl1pPr>
          </a:lstStyle>
          <a:p>
            <a:r>
              <a:rPr kumimoji="0" lang="ar-SA" smtClean="0"/>
              <a:t>انقر لتحرير نمط العنوان الرئيسي</a:t>
            </a:r>
            <a:endParaRPr kumimoji="0" lang="en-US"/>
          </a:p>
        </p:txBody>
      </p:sp>
      <p:sp>
        <p:nvSpPr>
          <p:cNvPr id="7" name="عنصر نائب للتاريخ 6"/>
          <p:cNvSpPr>
            <a:spLocks noGrp="1"/>
          </p:cNvSpPr>
          <p:nvPr>
            <p:ph type="dt" sz="half" idx="10"/>
          </p:nvPr>
        </p:nvSpPr>
        <p:spPr/>
        <p:txBody>
          <a:bodyPr/>
          <a:lstStyle/>
          <a:p>
            <a:fld id="{19606F54-B114-41AB-B54E-3D1A523DF633}" type="datetimeFigureOut">
              <a:rPr lang="ar-SA" smtClean="0">
                <a:solidFill>
                  <a:srgbClr val="575F6D"/>
                </a:solidFill>
              </a:rPr>
              <a:pPr/>
              <a:t>30/05/35</a:t>
            </a:fld>
            <a:endParaRPr lang="ar-SA">
              <a:solidFill>
                <a:srgbClr val="575F6D"/>
              </a:solidFill>
            </a:endParaRPr>
          </a:p>
        </p:txBody>
      </p:sp>
      <p:sp>
        <p:nvSpPr>
          <p:cNvPr id="8" name="عنصر نائب للتذييل 7"/>
          <p:cNvSpPr>
            <a:spLocks noGrp="1"/>
          </p:cNvSpPr>
          <p:nvPr>
            <p:ph type="ftr" sz="quarter" idx="11"/>
          </p:nvPr>
        </p:nvSpPr>
        <p:spPr/>
        <p:txBody>
          <a:bodyPr/>
          <a:lstStyle/>
          <a:p>
            <a:endParaRPr lang="ar-SA">
              <a:solidFill>
                <a:srgbClr val="575F6D"/>
              </a:solidFill>
            </a:endParaRPr>
          </a:p>
        </p:txBody>
      </p:sp>
      <p:sp>
        <p:nvSpPr>
          <p:cNvPr id="9" name="عنصر نائب لرقم الشريحة 8"/>
          <p:cNvSpPr>
            <a:spLocks noGrp="1"/>
          </p:cNvSpPr>
          <p:nvPr>
            <p:ph type="sldNum" sz="quarter" idx="12"/>
          </p:nvPr>
        </p:nvSpPr>
        <p:spPr/>
        <p:txBody>
          <a:bodyPr/>
          <a:lstStyle/>
          <a:p>
            <a:fld id="{519E8B4F-0464-40FC-AE5C-DE2D7DF585D6}" type="slidenum">
              <a:rPr lang="ar-SA" smtClean="0"/>
              <a:pPr/>
              <a:t>‹#›</a:t>
            </a:fld>
            <a:endParaRPr lang="ar-SA"/>
          </a:p>
        </p:txBody>
      </p:sp>
      <p:sp>
        <p:nvSpPr>
          <p:cNvPr id="11" name="عنصر نائب للمحتوى 10"/>
          <p:cNvSpPr>
            <a:spLocks noGrp="1"/>
          </p:cNvSpPr>
          <p:nvPr>
            <p:ph sz="quarter" idx="2"/>
          </p:nvPr>
        </p:nvSpPr>
        <p:spPr>
          <a:xfrm>
            <a:off x="457200"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quarter" idx="4"/>
          </p:nvPr>
        </p:nvSpPr>
        <p:spPr>
          <a:xfrm>
            <a:off x="4371975"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2" name="عنصر نائب للنص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
        <p:nvSpPr>
          <p:cNvPr id="14" name="عنصر نائب للنص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Tree>
    <p:extLst>
      <p:ext uri="{BB962C8B-B14F-4D97-AF65-F5344CB8AC3E}">
        <p14:creationId xmlns:p14="http://schemas.microsoft.com/office/powerpoint/2010/main" val="1647989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6" name="عنصر نائب للتاريخ 5"/>
          <p:cNvSpPr>
            <a:spLocks noGrp="1"/>
          </p:cNvSpPr>
          <p:nvPr>
            <p:ph type="dt" sz="half" idx="10"/>
          </p:nvPr>
        </p:nvSpPr>
        <p:spPr/>
        <p:txBody>
          <a:bodyPr rtlCol="0"/>
          <a:lstStyle/>
          <a:p>
            <a:fld id="{19606F54-B114-41AB-B54E-3D1A523DF633}" type="datetimeFigureOut">
              <a:rPr lang="ar-SA" smtClean="0">
                <a:solidFill>
                  <a:srgbClr val="575F6D"/>
                </a:solidFill>
              </a:rPr>
              <a:pPr/>
              <a:t>30/05/35</a:t>
            </a:fld>
            <a:endParaRPr lang="ar-SA">
              <a:solidFill>
                <a:srgbClr val="575F6D"/>
              </a:solidFill>
            </a:endParaRPr>
          </a:p>
        </p:txBody>
      </p:sp>
      <p:sp>
        <p:nvSpPr>
          <p:cNvPr id="7" name="عنصر نائب لرقم الشريحة 6"/>
          <p:cNvSpPr>
            <a:spLocks noGrp="1"/>
          </p:cNvSpPr>
          <p:nvPr>
            <p:ph type="sldNum" sz="quarter" idx="11"/>
          </p:nvPr>
        </p:nvSpPr>
        <p:spPr/>
        <p:txBody>
          <a:bodyPr rtlCol="0"/>
          <a:lstStyle/>
          <a:p>
            <a:fld id="{519E8B4F-0464-40FC-AE5C-DE2D7DF585D6}" type="slidenum">
              <a:rPr lang="ar-SA" smtClean="0"/>
              <a:pPr/>
              <a:t>‹#›</a:t>
            </a:fld>
            <a:endParaRPr lang="ar-SA"/>
          </a:p>
        </p:txBody>
      </p:sp>
      <p:sp>
        <p:nvSpPr>
          <p:cNvPr id="8" name="عنصر نائب للتذييل 7"/>
          <p:cNvSpPr>
            <a:spLocks noGrp="1"/>
          </p:cNvSpPr>
          <p:nvPr>
            <p:ph type="ftr" sz="quarter" idx="12"/>
          </p:nvPr>
        </p:nvSpPr>
        <p:spPr/>
        <p:txBody>
          <a:bodyPr rtlCol="0"/>
          <a:lstStyle/>
          <a:p>
            <a:endParaRPr lang="ar-SA">
              <a:solidFill>
                <a:srgbClr val="575F6D"/>
              </a:solidFill>
            </a:endParaRPr>
          </a:p>
        </p:txBody>
      </p:sp>
    </p:spTree>
    <p:extLst>
      <p:ext uri="{BB962C8B-B14F-4D97-AF65-F5344CB8AC3E}">
        <p14:creationId xmlns:p14="http://schemas.microsoft.com/office/powerpoint/2010/main" val="26882697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9606F54-B114-41AB-B54E-3D1A523DF633}" type="datetimeFigureOut">
              <a:rPr lang="ar-SA" smtClean="0">
                <a:solidFill>
                  <a:srgbClr val="575F6D"/>
                </a:solidFill>
              </a:rPr>
              <a:pPr/>
              <a:t>30/05/35</a:t>
            </a:fld>
            <a:endParaRPr lang="ar-SA">
              <a:solidFill>
                <a:srgbClr val="575F6D"/>
              </a:solidFill>
            </a:endParaRPr>
          </a:p>
        </p:txBody>
      </p:sp>
      <p:sp>
        <p:nvSpPr>
          <p:cNvPr id="3" name="عنصر نائب للتذييل 2"/>
          <p:cNvSpPr>
            <a:spLocks noGrp="1"/>
          </p:cNvSpPr>
          <p:nvPr>
            <p:ph type="ftr" sz="quarter" idx="11"/>
          </p:nvPr>
        </p:nvSpPr>
        <p:spPr/>
        <p:txBody>
          <a:bodyPr/>
          <a:lstStyle/>
          <a:p>
            <a:endParaRPr lang="ar-SA">
              <a:solidFill>
                <a:srgbClr val="575F6D"/>
              </a:solidFill>
            </a:endParaRPr>
          </a:p>
        </p:txBody>
      </p:sp>
      <p:sp>
        <p:nvSpPr>
          <p:cNvPr id="4" name="عنصر نائب لرقم الشريحة 3"/>
          <p:cNvSpPr>
            <a:spLocks noGrp="1"/>
          </p:cNvSpPr>
          <p:nvPr>
            <p:ph type="sldNum" sz="quarter" idx="12"/>
          </p:nvPr>
        </p:nvSpPr>
        <p:spPr/>
        <p:txBody>
          <a:bodyPr/>
          <a:lstStyle/>
          <a:p>
            <a:fld id="{519E8B4F-0464-40FC-AE5C-DE2D7DF585D6}" type="slidenum">
              <a:rPr lang="ar-SA" smtClean="0"/>
              <a:pPr/>
              <a:t>‹#›</a:t>
            </a:fld>
            <a:endParaRPr lang="ar-SA"/>
          </a:p>
        </p:txBody>
      </p:sp>
    </p:spTree>
    <p:extLst>
      <p:ext uri="{BB962C8B-B14F-4D97-AF65-F5344CB8AC3E}">
        <p14:creationId xmlns:p14="http://schemas.microsoft.com/office/powerpoint/2010/main" val="35721082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عنوان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8" name="رابط مستقيم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رابط مستقيم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رابط مستقيم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مستطيل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رابط مستقيم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4" name="شكل بيضاوي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عنصر نائب للمحتوى 17"/>
          <p:cNvSpPr>
            <a:spLocks noGrp="1"/>
          </p:cNvSpPr>
          <p:nvPr>
            <p:ph sz="quarter" idx="1"/>
          </p:nvPr>
        </p:nvSpPr>
        <p:spPr>
          <a:xfrm>
            <a:off x="304800" y="274320"/>
            <a:ext cx="5638800" cy="6327648"/>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4"/>
          </p:nvPr>
        </p:nvSpPr>
        <p:spPr/>
        <p:txBody>
          <a:bodyPr rtlCol="0"/>
          <a:lstStyle/>
          <a:p>
            <a:fld id="{19606F54-B114-41AB-B54E-3D1A523DF633}" type="datetimeFigureOut">
              <a:rPr lang="ar-SA" smtClean="0">
                <a:solidFill>
                  <a:srgbClr val="575F6D"/>
                </a:solidFill>
              </a:rPr>
              <a:pPr/>
              <a:t>30/05/35</a:t>
            </a:fld>
            <a:endParaRPr lang="ar-SA">
              <a:solidFill>
                <a:srgbClr val="575F6D"/>
              </a:solidFill>
            </a:endParaRPr>
          </a:p>
        </p:txBody>
      </p:sp>
      <p:sp>
        <p:nvSpPr>
          <p:cNvPr id="22" name="عنصر نائب لرقم الشريحة 21"/>
          <p:cNvSpPr>
            <a:spLocks noGrp="1"/>
          </p:cNvSpPr>
          <p:nvPr>
            <p:ph type="sldNum" sz="quarter" idx="15"/>
          </p:nvPr>
        </p:nvSpPr>
        <p:spPr/>
        <p:txBody>
          <a:bodyPr rtlCol="0"/>
          <a:lstStyle/>
          <a:p>
            <a:fld id="{519E8B4F-0464-40FC-AE5C-DE2D7DF585D6}" type="slidenum">
              <a:rPr lang="ar-SA" smtClean="0"/>
              <a:pPr/>
              <a:t>‹#›</a:t>
            </a:fld>
            <a:endParaRPr lang="ar-SA"/>
          </a:p>
        </p:txBody>
      </p:sp>
      <p:sp>
        <p:nvSpPr>
          <p:cNvPr id="23" name="عنصر نائب للتذييل 22"/>
          <p:cNvSpPr>
            <a:spLocks noGrp="1"/>
          </p:cNvSpPr>
          <p:nvPr>
            <p:ph type="ftr" sz="quarter" idx="16"/>
          </p:nvPr>
        </p:nvSpPr>
        <p:spPr/>
        <p:txBody>
          <a:bodyPr rtlCol="0"/>
          <a:lstStyle/>
          <a:p>
            <a:endParaRPr lang="ar-SA">
              <a:solidFill>
                <a:srgbClr val="575F6D"/>
              </a:solidFill>
            </a:endParaRPr>
          </a:p>
        </p:txBody>
      </p:sp>
    </p:spTree>
    <p:extLst>
      <p:ext uri="{BB962C8B-B14F-4D97-AF65-F5344CB8AC3E}">
        <p14:creationId xmlns:p14="http://schemas.microsoft.com/office/powerpoint/2010/main" val="3969304350"/>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رابط مستقيم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شكل بيضاوي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عنوان 1"/>
          <p:cNvSpPr>
            <a:spLocks noGrp="1"/>
          </p:cNvSpPr>
          <p:nvPr>
            <p:ph type="title"/>
          </p:nvPr>
        </p:nvSpPr>
        <p:spPr>
          <a:xfrm rot="5400000">
            <a:off x="3350133" y="3200400"/>
            <a:ext cx="6309360" cy="457200"/>
          </a:xfrm>
        </p:spPr>
        <p:txBody>
          <a:bodyPr anchor="b"/>
          <a:lstStyle>
            <a:lvl1pPr algn="l">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ar-SA" smtClean="0"/>
              <a:t>انقر فوق الأيقونة لإضافة صورة</a:t>
            </a:r>
            <a:endParaRPr kumimoji="0" lang="en-US" dirty="0"/>
          </a:p>
        </p:txBody>
      </p:sp>
      <p:sp>
        <p:nvSpPr>
          <p:cNvPr id="4" name="عنصر نائب للنص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10" name="رابط مستقيم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مستطيل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رابط مستقيم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9" name="رابط مستقيم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رابط مستقيم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عنصر نائب للتاريخ 16"/>
          <p:cNvSpPr>
            <a:spLocks noGrp="1"/>
          </p:cNvSpPr>
          <p:nvPr>
            <p:ph type="dt" sz="half" idx="10"/>
          </p:nvPr>
        </p:nvSpPr>
        <p:spPr/>
        <p:txBody>
          <a:bodyPr rtlCol="0"/>
          <a:lstStyle/>
          <a:p>
            <a:fld id="{19606F54-B114-41AB-B54E-3D1A523DF633}" type="datetimeFigureOut">
              <a:rPr lang="ar-SA" smtClean="0">
                <a:solidFill>
                  <a:srgbClr val="575F6D"/>
                </a:solidFill>
              </a:rPr>
              <a:pPr/>
              <a:t>30/05/35</a:t>
            </a:fld>
            <a:endParaRPr lang="ar-SA">
              <a:solidFill>
                <a:srgbClr val="575F6D"/>
              </a:solidFill>
            </a:endParaRPr>
          </a:p>
        </p:txBody>
      </p:sp>
      <p:sp>
        <p:nvSpPr>
          <p:cNvPr id="18" name="عنصر نائب لرقم الشريحة 17"/>
          <p:cNvSpPr>
            <a:spLocks noGrp="1"/>
          </p:cNvSpPr>
          <p:nvPr>
            <p:ph type="sldNum" sz="quarter" idx="11"/>
          </p:nvPr>
        </p:nvSpPr>
        <p:spPr/>
        <p:txBody>
          <a:bodyPr rtlCol="0"/>
          <a:lstStyle/>
          <a:p>
            <a:fld id="{519E8B4F-0464-40FC-AE5C-DE2D7DF585D6}" type="slidenum">
              <a:rPr lang="ar-SA" smtClean="0"/>
              <a:pPr/>
              <a:t>‹#›</a:t>
            </a:fld>
            <a:endParaRPr lang="ar-SA"/>
          </a:p>
        </p:txBody>
      </p:sp>
      <p:sp>
        <p:nvSpPr>
          <p:cNvPr id="21" name="عنصر نائب للتذييل 20"/>
          <p:cNvSpPr>
            <a:spLocks noGrp="1"/>
          </p:cNvSpPr>
          <p:nvPr>
            <p:ph type="ftr" sz="quarter" idx="12"/>
          </p:nvPr>
        </p:nvSpPr>
        <p:spPr/>
        <p:txBody>
          <a:bodyPr rtlCol="0"/>
          <a:lstStyle/>
          <a:p>
            <a:endParaRPr lang="ar-SA">
              <a:solidFill>
                <a:srgbClr val="575F6D"/>
              </a:solidFill>
            </a:endParaRPr>
          </a:p>
        </p:txBody>
      </p:sp>
    </p:spTree>
    <p:extLst>
      <p:ext uri="{BB962C8B-B14F-4D97-AF65-F5344CB8AC3E}">
        <p14:creationId xmlns:p14="http://schemas.microsoft.com/office/powerpoint/2010/main" val="1031148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9606F54-B114-41AB-B54E-3D1A523DF633}" type="datetimeFigureOut">
              <a:rPr lang="ar-SA" smtClean="0">
                <a:solidFill>
                  <a:srgbClr val="575F6D"/>
                </a:solidFill>
              </a:rPr>
              <a:pPr/>
              <a:t>30/05/35</a:t>
            </a:fld>
            <a:endParaRPr lang="ar-SA">
              <a:solidFill>
                <a:srgbClr val="575F6D"/>
              </a:solidFill>
            </a:endParaRPr>
          </a:p>
        </p:txBody>
      </p:sp>
      <p:sp>
        <p:nvSpPr>
          <p:cNvPr id="5" name="عنصر نائب للتذييل 4"/>
          <p:cNvSpPr>
            <a:spLocks noGrp="1"/>
          </p:cNvSpPr>
          <p:nvPr>
            <p:ph type="ftr" sz="quarter" idx="11"/>
          </p:nvPr>
        </p:nvSpPr>
        <p:spPr/>
        <p:txBody>
          <a:bodyPr/>
          <a:lstStyle/>
          <a:p>
            <a:endParaRPr lang="ar-SA">
              <a:solidFill>
                <a:srgbClr val="575F6D"/>
              </a:solidFill>
            </a:endParaRPr>
          </a:p>
        </p:txBody>
      </p:sp>
      <p:sp>
        <p:nvSpPr>
          <p:cNvPr id="6" name="عنصر نائب لرقم الشريحة 5"/>
          <p:cNvSpPr>
            <a:spLocks noGrp="1"/>
          </p:cNvSpPr>
          <p:nvPr>
            <p:ph type="sldNum" sz="quarter" idx="12"/>
          </p:nvPr>
        </p:nvSpPr>
        <p:spPr/>
        <p:txBody>
          <a:bodyPr/>
          <a:lstStyle/>
          <a:p>
            <a:fld id="{519E8B4F-0464-40FC-AE5C-DE2D7DF585D6}" type="slidenum">
              <a:rPr lang="ar-SA" smtClean="0"/>
              <a:pPr/>
              <a:t>‹#›</a:t>
            </a:fld>
            <a:endParaRPr lang="ar-SA"/>
          </a:p>
        </p:txBody>
      </p:sp>
    </p:spTree>
    <p:extLst>
      <p:ext uri="{BB962C8B-B14F-4D97-AF65-F5344CB8AC3E}">
        <p14:creationId xmlns:p14="http://schemas.microsoft.com/office/powerpoint/2010/main" val="21989488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9"/>
            <a:ext cx="1676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9606F54-B114-41AB-B54E-3D1A523DF633}" type="datetimeFigureOut">
              <a:rPr lang="ar-SA" smtClean="0">
                <a:solidFill>
                  <a:srgbClr val="575F6D"/>
                </a:solidFill>
              </a:rPr>
              <a:pPr/>
              <a:t>30/05/35</a:t>
            </a:fld>
            <a:endParaRPr lang="ar-SA">
              <a:solidFill>
                <a:srgbClr val="575F6D"/>
              </a:solidFill>
            </a:endParaRPr>
          </a:p>
        </p:txBody>
      </p:sp>
      <p:sp>
        <p:nvSpPr>
          <p:cNvPr id="5" name="عنصر نائب للتذييل 4"/>
          <p:cNvSpPr>
            <a:spLocks noGrp="1"/>
          </p:cNvSpPr>
          <p:nvPr>
            <p:ph type="ftr" sz="quarter" idx="11"/>
          </p:nvPr>
        </p:nvSpPr>
        <p:spPr/>
        <p:txBody>
          <a:bodyPr/>
          <a:lstStyle/>
          <a:p>
            <a:endParaRPr lang="ar-SA">
              <a:solidFill>
                <a:srgbClr val="575F6D"/>
              </a:solidFill>
            </a:endParaRPr>
          </a:p>
        </p:txBody>
      </p:sp>
      <p:sp>
        <p:nvSpPr>
          <p:cNvPr id="6" name="عنصر نائب لرقم الشريحة 5"/>
          <p:cNvSpPr>
            <a:spLocks noGrp="1"/>
          </p:cNvSpPr>
          <p:nvPr>
            <p:ph type="sldNum" sz="quarter" idx="12"/>
          </p:nvPr>
        </p:nvSpPr>
        <p:spPr/>
        <p:txBody>
          <a:bodyPr/>
          <a:lstStyle/>
          <a:p>
            <a:fld id="{519E8B4F-0464-40FC-AE5C-DE2D7DF585D6}" type="slidenum">
              <a:rPr lang="ar-SA" smtClean="0"/>
              <a:pPr/>
              <a:t>‹#›</a:t>
            </a:fld>
            <a:endParaRPr lang="ar-SA"/>
          </a:p>
        </p:txBody>
      </p:sp>
    </p:spTree>
    <p:extLst>
      <p:ext uri="{BB962C8B-B14F-4D97-AF65-F5344CB8AC3E}">
        <p14:creationId xmlns:p14="http://schemas.microsoft.com/office/powerpoint/2010/main" val="37403337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1"/>
      </p:bgRef>
    </p:bg>
    <p:spTree>
      <p:nvGrpSpPr>
        <p:cNvPr id="1" name=""/>
        <p:cNvGrpSpPr/>
        <p:nvPr/>
      </p:nvGrpSpPr>
      <p:grpSpPr>
        <a:xfrm>
          <a:off x="0" y="0"/>
          <a:ext cx="0" cy="0"/>
          <a:chOff x="0" y="0"/>
          <a:chExt cx="0" cy="0"/>
        </a:xfrm>
      </p:grpSpPr>
      <p:sp>
        <p:nvSpPr>
          <p:cNvPr id="8" name="عنوان 7"/>
          <p:cNvSpPr>
            <a:spLocks noGrp="1"/>
          </p:cNvSpPr>
          <p:nvPr>
            <p:ph type="ctrTitle"/>
          </p:nvPr>
        </p:nvSpPr>
        <p:spPr>
          <a:xfrm>
            <a:off x="2286000" y="3124200"/>
            <a:ext cx="6172200" cy="1894362"/>
          </a:xfrm>
        </p:spPr>
        <p:txBody>
          <a:bodyPr/>
          <a:lstStyle>
            <a:lvl1pPr>
              <a:defRPr b="1"/>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bwMode="auto">
          <a:xfrm rot="5400000">
            <a:off x="7764621" y="1174097"/>
            <a:ext cx="2286000" cy="381000"/>
          </a:xfrm>
        </p:spPr>
        <p:txBody>
          <a:bodyPr/>
          <a:lstStyle/>
          <a:p>
            <a:fld id="{19606F54-B114-41AB-B54E-3D1A523DF633}" type="datetimeFigureOut">
              <a:rPr lang="ar-SA" smtClean="0">
                <a:solidFill>
                  <a:srgbClr val="575F6D"/>
                </a:solidFill>
              </a:rPr>
              <a:pPr/>
              <a:t>30/05/35</a:t>
            </a:fld>
            <a:endParaRPr lang="ar-SA">
              <a:solidFill>
                <a:srgbClr val="575F6D"/>
              </a:solidFill>
            </a:endParaRPr>
          </a:p>
        </p:txBody>
      </p:sp>
      <p:sp>
        <p:nvSpPr>
          <p:cNvPr id="17" name="عنصر نائب للتذييل 16"/>
          <p:cNvSpPr>
            <a:spLocks noGrp="1"/>
          </p:cNvSpPr>
          <p:nvPr>
            <p:ph type="ftr" sz="quarter" idx="11"/>
          </p:nvPr>
        </p:nvSpPr>
        <p:spPr bwMode="auto">
          <a:xfrm rot="5400000">
            <a:off x="7077269" y="4181669"/>
            <a:ext cx="3657600" cy="384048"/>
          </a:xfrm>
        </p:spPr>
        <p:txBody>
          <a:bodyPr/>
          <a:lstStyle/>
          <a:p>
            <a:endParaRPr lang="ar-SA">
              <a:solidFill>
                <a:srgbClr val="575F6D"/>
              </a:solidFill>
            </a:endParaRPr>
          </a:p>
        </p:txBody>
      </p:sp>
      <p:sp>
        <p:nvSpPr>
          <p:cNvPr id="10" name="مستطيل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مستطيل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مستطيل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مستطيل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رابط مستقيم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8" name="رابط مستقيم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0" name="رابط مستقيم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5" name="رابط مستقيم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2" name="رابط مستقيم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7" name="مستطيل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شكل بيضاوي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شكل بيضاوي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شكل بيضاوي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شكل بيضاوي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شكل بيضاوي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عنصر نائب لرقم الشريحة 28"/>
          <p:cNvSpPr>
            <a:spLocks noGrp="1"/>
          </p:cNvSpPr>
          <p:nvPr>
            <p:ph type="sldNum" sz="quarter" idx="12"/>
          </p:nvPr>
        </p:nvSpPr>
        <p:spPr bwMode="auto">
          <a:xfrm>
            <a:off x="1325544" y="4928702"/>
            <a:ext cx="609600" cy="517524"/>
          </a:xfrm>
        </p:spPr>
        <p:txBody>
          <a:bodyPr/>
          <a:lstStyle/>
          <a:p>
            <a:fld id="{519E8B4F-0464-40FC-AE5C-DE2D7DF585D6}" type="slidenum">
              <a:rPr lang="ar-SA" smtClean="0"/>
              <a:pPr/>
              <a:t>‹#›</a:t>
            </a:fld>
            <a:endParaRPr lang="ar-SA"/>
          </a:p>
        </p:txBody>
      </p:sp>
    </p:spTree>
    <p:extLst>
      <p:ext uri="{BB962C8B-B14F-4D97-AF65-F5344CB8AC3E}">
        <p14:creationId xmlns:p14="http://schemas.microsoft.com/office/powerpoint/2010/main" val="623873480"/>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8" name="عنصر نائب للمحتوى 7"/>
          <p:cNvSpPr>
            <a:spLocks noGrp="1"/>
          </p:cNvSpPr>
          <p:nvPr>
            <p:ph sz="quarter" idx="1"/>
          </p:nvPr>
        </p:nvSpPr>
        <p:spPr>
          <a:xfrm>
            <a:off x="457200" y="1600200"/>
            <a:ext cx="7467600" cy="487375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4"/>
          </p:nvPr>
        </p:nvSpPr>
        <p:spPr/>
        <p:txBody>
          <a:bodyPr rtlCol="0"/>
          <a:lstStyle/>
          <a:p>
            <a:fld id="{19606F54-B114-41AB-B54E-3D1A523DF633}" type="datetimeFigureOut">
              <a:rPr lang="ar-SA" smtClean="0">
                <a:solidFill>
                  <a:srgbClr val="575F6D"/>
                </a:solidFill>
              </a:rPr>
              <a:pPr/>
              <a:t>30/05/35</a:t>
            </a:fld>
            <a:endParaRPr lang="ar-SA">
              <a:solidFill>
                <a:srgbClr val="575F6D"/>
              </a:solidFill>
            </a:endParaRPr>
          </a:p>
        </p:txBody>
      </p:sp>
      <p:sp>
        <p:nvSpPr>
          <p:cNvPr id="9" name="عنصر نائب لرقم الشريحة 8"/>
          <p:cNvSpPr>
            <a:spLocks noGrp="1"/>
          </p:cNvSpPr>
          <p:nvPr>
            <p:ph type="sldNum" sz="quarter" idx="15"/>
          </p:nvPr>
        </p:nvSpPr>
        <p:spPr/>
        <p:txBody>
          <a:bodyPr rtlCol="0"/>
          <a:lstStyle/>
          <a:p>
            <a:fld id="{519E8B4F-0464-40FC-AE5C-DE2D7DF585D6}" type="slidenum">
              <a:rPr lang="ar-SA" smtClean="0"/>
              <a:pPr/>
              <a:t>‹#›</a:t>
            </a:fld>
            <a:endParaRPr lang="ar-SA"/>
          </a:p>
        </p:txBody>
      </p:sp>
      <p:sp>
        <p:nvSpPr>
          <p:cNvPr id="10" name="عنصر نائب للتذييل 9"/>
          <p:cNvSpPr>
            <a:spLocks noGrp="1"/>
          </p:cNvSpPr>
          <p:nvPr>
            <p:ph type="ftr" sz="quarter" idx="16"/>
          </p:nvPr>
        </p:nvSpPr>
        <p:spPr/>
        <p:txBody>
          <a:bodyPr rtlCol="0"/>
          <a:lstStyle/>
          <a:p>
            <a:endParaRPr lang="ar-SA">
              <a:solidFill>
                <a:srgbClr val="575F6D"/>
              </a:solidFill>
            </a:endParaRPr>
          </a:p>
        </p:txBody>
      </p:sp>
    </p:spTree>
    <p:extLst>
      <p:ext uri="{BB962C8B-B14F-4D97-AF65-F5344CB8AC3E}">
        <p14:creationId xmlns:p14="http://schemas.microsoft.com/office/powerpoint/2010/main" val="35438883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286000" y="2895600"/>
            <a:ext cx="6172200" cy="2053590"/>
          </a:xfrm>
        </p:spPr>
        <p:txBody>
          <a:bodyPr/>
          <a:lstStyle>
            <a:lvl1pPr algn="l">
              <a:buNone/>
              <a:defRPr sz="3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bwMode="auto">
          <a:xfrm rot="5400000">
            <a:off x="7763256" y="1170432"/>
            <a:ext cx="2286000" cy="381000"/>
          </a:xfrm>
        </p:spPr>
        <p:txBody>
          <a:bodyPr/>
          <a:lstStyle/>
          <a:p>
            <a:fld id="{19606F54-B114-41AB-B54E-3D1A523DF633}" type="datetimeFigureOut">
              <a:rPr lang="ar-SA" smtClean="0">
                <a:solidFill>
                  <a:srgbClr val="FFF39D"/>
                </a:solidFill>
              </a:rPr>
              <a:pPr/>
              <a:t>30/05/35</a:t>
            </a:fld>
            <a:endParaRPr lang="ar-SA">
              <a:solidFill>
                <a:srgbClr val="FFF39D"/>
              </a:solidFill>
            </a:endParaRPr>
          </a:p>
        </p:txBody>
      </p:sp>
      <p:sp>
        <p:nvSpPr>
          <p:cNvPr id="5" name="عنصر نائب للتذييل 4"/>
          <p:cNvSpPr>
            <a:spLocks noGrp="1"/>
          </p:cNvSpPr>
          <p:nvPr>
            <p:ph type="ftr" sz="quarter" idx="11"/>
          </p:nvPr>
        </p:nvSpPr>
        <p:spPr bwMode="auto">
          <a:xfrm rot="5400000">
            <a:off x="7077456" y="4178808"/>
            <a:ext cx="3657600" cy="384048"/>
          </a:xfrm>
        </p:spPr>
        <p:txBody>
          <a:bodyPr/>
          <a:lstStyle/>
          <a:p>
            <a:endParaRPr lang="ar-SA">
              <a:solidFill>
                <a:srgbClr val="FFF39D"/>
              </a:solidFill>
            </a:endParaRPr>
          </a:p>
        </p:txBody>
      </p:sp>
      <p:sp>
        <p:nvSpPr>
          <p:cNvPr id="9" name="مستطيل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مستطيل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مستطيل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مستطيل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رابط مستقيم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رابط مستقيم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رابط مستقيم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7" name="رابط مستقيم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مستطيل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شكل بيضاوي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شكل بيضاوي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شكل بيضاوي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شكل بيضاوي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شكل بيضاوي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رابط مستقيم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6" name="عنصر نائب لرقم الشريحة 5"/>
          <p:cNvSpPr>
            <a:spLocks noGrp="1"/>
          </p:cNvSpPr>
          <p:nvPr>
            <p:ph type="sldNum" sz="quarter" idx="12"/>
          </p:nvPr>
        </p:nvSpPr>
        <p:spPr bwMode="auto">
          <a:xfrm>
            <a:off x="1340616" y="4928702"/>
            <a:ext cx="609600" cy="517524"/>
          </a:xfrm>
        </p:spPr>
        <p:txBody>
          <a:bodyPr/>
          <a:lstStyle/>
          <a:p>
            <a:fld id="{519E8B4F-0464-40FC-AE5C-DE2D7DF585D6}" type="slidenum">
              <a:rPr lang="ar-SA" smtClean="0"/>
              <a:pPr/>
              <a:t>‹#›</a:t>
            </a:fld>
            <a:endParaRPr lang="ar-SA"/>
          </a:p>
        </p:txBody>
      </p:sp>
    </p:spTree>
    <p:extLst>
      <p:ext uri="{BB962C8B-B14F-4D97-AF65-F5344CB8AC3E}">
        <p14:creationId xmlns:p14="http://schemas.microsoft.com/office/powerpoint/2010/main" val="4181315168"/>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19606F54-B114-41AB-B54E-3D1A523DF633}" type="datetimeFigureOut">
              <a:rPr lang="ar-SA" smtClean="0">
                <a:solidFill>
                  <a:srgbClr val="575F6D"/>
                </a:solidFill>
              </a:rPr>
              <a:pPr/>
              <a:t>30/05/35</a:t>
            </a:fld>
            <a:endParaRPr lang="ar-SA">
              <a:solidFill>
                <a:srgbClr val="575F6D"/>
              </a:solidFill>
            </a:endParaRPr>
          </a:p>
        </p:txBody>
      </p:sp>
      <p:sp>
        <p:nvSpPr>
          <p:cNvPr id="6" name="عنصر نائب للتذييل 5"/>
          <p:cNvSpPr>
            <a:spLocks noGrp="1"/>
          </p:cNvSpPr>
          <p:nvPr>
            <p:ph type="ftr" sz="quarter" idx="11"/>
          </p:nvPr>
        </p:nvSpPr>
        <p:spPr/>
        <p:txBody>
          <a:bodyPr/>
          <a:lstStyle/>
          <a:p>
            <a:endParaRPr lang="ar-SA">
              <a:solidFill>
                <a:srgbClr val="575F6D"/>
              </a:solidFill>
            </a:endParaRPr>
          </a:p>
        </p:txBody>
      </p:sp>
      <p:sp>
        <p:nvSpPr>
          <p:cNvPr id="7" name="عنصر نائب لرقم الشريحة 6"/>
          <p:cNvSpPr>
            <a:spLocks noGrp="1"/>
          </p:cNvSpPr>
          <p:nvPr>
            <p:ph type="sldNum" sz="quarter" idx="12"/>
          </p:nvPr>
        </p:nvSpPr>
        <p:spPr/>
        <p:txBody>
          <a:bodyPr/>
          <a:lstStyle/>
          <a:p>
            <a:fld id="{519E8B4F-0464-40FC-AE5C-DE2D7DF585D6}" type="slidenum">
              <a:rPr lang="ar-SA" smtClean="0"/>
              <a:pPr/>
              <a:t>‹#›</a:t>
            </a:fld>
            <a:endParaRPr lang="ar-SA"/>
          </a:p>
        </p:txBody>
      </p:sp>
      <p:sp>
        <p:nvSpPr>
          <p:cNvPr id="9" name="عنصر نائب للمحتوى 8"/>
          <p:cNvSpPr>
            <a:spLocks noGrp="1"/>
          </p:cNvSpPr>
          <p:nvPr>
            <p:ph sz="quarter" idx="1"/>
          </p:nvPr>
        </p:nvSpPr>
        <p:spPr>
          <a:xfrm>
            <a:off x="457200"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4270248"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extLst>
      <p:ext uri="{BB962C8B-B14F-4D97-AF65-F5344CB8AC3E}">
        <p14:creationId xmlns:p14="http://schemas.microsoft.com/office/powerpoint/2010/main" val="18741698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7543800" cy="1143000"/>
          </a:xfrm>
        </p:spPr>
        <p:txBody>
          <a:bodyPr anchor="b"/>
          <a:lstStyle>
            <a:lvl1pPr>
              <a:defRPr/>
            </a:lvl1pPr>
          </a:lstStyle>
          <a:p>
            <a:r>
              <a:rPr kumimoji="0" lang="ar-SA" smtClean="0"/>
              <a:t>انقر لتحرير نمط العنوان الرئيسي</a:t>
            </a:r>
            <a:endParaRPr kumimoji="0" lang="en-US"/>
          </a:p>
        </p:txBody>
      </p:sp>
      <p:sp>
        <p:nvSpPr>
          <p:cNvPr id="7" name="عنصر نائب للتاريخ 6"/>
          <p:cNvSpPr>
            <a:spLocks noGrp="1"/>
          </p:cNvSpPr>
          <p:nvPr>
            <p:ph type="dt" sz="half" idx="10"/>
          </p:nvPr>
        </p:nvSpPr>
        <p:spPr/>
        <p:txBody>
          <a:bodyPr/>
          <a:lstStyle/>
          <a:p>
            <a:fld id="{19606F54-B114-41AB-B54E-3D1A523DF633}" type="datetimeFigureOut">
              <a:rPr lang="ar-SA" smtClean="0">
                <a:solidFill>
                  <a:srgbClr val="575F6D"/>
                </a:solidFill>
              </a:rPr>
              <a:pPr/>
              <a:t>30/05/35</a:t>
            </a:fld>
            <a:endParaRPr lang="ar-SA">
              <a:solidFill>
                <a:srgbClr val="575F6D"/>
              </a:solidFill>
            </a:endParaRPr>
          </a:p>
        </p:txBody>
      </p:sp>
      <p:sp>
        <p:nvSpPr>
          <p:cNvPr id="8" name="عنصر نائب للتذييل 7"/>
          <p:cNvSpPr>
            <a:spLocks noGrp="1"/>
          </p:cNvSpPr>
          <p:nvPr>
            <p:ph type="ftr" sz="quarter" idx="11"/>
          </p:nvPr>
        </p:nvSpPr>
        <p:spPr/>
        <p:txBody>
          <a:bodyPr/>
          <a:lstStyle/>
          <a:p>
            <a:endParaRPr lang="ar-SA">
              <a:solidFill>
                <a:srgbClr val="575F6D"/>
              </a:solidFill>
            </a:endParaRPr>
          </a:p>
        </p:txBody>
      </p:sp>
      <p:sp>
        <p:nvSpPr>
          <p:cNvPr id="9" name="عنصر نائب لرقم الشريحة 8"/>
          <p:cNvSpPr>
            <a:spLocks noGrp="1"/>
          </p:cNvSpPr>
          <p:nvPr>
            <p:ph type="sldNum" sz="quarter" idx="12"/>
          </p:nvPr>
        </p:nvSpPr>
        <p:spPr/>
        <p:txBody>
          <a:bodyPr/>
          <a:lstStyle/>
          <a:p>
            <a:fld id="{519E8B4F-0464-40FC-AE5C-DE2D7DF585D6}" type="slidenum">
              <a:rPr lang="ar-SA" smtClean="0"/>
              <a:pPr/>
              <a:t>‹#›</a:t>
            </a:fld>
            <a:endParaRPr lang="ar-SA"/>
          </a:p>
        </p:txBody>
      </p:sp>
      <p:sp>
        <p:nvSpPr>
          <p:cNvPr id="11" name="عنصر نائب للمحتوى 10"/>
          <p:cNvSpPr>
            <a:spLocks noGrp="1"/>
          </p:cNvSpPr>
          <p:nvPr>
            <p:ph sz="quarter" idx="2"/>
          </p:nvPr>
        </p:nvSpPr>
        <p:spPr>
          <a:xfrm>
            <a:off x="457200"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quarter" idx="4"/>
          </p:nvPr>
        </p:nvSpPr>
        <p:spPr>
          <a:xfrm>
            <a:off x="4371975"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2" name="عنصر نائب للنص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
        <p:nvSpPr>
          <p:cNvPr id="14" name="عنصر نائب للنص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Tree>
    <p:extLst>
      <p:ext uri="{BB962C8B-B14F-4D97-AF65-F5344CB8AC3E}">
        <p14:creationId xmlns:p14="http://schemas.microsoft.com/office/powerpoint/2010/main" val="17271175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6" name="عنصر نائب للتاريخ 5"/>
          <p:cNvSpPr>
            <a:spLocks noGrp="1"/>
          </p:cNvSpPr>
          <p:nvPr>
            <p:ph type="dt" sz="half" idx="10"/>
          </p:nvPr>
        </p:nvSpPr>
        <p:spPr/>
        <p:txBody>
          <a:bodyPr rtlCol="0"/>
          <a:lstStyle/>
          <a:p>
            <a:fld id="{19606F54-B114-41AB-B54E-3D1A523DF633}" type="datetimeFigureOut">
              <a:rPr lang="ar-SA" smtClean="0">
                <a:solidFill>
                  <a:srgbClr val="575F6D"/>
                </a:solidFill>
              </a:rPr>
              <a:pPr/>
              <a:t>30/05/35</a:t>
            </a:fld>
            <a:endParaRPr lang="ar-SA">
              <a:solidFill>
                <a:srgbClr val="575F6D"/>
              </a:solidFill>
            </a:endParaRPr>
          </a:p>
        </p:txBody>
      </p:sp>
      <p:sp>
        <p:nvSpPr>
          <p:cNvPr id="7" name="عنصر نائب لرقم الشريحة 6"/>
          <p:cNvSpPr>
            <a:spLocks noGrp="1"/>
          </p:cNvSpPr>
          <p:nvPr>
            <p:ph type="sldNum" sz="quarter" idx="11"/>
          </p:nvPr>
        </p:nvSpPr>
        <p:spPr/>
        <p:txBody>
          <a:bodyPr rtlCol="0"/>
          <a:lstStyle/>
          <a:p>
            <a:fld id="{519E8B4F-0464-40FC-AE5C-DE2D7DF585D6}" type="slidenum">
              <a:rPr lang="ar-SA" smtClean="0"/>
              <a:pPr/>
              <a:t>‹#›</a:t>
            </a:fld>
            <a:endParaRPr lang="ar-SA"/>
          </a:p>
        </p:txBody>
      </p:sp>
      <p:sp>
        <p:nvSpPr>
          <p:cNvPr id="8" name="عنصر نائب للتذييل 7"/>
          <p:cNvSpPr>
            <a:spLocks noGrp="1"/>
          </p:cNvSpPr>
          <p:nvPr>
            <p:ph type="ftr" sz="quarter" idx="12"/>
          </p:nvPr>
        </p:nvSpPr>
        <p:spPr/>
        <p:txBody>
          <a:bodyPr rtlCol="0"/>
          <a:lstStyle/>
          <a:p>
            <a:endParaRPr lang="ar-SA">
              <a:solidFill>
                <a:srgbClr val="575F6D"/>
              </a:solidFill>
            </a:endParaRPr>
          </a:p>
        </p:txBody>
      </p:sp>
    </p:spTree>
    <p:extLst>
      <p:ext uri="{BB962C8B-B14F-4D97-AF65-F5344CB8AC3E}">
        <p14:creationId xmlns:p14="http://schemas.microsoft.com/office/powerpoint/2010/main" val="6992500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9606F54-B114-41AB-B54E-3D1A523DF633}" type="datetimeFigureOut">
              <a:rPr lang="ar-SA" smtClean="0">
                <a:solidFill>
                  <a:srgbClr val="575F6D"/>
                </a:solidFill>
              </a:rPr>
              <a:pPr/>
              <a:t>30/05/35</a:t>
            </a:fld>
            <a:endParaRPr lang="ar-SA">
              <a:solidFill>
                <a:srgbClr val="575F6D"/>
              </a:solidFill>
            </a:endParaRPr>
          </a:p>
        </p:txBody>
      </p:sp>
      <p:sp>
        <p:nvSpPr>
          <p:cNvPr id="3" name="عنصر نائب للتذييل 2"/>
          <p:cNvSpPr>
            <a:spLocks noGrp="1"/>
          </p:cNvSpPr>
          <p:nvPr>
            <p:ph type="ftr" sz="quarter" idx="11"/>
          </p:nvPr>
        </p:nvSpPr>
        <p:spPr/>
        <p:txBody>
          <a:bodyPr/>
          <a:lstStyle/>
          <a:p>
            <a:endParaRPr lang="ar-SA">
              <a:solidFill>
                <a:srgbClr val="575F6D"/>
              </a:solidFill>
            </a:endParaRPr>
          </a:p>
        </p:txBody>
      </p:sp>
      <p:sp>
        <p:nvSpPr>
          <p:cNvPr id="4" name="عنصر نائب لرقم الشريحة 3"/>
          <p:cNvSpPr>
            <a:spLocks noGrp="1"/>
          </p:cNvSpPr>
          <p:nvPr>
            <p:ph type="sldNum" sz="quarter" idx="12"/>
          </p:nvPr>
        </p:nvSpPr>
        <p:spPr/>
        <p:txBody>
          <a:bodyPr/>
          <a:lstStyle/>
          <a:p>
            <a:fld id="{519E8B4F-0464-40FC-AE5C-DE2D7DF585D6}" type="slidenum">
              <a:rPr lang="ar-SA" smtClean="0"/>
              <a:pPr/>
              <a:t>‹#›</a:t>
            </a:fld>
            <a:endParaRPr lang="ar-SA"/>
          </a:p>
        </p:txBody>
      </p:sp>
    </p:spTree>
    <p:extLst>
      <p:ext uri="{BB962C8B-B14F-4D97-AF65-F5344CB8AC3E}">
        <p14:creationId xmlns:p14="http://schemas.microsoft.com/office/powerpoint/2010/main" val="1692768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عنوان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8" name="رابط مستقيم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رابط مستقيم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رابط مستقيم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مستطيل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رابط مستقيم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4" name="شكل بيضاوي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عنصر نائب للمحتوى 17"/>
          <p:cNvSpPr>
            <a:spLocks noGrp="1"/>
          </p:cNvSpPr>
          <p:nvPr>
            <p:ph sz="quarter" idx="1"/>
          </p:nvPr>
        </p:nvSpPr>
        <p:spPr>
          <a:xfrm>
            <a:off x="304800" y="274320"/>
            <a:ext cx="5638800" cy="6327648"/>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4"/>
          </p:nvPr>
        </p:nvSpPr>
        <p:spPr/>
        <p:txBody>
          <a:bodyPr rtlCol="0"/>
          <a:lstStyle/>
          <a:p>
            <a:fld id="{19606F54-B114-41AB-B54E-3D1A523DF633}" type="datetimeFigureOut">
              <a:rPr lang="ar-SA" smtClean="0">
                <a:solidFill>
                  <a:srgbClr val="575F6D"/>
                </a:solidFill>
              </a:rPr>
              <a:pPr/>
              <a:t>30/05/35</a:t>
            </a:fld>
            <a:endParaRPr lang="ar-SA">
              <a:solidFill>
                <a:srgbClr val="575F6D"/>
              </a:solidFill>
            </a:endParaRPr>
          </a:p>
        </p:txBody>
      </p:sp>
      <p:sp>
        <p:nvSpPr>
          <p:cNvPr id="22" name="عنصر نائب لرقم الشريحة 21"/>
          <p:cNvSpPr>
            <a:spLocks noGrp="1"/>
          </p:cNvSpPr>
          <p:nvPr>
            <p:ph type="sldNum" sz="quarter" idx="15"/>
          </p:nvPr>
        </p:nvSpPr>
        <p:spPr/>
        <p:txBody>
          <a:bodyPr rtlCol="0"/>
          <a:lstStyle/>
          <a:p>
            <a:fld id="{519E8B4F-0464-40FC-AE5C-DE2D7DF585D6}" type="slidenum">
              <a:rPr lang="ar-SA" smtClean="0"/>
              <a:pPr/>
              <a:t>‹#›</a:t>
            </a:fld>
            <a:endParaRPr lang="ar-SA"/>
          </a:p>
        </p:txBody>
      </p:sp>
      <p:sp>
        <p:nvSpPr>
          <p:cNvPr id="23" name="عنصر نائب للتذييل 22"/>
          <p:cNvSpPr>
            <a:spLocks noGrp="1"/>
          </p:cNvSpPr>
          <p:nvPr>
            <p:ph type="ftr" sz="quarter" idx="16"/>
          </p:nvPr>
        </p:nvSpPr>
        <p:spPr/>
        <p:txBody>
          <a:bodyPr rtlCol="0"/>
          <a:lstStyle/>
          <a:p>
            <a:endParaRPr lang="ar-SA">
              <a:solidFill>
                <a:srgbClr val="575F6D"/>
              </a:solidFill>
            </a:endParaRPr>
          </a:p>
        </p:txBody>
      </p:sp>
    </p:spTree>
    <p:extLst>
      <p:ext uri="{BB962C8B-B14F-4D97-AF65-F5344CB8AC3E}">
        <p14:creationId xmlns:p14="http://schemas.microsoft.com/office/powerpoint/2010/main" val="1363092659"/>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رابط مستقيم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شكل بيضاوي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عنوان 1"/>
          <p:cNvSpPr>
            <a:spLocks noGrp="1"/>
          </p:cNvSpPr>
          <p:nvPr>
            <p:ph type="title"/>
          </p:nvPr>
        </p:nvSpPr>
        <p:spPr>
          <a:xfrm rot="5400000">
            <a:off x="3350133" y="3200400"/>
            <a:ext cx="6309360" cy="457200"/>
          </a:xfrm>
        </p:spPr>
        <p:txBody>
          <a:bodyPr anchor="b"/>
          <a:lstStyle>
            <a:lvl1pPr algn="l">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ar-SA" smtClean="0"/>
              <a:t>انقر فوق الأيقونة لإضافة صورة</a:t>
            </a:r>
            <a:endParaRPr kumimoji="0" lang="en-US" dirty="0"/>
          </a:p>
        </p:txBody>
      </p:sp>
      <p:sp>
        <p:nvSpPr>
          <p:cNvPr id="4" name="عنصر نائب للنص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10" name="رابط مستقيم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مستطيل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رابط مستقيم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9" name="رابط مستقيم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رابط مستقيم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عنصر نائب للتاريخ 16"/>
          <p:cNvSpPr>
            <a:spLocks noGrp="1"/>
          </p:cNvSpPr>
          <p:nvPr>
            <p:ph type="dt" sz="half" idx="10"/>
          </p:nvPr>
        </p:nvSpPr>
        <p:spPr/>
        <p:txBody>
          <a:bodyPr rtlCol="0"/>
          <a:lstStyle/>
          <a:p>
            <a:fld id="{19606F54-B114-41AB-B54E-3D1A523DF633}" type="datetimeFigureOut">
              <a:rPr lang="ar-SA" smtClean="0">
                <a:solidFill>
                  <a:srgbClr val="575F6D"/>
                </a:solidFill>
              </a:rPr>
              <a:pPr/>
              <a:t>30/05/35</a:t>
            </a:fld>
            <a:endParaRPr lang="ar-SA">
              <a:solidFill>
                <a:srgbClr val="575F6D"/>
              </a:solidFill>
            </a:endParaRPr>
          </a:p>
        </p:txBody>
      </p:sp>
      <p:sp>
        <p:nvSpPr>
          <p:cNvPr id="18" name="عنصر نائب لرقم الشريحة 17"/>
          <p:cNvSpPr>
            <a:spLocks noGrp="1"/>
          </p:cNvSpPr>
          <p:nvPr>
            <p:ph type="sldNum" sz="quarter" idx="11"/>
          </p:nvPr>
        </p:nvSpPr>
        <p:spPr/>
        <p:txBody>
          <a:bodyPr rtlCol="0"/>
          <a:lstStyle/>
          <a:p>
            <a:fld id="{519E8B4F-0464-40FC-AE5C-DE2D7DF585D6}" type="slidenum">
              <a:rPr lang="ar-SA" smtClean="0"/>
              <a:pPr/>
              <a:t>‹#›</a:t>
            </a:fld>
            <a:endParaRPr lang="ar-SA"/>
          </a:p>
        </p:txBody>
      </p:sp>
      <p:sp>
        <p:nvSpPr>
          <p:cNvPr id="21" name="عنصر نائب للتذييل 20"/>
          <p:cNvSpPr>
            <a:spLocks noGrp="1"/>
          </p:cNvSpPr>
          <p:nvPr>
            <p:ph type="ftr" sz="quarter" idx="12"/>
          </p:nvPr>
        </p:nvSpPr>
        <p:spPr/>
        <p:txBody>
          <a:bodyPr rtlCol="0"/>
          <a:lstStyle/>
          <a:p>
            <a:endParaRPr lang="ar-SA">
              <a:solidFill>
                <a:srgbClr val="575F6D"/>
              </a:solidFill>
            </a:endParaRPr>
          </a:p>
        </p:txBody>
      </p:sp>
    </p:spTree>
    <p:extLst>
      <p:ext uri="{BB962C8B-B14F-4D97-AF65-F5344CB8AC3E}">
        <p14:creationId xmlns:p14="http://schemas.microsoft.com/office/powerpoint/2010/main" val="14965722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9606F54-B114-41AB-B54E-3D1A523DF633}" type="datetimeFigureOut">
              <a:rPr lang="ar-SA" smtClean="0">
                <a:solidFill>
                  <a:srgbClr val="575F6D"/>
                </a:solidFill>
              </a:rPr>
              <a:pPr/>
              <a:t>30/05/35</a:t>
            </a:fld>
            <a:endParaRPr lang="ar-SA">
              <a:solidFill>
                <a:srgbClr val="575F6D"/>
              </a:solidFill>
            </a:endParaRPr>
          </a:p>
        </p:txBody>
      </p:sp>
      <p:sp>
        <p:nvSpPr>
          <p:cNvPr id="5" name="عنصر نائب للتذييل 4"/>
          <p:cNvSpPr>
            <a:spLocks noGrp="1"/>
          </p:cNvSpPr>
          <p:nvPr>
            <p:ph type="ftr" sz="quarter" idx="11"/>
          </p:nvPr>
        </p:nvSpPr>
        <p:spPr/>
        <p:txBody>
          <a:bodyPr/>
          <a:lstStyle/>
          <a:p>
            <a:endParaRPr lang="ar-SA">
              <a:solidFill>
                <a:srgbClr val="575F6D"/>
              </a:solidFill>
            </a:endParaRPr>
          </a:p>
        </p:txBody>
      </p:sp>
      <p:sp>
        <p:nvSpPr>
          <p:cNvPr id="6" name="عنصر نائب لرقم الشريحة 5"/>
          <p:cNvSpPr>
            <a:spLocks noGrp="1"/>
          </p:cNvSpPr>
          <p:nvPr>
            <p:ph type="sldNum" sz="quarter" idx="12"/>
          </p:nvPr>
        </p:nvSpPr>
        <p:spPr/>
        <p:txBody>
          <a:bodyPr/>
          <a:lstStyle/>
          <a:p>
            <a:fld id="{519E8B4F-0464-40FC-AE5C-DE2D7DF585D6}" type="slidenum">
              <a:rPr lang="ar-SA" smtClean="0"/>
              <a:pPr/>
              <a:t>‹#›</a:t>
            </a:fld>
            <a:endParaRPr lang="ar-SA"/>
          </a:p>
        </p:txBody>
      </p:sp>
    </p:spTree>
    <p:extLst>
      <p:ext uri="{BB962C8B-B14F-4D97-AF65-F5344CB8AC3E}">
        <p14:creationId xmlns:p14="http://schemas.microsoft.com/office/powerpoint/2010/main" val="27130087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9"/>
            <a:ext cx="1676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9606F54-B114-41AB-B54E-3D1A523DF633}" type="datetimeFigureOut">
              <a:rPr lang="ar-SA" smtClean="0">
                <a:solidFill>
                  <a:srgbClr val="575F6D"/>
                </a:solidFill>
              </a:rPr>
              <a:pPr/>
              <a:t>30/05/35</a:t>
            </a:fld>
            <a:endParaRPr lang="ar-SA">
              <a:solidFill>
                <a:srgbClr val="575F6D"/>
              </a:solidFill>
            </a:endParaRPr>
          </a:p>
        </p:txBody>
      </p:sp>
      <p:sp>
        <p:nvSpPr>
          <p:cNvPr id="5" name="عنصر نائب للتذييل 4"/>
          <p:cNvSpPr>
            <a:spLocks noGrp="1"/>
          </p:cNvSpPr>
          <p:nvPr>
            <p:ph type="ftr" sz="quarter" idx="11"/>
          </p:nvPr>
        </p:nvSpPr>
        <p:spPr/>
        <p:txBody>
          <a:bodyPr/>
          <a:lstStyle/>
          <a:p>
            <a:endParaRPr lang="ar-SA">
              <a:solidFill>
                <a:srgbClr val="575F6D"/>
              </a:solidFill>
            </a:endParaRPr>
          </a:p>
        </p:txBody>
      </p:sp>
      <p:sp>
        <p:nvSpPr>
          <p:cNvPr id="6" name="عنصر نائب لرقم الشريحة 5"/>
          <p:cNvSpPr>
            <a:spLocks noGrp="1"/>
          </p:cNvSpPr>
          <p:nvPr>
            <p:ph type="sldNum" sz="quarter" idx="12"/>
          </p:nvPr>
        </p:nvSpPr>
        <p:spPr/>
        <p:txBody>
          <a:bodyPr/>
          <a:lstStyle/>
          <a:p>
            <a:fld id="{519E8B4F-0464-40FC-AE5C-DE2D7DF585D6}" type="slidenum">
              <a:rPr lang="ar-SA" smtClean="0"/>
              <a:pPr/>
              <a:t>‹#›</a:t>
            </a:fld>
            <a:endParaRPr lang="ar-SA"/>
          </a:p>
        </p:txBody>
      </p:sp>
    </p:spTree>
    <p:extLst>
      <p:ext uri="{BB962C8B-B14F-4D97-AF65-F5344CB8AC3E}">
        <p14:creationId xmlns:p14="http://schemas.microsoft.com/office/powerpoint/2010/main" val="2296905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1"/>
      </p:bgRef>
    </p:bg>
    <p:spTree>
      <p:nvGrpSpPr>
        <p:cNvPr id="1" name=""/>
        <p:cNvGrpSpPr/>
        <p:nvPr/>
      </p:nvGrpSpPr>
      <p:grpSpPr>
        <a:xfrm>
          <a:off x="0" y="0"/>
          <a:ext cx="0" cy="0"/>
          <a:chOff x="0" y="0"/>
          <a:chExt cx="0" cy="0"/>
        </a:xfrm>
      </p:grpSpPr>
      <p:sp>
        <p:nvSpPr>
          <p:cNvPr id="8" name="عنوان 7"/>
          <p:cNvSpPr>
            <a:spLocks noGrp="1"/>
          </p:cNvSpPr>
          <p:nvPr>
            <p:ph type="ctrTitle"/>
          </p:nvPr>
        </p:nvSpPr>
        <p:spPr>
          <a:xfrm>
            <a:off x="2286000" y="3124200"/>
            <a:ext cx="6172200" cy="1894362"/>
          </a:xfrm>
        </p:spPr>
        <p:txBody>
          <a:bodyPr/>
          <a:lstStyle>
            <a:lvl1pPr>
              <a:defRPr b="1"/>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bwMode="auto">
          <a:xfrm rot="5400000">
            <a:off x="7764621" y="1174097"/>
            <a:ext cx="2286000" cy="381000"/>
          </a:xfrm>
        </p:spPr>
        <p:txBody>
          <a:bodyPr/>
          <a:lstStyle/>
          <a:p>
            <a:fld id="{19606F54-B114-41AB-B54E-3D1A523DF633}" type="datetimeFigureOut">
              <a:rPr lang="ar-SA" smtClean="0">
                <a:solidFill>
                  <a:srgbClr val="575F6D"/>
                </a:solidFill>
              </a:rPr>
              <a:pPr/>
              <a:t>30/05/35</a:t>
            </a:fld>
            <a:endParaRPr lang="ar-SA">
              <a:solidFill>
                <a:srgbClr val="575F6D"/>
              </a:solidFill>
            </a:endParaRPr>
          </a:p>
        </p:txBody>
      </p:sp>
      <p:sp>
        <p:nvSpPr>
          <p:cNvPr id="17" name="عنصر نائب للتذييل 16"/>
          <p:cNvSpPr>
            <a:spLocks noGrp="1"/>
          </p:cNvSpPr>
          <p:nvPr>
            <p:ph type="ftr" sz="quarter" idx="11"/>
          </p:nvPr>
        </p:nvSpPr>
        <p:spPr bwMode="auto">
          <a:xfrm rot="5400000">
            <a:off x="7077269" y="4181669"/>
            <a:ext cx="3657600" cy="384048"/>
          </a:xfrm>
        </p:spPr>
        <p:txBody>
          <a:bodyPr/>
          <a:lstStyle/>
          <a:p>
            <a:endParaRPr lang="ar-SA">
              <a:solidFill>
                <a:srgbClr val="575F6D"/>
              </a:solidFill>
            </a:endParaRPr>
          </a:p>
        </p:txBody>
      </p:sp>
      <p:sp>
        <p:nvSpPr>
          <p:cNvPr id="10" name="مستطيل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مستطيل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مستطيل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مستطيل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رابط مستقيم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8" name="رابط مستقيم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0" name="رابط مستقيم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5" name="رابط مستقيم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2" name="رابط مستقيم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7" name="مستطيل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شكل بيضاوي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شكل بيضاوي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شكل بيضاوي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شكل بيضاوي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شكل بيضاوي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عنصر نائب لرقم الشريحة 28"/>
          <p:cNvSpPr>
            <a:spLocks noGrp="1"/>
          </p:cNvSpPr>
          <p:nvPr>
            <p:ph type="sldNum" sz="quarter" idx="12"/>
          </p:nvPr>
        </p:nvSpPr>
        <p:spPr bwMode="auto">
          <a:xfrm>
            <a:off x="1325544" y="4928702"/>
            <a:ext cx="609600" cy="517524"/>
          </a:xfrm>
        </p:spPr>
        <p:txBody>
          <a:bodyPr/>
          <a:lstStyle/>
          <a:p>
            <a:fld id="{519E8B4F-0464-40FC-AE5C-DE2D7DF585D6}" type="slidenum">
              <a:rPr lang="ar-SA" smtClean="0"/>
              <a:pPr/>
              <a:t>‹#›</a:t>
            </a:fld>
            <a:endParaRPr lang="ar-SA"/>
          </a:p>
        </p:txBody>
      </p:sp>
    </p:spTree>
    <p:extLst>
      <p:ext uri="{BB962C8B-B14F-4D97-AF65-F5344CB8AC3E}">
        <p14:creationId xmlns:p14="http://schemas.microsoft.com/office/powerpoint/2010/main" val="1392553070"/>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8" name="عنصر نائب للمحتوى 7"/>
          <p:cNvSpPr>
            <a:spLocks noGrp="1"/>
          </p:cNvSpPr>
          <p:nvPr>
            <p:ph sz="quarter" idx="1"/>
          </p:nvPr>
        </p:nvSpPr>
        <p:spPr>
          <a:xfrm>
            <a:off x="457200" y="1600200"/>
            <a:ext cx="7467600" cy="487375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4"/>
          </p:nvPr>
        </p:nvSpPr>
        <p:spPr/>
        <p:txBody>
          <a:bodyPr rtlCol="0"/>
          <a:lstStyle/>
          <a:p>
            <a:fld id="{19606F54-B114-41AB-B54E-3D1A523DF633}" type="datetimeFigureOut">
              <a:rPr lang="ar-SA" smtClean="0">
                <a:solidFill>
                  <a:srgbClr val="575F6D"/>
                </a:solidFill>
              </a:rPr>
              <a:pPr/>
              <a:t>30/05/35</a:t>
            </a:fld>
            <a:endParaRPr lang="ar-SA">
              <a:solidFill>
                <a:srgbClr val="575F6D"/>
              </a:solidFill>
            </a:endParaRPr>
          </a:p>
        </p:txBody>
      </p:sp>
      <p:sp>
        <p:nvSpPr>
          <p:cNvPr id="9" name="عنصر نائب لرقم الشريحة 8"/>
          <p:cNvSpPr>
            <a:spLocks noGrp="1"/>
          </p:cNvSpPr>
          <p:nvPr>
            <p:ph type="sldNum" sz="quarter" idx="15"/>
          </p:nvPr>
        </p:nvSpPr>
        <p:spPr/>
        <p:txBody>
          <a:bodyPr rtlCol="0"/>
          <a:lstStyle/>
          <a:p>
            <a:fld id="{519E8B4F-0464-40FC-AE5C-DE2D7DF585D6}" type="slidenum">
              <a:rPr lang="ar-SA" smtClean="0"/>
              <a:pPr/>
              <a:t>‹#›</a:t>
            </a:fld>
            <a:endParaRPr lang="ar-SA"/>
          </a:p>
        </p:txBody>
      </p:sp>
      <p:sp>
        <p:nvSpPr>
          <p:cNvPr id="10" name="عنصر نائب للتذييل 9"/>
          <p:cNvSpPr>
            <a:spLocks noGrp="1"/>
          </p:cNvSpPr>
          <p:nvPr>
            <p:ph type="ftr" sz="quarter" idx="16"/>
          </p:nvPr>
        </p:nvSpPr>
        <p:spPr/>
        <p:txBody>
          <a:bodyPr rtlCol="0"/>
          <a:lstStyle/>
          <a:p>
            <a:endParaRPr lang="ar-SA">
              <a:solidFill>
                <a:srgbClr val="575F6D"/>
              </a:solidFill>
            </a:endParaRPr>
          </a:p>
        </p:txBody>
      </p:sp>
    </p:spTree>
    <p:extLst>
      <p:ext uri="{BB962C8B-B14F-4D97-AF65-F5344CB8AC3E}">
        <p14:creationId xmlns:p14="http://schemas.microsoft.com/office/powerpoint/2010/main" val="21990077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286000" y="2895600"/>
            <a:ext cx="6172200" cy="2053590"/>
          </a:xfrm>
        </p:spPr>
        <p:txBody>
          <a:bodyPr/>
          <a:lstStyle>
            <a:lvl1pPr algn="l">
              <a:buNone/>
              <a:defRPr sz="3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bwMode="auto">
          <a:xfrm rot="5400000">
            <a:off x="7763256" y="1170432"/>
            <a:ext cx="2286000" cy="381000"/>
          </a:xfrm>
        </p:spPr>
        <p:txBody>
          <a:bodyPr/>
          <a:lstStyle/>
          <a:p>
            <a:fld id="{19606F54-B114-41AB-B54E-3D1A523DF633}" type="datetimeFigureOut">
              <a:rPr lang="ar-SA" smtClean="0">
                <a:solidFill>
                  <a:srgbClr val="FFF39D"/>
                </a:solidFill>
              </a:rPr>
              <a:pPr/>
              <a:t>30/05/35</a:t>
            </a:fld>
            <a:endParaRPr lang="ar-SA">
              <a:solidFill>
                <a:srgbClr val="FFF39D"/>
              </a:solidFill>
            </a:endParaRPr>
          </a:p>
        </p:txBody>
      </p:sp>
      <p:sp>
        <p:nvSpPr>
          <p:cNvPr id="5" name="عنصر نائب للتذييل 4"/>
          <p:cNvSpPr>
            <a:spLocks noGrp="1"/>
          </p:cNvSpPr>
          <p:nvPr>
            <p:ph type="ftr" sz="quarter" idx="11"/>
          </p:nvPr>
        </p:nvSpPr>
        <p:spPr bwMode="auto">
          <a:xfrm rot="5400000">
            <a:off x="7077456" y="4178808"/>
            <a:ext cx="3657600" cy="384048"/>
          </a:xfrm>
        </p:spPr>
        <p:txBody>
          <a:bodyPr/>
          <a:lstStyle/>
          <a:p>
            <a:endParaRPr lang="ar-SA">
              <a:solidFill>
                <a:srgbClr val="FFF39D"/>
              </a:solidFill>
            </a:endParaRPr>
          </a:p>
        </p:txBody>
      </p:sp>
      <p:sp>
        <p:nvSpPr>
          <p:cNvPr id="9" name="مستطيل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مستطيل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مستطيل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مستطيل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رابط مستقيم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رابط مستقيم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رابط مستقيم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7" name="رابط مستقيم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مستطيل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شكل بيضاوي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شكل بيضاوي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شكل بيضاوي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شكل بيضاوي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شكل بيضاوي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رابط مستقيم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6" name="عنصر نائب لرقم الشريحة 5"/>
          <p:cNvSpPr>
            <a:spLocks noGrp="1"/>
          </p:cNvSpPr>
          <p:nvPr>
            <p:ph type="sldNum" sz="quarter" idx="12"/>
          </p:nvPr>
        </p:nvSpPr>
        <p:spPr bwMode="auto">
          <a:xfrm>
            <a:off x="1340616" y="4928702"/>
            <a:ext cx="609600" cy="517524"/>
          </a:xfrm>
        </p:spPr>
        <p:txBody>
          <a:bodyPr/>
          <a:lstStyle/>
          <a:p>
            <a:fld id="{519E8B4F-0464-40FC-AE5C-DE2D7DF585D6}" type="slidenum">
              <a:rPr lang="ar-SA" smtClean="0"/>
              <a:pPr/>
              <a:t>‹#›</a:t>
            </a:fld>
            <a:endParaRPr lang="ar-SA"/>
          </a:p>
        </p:txBody>
      </p:sp>
    </p:spTree>
    <p:extLst>
      <p:ext uri="{BB962C8B-B14F-4D97-AF65-F5344CB8AC3E}">
        <p14:creationId xmlns:p14="http://schemas.microsoft.com/office/powerpoint/2010/main" val="3858382908"/>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19606F54-B114-41AB-B54E-3D1A523DF633}" type="datetimeFigureOut">
              <a:rPr lang="ar-SA" smtClean="0">
                <a:solidFill>
                  <a:srgbClr val="575F6D"/>
                </a:solidFill>
              </a:rPr>
              <a:pPr/>
              <a:t>30/05/35</a:t>
            </a:fld>
            <a:endParaRPr lang="ar-SA">
              <a:solidFill>
                <a:srgbClr val="575F6D"/>
              </a:solidFill>
            </a:endParaRPr>
          </a:p>
        </p:txBody>
      </p:sp>
      <p:sp>
        <p:nvSpPr>
          <p:cNvPr id="6" name="عنصر نائب للتذييل 5"/>
          <p:cNvSpPr>
            <a:spLocks noGrp="1"/>
          </p:cNvSpPr>
          <p:nvPr>
            <p:ph type="ftr" sz="quarter" idx="11"/>
          </p:nvPr>
        </p:nvSpPr>
        <p:spPr/>
        <p:txBody>
          <a:bodyPr/>
          <a:lstStyle/>
          <a:p>
            <a:endParaRPr lang="ar-SA">
              <a:solidFill>
                <a:srgbClr val="575F6D"/>
              </a:solidFill>
            </a:endParaRPr>
          </a:p>
        </p:txBody>
      </p:sp>
      <p:sp>
        <p:nvSpPr>
          <p:cNvPr id="7" name="عنصر نائب لرقم الشريحة 6"/>
          <p:cNvSpPr>
            <a:spLocks noGrp="1"/>
          </p:cNvSpPr>
          <p:nvPr>
            <p:ph type="sldNum" sz="quarter" idx="12"/>
          </p:nvPr>
        </p:nvSpPr>
        <p:spPr/>
        <p:txBody>
          <a:bodyPr/>
          <a:lstStyle/>
          <a:p>
            <a:fld id="{519E8B4F-0464-40FC-AE5C-DE2D7DF585D6}" type="slidenum">
              <a:rPr lang="ar-SA" smtClean="0"/>
              <a:pPr/>
              <a:t>‹#›</a:t>
            </a:fld>
            <a:endParaRPr lang="ar-SA"/>
          </a:p>
        </p:txBody>
      </p:sp>
      <p:sp>
        <p:nvSpPr>
          <p:cNvPr id="9" name="عنصر نائب للمحتوى 8"/>
          <p:cNvSpPr>
            <a:spLocks noGrp="1"/>
          </p:cNvSpPr>
          <p:nvPr>
            <p:ph sz="quarter" idx="1"/>
          </p:nvPr>
        </p:nvSpPr>
        <p:spPr>
          <a:xfrm>
            <a:off x="457200"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4270248"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extLst>
      <p:ext uri="{BB962C8B-B14F-4D97-AF65-F5344CB8AC3E}">
        <p14:creationId xmlns:p14="http://schemas.microsoft.com/office/powerpoint/2010/main" val="41460126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7543800" cy="1143000"/>
          </a:xfrm>
        </p:spPr>
        <p:txBody>
          <a:bodyPr anchor="b"/>
          <a:lstStyle>
            <a:lvl1pPr>
              <a:defRPr/>
            </a:lvl1pPr>
          </a:lstStyle>
          <a:p>
            <a:r>
              <a:rPr kumimoji="0" lang="ar-SA" smtClean="0"/>
              <a:t>انقر لتحرير نمط العنوان الرئيسي</a:t>
            </a:r>
            <a:endParaRPr kumimoji="0" lang="en-US"/>
          </a:p>
        </p:txBody>
      </p:sp>
      <p:sp>
        <p:nvSpPr>
          <p:cNvPr id="7" name="عنصر نائب للتاريخ 6"/>
          <p:cNvSpPr>
            <a:spLocks noGrp="1"/>
          </p:cNvSpPr>
          <p:nvPr>
            <p:ph type="dt" sz="half" idx="10"/>
          </p:nvPr>
        </p:nvSpPr>
        <p:spPr/>
        <p:txBody>
          <a:bodyPr/>
          <a:lstStyle/>
          <a:p>
            <a:fld id="{19606F54-B114-41AB-B54E-3D1A523DF633}" type="datetimeFigureOut">
              <a:rPr lang="ar-SA" smtClean="0">
                <a:solidFill>
                  <a:srgbClr val="575F6D"/>
                </a:solidFill>
              </a:rPr>
              <a:pPr/>
              <a:t>30/05/35</a:t>
            </a:fld>
            <a:endParaRPr lang="ar-SA">
              <a:solidFill>
                <a:srgbClr val="575F6D"/>
              </a:solidFill>
            </a:endParaRPr>
          </a:p>
        </p:txBody>
      </p:sp>
      <p:sp>
        <p:nvSpPr>
          <p:cNvPr id="8" name="عنصر نائب للتذييل 7"/>
          <p:cNvSpPr>
            <a:spLocks noGrp="1"/>
          </p:cNvSpPr>
          <p:nvPr>
            <p:ph type="ftr" sz="quarter" idx="11"/>
          </p:nvPr>
        </p:nvSpPr>
        <p:spPr/>
        <p:txBody>
          <a:bodyPr/>
          <a:lstStyle/>
          <a:p>
            <a:endParaRPr lang="ar-SA">
              <a:solidFill>
                <a:srgbClr val="575F6D"/>
              </a:solidFill>
            </a:endParaRPr>
          </a:p>
        </p:txBody>
      </p:sp>
      <p:sp>
        <p:nvSpPr>
          <p:cNvPr id="9" name="عنصر نائب لرقم الشريحة 8"/>
          <p:cNvSpPr>
            <a:spLocks noGrp="1"/>
          </p:cNvSpPr>
          <p:nvPr>
            <p:ph type="sldNum" sz="quarter" idx="12"/>
          </p:nvPr>
        </p:nvSpPr>
        <p:spPr/>
        <p:txBody>
          <a:bodyPr/>
          <a:lstStyle/>
          <a:p>
            <a:fld id="{519E8B4F-0464-40FC-AE5C-DE2D7DF585D6}" type="slidenum">
              <a:rPr lang="ar-SA" smtClean="0"/>
              <a:pPr/>
              <a:t>‹#›</a:t>
            </a:fld>
            <a:endParaRPr lang="ar-SA"/>
          </a:p>
        </p:txBody>
      </p:sp>
      <p:sp>
        <p:nvSpPr>
          <p:cNvPr id="11" name="عنصر نائب للمحتوى 10"/>
          <p:cNvSpPr>
            <a:spLocks noGrp="1"/>
          </p:cNvSpPr>
          <p:nvPr>
            <p:ph sz="quarter" idx="2"/>
          </p:nvPr>
        </p:nvSpPr>
        <p:spPr>
          <a:xfrm>
            <a:off x="457200"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quarter" idx="4"/>
          </p:nvPr>
        </p:nvSpPr>
        <p:spPr>
          <a:xfrm>
            <a:off x="4371975"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2" name="عنصر نائب للنص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
        <p:nvSpPr>
          <p:cNvPr id="14" name="عنصر نائب للنص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Tree>
    <p:extLst>
      <p:ext uri="{BB962C8B-B14F-4D97-AF65-F5344CB8AC3E}">
        <p14:creationId xmlns:p14="http://schemas.microsoft.com/office/powerpoint/2010/main" val="16317074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6" name="عنصر نائب للتاريخ 5"/>
          <p:cNvSpPr>
            <a:spLocks noGrp="1"/>
          </p:cNvSpPr>
          <p:nvPr>
            <p:ph type="dt" sz="half" idx="10"/>
          </p:nvPr>
        </p:nvSpPr>
        <p:spPr/>
        <p:txBody>
          <a:bodyPr rtlCol="0"/>
          <a:lstStyle/>
          <a:p>
            <a:fld id="{19606F54-B114-41AB-B54E-3D1A523DF633}" type="datetimeFigureOut">
              <a:rPr lang="ar-SA" smtClean="0">
                <a:solidFill>
                  <a:srgbClr val="575F6D"/>
                </a:solidFill>
              </a:rPr>
              <a:pPr/>
              <a:t>30/05/35</a:t>
            </a:fld>
            <a:endParaRPr lang="ar-SA">
              <a:solidFill>
                <a:srgbClr val="575F6D"/>
              </a:solidFill>
            </a:endParaRPr>
          </a:p>
        </p:txBody>
      </p:sp>
      <p:sp>
        <p:nvSpPr>
          <p:cNvPr id="7" name="عنصر نائب لرقم الشريحة 6"/>
          <p:cNvSpPr>
            <a:spLocks noGrp="1"/>
          </p:cNvSpPr>
          <p:nvPr>
            <p:ph type="sldNum" sz="quarter" idx="11"/>
          </p:nvPr>
        </p:nvSpPr>
        <p:spPr/>
        <p:txBody>
          <a:bodyPr rtlCol="0"/>
          <a:lstStyle/>
          <a:p>
            <a:fld id="{519E8B4F-0464-40FC-AE5C-DE2D7DF585D6}" type="slidenum">
              <a:rPr lang="ar-SA" smtClean="0"/>
              <a:pPr/>
              <a:t>‹#›</a:t>
            </a:fld>
            <a:endParaRPr lang="ar-SA"/>
          </a:p>
        </p:txBody>
      </p:sp>
      <p:sp>
        <p:nvSpPr>
          <p:cNvPr id="8" name="عنصر نائب للتذييل 7"/>
          <p:cNvSpPr>
            <a:spLocks noGrp="1"/>
          </p:cNvSpPr>
          <p:nvPr>
            <p:ph type="ftr" sz="quarter" idx="12"/>
          </p:nvPr>
        </p:nvSpPr>
        <p:spPr/>
        <p:txBody>
          <a:bodyPr rtlCol="0"/>
          <a:lstStyle/>
          <a:p>
            <a:endParaRPr lang="ar-SA">
              <a:solidFill>
                <a:srgbClr val="575F6D"/>
              </a:solidFill>
            </a:endParaRPr>
          </a:p>
        </p:txBody>
      </p:sp>
    </p:spTree>
    <p:extLst>
      <p:ext uri="{BB962C8B-B14F-4D97-AF65-F5344CB8AC3E}">
        <p14:creationId xmlns:p14="http://schemas.microsoft.com/office/powerpoint/2010/main" val="40154955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9606F54-B114-41AB-B54E-3D1A523DF633}" type="datetimeFigureOut">
              <a:rPr lang="ar-SA" smtClean="0">
                <a:solidFill>
                  <a:srgbClr val="575F6D"/>
                </a:solidFill>
              </a:rPr>
              <a:pPr/>
              <a:t>30/05/35</a:t>
            </a:fld>
            <a:endParaRPr lang="ar-SA">
              <a:solidFill>
                <a:srgbClr val="575F6D"/>
              </a:solidFill>
            </a:endParaRPr>
          </a:p>
        </p:txBody>
      </p:sp>
      <p:sp>
        <p:nvSpPr>
          <p:cNvPr id="3" name="عنصر نائب للتذييل 2"/>
          <p:cNvSpPr>
            <a:spLocks noGrp="1"/>
          </p:cNvSpPr>
          <p:nvPr>
            <p:ph type="ftr" sz="quarter" idx="11"/>
          </p:nvPr>
        </p:nvSpPr>
        <p:spPr/>
        <p:txBody>
          <a:bodyPr/>
          <a:lstStyle/>
          <a:p>
            <a:endParaRPr lang="ar-SA">
              <a:solidFill>
                <a:srgbClr val="575F6D"/>
              </a:solidFill>
            </a:endParaRPr>
          </a:p>
        </p:txBody>
      </p:sp>
      <p:sp>
        <p:nvSpPr>
          <p:cNvPr id="4" name="عنصر نائب لرقم الشريحة 3"/>
          <p:cNvSpPr>
            <a:spLocks noGrp="1"/>
          </p:cNvSpPr>
          <p:nvPr>
            <p:ph type="sldNum" sz="quarter" idx="12"/>
          </p:nvPr>
        </p:nvSpPr>
        <p:spPr/>
        <p:txBody>
          <a:bodyPr/>
          <a:lstStyle/>
          <a:p>
            <a:fld id="{519E8B4F-0464-40FC-AE5C-DE2D7DF585D6}" type="slidenum">
              <a:rPr lang="ar-SA" smtClean="0"/>
              <a:pPr/>
              <a:t>‹#›</a:t>
            </a:fld>
            <a:endParaRPr lang="ar-SA"/>
          </a:p>
        </p:txBody>
      </p:sp>
    </p:spTree>
    <p:extLst>
      <p:ext uri="{BB962C8B-B14F-4D97-AF65-F5344CB8AC3E}">
        <p14:creationId xmlns:p14="http://schemas.microsoft.com/office/powerpoint/2010/main" val="29100320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عنوان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8" name="رابط مستقيم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رابط مستقيم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رابط مستقيم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مستطيل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رابط مستقيم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4" name="شكل بيضاوي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عنصر نائب للمحتوى 17"/>
          <p:cNvSpPr>
            <a:spLocks noGrp="1"/>
          </p:cNvSpPr>
          <p:nvPr>
            <p:ph sz="quarter" idx="1"/>
          </p:nvPr>
        </p:nvSpPr>
        <p:spPr>
          <a:xfrm>
            <a:off x="304800" y="274320"/>
            <a:ext cx="5638800" cy="6327648"/>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4"/>
          </p:nvPr>
        </p:nvSpPr>
        <p:spPr/>
        <p:txBody>
          <a:bodyPr rtlCol="0"/>
          <a:lstStyle/>
          <a:p>
            <a:fld id="{19606F54-B114-41AB-B54E-3D1A523DF633}" type="datetimeFigureOut">
              <a:rPr lang="ar-SA" smtClean="0">
                <a:solidFill>
                  <a:srgbClr val="575F6D"/>
                </a:solidFill>
              </a:rPr>
              <a:pPr/>
              <a:t>30/05/35</a:t>
            </a:fld>
            <a:endParaRPr lang="ar-SA">
              <a:solidFill>
                <a:srgbClr val="575F6D"/>
              </a:solidFill>
            </a:endParaRPr>
          </a:p>
        </p:txBody>
      </p:sp>
      <p:sp>
        <p:nvSpPr>
          <p:cNvPr id="22" name="عنصر نائب لرقم الشريحة 21"/>
          <p:cNvSpPr>
            <a:spLocks noGrp="1"/>
          </p:cNvSpPr>
          <p:nvPr>
            <p:ph type="sldNum" sz="quarter" idx="15"/>
          </p:nvPr>
        </p:nvSpPr>
        <p:spPr/>
        <p:txBody>
          <a:bodyPr rtlCol="0"/>
          <a:lstStyle/>
          <a:p>
            <a:fld id="{519E8B4F-0464-40FC-AE5C-DE2D7DF585D6}" type="slidenum">
              <a:rPr lang="ar-SA" smtClean="0"/>
              <a:pPr/>
              <a:t>‹#›</a:t>
            </a:fld>
            <a:endParaRPr lang="ar-SA"/>
          </a:p>
        </p:txBody>
      </p:sp>
      <p:sp>
        <p:nvSpPr>
          <p:cNvPr id="23" name="عنصر نائب للتذييل 22"/>
          <p:cNvSpPr>
            <a:spLocks noGrp="1"/>
          </p:cNvSpPr>
          <p:nvPr>
            <p:ph type="ftr" sz="quarter" idx="16"/>
          </p:nvPr>
        </p:nvSpPr>
        <p:spPr/>
        <p:txBody>
          <a:bodyPr rtlCol="0"/>
          <a:lstStyle/>
          <a:p>
            <a:endParaRPr lang="ar-SA">
              <a:solidFill>
                <a:srgbClr val="575F6D"/>
              </a:solidFill>
            </a:endParaRPr>
          </a:p>
        </p:txBody>
      </p:sp>
    </p:spTree>
    <p:extLst>
      <p:ext uri="{BB962C8B-B14F-4D97-AF65-F5344CB8AC3E}">
        <p14:creationId xmlns:p14="http://schemas.microsoft.com/office/powerpoint/2010/main" val="2970229215"/>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رابط مستقيم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شكل بيضاوي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عنوان 1"/>
          <p:cNvSpPr>
            <a:spLocks noGrp="1"/>
          </p:cNvSpPr>
          <p:nvPr>
            <p:ph type="title"/>
          </p:nvPr>
        </p:nvSpPr>
        <p:spPr>
          <a:xfrm rot="5400000">
            <a:off x="3350133" y="3200400"/>
            <a:ext cx="6309360" cy="457200"/>
          </a:xfrm>
        </p:spPr>
        <p:txBody>
          <a:bodyPr anchor="b"/>
          <a:lstStyle>
            <a:lvl1pPr algn="l">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ar-SA" smtClean="0"/>
              <a:t>انقر فوق الأيقونة لإضافة صورة</a:t>
            </a:r>
            <a:endParaRPr kumimoji="0" lang="en-US" dirty="0"/>
          </a:p>
        </p:txBody>
      </p:sp>
      <p:sp>
        <p:nvSpPr>
          <p:cNvPr id="4" name="عنصر نائب للنص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10" name="رابط مستقيم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مستطيل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رابط مستقيم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9" name="رابط مستقيم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رابط مستقيم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عنصر نائب للتاريخ 16"/>
          <p:cNvSpPr>
            <a:spLocks noGrp="1"/>
          </p:cNvSpPr>
          <p:nvPr>
            <p:ph type="dt" sz="half" idx="10"/>
          </p:nvPr>
        </p:nvSpPr>
        <p:spPr/>
        <p:txBody>
          <a:bodyPr rtlCol="0"/>
          <a:lstStyle/>
          <a:p>
            <a:fld id="{19606F54-B114-41AB-B54E-3D1A523DF633}" type="datetimeFigureOut">
              <a:rPr lang="ar-SA" smtClean="0">
                <a:solidFill>
                  <a:srgbClr val="575F6D"/>
                </a:solidFill>
              </a:rPr>
              <a:pPr/>
              <a:t>30/05/35</a:t>
            </a:fld>
            <a:endParaRPr lang="ar-SA">
              <a:solidFill>
                <a:srgbClr val="575F6D"/>
              </a:solidFill>
            </a:endParaRPr>
          </a:p>
        </p:txBody>
      </p:sp>
      <p:sp>
        <p:nvSpPr>
          <p:cNvPr id="18" name="عنصر نائب لرقم الشريحة 17"/>
          <p:cNvSpPr>
            <a:spLocks noGrp="1"/>
          </p:cNvSpPr>
          <p:nvPr>
            <p:ph type="sldNum" sz="quarter" idx="11"/>
          </p:nvPr>
        </p:nvSpPr>
        <p:spPr/>
        <p:txBody>
          <a:bodyPr rtlCol="0"/>
          <a:lstStyle/>
          <a:p>
            <a:fld id="{519E8B4F-0464-40FC-AE5C-DE2D7DF585D6}" type="slidenum">
              <a:rPr lang="ar-SA" smtClean="0"/>
              <a:pPr/>
              <a:t>‹#›</a:t>
            </a:fld>
            <a:endParaRPr lang="ar-SA"/>
          </a:p>
        </p:txBody>
      </p:sp>
      <p:sp>
        <p:nvSpPr>
          <p:cNvPr id="21" name="عنصر نائب للتذييل 20"/>
          <p:cNvSpPr>
            <a:spLocks noGrp="1"/>
          </p:cNvSpPr>
          <p:nvPr>
            <p:ph type="ftr" sz="quarter" idx="12"/>
          </p:nvPr>
        </p:nvSpPr>
        <p:spPr/>
        <p:txBody>
          <a:bodyPr rtlCol="0"/>
          <a:lstStyle/>
          <a:p>
            <a:endParaRPr lang="ar-SA">
              <a:solidFill>
                <a:srgbClr val="575F6D"/>
              </a:solidFill>
            </a:endParaRPr>
          </a:p>
        </p:txBody>
      </p:sp>
    </p:spTree>
    <p:extLst>
      <p:ext uri="{BB962C8B-B14F-4D97-AF65-F5344CB8AC3E}">
        <p14:creationId xmlns:p14="http://schemas.microsoft.com/office/powerpoint/2010/main" val="305978869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9606F54-B114-41AB-B54E-3D1A523DF633}" type="datetimeFigureOut">
              <a:rPr lang="ar-SA" smtClean="0">
                <a:solidFill>
                  <a:srgbClr val="575F6D"/>
                </a:solidFill>
              </a:rPr>
              <a:pPr/>
              <a:t>30/05/35</a:t>
            </a:fld>
            <a:endParaRPr lang="ar-SA">
              <a:solidFill>
                <a:srgbClr val="575F6D"/>
              </a:solidFill>
            </a:endParaRPr>
          </a:p>
        </p:txBody>
      </p:sp>
      <p:sp>
        <p:nvSpPr>
          <p:cNvPr id="5" name="عنصر نائب للتذييل 4"/>
          <p:cNvSpPr>
            <a:spLocks noGrp="1"/>
          </p:cNvSpPr>
          <p:nvPr>
            <p:ph type="ftr" sz="quarter" idx="11"/>
          </p:nvPr>
        </p:nvSpPr>
        <p:spPr/>
        <p:txBody>
          <a:bodyPr/>
          <a:lstStyle/>
          <a:p>
            <a:endParaRPr lang="ar-SA">
              <a:solidFill>
                <a:srgbClr val="575F6D"/>
              </a:solidFill>
            </a:endParaRPr>
          </a:p>
        </p:txBody>
      </p:sp>
      <p:sp>
        <p:nvSpPr>
          <p:cNvPr id="6" name="عنصر نائب لرقم الشريحة 5"/>
          <p:cNvSpPr>
            <a:spLocks noGrp="1"/>
          </p:cNvSpPr>
          <p:nvPr>
            <p:ph type="sldNum" sz="quarter" idx="12"/>
          </p:nvPr>
        </p:nvSpPr>
        <p:spPr/>
        <p:txBody>
          <a:bodyPr/>
          <a:lstStyle/>
          <a:p>
            <a:fld id="{519E8B4F-0464-40FC-AE5C-DE2D7DF585D6}" type="slidenum">
              <a:rPr lang="ar-SA" smtClean="0"/>
              <a:pPr/>
              <a:t>‹#›</a:t>
            </a:fld>
            <a:endParaRPr lang="ar-SA"/>
          </a:p>
        </p:txBody>
      </p:sp>
    </p:spTree>
    <p:extLst>
      <p:ext uri="{BB962C8B-B14F-4D97-AF65-F5344CB8AC3E}">
        <p14:creationId xmlns:p14="http://schemas.microsoft.com/office/powerpoint/2010/main" val="186419461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9"/>
            <a:ext cx="1676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9606F54-B114-41AB-B54E-3D1A523DF633}" type="datetimeFigureOut">
              <a:rPr lang="ar-SA" smtClean="0">
                <a:solidFill>
                  <a:srgbClr val="575F6D"/>
                </a:solidFill>
              </a:rPr>
              <a:pPr/>
              <a:t>30/05/35</a:t>
            </a:fld>
            <a:endParaRPr lang="ar-SA">
              <a:solidFill>
                <a:srgbClr val="575F6D"/>
              </a:solidFill>
            </a:endParaRPr>
          </a:p>
        </p:txBody>
      </p:sp>
      <p:sp>
        <p:nvSpPr>
          <p:cNvPr id="5" name="عنصر نائب للتذييل 4"/>
          <p:cNvSpPr>
            <a:spLocks noGrp="1"/>
          </p:cNvSpPr>
          <p:nvPr>
            <p:ph type="ftr" sz="quarter" idx="11"/>
          </p:nvPr>
        </p:nvSpPr>
        <p:spPr/>
        <p:txBody>
          <a:bodyPr/>
          <a:lstStyle/>
          <a:p>
            <a:endParaRPr lang="ar-SA">
              <a:solidFill>
                <a:srgbClr val="575F6D"/>
              </a:solidFill>
            </a:endParaRPr>
          </a:p>
        </p:txBody>
      </p:sp>
      <p:sp>
        <p:nvSpPr>
          <p:cNvPr id="6" name="عنصر نائب لرقم الشريحة 5"/>
          <p:cNvSpPr>
            <a:spLocks noGrp="1"/>
          </p:cNvSpPr>
          <p:nvPr>
            <p:ph type="sldNum" sz="quarter" idx="12"/>
          </p:nvPr>
        </p:nvSpPr>
        <p:spPr/>
        <p:txBody>
          <a:bodyPr/>
          <a:lstStyle/>
          <a:p>
            <a:fld id="{519E8B4F-0464-40FC-AE5C-DE2D7DF585D6}" type="slidenum">
              <a:rPr lang="ar-SA" smtClean="0"/>
              <a:pPr/>
              <a:t>‹#›</a:t>
            </a:fld>
            <a:endParaRPr lang="ar-SA"/>
          </a:p>
        </p:txBody>
      </p:sp>
    </p:spTree>
    <p:extLst>
      <p:ext uri="{BB962C8B-B14F-4D97-AF65-F5344CB8AC3E}">
        <p14:creationId xmlns:p14="http://schemas.microsoft.com/office/powerpoint/2010/main" val="796318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1"/>
      </p:bgRef>
    </p:bg>
    <p:spTree>
      <p:nvGrpSpPr>
        <p:cNvPr id="1" name=""/>
        <p:cNvGrpSpPr/>
        <p:nvPr/>
      </p:nvGrpSpPr>
      <p:grpSpPr>
        <a:xfrm>
          <a:off x="0" y="0"/>
          <a:ext cx="0" cy="0"/>
          <a:chOff x="0" y="0"/>
          <a:chExt cx="0" cy="0"/>
        </a:xfrm>
      </p:grpSpPr>
      <p:sp>
        <p:nvSpPr>
          <p:cNvPr id="8" name="عنوان 7"/>
          <p:cNvSpPr>
            <a:spLocks noGrp="1"/>
          </p:cNvSpPr>
          <p:nvPr>
            <p:ph type="ctrTitle"/>
          </p:nvPr>
        </p:nvSpPr>
        <p:spPr>
          <a:xfrm>
            <a:off x="2286000" y="3124200"/>
            <a:ext cx="6172200" cy="1894362"/>
          </a:xfrm>
        </p:spPr>
        <p:txBody>
          <a:bodyPr/>
          <a:lstStyle>
            <a:lvl1pPr>
              <a:defRPr b="1"/>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bwMode="auto">
          <a:xfrm rot="5400000">
            <a:off x="7764621" y="1174097"/>
            <a:ext cx="2286000" cy="381000"/>
          </a:xfrm>
        </p:spPr>
        <p:txBody>
          <a:bodyPr/>
          <a:lstStyle/>
          <a:p>
            <a:fld id="{19606F54-B114-41AB-B54E-3D1A523DF633}" type="datetimeFigureOut">
              <a:rPr lang="ar-SA" smtClean="0">
                <a:solidFill>
                  <a:srgbClr val="575F6D"/>
                </a:solidFill>
              </a:rPr>
              <a:pPr/>
              <a:t>30/05/35</a:t>
            </a:fld>
            <a:endParaRPr lang="ar-SA">
              <a:solidFill>
                <a:srgbClr val="575F6D"/>
              </a:solidFill>
            </a:endParaRPr>
          </a:p>
        </p:txBody>
      </p:sp>
      <p:sp>
        <p:nvSpPr>
          <p:cNvPr id="17" name="عنصر نائب للتذييل 16"/>
          <p:cNvSpPr>
            <a:spLocks noGrp="1"/>
          </p:cNvSpPr>
          <p:nvPr>
            <p:ph type="ftr" sz="quarter" idx="11"/>
          </p:nvPr>
        </p:nvSpPr>
        <p:spPr bwMode="auto">
          <a:xfrm rot="5400000">
            <a:off x="7077269" y="4181669"/>
            <a:ext cx="3657600" cy="384048"/>
          </a:xfrm>
        </p:spPr>
        <p:txBody>
          <a:bodyPr/>
          <a:lstStyle/>
          <a:p>
            <a:endParaRPr lang="ar-SA">
              <a:solidFill>
                <a:srgbClr val="575F6D"/>
              </a:solidFill>
            </a:endParaRPr>
          </a:p>
        </p:txBody>
      </p:sp>
      <p:sp>
        <p:nvSpPr>
          <p:cNvPr id="10" name="مستطيل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مستطيل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مستطيل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مستطيل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رابط مستقيم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8" name="رابط مستقيم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0" name="رابط مستقيم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5" name="رابط مستقيم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2" name="رابط مستقيم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7" name="مستطيل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شكل بيضاوي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شكل بيضاوي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شكل بيضاوي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شكل بيضاوي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شكل بيضاوي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عنصر نائب لرقم الشريحة 28"/>
          <p:cNvSpPr>
            <a:spLocks noGrp="1"/>
          </p:cNvSpPr>
          <p:nvPr>
            <p:ph type="sldNum" sz="quarter" idx="12"/>
          </p:nvPr>
        </p:nvSpPr>
        <p:spPr bwMode="auto">
          <a:xfrm>
            <a:off x="1325544" y="4928702"/>
            <a:ext cx="609600" cy="517524"/>
          </a:xfrm>
        </p:spPr>
        <p:txBody>
          <a:bodyPr/>
          <a:lstStyle/>
          <a:p>
            <a:fld id="{519E8B4F-0464-40FC-AE5C-DE2D7DF585D6}" type="slidenum">
              <a:rPr lang="ar-SA" smtClean="0"/>
              <a:pPr/>
              <a:t>‹#›</a:t>
            </a:fld>
            <a:endParaRPr lang="ar-SA"/>
          </a:p>
        </p:txBody>
      </p:sp>
    </p:spTree>
    <p:extLst>
      <p:ext uri="{BB962C8B-B14F-4D97-AF65-F5344CB8AC3E}">
        <p14:creationId xmlns:p14="http://schemas.microsoft.com/office/powerpoint/2010/main" val="1805642680"/>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8" name="عنصر نائب للمحتوى 7"/>
          <p:cNvSpPr>
            <a:spLocks noGrp="1"/>
          </p:cNvSpPr>
          <p:nvPr>
            <p:ph sz="quarter" idx="1"/>
          </p:nvPr>
        </p:nvSpPr>
        <p:spPr>
          <a:xfrm>
            <a:off x="457200" y="1600200"/>
            <a:ext cx="7467600" cy="487375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4"/>
          </p:nvPr>
        </p:nvSpPr>
        <p:spPr/>
        <p:txBody>
          <a:bodyPr rtlCol="0"/>
          <a:lstStyle/>
          <a:p>
            <a:fld id="{19606F54-B114-41AB-B54E-3D1A523DF633}" type="datetimeFigureOut">
              <a:rPr lang="ar-SA" smtClean="0">
                <a:solidFill>
                  <a:srgbClr val="575F6D"/>
                </a:solidFill>
              </a:rPr>
              <a:pPr/>
              <a:t>30/05/35</a:t>
            </a:fld>
            <a:endParaRPr lang="ar-SA">
              <a:solidFill>
                <a:srgbClr val="575F6D"/>
              </a:solidFill>
            </a:endParaRPr>
          </a:p>
        </p:txBody>
      </p:sp>
      <p:sp>
        <p:nvSpPr>
          <p:cNvPr id="9" name="عنصر نائب لرقم الشريحة 8"/>
          <p:cNvSpPr>
            <a:spLocks noGrp="1"/>
          </p:cNvSpPr>
          <p:nvPr>
            <p:ph type="sldNum" sz="quarter" idx="15"/>
          </p:nvPr>
        </p:nvSpPr>
        <p:spPr/>
        <p:txBody>
          <a:bodyPr rtlCol="0"/>
          <a:lstStyle/>
          <a:p>
            <a:fld id="{519E8B4F-0464-40FC-AE5C-DE2D7DF585D6}" type="slidenum">
              <a:rPr lang="ar-SA" smtClean="0"/>
              <a:pPr/>
              <a:t>‹#›</a:t>
            </a:fld>
            <a:endParaRPr lang="ar-SA"/>
          </a:p>
        </p:txBody>
      </p:sp>
      <p:sp>
        <p:nvSpPr>
          <p:cNvPr id="10" name="عنصر نائب للتذييل 9"/>
          <p:cNvSpPr>
            <a:spLocks noGrp="1"/>
          </p:cNvSpPr>
          <p:nvPr>
            <p:ph type="ftr" sz="quarter" idx="16"/>
          </p:nvPr>
        </p:nvSpPr>
        <p:spPr/>
        <p:txBody>
          <a:bodyPr rtlCol="0"/>
          <a:lstStyle/>
          <a:p>
            <a:endParaRPr lang="ar-SA">
              <a:solidFill>
                <a:srgbClr val="575F6D"/>
              </a:solidFill>
            </a:endParaRPr>
          </a:p>
        </p:txBody>
      </p:sp>
    </p:spTree>
    <p:extLst>
      <p:ext uri="{BB962C8B-B14F-4D97-AF65-F5344CB8AC3E}">
        <p14:creationId xmlns:p14="http://schemas.microsoft.com/office/powerpoint/2010/main" val="338125491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286000" y="2895600"/>
            <a:ext cx="6172200" cy="2053590"/>
          </a:xfrm>
        </p:spPr>
        <p:txBody>
          <a:bodyPr/>
          <a:lstStyle>
            <a:lvl1pPr algn="l">
              <a:buNone/>
              <a:defRPr sz="3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bwMode="auto">
          <a:xfrm rot="5400000">
            <a:off x="7763256" y="1170432"/>
            <a:ext cx="2286000" cy="381000"/>
          </a:xfrm>
        </p:spPr>
        <p:txBody>
          <a:bodyPr/>
          <a:lstStyle/>
          <a:p>
            <a:fld id="{19606F54-B114-41AB-B54E-3D1A523DF633}" type="datetimeFigureOut">
              <a:rPr lang="ar-SA" smtClean="0">
                <a:solidFill>
                  <a:srgbClr val="FFF39D"/>
                </a:solidFill>
              </a:rPr>
              <a:pPr/>
              <a:t>30/05/35</a:t>
            </a:fld>
            <a:endParaRPr lang="ar-SA">
              <a:solidFill>
                <a:srgbClr val="FFF39D"/>
              </a:solidFill>
            </a:endParaRPr>
          </a:p>
        </p:txBody>
      </p:sp>
      <p:sp>
        <p:nvSpPr>
          <p:cNvPr id="5" name="عنصر نائب للتذييل 4"/>
          <p:cNvSpPr>
            <a:spLocks noGrp="1"/>
          </p:cNvSpPr>
          <p:nvPr>
            <p:ph type="ftr" sz="quarter" idx="11"/>
          </p:nvPr>
        </p:nvSpPr>
        <p:spPr bwMode="auto">
          <a:xfrm rot="5400000">
            <a:off x="7077456" y="4178808"/>
            <a:ext cx="3657600" cy="384048"/>
          </a:xfrm>
        </p:spPr>
        <p:txBody>
          <a:bodyPr/>
          <a:lstStyle/>
          <a:p>
            <a:endParaRPr lang="ar-SA">
              <a:solidFill>
                <a:srgbClr val="FFF39D"/>
              </a:solidFill>
            </a:endParaRPr>
          </a:p>
        </p:txBody>
      </p:sp>
      <p:sp>
        <p:nvSpPr>
          <p:cNvPr id="9" name="مستطيل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مستطيل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مستطيل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مستطيل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رابط مستقيم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رابط مستقيم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رابط مستقيم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7" name="رابط مستقيم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مستطيل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شكل بيضاوي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شكل بيضاوي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شكل بيضاوي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شكل بيضاوي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شكل بيضاوي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رابط مستقيم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6" name="عنصر نائب لرقم الشريحة 5"/>
          <p:cNvSpPr>
            <a:spLocks noGrp="1"/>
          </p:cNvSpPr>
          <p:nvPr>
            <p:ph type="sldNum" sz="quarter" idx="12"/>
          </p:nvPr>
        </p:nvSpPr>
        <p:spPr bwMode="auto">
          <a:xfrm>
            <a:off x="1340616" y="4928702"/>
            <a:ext cx="609600" cy="517524"/>
          </a:xfrm>
        </p:spPr>
        <p:txBody>
          <a:bodyPr/>
          <a:lstStyle/>
          <a:p>
            <a:fld id="{519E8B4F-0464-40FC-AE5C-DE2D7DF585D6}" type="slidenum">
              <a:rPr lang="ar-SA" smtClean="0"/>
              <a:pPr/>
              <a:t>‹#›</a:t>
            </a:fld>
            <a:endParaRPr lang="ar-SA"/>
          </a:p>
        </p:txBody>
      </p:sp>
    </p:spTree>
    <p:extLst>
      <p:ext uri="{BB962C8B-B14F-4D97-AF65-F5344CB8AC3E}">
        <p14:creationId xmlns:p14="http://schemas.microsoft.com/office/powerpoint/2010/main" val="3727655223"/>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19606F54-B114-41AB-B54E-3D1A523DF633}" type="datetimeFigureOut">
              <a:rPr lang="ar-SA" smtClean="0">
                <a:solidFill>
                  <a:srgbClr val="575F6D"/>
                </a:solidFill>
              </a:rPr>
              <a:pPr/>
              <a:t>30/05/35</a:t>
            </a:fld>
            <a:endParaRPr lang="ar-SA">
              <a:solidFill>
                <a:srgbClr val="575F6D"/>
              </a:solidFill>
            </a:endParaRPr>
          </a:p>
        </p:txBody>
      </p:sp>
      <p:sp>
        <p:nvSpPr>
          <p:cNvPr id="6" name="عنصر نائب للتذييل 5"/>
          <p:cNvSpPr>
            <a:spLocks noGrp="1"/>
          </p:cNvSpPr>
          <p:nvPr>
            <p:ph type="ftr" sz="quarter" idx="11"/>
          </p:nvPr>
        </p:nvSpPr>
        <p:spPr/>
        <p:txBody>
          <a:bodyPr/>
          <a:lstStyle/>
          <a:p>
            <a:endParaRPr lang="ar-SA">
              <a:solidFill>
                <a:srgbClr val="575F6D"/>
              </a:solidFill>
            </a:endParaRPr>
          </a:p>
        </p:txBody>
      </p:sp>
      <p:sp>
        <p:nvSpPr>
          <p:cNvPr id="7" name="عنصر نائب لرقم الشريحة 6"/>
          <p:cNvSpPr>
            <a:spLocks noGrp="1"/>
          </p:cNvSpPr>
          <p:nvPr>
            <p:ph type="sldNum" sz="quarter" idx="12"/>
          </p:nvPr>
        </p:nvSpPr>
        <p:spPr/>
        <p:txBody>
          <a:bodyPr/>
          <a:lstStyle/>
          <a:p>
            <a:fld id="{519E8B4F-0464-40FC-AE5C-DE2D7DF585D6}" type="slidenum">
              <a:rPr lang="ar-SA" smtClean="0"/>
              <a:pPr/>
              <a:t>‹#›</a:t>
            </a:fld>
            <a:endParaRPr lang="ar-SA"/>
          </a:p>
        </p:txBody>
      </p:sp>
      <p:sp>
        <p:nvSpPr>
          <p:cNvPr id="9" name="عنصر نائب للمحتوى 8"/>
          <p:cNvSpPr>
            <a:spLocks noGrp="1"/>
          </p:cNvSpPr>
          <p:nvPr>
            <p:ph sz="quarter" idx="1"/>
          </p:nvPr>
        </p:nvSpPr>
        <p:spPr>
          <a:xfrm>
            <a:off x="457200"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4270248"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extLst>
      <p:ext uri="{BB962C8B-B14F-4D97-AF65-F5344CB8AC3E}">
        <p14:creationId xmlns:p14="http://schemas.microsoft.com/office/powerpoint/2010/main" val="11886807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7543800" cy="1143000"/>
          </a:xfrm>
        </p:spPr>
        <p:txBody>
          <a:bodyPr anchor="b"/>
          <a:lstStyle>
            <a:lvl1pPr>
              <a:defRPr/>
            </a:lvl1pPr>
          </a:lstStyle>
          <a:p>
            <a:r>
              <a:rPr kumimoji="0" lang="ar-SA" smtClean="0"/>
              <a:t>انقر لتحرير نمط العنوان الرئيسي</a:t>
            </a:r>
            <a:endParaRPr kumimoji="0" lang="en-US"/>
          </a:p>
        </p:txBody>
      </p:sp>
      <p:sp>
        <p:nvSpPr>
          <p:cNvPr id="7" name="عنصر نائب للتاريخ 6"/>
          <p:cNvSpPr>
            <a:spLocks noGrp="1"/>
          </p:cNvSpPr>
          <p:nvPr>
            <p:ph type="dt" sz="half" idx="10"/>
          </p:nvPr>
        </p:nvSpPr>
        <p:spPr/>
        <p:txBody>
          <a:bodyPr/>
          <a:lstStyle/>
          <a:p>
            <a:fld id="{19606F54-B114-41AB-B54E-3D1A523DF633}" type="datetimeFigureOut">
              <a:rPr lang="ar-SA" smtClean="0">
                <a:solidFill>
                  <a:srgbClr val="575F6D"/>
                </a:solidFill>
              </a:rPr>
              <a:pPr/>
              <a:t>30/05/35</a:t>
            </a:fld>
            <a:endParaRPr lang="ar-SA">
              <a:solidFill>
                <a:srgbClr val="575F6D"/>
              </a:solidFill>
            </a:endParaRPr>
          </a:p>
        </p:txBody>
      </p:sp>
      <p:sp>
        <p:nvSpPr>
          <p:cNvPr id="8" name="عنصر نائب للتذييل 7"/>
          <p:cNvSpPr>
            <a:spLocks noGrp="1"/>
          </p:cNvSpPr>
          <p:nvPr>
            <p:ph type="ftr" sz="quarter" idx="11"/>
          </p:nvPr>
        </p:nvSpPr>
        <p:spPr/>
        <p:txBody>
          <a:bodyPr/>
          <a:lstStyle/>
          <a:p>
            <a:endParaRPr lang="ar-SA">
              <a:solidFill>
                <a:srgbClr val="575F6D"/>
              </a:solidFill>
            </a:endParaRPr>
          </a:p>
        </p:txBody>
      </p:sp>
      <p:sp>
        <p:nvSpPr>
          <p:cNvPr id="9" name="عنصر نائب لرقم الشريحة 8"/>
          <p:cNvSpPr>
            <a:spLocks noGrp="1"/>
          </p:cNvSpPr>
          <p:nvPr>
            <p:ph type="sldNum" sz="quarter" idx="12"/>
          </p:nvPr>
        </p:nvSpPr>
        <p:spPr/>
        <p:txBody>
          <a:bodyPr/>
          <a:lstStyle/>
          <a:p>
            <a:fld id="{519E8B4F-0464-40FC-AE5C-DE2D7DF585D6}" type="slidenum">
              <a:rPr lang="ar-SA" smtClean="0"/>
              <a:pPr/>
              <a:t>‹#›</a:t>
            </a:fld>
            <a:endParaRPr lang="ar-SA"/>
          </a:p>
        </p:txBody>
      </p:sp>
      <p:sp>
        <p:nvSpPr>
          <p:cNvPr id="11" name="عنصر نائب للمحتوى 10"/>
          <p:cNvSpPr>
            <a:spLocks noGrp="1"/>
          </p:cNvSpPr>
          <p:nvPr>
            <p:ph sz="quarter" idx="2"/>
          </p:nvPr>
        </p:nvSpPr>
        <p:spPr>
          <a:xfrm>
            <a:off x="457200"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quarter" idx="4"/>
          </p:nvPr>
        </p:nvSpPr>
        <p:spPr>
          <a:xfrm>
            <a:off x="4371975"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2" name="عنصر نائب للنص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
        <p:nvSpPr>
          <p:cNvPr id="14" name="عنصر نائب للنص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Tree>
    <p:extLst>
      <p:ext uri="{BB962C8B-B14F-4D97-AF65-F5344CB8AC3E}">
        <p14:creationId xmlns:p14="http://schemas.microsoft.com/office/powerpoint/2010/main" val="24854976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6" name="عنصر نائب للتاريخ 5"/>
          <p:cNvSpPr>
            <a:spLocks noGrp="1"/>
          </p:cNvSpPr>
          <p:nvPr>
            <p:ph type="dt" sz="half" idx="10"/>
          </p:nvPr>
        </p:nvSpPr>
        <p:spPr/>
        <p:txBody>
          <a:bodyPr rtlCol="0"/>
          <a:lstStyle/>
          <a:p>
            <a:fld id="{19606F54-B114-41AB-B54E-3D1A523DF633}" type="datetimeFigureOut">
              <a:rPr lang="ar-SA" smtClean="0">
                <a:solidFill>
                  <a:srgbClr val="575F6D"/>
                </a:solidFill>
              </a:rPr>
              <a:pPr/>
              <a:t>30/05/35</a:t>
            </a:fld>
            <a:endParaRPr lang="ar-SA">
              <a:solidFill>
                <a:srgbClr val="575F6D"/>
              </a:solidFill>
            </a:endParaRPr>
          </a:p>
        </p:txBody>
      </p:sp>
      <p:sp>
        <p:nvSpPr>
          <p:cNvPr id="7" name="عنصر نائب لرقم الشريحة 6"/>
          <p:cNvSpPr>
            <a:spLocks noGrp="1"/>
          </p:cNvSpPr>
          <p:nvPr>
            <p:ph type="sldNum" sz="quarter" idx="11"/>
          </p:nvPr>
        </p:nvSpPr>
        <p:spPr/>
        <p:txBody>
          <a:bodyPr rtlCol="0"/>
          <a:lstStyle/>
          <a:p>
            <a:fld id="{519E8B4F-0464-40FC-AE5C-DE2D7DF585D6}" type="slidenum">
              <a:rPr lang="ar-SA" smtClean="0"/>
              <a:pPr/>
              <a:t>‹#›</a:t>
            </a:fld>
            <a:endParaRPr lang="ar-SA"/>
          </a:p>
        </p:txBody>
      </p:sp>
      <p:sp>
        <p:nvSpPr>
          <p:cNvPr id="8" name="عنصر نائب للتذييل 7"/>
          <p:cNvSpPr>
            <a:spLocks noGrp="1"/>
          </p:cNvSpPr>
          <p:nvPr>
            <p:ph type="ftr" sz="quarter" idx="12"/>
          </p:nvPr>
        </p:nvSpPr>
        <p:spPr/>
        <p:txBody>
          <a:bodyPr rtlCol="0"/>
          <a:lstStyle/>
          <a:p>
            <a:endParaRPr lang="ar-SA">
              <a:solidFill>
                <a:srgbClr val="575F6D"/>
              </a:solidFill>
            </a:endParaRPr>
          </a:p>
        </p:txBody>
      </p:sp>
    </p:spTree>
    <p:extLst>
      <p:ext uri="{BB962C8B-B14F-4D97-AF65-F5344CB8AC3E}">
        <p14:creationId xmlns:p14="http://schemas.microsoft.com/office/powerpoint/2010/main" val="137844484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9606F54-B114-41AB-B54E-3D1A523DF633}" type="datetimeFigureOut">
              <a:rPr lang="ar-SA" smtClean="0">
                <a:solidFill>
                  <a:srgbClr val="575F6D"/>
                </a:solidFill>
              </a:rPr>
              <a:pPr/>
              <a:t>30/05/35</a:t>
            </a:fld>
            <a:endParaRPr lang="ar-SA">
              <a:solidFill>
                <a:srgbClr val="575F6D"/>
              </a:solidFill>
            </a:endParaRPr>
          </a:p>
        </p:txBody>
      </p:sp>
      <p:sp>
        <p:nvSpPr>
          <p:cNvPr id="3" name="عنصر نائب للتذييل 2"/>
          <p:cNvSpPr>
            <a:spLocks noGrp="1"/>
          </p:cNvSpPr>
          <p:nvPr>
            <p:ph type="ftr" sz="quarter" idx="11"/>
          </p:nvPr>
        </p:nvSpPr>
        <p:spPr/>
        <p:txBody>
          <a:bodyPr/>
          <a:lstStyle/>
          <a:p>
            <a:endParaRPr lang="ar-SA">
              <a:solidFill>
                <a:srgbClr val="575F6D"/>
              </a:solidFill>
            </a:endParaRPr>
          </a:p>
        </p:txBody>
      </p:sp>
      <p:sp>
        <p:nvSpPr>
          <p:cNvPr id="4" name="عنصر نائب لرقم الشريحة 3"/>
          <p:cNvSpPr>
            <a:spLocks noGrp="1"/>
          </p:cNvSpPr>
          <p:nvPr>
            <p:ph type="sldNum" sz="quarter" idx="12"/>
          </p:nvPr>
        </p:nvSpPr>
        <p:spPr/>
        <p:txBody>
          <a:bodyPr/>
          <a:lstStyle/>
          <a:p>
            <a:fld id="{519E8B4F-0464-40FC-AE5C-DE2D7DF585D6}" type="slidenum">
              <a:rPr lang="ar-SA" smtClean="0"/>
              <a:pPr/>
              <a:t>‹#›</a:t>
            </a:fld>
            <a:endParaRPr lang="ar-SA"/>
          </a:p>
        </p:txBody>
      </p:sp>
    </p:spTree>
    <p:extLst>
      <p:ext uri="{BB962C8B-B14F-4D97-AF65-F5344CB8AC3E}">
        <p14:creationId xmlns:p14="http://schemas.microsoft.com/office/powerpoint/2010/main" val="367775936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عنوان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8" name="رابط مستقيم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رابط مستقيم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رابط مستقيم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مستطيل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رابط مستقيم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4" name="شكل بيضاوي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عنصر نائب للمحتوى 17"/>
          <p:cNvSpPr>
            <a:spLocks noGrp="1"/>
          </p:cNvSpPr>
          <p:nvPr>
            <p:ph sz="quarter" idx="1"/>
          </p:nvPr>
        </p:nvSpPr>
        <p:spPr>
          <a:xfrm>
            <a:off x="304800" y="274320"/>
            <a:ext cx="5638800" cy="6327648"/>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4"/>
          </p:nvPr>
        </p:nvSpPr>
        <p:spPr/>
        <p:txBody>
          <a:bodyPr rtlCol="0"/>
          <a:lstStyle/>
          <a:p>
            <a:fld id="{19606F54-B114-41AB-B54E-3D1A523DF633}" type="datetimeFigureOut">
              <a:rPr lang="ar-SA" smtClean="0">
                <a:solidFill>
                  <a:srgbClr val="575F6D"/>
                </a:solidFill>
              </a:rPr>
              <a:pPr/>
              <a:t>30/05/35</a:t>
            </a:fld>
            <a:endParaRPr lang="ar-SA">
              <a:solidFill>
                <a:srgbClr val="575F6D"/>
              </a:solidFill>
            </a:endParaRPr>
          </a:p>
        </p:txBody>
      </p:sp>
      <p:sp>
        <p:nvSpPr>
          <p:cNvPr id="22" name="عنصر نائب لرقم الشريحة 21"/>
          <p:cNvSpPr>
            <a:spLocks noGrp="1"/>
          </p:cNvSpPr>
          <p:nvPr>
            <p:ph type="sldNum" sz="quarter" idx="15"/>
          </p:nvPr>
        </p:nvSpPr>
        <p:spPr/>
        <p:txBody>
          <a:bodyPr rtlCol="0"/>
          <a:lstStyle/>
          <a:p>
            <a:fld id="{519E8B4F-0464-40FC-AE5C-DE2D7DF585D6}" type="slidenum">
              <a:rPr lang="ar-SA" smtClean="0"/>
              <a:pPr/>
              <a:t>‹#›</a:t>
            </a:fld>
            <a:endParaRPr lang="ar-SA"/>
          </a:p>
        </p:txBody>
      </p:sp>
      <p:sp>
        <p:nvSpPr>
          <p:cNvPr id="23" name="عنصر نائب للتذييل 22"/>
          <p:cNvSpPr>
            <a:spLocks noGrp="1"/>
          </p:cNvSpPr>
          <p:nvPr>
            <p:ph type="ftr" sz="quarter" idx="16"/>
          </p:nvPr>
        </p:nvSpPr>
        <p:spPr/>
        <p:txBody>
          <a:bodyPr rtlCol="0"/>
          <a:lstStyle/>
          <a:p>
            <a:endParaRPr lang="ar-SA">
              <a:solidFill>
                <a:srgbClr val="575F6D"/>
              </a:solidFill>
            </a:endParaRPr>
          </a:p>
        </p:txBody>
      </p:sp>
    </p:spTree>
    <p:extLst>
      <p:ext uri="{BB962C8B-B14F-4D97-AF65-F5344CB8AC3E}">
        <p14:creationId xmlns:p14="http://schemas.microsoft.com/office/powerpoint/2010/main" val="3435289946"/>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رابط مستقيم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شكل بيضاوي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عنوان 1"/>
          <p:cNvSpPr>
            <a:spLocks noGrp="1"/>
          </p:cNvSpPr>
          <p:nvPr>
            <p:ph type="title"/>
          </p:nvPr>
        </p:nvSpPr>
        <p:spPr>
          <a:xfrm rot="5400000">
            <a:off x="3350133" y="3200400"/>
            <a:ext cx="6309360" cy="457200"/>
          </a:xfrm>
        </p:spPr>
        <p:txBody>
          <a:bodyPr anchor="b"/>
          <a:lstStyle>
            <a:lvl1pPr algn="l">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ar-SA" smtClean="0"/>
              <a:t>انقر فوق الأيقونة لإضافة صورة</a:t>
            </a:r>
            <a:endParaRPr kumimoji="0" lang="en-US" dirty="0"/>
          </a:p>
        </p:txBody>
      </p:sp>
      <p:sp>
        <p:nvSpPr>
          <p:cNvPr id="4" name="عنصر نائب للنص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10" name="رابط مستقيم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مستطيل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رابط مستقيم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9" name="رابط مستقيم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رابط مستقيم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عنصر نائب للتاريخ 16"/>
          <p:cNvSpPr>
            <a:spLocks noGrp="1"/>
          </p:cNvSpPr>
          <p:nvPr>
            <p:ph type="dt" sz="half" idx="10"/>
          </p:nvPr>
        </p:nvSpPr>
        <p:spPr/>
        <p:txBody>
          <a:bodyPr rtlCol="0"/>
          <a:lstStyle/>
          <a:p>
            <a:fld id="{19606F54-B114-41AB-B54E-3D1A523DF633}" type="datetimeFigureOut">
              <a:rPr lang="ar-SA" smtClean="0">
                <a:solidFill>
                  <a:srgbClr val="575F6D"/>
                </a:solidFill>
              </a:rPr>
              <a:pPr/>
              <a:t>30/05/35</a:t>
            </a:fld>
            <a:endParaRPr lang="ar-SA">
              <a:solidFill>
                <a:srgbClr val="575F6D"/>
              </a:solidFill>
            </a:endParaRPr>
          </a:p>
        </p:txBody>
      </p:sp>
      <p:sp>
        <p:nvSpPr>
          <p:cNvPr id="18" name="عنصر نائب لرقم الشريحة 17"/>
          <p:cNvSpPr>
            <a:spLocks noGrp="1"/>
          </p:cNvSpPr>
          <p:nvPr>
            <p:ph type="sldNum" sz="quarter" idx="11"/>
          </p:nvPr>
        </p:nvSpPr>
        <p:spPr/>
        <p:txBody>
          <a:bodyPr rtlCol="0"/>
          <a:lstStyle/>
          <a:p>
            <a:fld id="{519E8B4F-0464-40FC-AE5C-DE2D7DF585D6}" type="slidenum">
              <a:rPr lang="ar-SA" smtClean="0"/>
              <a:pPr/>
              <a:t>‹#›</a:t>
            </a:fld>
            <a:endParaRPr lang="ar-SA"/>
          </a:p>
        </p:txBody>
      </p:sp>
      <p:sp>
        <p:nvSpPr>
          <p:cNvPr id="21" name="عنصر نائب للتذييل 20"/>
          <p:cNvSpPr>
            <a:spLocks noGrp="1"/>
          </p:cNvSpPr>
          <p:nvPr>
            <p:ph type="ftr" sz="quarter" idx="12"/>
          </p:nvPr>
        </p:nvSpPr>
        <p:spPr/>
        <p:txBody>
          <a:bodyPr rtlCol="0"/>
          <a:lstStyle/>
          <a:p>
            <a:endParaRPr lang="ar-SA">
              <a:solidFill>
                <a:srgbClr val="575F6D"/>
              </a:solidFill>
            </a:endParaRPr>
          </a:p>
        </p:txBody>
      </p:sp>
    </p:spTree>
    <p:extLst>
      <p:ext uri="{BB962C8B-B14F-4D97-AF65-F5344CB8AC3E}">
        <p14:creationId xmlns:p14="http://schemas.microsoft.com/office/powerpoint/2010/main" val="265296137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9606F54-B114-41AB-B54E-3D1A523DF633}" type="datetimeFigureOut">
              <a:rPr lang="ar-SA" smtClean="0">
                <a:solidFill>
                  <a:srgbClr val="575F6D"/>
                </a:solidFill>
              </a:rPr>
              <a:pPr/>
              <a:t>30/05/35</a:t>
            </a:fld>
            <a:endParaRPr lang="ar-SA">
              <a:solidFill>
                <a:srgbClr val="575F6D"/>
              </a:solidFill>
            </a:endParaRPr>
          </a:p>
        </p:txBody>
      </p:sp>
      <p:sp>
        <p:nvSpPr>
          <p:cNvPr id="5" name="عنصر نائب للتذييل 4"/>
          <p:cNvSpPr>
            <a:spLocks noGrp="1"/>
          </p:cNvSpPr>
          <p:nvPr>
            <p:ph type="ftr" sz="quarter" idx="11"/>
          </p:nvPr>
        </p:nvSpPr>
        <p:spPr/>
        <p:txBody>
          <a:bodyPr/>
          <a:lstStyle/>
          <a:p>
            <a:endParaRPr lang="ar-SA">
              <a:solidFill>
                <a:srgbClr val="575F6D"/>
              </a:solidFill>
            </a:endParaRPr>
          </a:p>
        </p:txBody>
      </p:sp>
      <p:sp>
        <p:nvSpPr>
          <p:cNvPr id="6" name="عنصر نائب لرقم الشريحة 5"/>
          <p:cNvSpPr>
            <a:spLocks noGrp="1"/>
          </p:cNvSpPr>
          <p:nvPr>
            <p:ph type="sldNum" sz="quarter" idx="12"/>
          </p:nvPr>
        </p:nvSpPr>
        <p:spPr/>
        <p:txBody>
          <a:bodyPr/>
          <a:lstStyle/>
          <a:p>
            <a:fld id="{519E8B4F-0464-40FC-AE5C-DE2D7DF585D6}" type="slidenum">
              <a:rPr lang="ar-SA" smtClean="0"/>
              <a:pPr/>
              <a:t>‹#›</a:t>
            </a:fld>
            <a:endParaRPr lang="ar-SA"/>
          </a:p>
        </p:txBody>
      </p:sp>
    </p:spTree>
    <p:extLst>
      <p:ext uri="{BB962C8B-B14F-4D97-AF65-F5344CB8AC3E}">
        <p14:creationId xmlns:p14="http://schemas.microsoft.com/office/powerpoint/2010/main" val="241750419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9"/>
            <a:ext cx="1676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9606F54-B114-41AB-B54E-3D1A523DF633}" type="datetimeFigureOut">
              <a:rPr lang="ar-SA" smtClean="0">
                <a:solidFill>
                  <a:srgbClr val="575F6D"/>
                </a:solidFill>
              </a:rPr>
              <a:pPr/>
              <a:t>30/05/35</a:t>
            </a:fld>
            <a:endParaRPr lang="ar-SA">
              <a:solidFill>
                <a:srgbClr val="575F6D"/>
              </a:solidFill>
            </a:endParaRPr>
          </a:p>
        </p:txBody>
      </p:sp>
      <p:sp>
        <p:nvSpPr>
          <p:cNvPr id="5" name="عنصر نائب للتذييل 4"/>
          <p:cNvSpPr>
            <a:spLocks noGrp="1"/>
          </p:cNvSpPr>
          <p:nvPr>
            <p:ph type="ftr" sz="quarter" idx="11"/>
          </p:nvPr>
        </p:nvSpPr>
        <p:spPr/>
        <p:txBody>
          <a:bodyPr/>
          <a:lstStyle/>
          <a:p>
            <a:endParaRPr lang="ar-SA">
              <a:solidFill>
                <a:srgbClr val="575F6D"/>
              </a:solidFill>
            </a:endParaRPr>
          </a:p>
        </p:txBody>
      </p:sp>
      <p:sp>
        <p:nvSpPr>
          <p:cNvPr id="6" name="عنصر نائب لرقم الشريحة 5"/>
          <p:cNvSpPr>
            <a:spLocks noGrp="1"/>
          </p:cNvSpPr>
          <p:nvPr>
            <p:ph type="sldNum" sz="quarter" idx="12"/>
          </p:nvPr>
        </p:nvSpPr>
        <p:spPr/>
        <p:txBody>
          <a:bodyPr/>
          <a:lstStyle/>
          <a:p>
            <a:fld id="{519E8B4F-0464-40FC-AE5C-DE2D7DF585D6}" type="slidenum">
              <a:rPr lang="ar-SA" smtClean="0"/>
              <a:pPr/>
              <a:t>‹#›</a:t>
            </a:fld>
            <a:endParaRPr lang="ar-SA"/>
          </a:p>
        </p:txBody>
      </p:sp>
    </p:spTree>
    <p:extLst>
      <p:ext uri="{BB962C8B-B14F-4D97-AF65-F5344CB8AC3E}">
        <p14:creationId xmlns:p14="http://schemas.microsoft.com/office/powerpoint/2010/main" val="107086743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1"/>
      </p:bgRef>
    </p:bg>
    <p:spTree>
      <p:nvGrpSpPr>
        <p:cNvPr id="1" name=""/>
        <p:cNvGrpSpPr/>
        <p:nvPr/>
      </p:nvGrpSpPr>
      <p:grpSpPr>
        <a:xfrm>
          <a:off x="0" y="0"/>
          <a:ext cx="0" cy="0"/>
          <a:chOff x="0" y="0"/>
          <a:chExt cx="0" cy="0"/>
        </a:xfrm>
      </p:grpSpPr>
      <p:sp>
        <p:nvSpPr>
          <p:cNvPr id="8" name="عنوان 7"/>
          <p:cNvSpPr>
            <a:spLocks noGrp="1"/>
          </p:cNvSpPr>
          <p:nvPr>
            <p:ph type="ctrTitle"/>
          </p:nvPr>
        </p:nvSpPr>
        <p:spPr>
          <a:xfrm>
            <a:off x="2286000" y="3124200"/>
            <a:ext cx="6172200" cy="1894362"/>
          </a:xfrm>
        </p:spPr>
        <p:txBody>
          <a:bodyPr/>
          <a:lstStyle>
            <a:lvl1pPr>
              <a:defRPr b="1"/>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bwMode="auto">
          <a:xfrm rot="5400000">
            <a:off x="7764621" y="1174097"/>
            <a:ext cx="2286000" cy="381000"/>
          </a:xfrm>
        </p:spPr>
        <p:txBody>
          <a:bodyPr/>
          <a:lstStyle/>
          <a:p>
            <a:fld id="{19606F54-B114-41AB-B54E-3D1A523DF633}" type="datetimeFigureOut">
              <a:rPr lang="ar-SA" smtClean="0">
                <a:solidFill>
                  <a:srgbClr val="575F6D"/>
                </a:solidFill>
              </a:rPr>
              <a:pPr/>
              <a:t>30/05/35</a:t>
            </a:fld>
            <a:endParaRPr lang="ar-SA">
              <a:solidFill>
                <a:srgbClr val="575F6D"/>
              </a:solidFill>
            </a:endParaRPr>
          </a:p>
        </p:txBody>
      </p:sp>
      <p:sp>
        <p:nvSpPr>
          <p:cNvPr id="17" name="عنصر نائب للتذييل 16"/>
          <p:cNvSpPr>
            <a:spLocks noGrp="1"/>
          </p:cNvSpPr>
          <p:nvPr>
            <p:ph type="ftr" sz="quarter" idx="11"/>
          </p:nvPr>
        </p:nvSpPr>
        <p:spPr bwMode="auto">
          <a:xfrm rot="5400000">
            <a:off x="7077269" y="4181669"/>
            <a:ext cx="3657600" cy="384048"/>
          </a:xfrm>
        </p:spPr>
        <p:txBody>
          <a:bodyPr/>
          <a:lstStyle/>
          <a:p>
            <a:endParaRPr lang="ar-SA">
              <a:solidFill>
                <a:srgbClr val="575F6D"/>
              </a:solidFill>
            </a:endParaRPr>
          </a:p>
        </p:txBody>
      </p:sp>
      <p:sp>
        <p:nvSpPr>
          <p:cNvPr id="10" name="مستطيل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مستطيل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مستطيل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مستطيل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رابط مستقيم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8" name="رابط مستقيم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0" name="رابط مستقيم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5" name="رابط مستقيم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2" name="رابط مستقيم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7" name="مستطيل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شكل بيضاوي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شكل بيضاوي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شكل بيضاوي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شكل بيضاوي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شكل بيضاوي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عنصر نائب لرقم الشريحة 28"/>
          <p:cNvSpPr>
            <a:spLocks noGrp="1"/>
          </p:cNvSpPr>
          <p:nvPr>
            <p:ph type="sldNum" sz="quarter" idx="12"/>
          </p:nvPr>
        </p:nvSpPr>
        <p:spPr bwMode="auto">
          <a:xfrm>
            <a:off x="1325544" y="4928702"/>
            <a:ext cx="609600" cy="517524"/>
          </a:xfrm>
        </p:spPr>
        <p:txBody>
          <a:bodyPr/>
          <a:lstStyle/>
          <a:p>
            <a:fld id="{519E8B4F-0464-40FC-AE5C-DE2D7DF585D6}" type="slidenum">
              <a:rPr lang="ar-SA" smtClean="0"/>
              <a:pPr/>
              <a:t>‹#›</a:t>
            </a:fld>
            <a:endParaRPr lang="ar-SA"/>
          </a:p>
        </p:txBody>
      </p:sp>
    </p:spTree>
    <p:extLst>
      <p:ext uri="{BB962C8B-B14F-4D97-AF65-F5344CB8AC3E}">
        <p14:creationId xmlns:p14="http://schemas.microsoft.com/office/powerpoint/2010/main" val="2974724697"/>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8" name="عنصر نائب للمحتوى 7"/>
          <p:cNvSpPr>
            <a:spLocks noGrp="1"/>
          </p:cNvSpPr>
          <p:nvPr>
            <p:ph sz="quarter" idx="1"/>
          </p:nvPr>
        </p:nvSpPr>
        <p:spPr>
          <a:xfrm>
            <a:off x="457200" y="1600200"/>
            <a:ext cx="7467600" cy="487375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4"/>
          </p:nvPr>
        </p:nvSpPr>
        <p:spPr/>
        <p:txBody>
          <a:bodyPr rtlCol="0"/>
          <a:lstStyle/>
          <a:p>
            <a:fld id="{19606F54-B114-41AB-B54E-3D1A523DF633}" type="datetimeFigureOut">
              <a:rPr lang="ar-SA" smtClean="0">
                <a:solidFill>
                  <a:srgbClr val="575F6D"/>
                </a:solidFill>
              </a:rPr>
              <a:pPr/>
              <a:t>30/05/35</a:t>
            </a:fld>
            <a:endParaRPr lang="ar-SA">
              <a:solidFill>
                <a:srgbClr val="575F6D"/>
              </a:solidFill>
            </a:endParaRPr>
          </a:p>
        </p:txBody>
      </p:sp>
      <p:sp>
        <p:nvSpPr>
          <p:cNvPr id="9" name="عنصر نائب لرقم الشريحة 8"/>
          <p:cNvSpPr>
            <a:spLocks noGrp="1"/>
          </p:cNvSpPr>
          <p:nvPr>
            <p:ph type="sldNum" sz="quarter" idx="15"/>
          </p:nvPr>
        </p:nvSpPr>
        <p:spPr/>
        <p:txBody>
          <a:bodyPr rtlCol="0"/>
          <a:lstStyle/>
          <a:p>
            <a:fld id="{519E8B4F-0464-40FC-AE5C-DE2D7DF585D6}" type="slidenum">
              <a:rPr lang="ar-SA" smtClean="0"/>
              <a:pPr/>
              <a:t>‹#›</a:t>
            </a:fld>
            <a:endParaRPr lang="ar-SA"/>
          </a:p>
        </p:txBody>
      </p:sp>
      <p:sp>
        <p:nvSpPr>
          <p:cNvPr id="10" name="عنصر نائب للتذييل 9"/>
          <p:cNvSpPr>
            <a:spLocks noGrp="1"/>
          </p:cNvSpPr>
          <p:nvPr>
            <p:ph type="ftr" sz="quarter" idx="16"/>
          </p:nvPr>
        </p:nvSpPr>
        <p:spPr/>
        <p:txBody>
          <a:bodyPr rtlCol="0"/>
          <a:lstStyle/>
          <a:p>
            <a:endParaRPr lang="ar-SA">
              <a:solidFill>
                <a:srgbClr val="575F6D"/>
              </a:solidFill>
            </a:endParaRPr>
          </a:p>
        </p:txBody>
      </p:sp>
    </p:spTree>
    <p:extLst>
      <p:ext uri="{BB962C8B-B14F-4D97-AF65-F5344CB8AC3E}">
        <p14:creationId xmlns:p14="http://schemas.microsoft.com/office/powerpoint/2010/main" val="115546440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286000" y="2895600"/>
            <a:ext cx="6172200" cy="2053590"/>
          </a:xfrm>
        </p:spPr>
        <p:txBody>
          <a:bodyPr/>
          <a:lstStyle>
            <a:lvl1pPr algn="l">
              <a:buNone/>
              <a:defRPr sz="3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bwMode="auto">
          <a:xfrm rot="5400000">
            <a:off x="7763256" y="1170432"/>
            <a:ext cx="2286000" cy="381000"/>
          </a:xfrm>
        </p:spPr>
        <p:txBody>
          <a:bodyPr/>
          <a:lstStyle/>
          <a:p>
            <a:fld id="{19606F54-B114-41AB-B54E-3D1A523DF633}" type="datetimeFigureOut">
              <a:rPr lang="ar-SA" smtClean="0">
                <a:solidFill>
                  <a:srgbClr val="FFF39D"/>
                </a:solidFill>
              </a:rPr>
              <a:pPr/>
              <a:t>30/05/35</a:t>
            </a:fld>
            <a:endParaRPr lang="ar-SA">
              <a:solidFill>
                <a:srgbClr val="FFF39D"/>
              </a:solidFill>
            </a:endParaRPr>
          </a:p>
        </p:txBody>
      </p:sp>
      <p:sp>
        <p:nvSpPr>
          <p:cNvPr id="5" name="عنصر نائب للتذييل 4"/>
          <p:cNvSpPr>
            <a:spLocks noGrp="1"/>
          </p:cNvSpPr>
          <p:nvPr>
            <p:ph type="ftr" sz="quarter" idx="11"/>
          </p:nvPr>
        </p:nvSpPr>
        <p:spPr bwMode="auto">
          <a:xfrm rot="5400000">
            <a:off x="7077456" y="4178808"/>
            <a:ext cx="3657600" cy="384048"/>
          </a:xfrm>
        </p:spPr>
        <p:txBody>
          <a:bodyPr/>
          <a:lstStyle/>
          <a:p>
            <a:endParaRPr lang="ar-SA">
              <a:solidFill>
                <a:srgbClr val="FFF39D"/>
              </a:solidFill>
            </a:endParaRPr>
          </a:p>
        </p:txBody>
      </p:sp>
      <p:sp>
        <p:nvSpPr>
          <p:cNvPr id="9" name="مستطيل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مستطيل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مستطيل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مستطيل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رابط مستقيم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رابط مستقيم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رابط مستقيم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7" name="رابط مستقيم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مستطيل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شكل بيضاوي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شكل بيضاوي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شكل بيضاوي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شكل بيضاوي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شكل بيضاوي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رابط مستقيم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6" name="عنصر نائب لرقم الشريحة 5"/>
          <p:cNvSpPr>
            <a:spLocks noGrp="1"/>
          </p:cNvSpPr>
          <p:nvPr>
            <p:ph type="sldNum" sz="quarter" idx="12"/>
          </p:nvPr>
        </p:nvSpPr>
        <p:spPr bwMode="auto">
          <a:xfrm>
            <a:off x="1340616" y="4928702"/>
            <a:ext cx="609600" cy="517524"/>
          </a:xfrm>
        </p:spPr>
        <p:txBody>
          <a:bodyPr/>
          <a:lstStyle/>
          <a:p>
            <a:fld id="{519E8B4F-0464-40FC-AE5C-DE2D7DF585D6}" type="slidenum">
              <a:rPr lang="ar-SA" smtClean="0"/>
              <a:pPr/>
              <a:t>‹#›</a:t>
            </a:fld>
            <a:endParaRPr lang="ar-SA"/>
          </a:p>
        </p:txBody>
      </p:sp>
    </p:spTree>
    <p:extLst>
      <p:ext uri="{BB962C8B-B14F-4D97-AF65-F5344CB8AC3E}">
        <p14:creationId xmlns:p14="http://schemas.microsoft.com/office/powerpoint/2010/main" val="3274699184"/>
      </p:ext>
    </p:extLst>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19606F54-B114-41AB-B54E-3D1A523DF633}" type="datetimeFigureOut">
              <a:rPr lang="ar-SA" smtClean="0">
                <a:solidFill>
                  <a:srgbClr val="575F6D"/>
                </a:solidFill>
              </a:rPr>
              <a:pPr/>
              <a:t>30/05/35</a:t>
            </a:fld>
            <a:endParaRPr lang="ar-SA">
              <a:solidFill>
                <a:srgbClr val="575F6D"/>
              </a:solidFill>
            </a:endParaRPr>
          </a:p>
        </p:txBody>
      </p:sp>
      <p:sp>
        <p:nvSpPr>
          <p:cNvPr id="6" name="عنصر نائب للتذييل 5"/>
          <p:cNvSpPr>
            <a:spLocks noGrp="1"/>
          </p:cNvSpPr>
          <p:nvPr>
            <p:ph type="ftr" sz="quarter" idx="11"/>
          </p:nvPr>
        </p:nvSpPr>
        <p:spPr/>
        <p:txBody>
          <a:bodyPr/>
          <a:lstStyle/>
          <a:p>
            <a:endParaRPr lang="ar-SA">
              <a:solidFill>
                <a:srgbClr val="575F6D"/>
              </a:solidFill>
            </a:endParaRPr>
          </a:p>
        </p:txBody>
      </p:sp>
      <p:sp>
        <p:nvSpPr>
          <p:cNvPr id="7" name="عنصر نائب لرقم الشريحة 6"/>
          <p:cNvSpPr>
            <a:spLocks noGrp="1"/>
          </p:cNvSpPr>
          <p:nvPr>
            <p:ph type="sldNum" sz="quarter" idx="12"/>
          </p:nvPr>
        </p:nvSpPr>
        <p:spPr/>
        <p:txBody>
          <a:bodyPr/>
          <a:lstStyle/>
          <a:p>
            <a:fld id="{519E8B4F-0464-40FC-AE5C-DE2D7DF585D6}" type="slidenum">
              <a:rPr lang="ar-SA" smtClean="0"/>
              <a:pPr/>
              <a:t>‹#›</a:t>
            </a:fld>
            <a:endParaRPr lang="ar-SA"/>
          </a:p>
        </p:txBody>
      </p:sp>
      <p:sp>
        <p:nvSpPr>
          <p:cNvPr id="9" name="عنصر نائب للمحتوى 8"/>
          <p:cNvSpPr>
            <a:spLocks noGrp="1"/>
          </p:cNvSpPr>
          <p:nvPr>
            <p:ph sz="quarter" idx="1"/>
          </p:nvPr>
        </p:nvSpPr>
        <p:spPr>
          <a:xfrm>
            <a:off x="457200"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4270248"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extLst>
      <p:ext uri="{BB962C8B-B14F-4D97-AF65-F5344CB8AC3E}">
        <p14:creationId xmlns:p14="http://schemas.microsoft.com/office/powerpoint/2010/main" val="263801683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7543800" cy="1143000"/>
          </a:xfrm>
        </p:spPr>
        <p:txBody>
          <a:bodyPr anchor="b"/>
          <a:lstStyle>
            <a:lvl1pPr>
              <a:defRPr/>
            </a:lvl1pPr>
          </a:lstStyle>
          <a:p>
            <a:r>
              <a:rPr kumimoji="0" lang="ar-SA" smtClean="0"/>
              <a:t>انقر لتحرير نمط العنوان الرئيسي</a:t>
            </a:r>
            <a:endParaRPr kumimoji="0" lang="en-US"/>
          </a:p>
        </p:txBody>
      </p:sp>
      <p:sp>
        <p:nvSpPr>
          <p:cNvPr id="7" name="عنصر نائب للتاريخ 6"/>
          <p:cNvSpPr>
            <a:spLocks noGrp="1"/>
          </p:cNvSpPr>
          <p:nvPr>
            <p:ph type="dt" sz="half" idx="10"/>
          </p:nvPr>
        </p:nvSpPr>
        <p:spPr/>
        <p:txBody>
          <a:bodyPr/>
          <a:lstStyle/>
          <a:p>
            <a:fld id="{19606F54-B114-41AB-B54E-3D1A523DF633}" type="datetimeFigureOut">
              <a:rPr lang="ar-SA" smtClean="0">
                <a:solidFill>
                  <a:srgbClr val="575F6D"/>
                </a:solidFill>
              </a:rPr>
              <a:pPr/>
              <a:t>30/05/35</a:t>
            </a:fld>
            <a:endParaRPr lang="ar-SA">
              <a:solidFill>
                <a:srgbClr val="575F6D"/>
              </a:solidFill>
            </a:endParaRPr>
          </a:p>
        </p:txBody>
      </p:sp>
      <p:sp>
        <p:nvSpPr>
          <p:cNvPr id="8" name="عنصر نائب للتذييل 7"/>
          <p:cNvSpPr>
            <a:spLocks noGrp="1"/>
          </p:cNvSpPr>
          <p:nvPr>
            <p:ph type="ftr" sz="quarter" idx="11"/>
          </p:nvPr>
        </p:nvSpPr>
        <p:spPr/>
        <p:txBody>
          <a:bodyPr/>
          <a:lstStyle/>
          <a:p>
            <a:endParaRPr lang="ar-SA">
              <a:solidFill>
                <a:srgbClr val="575F6D"/>
              </a:solidFill>
            </a:endParaRPr>
          </a:p>
        </p:txBody>
      </p:sp>
      <p:sp>
        <p:nvSpPr>
          <p:cNvPr id="9" name="عنصر نائب لرقم الشريحة 8"/>
          <p:cNvSpPr>
            <a:spLocks noGrp="1"/>
          </p:cNvSpPr>
          <p:nvPr>
            <p:ph type="sldNum" sz="quarter" idx="12"/>
          </p:nvPr>
        </p:nvSpPr>
        <p:spPr/>
        <p:txBody>
          <a:bodyPr/>
          <a:lstStyle/>
          <a:p>
            <a:fld id="{519E8B4F-0464-40FC-AE5C-DE2D7DF585D6}" type="slidenum">
              <a:rPr lang="ar-SA" smtClean="0"/>
              <a:pPr/>
              <a:t>‹#›</a:t>
            </a:fld>
            <a:endParaRPr lang="ar-SA"/>
          </a:p>
        </p:txBody>
      </p:sp>
      <p:sp>
        <p:nvSpPr>
          <p:cNvPr id="11" name="عنصر نائب للمحتوى 10"/>
          <p:cNvSpPr>
            <a:spLocks noGrp="1"/>
          </p:cNvSpPr>
          <p:nvPr>
            <p:ph sz="quarter" idx="2"/>
          </p:nvPr>
        </p:nvSpPr>
        <p:spPr>
          <a:xfrm>
            <a:off x="457200"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quarter" idx="4"/>
          </p:nvPr>
        </p:nvSpPr>
        <p:spPr>
          <a:xfrm>
            <a:off x="4371975"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2" name="عنصر نائب للنص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
        <p:nvSpPr>
          <p:cNvPr id="14" name="عنصر نائب للنص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Tree>
    <p:extLst>
      <p:ext uri="{BB962C8B-B14F-4D97-AF65-F5344CB8AC3E}">
        <p14:creationId xmlns:p14="http://schemas.microsoft.com/office/powerpoint/2010/main" val="113974680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6" name="عنصر نائب للتاريخ 5"/>
          <p:cNvSpPr>
            <a:spLocks noGrp="1"/>
          </p:cNvSpPr>
          <p:nvPr>
            <p:ph type="dt" sz="half" idx="10"/>
          </p:nvPr>
        </p:nvSpPr>
        <p:spPr/>
        <p:txBody>
          <a:bodyPr rtlCol="0"/>
          <a:lstStyle/>
          <a:p>
            <a:fld id="{19606F54-B114-41AB-B54E-3D1A523DF633}" type="datetimeFigureOut">
              <a:rPr lang="ar-SA" smtClean="0">
                <a:solidFill>
                  <a:srgbClr val="575F6D"/>
                </a:solidFill>
              </a:rPr>
              <a:pPr/>
              <a:t>30/05/35</a:t>
            </a:fld>
            <a:endParaRPr lang="ar-SA">
              <a:solidFill>
                <a:srgbClr val="575F6D"/>
              </a:solidFill>
            </a:endParaRPr>
          </a:p>
        </p:txBody>
      </p:sp>
      <p:sp>
        <p:nvSpPr>
          <p:cNvPr id="7" name="عنصر نائب لرقم الشريحة 6"/>
          <p:cNvSpPr>
            <a:spLocks noGrp="1"/>
          </p:cNvSpPr>
          <p:nvPr>
            <p:ph type="sldNum" sz="quarter" idx="11"/>
          </p:nvPr>
        </p:nvSpPr>
        <p:spPr/>
        <p:txBody>
          <a:bodyPr rtlCol="0"/>
          <a:lstStyle/>
          <a:p>
            <a:fld id="{519E8B4F-0464-40FC-AE5C-DE2D7DF585D6}" type="slidenum">
              <a:rPr lang="ar-SA" smtClean="0"/>
              <a:pPr/>
              <a:t>‹#›</a:t>
            </a:fld>
            <a:endParaRPr lang="ar-SA"/>
          </a:p>
        </p:txBody>
      </p:sp>
      <p:sp>
        <p:nvSpPr>
          <p:cNvPr id="8" name="عنصر نائب للتذييل 7"/>
          <p:cNvSpPr>
            <a:spLocks noGrp="1"/>
          </p:cNvSpPr>
          <p:nvPr>
            <p:ph type="ftr" sz="quarter" idx="12"/>
          </p:nvPr>
        </p:nvSpPr>
        <p:spPr/>
        <p:txBody>
          <a:bodyPr rtlCol="0"/>
          <a:lstStyle/>
          <a:p>
            <a:endParaRPr lang="ar-SA">
              <a:solidFill>
                <a:srgbClr val="575F6D"/>
              </a:solidFill>
            </a:endParaRPr>
          </a:p>
        </p:txBody>
      </p:sp>
    </p:spTree>
    <p:extLst>
      <p:ext uri="{BB962C8B-B14F-4D97-AF65-F5344CB8AC3E}">
        <p14:creationId xmlns:p14="http://schemas.microsoft.com/office/powerpoint/2010/main" val="296392786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9606F54-B114-41AB-B54E-3D1A523DF633}" type="datetimeFigureOut">
              <a:rPr lang="ar-SA" smtClean="0">
                <a:solidFill>
                  <a:srgbClr val="575F6D"/>
                </a:solidFill>
              </a:rPr>
              <a:pPr/>
              <a:t>30/05/35</a:t>
            </a:fld>
            <a:endParaRPr lang="ar-SA">
              <a:solidFill>
                <a:srgbClr val="575F6D"/>
              </a:solidFill>
            </a:endParaRPr>
          </a:p>
        </p:txBody>
      </p:sp>
      <p:sp>
        <p:nvSpPr>
          <p:cNvPr id="3" name="عنصر نائب للتذييل 2"/>
          <p:cNvSpPr>
            <a:spLocks noGrp="1"/>
          </p:cNvSpPr>
          <p:nvPr>
            <p:ph type="ftr" sz="quarter" idx="11"/>
          </p:nvPr>
        </p:nvSpPr>
        <p:spPr/>
        <p:txBody>
          <a:bodyPr/>
          <a:lstStyle/>
          <a:p>
            <a:endParaRPr lang="ar-SA">
              <a:solidFill>
                <a:srgbClr val="575F6D"/>
              </a:solidFill>
            </a:endParaRPr>
          </a:p>
        </p:txBody>
      </p:sp>
      <p:sp>
        <p:nvSpPr>
          <p:cNvPr id="4" name="عنصر نائب لرقم الشريحة 3"/>
          <p:cNvSpPr>
            <a:spLocks noGrp="1"/>
          </p:cNvSpPr>
          <p:nvPr>
            <p:ph type="sldNum" sz="quarter" idx="12"/>
          </p:nvPr>
        </p:nvSpPr>
        <p:spPr/>
        <p:txBody>
          <a:bodyPr/>
          <a:lstStyle/>
          <a:p>
            <a:fld id="{519E8B4F-0464-40FC-AE5C-DE2D7DF585D6}" type="slidenum">
              <a:rPr lang="ar-SA" smtClean="0"/>
              <a:pPr/>
              <a:t>‹#›</a:t>
            </a:fld>
            <a:endParaRPr lang="ar-SA"/>
          </a:p>
        </p:txBody>
      </p:sp>
    </p:spTree>
    <p:extLst>
      <p:ext uri="{BB962C8B-B14F-4D97-AF65-F5344CB8AC3E}">
        <p14:creationId xmlns:p14="http://schemas.microsoft.com/office/powerpoint/2010/main" val="375208096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عنوان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8" name="رابط مستقيم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رابط مستقيم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رابط مستقيم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مستطيل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رابط مستقيم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4" name="شكل بيضاوي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عنصر نائب للمحتوى 17"/>
          <p:cNvSpPr>
            <a:spLocks noGrp="1"/>
          </p:cNvSpPr>
          <p:nvPr>
            <p:ph sz="quarter" idx="1"/>
          </p:nvPr>
        </p:nvSpPr>
        <p:spPr>
          <a:xfrm>
            <a:off x="304800" y="274320"/>
            <a:ext cx="5638800" cy="6327648"/>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4"/>
          </p:nvPr>
        </p:nvSpPr>
        <p:spPr/>
        <p:txBody>
          <a:bodyPr rtlCol="0"/>
          <a:lstStyle/>
          <a:p>
            <a:fld id="{19606F54-B114-41AB-B54E-3D1A523DF633}" type="datetimeFigureOut">
              <a:rPr lang="ar-SA" smtClean="0">
                <a:solidFill>
                  <a:srgbClr val="575F6D"/>
                </a:solidFill>
              </a:rPr>
              <a:pPr/>
              <a:t>30/05/35</a:t>
            </a:fld>
            <a:endParaRPr lang="ar-SA">
              <a:solidFill>
                <a:srgbClr val="575F6D"/>
              </a:solidFill>
            </a:endParaRPr>
          </a:p>
        </p:txBody>
      </p:sp>
      <p:sp>
        <p:nvSpPr>
          <p:cNvPr id="22" name="عنصر نائب لرقم الشريحة 21"/>
          <p:cNvSpPr>
            <a:spLocks noGrp="1"/>
          </p:cNvSpPr>
          <p:nvPr>
            <p:ph type="sldNum" sz="quarter" idx="15"/>
          </p:nvPr>
        </p:nvSpPr>
        <p:spPr/>
        <p:txBody>
          <a:bodyPr rtlCol="0"/>
          <a:lstStyle/>
          <a:p>
            <a:fld id="{519E8B4F-0464-40FC-AE5C-DE2D7DF585D6}" type="slidenum">
              <a:rPr lang="ar-SA" smtClean="0"/>
              <a:pPr/>
              <a:t>‹#›</a:t>
            </a:fld>
            <a:endParaRPr lang="ar-SA"/>
          </a:p>
        </p:txBody>
      </p:sp>
      <p:sp>
        <p:nvSpPr>
          <p:cNvPr id="23" name="عنصر نائب للتذييل 22"/>
          <p:cNvSpPr>
            <a:spLocks noGrp="1"/>
          </p:cNvSpPr>
          <p:nvPr>
            <p:ph type="ftr" sz="quarter" idx="16"/>
          </p:nvPr>
        </p:nvSpPr>
        <p:spPr/>
        <p:txBody>
          <a:bodyPr rtlCol="0"/>
          <a:lstStyle/>
          <a:p>
            <a:endParaRPr lang="ar-SA">
              <a:solidFill>
                <a:srgbClr val="575F6D"/>
              </a:solidFill>
            </a:endParaRPr>
          </a:p>
        </p:txBody>
      </p:sp>
    </p:spTree>
    <p:extLst>
      <p:ext uri="{BB962C8B-B14F-4D97-AF65-F5344CB8AC3E}">
        <p14:creationId xmlns:p14="http://schemas.microsoft.com/office/powerpoint/2010/main" val="2217225121"/>
      </p:ext>
    </p:extLst>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رابط مستقيم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شكل بيضاوي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عنوان 1"/>
          <p:cNvSpPr>
            <a:spLocks noGrp="1"/>
          </p:cNvSpPr>
          <p:nvPr>
            <p:ph type="title"/>
          </p:nvPr>
        </p:nvSpPr>
        <p:spPr>
          <a:xfrm rot="5400000">
            <a:off x="3350133" y="3200400"/>
            <a:ext cx="6309360" cy="457200"/>
          </a:xfrm>
        </p:spPr>
        <p:txBody>
          <a:bodyPr anchor="b"/>
          <a:lstStyle>
            <a:lvl1pPr algn="l">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ar-SA" smtClean="0"/>
              <a:t>انقر فوق الأيقونة لإضافة صورة</a:t>
            </a:r>
            <a:endParaRPr kumimoji="0" lang="en-US" dirty="0"/>
          </a:p>
        </p:txBody>
      </p:sp>
      <p:sp>
        <p:nvSpPr>
          <p:cNvPr id="4" name="عنصر نائب للنص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10" name="رابط مستقيم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مستطيل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رابط مستقيم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9" name="رابط مستقيم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رابط مستقيم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عنصر نائب للتاريخ 16"/>
          <p:cNvSpPr>
            <a:spLocks noGrp="1"/>
          </p:cNvSpPr>
          <p:nvPr>
            <p:ph type="dt" sz="half" idx="10"/>
          </p:nvPr>
        </p:nvSpPr>
        <p:spPr/>
        <p:txBody>
          <a:bodyPr rtlCol="0"/>
          <a:lstStyle/>
          <a:p>
            <a:fld id="{19606F54-B114-41AB-B54E-3D1A523DF633}" type="datetimeFigureOut">
              <a:rPr lang="ar-SA" smtClean="0">
                <a:solidFill>
                  <a:srgbClr val="575F6D"/>
                </a:solidFill>
              </a:rPr>
              <a:pPr/>
              <a:t>30/05/35</a:t>
            </a:fld>
            <a:endParaRPr lang="ar-SA">
              <a:solidFill>
                <a:srgbClr val="575F6D"/>
              </a:solidFill>
            </a:endParaRPr>
          </a:p>
        </p:txBody>
      </p:sp>
      <p:sp>
        <p:nvSpPr>
          <p:cNvPr id="18" name="عنصر نائب لرقم الشريحة 17"/>
          <p:cNvSpPr>
            <a:spLocks noGrp="1"/>
          </p:cNvSpPr>
          <p:nvPr>
            <p:ph type="sldNum" sz="quarter" idx="11"/>
          </p:nvPr>
        </p:nvSpPr>
        <p:spPr/>
        <p:txBody>
          <a:bodyPr rtlCol="0"/>
          <a:lstStyle/>
          <a:p>
            <a:fld id="{519E8B4F-0464-40FC-AE5C-DE2D7DF585D6}" type="slidenum">
              <a:rPr lang="ar-SA" smtClean="0"/>
              <a:pPr/>
              <a:t>‹#›</a:t>
            </a:fld>
            <a:endParaRPr lang="ar-SA"/>
          </a:p>
        </p:txBody>
      </p:sp>
      <p:sp>
        <p:nvSpPr>
          <p:cNvPr id="21" name="عنصر نائب للتذييل 20"/>
          <p:cNvSpPr>
            <a:spLocks noGrp="1"/>
          </p:cNvSpPr>
          <p:nvPr>
            <p:ph type="ftr" sz="quarter" idx="12"/>
          </p:nvPr>
        </p:nvSpPr>
        <p:spPr/>
        <p:txBody>
          <a:bodyPr rtlCol="0"/>
          <a:lstStyle/>
          <a:p>
            <a:endParaRPr lang="ar-SA">
              <a:solidFill>
                <a:srgbClr val="575F6D"/>
              </a:solidFill>
            </a:endParaRPr>
          </a:p>
        </p:txBody>
      </p:sp>
    </p:spTree>
    <p:extLst>
      <p:ext uri="{BB962C8B-B14F-4D97-AF65-F5344CB8AC3E}">
        <p14:creationId xmlns:p14="http://schemas.microsoft.com/office/powerpoint/2010/main" val="31959434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9606F54-B114-41AB-B54E-3D1A523DF633}" type="datetimeFigureOut">
              <a:rPr lang="ar-SA" smtClean="0">
                <a:solidFill>
                  <a:srgbClr val="575F6D"/>
                </a:solidFill>
              </a:rPr>
              <a:pPr/>
              <a:t>30/05/35</a:t>
            </a:fld>
            <a:endParaRPr lang="ar-SA">
              <a:solidFill>
                <a:srgbClr val="575F6D"/>
              </a:solidFill>
            </a:endParaRPr>
          </a:p>
        </p:txBody>
      </p:sp>
      <p:sp>
        <p:nvSpPr>
          <p:cNvPr id="5" name="عنصر نائب للتذييل 4"/>
          <p:cNvSpPr>
            <a:spLocks noGrp="1"/>
          </p:cNvSpPr>
          <p:nvPr>
            <p:ph type="ftr" sz="quarter" idx="11"/>
          </p:nvPr>
        </p:nvSpPr>
        <p:spPr/>
        <p:txBody>
          <a:bodyPr/>
          <a:lstStyle/>
          <a:p>
            <a:endParaRPr lang="ar-SA">
              <a:solidFill>
                <a:srgbClr val="575F6D"/>
              </a:solidFill>
            </a:endParaRPr>
          </a:p>
        </p:txBody>
      </p:sp>
      <p:sp>
        <p:nvSpPr>
          <p:cNvPr id="6" name="عنصر نائب لرقم الشريحة 5"/>
          <p:cNvSpPr>
            <a:spLocks noGrp="1"/>
          </p:cNvSpPr>
          <p:nvPr>
            <p:ph type="sldNum" sz="quarter" idx="12"/>
          </p:nvPr>
        </p:nvSpPr>
        <p:spPr/>
        <p:txBody>
          <a:bodyPr/>
          <a:lstStyle/>
          <a:p>
            <a:fld id="{519E8B4F-0464-40FC-AE5C-DE2D7DF585D6}" type="slidenum">
              <a:rPr lang="ar-SA" smtClean="0"/>
              <a:pPr/>
              <a:t>‹#›</a:t>
            </a:fld>
            <a:endParaRPr lang="ar-SA"/>
          </a:p>
        </p:txBody>
      </p:sp>
    </p:spTree>
    <p:extLst>
      <p:ext uri="{BB962C8B-B14F-4D97-AF65-F5344CB8AC3E}">
        <p14:creationId xmlns:p14="http://schemas.microsoft.com/office/powerpoint/2010/main" val="365871888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9"/>
            <a:ext cx="1676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9606F54-B114-41AB-B54E-3D1A523DF633}" type="datetimeFigureOut">
              <a:rPr lang="ar-SA" smtClean="0">
                <a:solidFill>
                  <a:srgbClr val="575F6D"/>
                </a:solidFill>
              </a:rPr>
              <a:pPr/>
              <a:t>30/05/35</a:t>
            </a:fld>
            <a:endParaRPr lang="ar-SA">
              <a:solidFill>
                <a:srgbClr val="575F6D"/>
              </a:solidFill>
            </a:endParaRPr>
          </a:p>
        </p:txBody>
      </p:sp>
      <p:sp>
        <p:nvSpPr>
          <p:cNvPr id="5" name="عنصر نائب للتذييل 4"/>
          <p:cNvSpPr>
            <a:spLocks noGrp="1"/>
          </p:cNvSpPr>
          <p:nvPr>
            <p:ph type="ftr" sz="quarter" idx="11"/>
          </p:nvPr>
        </p:nvSpPr>
        <p:spPr/>
        <p:txBody>
          <a:bodyPr/>
          <a:lstStyle/>
          <a:p>
            <a:endParaRPr lang="ar-SA">
              <a:solidFill>
                <a:srgbClr val="575F6D"/>
              </a:solidFill>
            </a:endParaRPr>
          </a:p>
        </p:txBody>
      </p:sp>
      <p:sp>
        <p:nvSpPr>
          <p:cNvPr id="6" name="عنصر نائب لرقم الشريحة 5"/>
          <p:cNvSpPr>
            <a:spLocks noGrp="1"/>
          </p:cNvSpPr>
          <p:nvPr>
            <p:ph type="sldNum" sz="quarter" idx="12"/>
          </p:nvPr>
        </p:nvSpPr>
        <p:spPr/>
        <p:txBody>
          <a:bodyPr/>
          <a:lstStyle/>
          <a:p>
            <a:fld id="{519E8B4F-0464-40FC-AE5C-DE2D7DF585D6}" type="slidenum">
              <a:rPr lang="ar-SA" smtClean="0"/>
              <a:pPr/>
              <a:t>‹#›</a:t>
            </a:fld>
            <a:endParaRPr lang="ar-SA"/>
          </a:p>
        </p:txBody>
      </p:sp>
    </p:spTree>
    <p:extLst>
      <p:ext uri="{BB962C8B-B14F-4D97-AF65-F5344CB8AC3E}">
        <p14:creationId xmlns:p14="http://schemas.microsoft.com/office/powerpoint/2010/main" val="194723914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1"/>
      </p:bgRef>
    </p:bg>
    <p:spTree>
      <p:nvGrpSpPr>
        <p:cNvPr id="1" name=""/>
        <p:cNvGrpSpPr/>
        <p:nvPr/>
      </p:nvGrpSpPr>
      <p:grpSpPr>
        <a:xfrm>
          <a:off x="0" y="0"/>
          <a:ext cx="0" cy="0"/>
          <a:chOff x="0" y="0"/>
          <a:chExt cx="0" cy="0"/>
        </a:xfrm>
      </p:grpSpPr>
      <p:sp>
        <p:nvSpPr>
          <p:cNvPr id="8" name="عنوان 7"/>
          <p:cNvSpPr>
            <a:spLocks noGrp="1"/>
          </p:cNvSpPr>
          <p:nvPr>
            <p:ph type="ctrTitle"/>
          </p:nvPr>
        </p:nvSpPr>
        <p:spPr>
          <a:xfrm>
            <a:off x="2286000" y="3124200"/>
            <a:ext cx="6172200" cy="1894362"/>
          </a:xfrm>
        </p:spPr>
        <p:txBody>
          <a:bodyPr/>
          <a:lstStyle>
            <a:lvl1pPr>
              <a:defRPr b="1"/>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bwMode="auto">
          <a:xfrm rot="5400000">
            <a:off x="7764621" y="1174097"/>
            <a:ext cx="2286000" cy="381000"/>
          </a:xfrm>
        </p:spPr>
        <p:txBody>
          <a:bodyPr/>
          <a:lstStyle/>
          <a:p>
            <a:fld id="{19606F54-B114-41AB-B54E-3D1A523DF633}" type="datetimeFigureOut">
              <a:rPr lang="ar-SA" smtClean="0">
                <a:solidFill>
                  <a:srgbClr val="575F6D"/>
                </a:solidFill>
              </a:rPr>
              <a:pPr/>
              <a:t>30/05/35</a:t>
            </a:fld>
            <a:endParaRPr lang="ar-SA">
              <a:solidFill>
                <a:srgbClr val="575F6D"/>
              </a:solidFill>
            </a:endParaRPr>
          </a:p>
        </p:txBody>
      </p:sp>
      <p:sp>
        <p:nvSpPr>
          <p:cNvPr id="17" name="عنصر نائب للتذييل 16"/>
          <p:cNvSpPr>
            <a:spLocks noGrp="1"/>
          </p:cNvSpPr>
          <p:nvPr>
            <p:ph type="ftr" sz="quarter" idx="11"/>
          </p:nvPr>
        </p:nvSpPr>
        <p:spPr bwMode="auto">
          <a:xfrm rot="5400000">
            <a:off x="7077269" y="4181669"/>
            <a:ext cx="3657600" cy="384048"/>
          </a:xfrm>
        </p:spPr>
        <p:txBody>
          <a:bodyPr/>
          <a:lstStyle/>
          <a:p>
            <a:endParaRPr lang="ar-SA">
              <a:solidFill>
                <a:srgbClr val="575F6D"/>
              </a:solidFill>
            </a:endParaRPr>
          </a:p>
        </p:txBody>
      </p:sp>
      <p:sp>
        <p:nvSpPr>
          <p:cNvPr id="10" name="مستطيل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مستطيل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مستطيل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مستطيل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رابط مستقيم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8" name="رابط مستقيم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0" name="رابط مستقيم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5" name="رابط مستقيم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2" name="رابط مستقيم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7" name="مستطيل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شكل بيضاوي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شكل بيضاوي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شكل بيضاوي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شكل بيضاوي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شكل بيضاوي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عنصر نائب لرقم الشريحة 28"/>
          <p:cNvSpPr>
            <a:spLocks noGrp="1"/>
          </p:cNvSpPr>
          <p:nvPr>
            <p:ph type="sldNum" sz="quarter" idx="12"/>
          </p:nvPr>
        </p:nvSpPr>
        <p:spPr bwMode="auto">
          <a:xfrm>
            <a:off x="1325544" y="4928702"/>
            <a:ext cx="609600" cy="517524"/>
          </a:xfrm>
        </p:spPr>
        <p:txBody>
          <a:bodyPr/>
          <a:lstStyle/>
          <a:p>
            <a:fld id="{519E8B4F-0464-40FC-AE5C-DE2D7DF585D6}" type="slidenum">
              <a:rPr lang="ar-SA" smtClean="0"/>
              <a:pPr/>
              <a:t>‹#›</a:t>
            </a:fld>
            <a:endParaRPr lang="ar-SA"/>
          </a:p>
        </p:txBody>
      </p:sp>
    </p:spTree>
    <p:extLst>
      <p:ext uri="{BB962C8B-B14F-4D97-AF65-F5344CB8AC3E}">
        <p14:creationId xmlns:p14="http://schemas.microsoft.com/office/powerpoint/2010/main" val="2776790093"/>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8" name="عنصر نائب للمحتوى 7"/>
          <p:cNvSpPr>
            <a:spLocks noGrp="1"/>
          </p:cNvSpPr>
          <p:nvPr>
            <p:ph sz="quarter" idx="1"/>
          </p:nvPr>
        </p:nvSpPr>
        <p:spPr>
          <a:xfrm>
            <a:off x="457200" y="1600200"/>
            <a:ext cx="7467600" cy="487375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4"/>
          </p:nvPr>
        </p:nvSpPr>
        <p:spPr/>
        <p:txBody>
          <a:bodyPr rtlCol="0"/>
          <a:lstStyle/>
          <a:p>
            <a:fld id="{19606F54-B114-41AB-B54E-3D1A523DF633}" type="datetimeFigureOut">
              <a:rPr lang="ar-SA" smtClean="0">
                <a:solidFill>
                  <a:srgbClr val="575F6D"/>
                </a:solidFill>
              </a:rPr>
              <a:pPr/>
              <a:t>30/05/35</a:t>
            </a:fld>
            <a:endParaRPr lang="ar-SA">
              <a:solidFill>
                <a:srgbClr val="575F6D"/>
              </a:solidFill>
            </a:endParaRPr>
          </a:p>
        </p:txBody>
      </p:sp>
      <p:sp>
        <p:nvSpPr>
          <p:cNvPr id="9" name="عنصر نائب لرقم الشريحة 8"/>
          <p:cNvSpPr>
            <a:spLocks noGrp="1"/>
          </p:cNvSpPr>
          <p:nvPr>
            <p:ph type="sldNum" sz="quarter" idx="15"/>
          </p:nvPr>
        </p:nvSpPr>
        <p:spPr/>
        <p:txBody>
          <a:bodyPr rtlCol="0"/>
          <a:lstStyle/>
          <a:p>
            <a:fld id="{519E8B4F-0464-40FC-AE5C-DE2D7DF585D6}" type="slidenum">
              <a:rPr lang="ar-SA" smtClean="0"/>
              <a:pPr/>
              <a:t>‹#›</a:t>
            </a:fld>
            <a:endParaRPr lang="ar-SA"/>
          </a:p>
        </p:txBody>
      </p:sp>
      <p:sp>
        <p:nvSpPr>
          <p:cNvPr id="10" name="عنصر نائب للتذييل 9"/>
          <p:cNvSpPr>
            <a:spLocks noGrp="1"/>
          </p:cNvSpPr>
          <p:nvPr>
            <p:ph type="ftr" sz="quarter" idx="16"/>
          </p:nvPr>
        </p:nvSpPr>
        <p:spPr/>
        <p:txBody>
          <a:bodyPr rtlCol="0"/>
          <a:lstStyle/>
          <a:p>
            <a:endParaRPr lang="ar-SA">
              <a:solidFill>
                <a:srgbClr val="575F6D"/>
              </a:solidFill>
            </a:endParaRPr>
          </a:p>
        </p:txBody>
      </p:sp>
    </p:spTree>
    <p:extLst>
      <p:ext uri="{BB962C8B-B14F-4D97-AF65-F5344CB8AC3E}">
        <p14:creationId xmlns:p14="http://schemas.microsoft.com/office/powerpoint/2010/main" val="266500305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286000" y="2895600"/>
            <a:ext cx="6172200" cy="2053590"/>
          </a:xfrm>
        </p:spPr>
        <p:txBody>
          <a:bodyPr/>
          <a:lstStyle>
            <a:lvl1pPr algn="l">
              <a:buNone/>
              <a:defRPr sz="3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bwMode="auto">
          <a:xfrm rot="5400000">
            <a:off x="7763256" y="1170432"/>
            <a:ext cx="2286000" cy="381000"/>
          </a:xfrm>
        </p:spPr>
        <p:txBody>
          <a:bodyPr/>
          <a:lstStyle/>
          <a:p>
            <a:fld id="{19606F54-B114-41AB-B54E-3D1A523DF633}" type="datetimeFigureOut">
              <a:rPr lang="ar-SA" smtClean="0">
                <a:solidFill>
                  <a:srgbClr val="FFF39D"/>
                </a:solidFill>
              </a:rPr>
              <a:pPr/>
              <a:t>30/05/35</a:t>
            </a:fld>
            <a:endParaRPr lang="ar-SA">
              <a:solidFill>
                <a:srgbClr val="FFF39D"/>
              </a:solidFill>
            </a:endParaRPr>
          </a:p>
        </p:txBody>
      </p:sp>
      <p:sp>
        <p:nvSpPr>
          <p:cNvPr id="5" name="عنصر نائب للتذييل 4"/>
          <p:cNvSpPr>
            <a:spLocks noGrp="1"/>
          </p:cNvSpPr>
          <p:nvPr>
            <p:ph type="ftr" sz="quarter" idx="11"/>
          </p:nvPr>
        </p:nvSpPr>
        <p:spPr bwMode="auto">
          <a:xfrm rot="5400000">
            <a:off x="7077456" y="4178808"/>
            <a:ext cx="3657600" cy="384048"/>
          </a:xfrm>
        </p:spPr>
        <p:txBody>
          <a:bodyPr/>
          <a:lstStyle/>
          <a:p>
            <a:endParaRPr lang="ar-SA">
              <a:solidFill>
                <a:srgbClr val="FFF39D"/>
              </a:solidFill>
            </a:endParaRPr>
          </a:p>
        </p:txBody>
      </p:sp>
      <p:sp>
        <p:nvSpPr>
          <p:cNvPr id="9" name="مستطيل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مستطيل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مستطيل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مستطيل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رابط مستقيم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رابط مستقيم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رابط مستقيم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7" name="رابط مستقيم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مستطيل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شكل بيضاوي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شكل بيضاوي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شكل بيضاوي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شكل بيضاوي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شكل بيضاوي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رابط مستقيم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6" name="عنصر نائب لرقم الشريحة 5"/>
          <p:cNvSpPr>
            <a:spLocks noGrp="1"/>
          </p:cNvSpPr>
          <p:nvPr>
            <p:ph type="sldNum" sz="quarter" idx="12"/>
          </p:nvPr>
        </p:nvSpPr>
        <p:spPr bwMode="auto">
          <a:xfrm>
            <a:off x="1340616" y="4928702"/>
            <a:ext cx="609600" cy="517524"/>
          </a:xfrm>
        </p:spPr>
        <p:txBody>
          <a:bodyPr/>
          <a:lstStyle/>
          <a:p>
            <a:fld id="{519E8B4F-0464-40FC-AE5C-DE2D7DF585D6}" type="slidenum">
              <a:rPr lang="ar-SA" smtClean="0"/>
              <a:pPr/>
              <a:t>‹#›</a:t>
            </a:fld>
            <a:endParaRPr lang="ar-SA"/>
          </a:p>
        </p:txBody>
      </p:sp>
    </p:spTree>
    <p:extLst>
      <p:ext uri="{BB962C8B-B14F-4D97-AF65-F5344CB8AC3E}">
        <p14:creationId xmlns:p14="http://schemas.microsoft.com/office/powerpoint/2010/main" val="1074944402"/>
      </p:ext>
    </p:extLst>
  </p:cSld>
  <p:clrMapOvr>
    <a:overrideClrMapping bg1="dk1" tx1="lt1" bg2="dk2" tx2="lt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19606F54-B114-41AB-B54E-3D1A523DF633}" type="datetimeFigureOut">
              <a:rPr lang="ar-SA" smtClean="0">
                <a:solidFill>
                  <a:srgbClr val="575F6D"/>
                </a:solidFill>
              </a:rPr>
              <a:pPr/>
              <a:t>30/05/35</a:t>
            </a:fld>
            <a:endParaRPr lang="ar-SA">
              <a:solidFill>
                <a:srgbClr val="575F6D"/>
              </a:solidFill>
            </a:endParaRPr>
          </a:p>
        </p:txBody>
      </p:sp>
      <p:sp>
        <p:nvSpPr>
          <p:cNvPr id="6" name="عنصر نائب للتذييل 5"/>
          <p:cNvSpPr>
            <a:spLocks noGrp="1"/>
          </p:cNvSpPr>
          <p:nvPr>
            <p:ph type="ftr" sz="quarter" idx="11"/>
          </p:nvPr>
        </p:nvSpPr>
        <p:spPr/>
        <p:txBody>
          <a:bodyPr/>
          <a:lstStyle/>
          <a:p>
            <a:endParaRPr lang="ar-SA">
              <a:solidFill>
                <a:srgbClr val="575F6D"/>
              </a:solidFill>
            </a:endParaRPr>
          </a:p>
        </p:txBody>
      </p:sp>
      <p:sp>
        <p:nvSpPr>
          <p:cNvPr id="7" name="عنصر نائب لرقم الشريحة 6"/>
          <p:cNvSpPr>
            <a:spLocks noGrp="1"/>
          </p:cNvSpPr>
          <p:nvPr>
            <p:ph type="sldNum" sz="quarter" idx="12"/>
          </p:nvPr>
        </p:nvSpPr>
        <p:spPr/>
        <p:txBody>
          <a:bodyPr/>
          <a:lstStyle/>
          <a:p>
            <a:fld id="{519E8B4F-0464-40FC-AE5C-DE2D7DF585D6}" type="slidenum">
              <a:rPr lang="ar-SA" smtClean="0"/>
              <a:pPr/>
              <a:t>‹#›</a:t>
            </a:fld>
            <a:endParaRPr lang="ar-SA"/>
          </a:p>
        </p:txBody>
      </p:sp>
      <p:sp>
        <p:nvSpPr>
          <p:cNvPr id="9" name="عنصر نائب للمحتوى 8"/>
          <p:cNvSpPr>
            <a:spLocks noGrp="1"/>
          </p:cNvSpPr>
          <p:nvPr>
            <p:ph sz="quarter" idx="1"/>
          </p:nvPr>
        </p:nvSpPr>
        <p:spPr>
          <a:xfrm>
            <a:off x="457200"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4270248"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extLst>
      <p:ext uri="{BB962C8B-B14F-4D97-AF65-F5344CB8AC3E}">
        <p14:creationId xmlns:p14="http://schemas.microsoft.com/office/powerpoint/2010/main" val="40579347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7543800" cy="1143000"/>
          </a:xfrm>
        </p:spPr>
        <p:txBody>
          <a:bodyPr anchor="b"/>
          <a:lstStyle>
            <a:lvl1pPr>
              <a:defRPr/>
            </a:lvl1pPr>
          </a:lstStyle>
          <a:p>
            <a:r>
              <a:rPr kumimoji="0" lang="ar-SA" smtClean="0"/>
              <a:t>انقر لتحرير نمط العنوان الرئيسي</a:t>
            </a:r>
            <a:endParaRPr kumimoji="0" lang="en-US"/>
          </a:p>
        </p:txBody>
      </p:sp>
      <p:sp>
        <p:nvSpPr>
          <p:cNvPr id="7" name="عنصر نائب للتاريخ 6"/>
          <p:cNvSpPr>
            <a:spLocks noGrp="1"/>
          </p:cNvSpPr>
          <p:nvPr>
            <p:ph type="dt" sz="half" idx="10"/>
          </p:nvPr>
        </p:nvSpPr>
        <p:spPr/>
        <p:txBody>
          <a:bodyPr/>
          <a:lstStyle/>
          <a:p>
            <a:fld id="{19606F54-B114-41AB-B54E-3D1A523DF633}" type="datetimeFigureOut">
              <a:rPr lang="ar-SA" smtClean="0">
                <a:solidFill>
                  <a:srgbClr val="575F6D"/>
                </a:solidFill>
              </a:rPr>
              <a:pPr/>
              <a:t>30/05/35</a:t>
            </a:fld>
            <a:endParaRPr lang="ar-SA">
              <a:solidFill>
                <a:srgbClr val="575F6D"/>
              </a:solidFill>
            </a:endParaRPr>
          </a:p>
        </p:txBody>
      </p:sp>
      <p:sp>
        <p:nvSpPr>
          <p:cNvPr id="8" name="عنصر نائب للتذييل 7"/>
          <p:cNvSpPr>
            <a:spLocks noGrp="1"/>
          </p:cNvSpPr>
          <p:nvPr>
            <p:ph type="ftr" sz="quarter" idx="11"/>
          </p:nvPr>
        </p:nvSpPr>
        <p:spPr/>
        <p:txBody>
          <a:bodyPr/>
          <a:lstStyle/>
          <a:p>
            <a:endParaRPr lang="ar-SA">
              <a:solidFill>
                <a:srgbClr val="575F6D"/>
              </a:solidFill>
            </a:endParaRPr>
          </a:p>
        </p:txBody>
      </p:sp>
      <p:sp>
        <p:nvSpPr>
          <p:cNvPr id="9" name="عنصر نائب لرقم الشريحة 8"/>
          <p:cNvSpPr>
            <a:spLocks noGrp="1"/>
          </p:cNvSpPr>
          <p:nvPr>
            <p:ph type="sldNum" sz="quarter" idx="12"/>
          </p:nvPr>
        </p:nvSpPr>
        <p:spPr/>
        <p:txBody>
          <a:bodyPr/>
          <a:lstStyle/>
          <a:p>
            <a:fld id="{519E8B4F-0464-40FC-AE5C-DE2D7DF585D6}" type="slidenum">
              <a:rPr lang="ar-SA" smtClean="0"/>
              <a:pPr/>
              <a:t>‹#›</a:t>
            </a:fld>
            <a:endParaRPr lang="ar-SA"/>
          </a:p>
        </p:txBody>
      </p:sp>
      <p:sp>
        <p:nvSpPr>
          <p:cNvPr id="11" name="عنصر نائب للمحتوى 10"/>
          <p:cNvSpPr>
            <a:spLocks noGrp="1"/>
          </p:cNvSpPr>
          <p:nvPr>
            <p:ph sz="quarter" idx="2"/>
          </p:nvPr>
        </p:nvSpPr>
        <p:spPr>
          <a:xfrm>
            <a:off x="457200"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quarter" idx="4"/>
          </p:nvPr>
        </p:nvSpPr>
        <p:spPr>
          <a:xfrm>
            <a:off x="4371975"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2" name="عنصر نائب للنص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
        <p:nvSpPr>
          <p:cNvPr id="14" name="عنصر نائب للنص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Tree>
    <p:extLst>
      <p:ext uri="{BB962C8B-B14F-4D97-AF65-F5344CB8AC3E}">
        <p14:creationId xmlns:p14="http://schemas.microsoft.com/office/powerpoint/2010/main" val="81023259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6" name="عنصر نائب للتاريخ 5"/>
          <p:cNvSpPr>
            <a:spLocks noGrp="1"/>
          </p:cNvSpPr>
          <p:nvPr>
            <p:ph type="dt" sz="half" idx="10"/>
          </p:nvPr>
        </p:nvSpPr>
        <p:spPr/>
        <p:txBody>
          <a:bodyPr rtlCol="0"/>
          <a:lstStyle/>
          <a:p>
            <a:fld id="{19606F54-B114-41AB-B54E-3D1A523DF633}" type="datetimeFigureOut">
              <a:rPr lang="ar-SA" smtClean="0">
                <a:solidFill>
                  <a:srgbClr val="575F6D"/>
                </a:solidFill>
              </a:rPr>
              <a:pPr/>
              <a:t>30/05/35</a:t>
            </a:fld>
            <a:endParaRPr lang="ar-SA">
              <a:solidFill>
                <a:srgbClr val="575F6D"/>
              </a:solidFill>
            </a:endParaRPr>
          </a:p>
        </p:txBody>
      </p:sp>
      <p:sp>
        <p:nvSpPr>
          <p:cNvPr id="7" name="عنصر نائب لرقم الشريحة 6"/>
          <p:cNvSpPr>
            <a:spLocks noGrp="1"/>
          </p:cNvSpPr>
          <p:nvPr>
            <p:ph type="sldNum" sz="quarter" idx="11"/>
          </p:nvPr>
        </p:nvSpPr>
        <p:spPr/>
        <p:txBody>
          <a:bodyPr rtlCol="0"/>
          <a:lstStyle/>
          <a:p>
            <a:fld id="{519E8B4F-0464-40FC-AE5C-DE2D7DF585D6}" type="slidenum">
              <a:rPr lang="ar-SA" smtClean="0"/>
              <a:pPr/>
              <a:t>‹#›</a:t>
            </a:fld>
            <a:endParaRPr lang="ar-SA"/>
          </a:p>
        </p:txBody>
      </p:sp>
      <p:sp>
        <p:nvSpPr>
          <p:cNvPr id="8" name="عنصر نائب للتذييل 7"/>
          <p:cNvSpPr>
            <a:spLocks noGrp="1"/>
          </p:cNvSpPr>
          <p:nvPr>
            <p:ph type="ftr" sz="quarter" idx="12"/>
          </p:nvPr>
        </p:nvSpPr>
        <p:spPr/>
        <p:txBody>
          <a:bodyPr rtlCol="0"/>
          <a:lstStyle/>
          <a:p>
            <a:endParaRPr lang="ar-SA">
              <a:solidFill>
                <a:srgbClr val="575F6D"/>
              </a:solidFill>
            </a:endParaRPr>
          </a:p>
        </p:txBody>
      </p:sp>
    </p:spTree>
    <p:extLst>
      <p:ext uri="{BB962C8B-B14F-4D97-AF65-F5344CB8AC3E}">
        <p14:creationId xmlns:p14="http://schemas.microsoft.com/office/powerpoint/2010/main" val="173698080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9606F54-B114-41AB-B54E-3D1A523DF633}" type="datetimeFigureOut">
              <a:rPr lang="ar-SA" smtClean="0">
                <a:solidFill>
                  <a:srgbClr val="575F6D"/>
                </a:solidFill>
              </a:rPr>
              <a:pPr/>
              <a:t>30/05/35</a:t>
            </a:fld>
            <a:endParaRPr lang="ar-SA">
              <a:solidFill>
                <a:srgbClr val="575F6D"/>
              </a:solidFill>
            </a:endParaRPr>
          </a:p>
        </p:txBody>
      </p:sp>
      <p:sp>
        <p:nvSpPr>
          <p:cNvPr id="3" name="عنصر نائب للتذييل 2"/>
          <p:cNvSpPr>
            <a:spLocks noGrp="1"/>
          </p:cNvSpPr>
          <p:nvPr>
            <p:ph type="ftr" sz="quarter" idx="11"/>
          </p:nvPr>
        </p:nvSpPr>
        <p:spPr/>
        <p:txBody>
          <a:bodyPr/>
          <a:lstStyle/>
          <a:p>
            <a:endParaRPr lang="ar-SA">
              <a:solidFill>
                <a:srgbClr val="575F6D"/>
              </a:solidFill>
            </a:endParaRPr>
          </a:p>
        </p:txBody>
      </p:sp>
      <p:sp>
        <p:nvSpPr>
          <p:cNvPr id="4" name="عنصر نائب لرقم الشريحة 3"/>
          <p:cNvSpPr>
            <a:spLocks noGrp="1"/>
          </p:cNvSpPr>
          <p:nvPr>
            <p:ph type="sldNum" sz="quarter" idx="12"/>
          </p:nvPr>
        </p:nvSpPr>
        <p:spPr/>
        <p:txBody>
          <a:bodyPr/>
          <a:lstStyle/>
          <a:p>
            <a:fld id="{519E8B4F-0464-40FC-AE5C-DE2D7DF585D6}" type="slidenum">
              <a:rPr lang="ar-SA" smtClean="0"/>
              <a:pPr/>
              <a:t>‹#›</a:t>
            </a:fld>
            <a:endParaRPr lang="ar-SA"/>
          </a:p>
        </p:txBody>
      </p:sp>
    </p:spTree>
    <p:extLst>
      <p:ext uri="{BB962C8B-B14F-4D97-AF65-F5344CB8AC3E}">
        <p14:creationId xmlns:p14="http://schemas.microsoft.com/office/powerpoint/2010/main" val="351002221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عنوان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8" name="رابط مستقيم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رابط مستقيم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رابط مستقيم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مستطيل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رابط مستقيم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4" name="شكل بيضاوي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عنصر نائب للمحتوى 17"/>
          <p:cNvSpPr>
            <a:spLocks noGrp="1"/>
          </p:cNvSpPr>
          <p:nvPr>
            <p:ph sz="quarter" idx="1"/>
          </p:nvPr>
        </p:nvSpPr>
        <p:spPr>
          <a:xfrm>
            <a:off x="304800" y="274320"/>
            <a:ext cx="5638800" cy="6327648"/>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4"/>
          </p:nvPr>
        </p:nvSpPr>
        <p:spPr/>
        <p:txBody>
          <a:bodyPr rtlCol="0"/>
          <a:lstStyle/>
          <a:p>
            <a:fld id="{19606F54-B114-41AB-B54E-3D1A523DF633}" type="datetimeFigureOut">
              <a:rPr lang="ar-SA" smtClean="0">
                <a:solidFill>
                  <a:srgbClr val="575F6D"/>
                </a:solidFill>
              </a:rPr>
              <a:pPr/>
              <a:t>30/05/35</a:t>
            </a:fld>
            <a:endParaRPr lang="ar-SA">
              <a:solidFill>
                <a:srgbClr val="575F6D"/>
              </a:solidFill>
            </a:endParaRPr>
          </a:p>
        </p:txBody>
      </p:sp>
      <p:sp>
        <p:nvSpPr>
          <p:cNvPr id="22" name="عنصر نائب لرقم الشريحة 21"/>
          <p:cNvSpPr>
            <a:spLocks noGrp="1"/>
          </p:cNvSpPr>
          <p:nvPr>
            <p:ph type="sldNum" sz="quarter" idx="15"/>
          </p:nvPr>
        </p:nvSpPr>
        <p:spPr/>
        <p:txBody>
          <a:bodyPr rtlCol="0"/>
          <a:lstStyle/>
          <a:p>
            <a:fld id="{519E8B4F-0464-40FC-AE5C-DE2D7DF585D6}" type="slidenum">
              <a:rPr lang="ar-SA" smtClean="0"/>
              <a:pPr/>
              <a:t>‹#›</a:t>
            </a:fld>
            <a:endParaRPr lang="ar-SA"/>
          </a:p>
        </p:txBody>
      </p:sp>
      <p:sp>
        <p:nvSpPr>
          <p:cNvPr id="23" name="عنصر نائب للتذييل 22"/>
          <p:cNvSpPr>
            <a:spLocks noGrp="1"/>
          </p:cNvSpPr>
          <p:nvPr>
            <p:ph type="ftr" sz="quarter" idx="16"/>
          </p:nvPr>
        </p:nvSpPr>
        <p:spPr/>
        <p:txBody>
          <a:bodyPr rtlCol="0"/>
          <a:lstStyle/>
          <a:p>
            <a:endParaRPr lang="ar-SA">
              <a:solidFill>
                <a:srgbClr val="575F6D"/>
              </a:solidFill>
            </a:endParaRPr>
          </a:p>
        </p:txBody>
      </p:sp>
    </p:spTree>
    <p:extLst>
      <p:ext uri="{BB962C8B-B14F-4D97-AF65-F5344CB8AC3E}">
        <p14:creationId xmlns:p14="http://schemas.microsoft.com/office/powerpoint/2010/main" val="775166834"/>
      </p:ext>
    </p:extLst>
  </p:cSld>
  <p:clrMapOvr>
    <a:overrideClrMapping bg1="lt1" tx1="dk1" bg2="lt2" tx2="dk2" accent1="accent1" accent2="accent2" accent3="accent3" accent4="accent4" accent5="accent5" accent6="accent6" hlink="hlink" folHlink="folHlink"/>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رابط مستقيم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شكل بيضاوي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عنوان 1"/>
          <p:cNvSpPr>
            <a:spLocks noGrp="1"/>
          </p:cNvSpPr>
          <p:nvPr>
            <p:ph type="title"/>
          </p:nvPr>
        </p:nvSpPr>
        <p:spPr>
          <a:xfrm rot="5400000">
            <a:off x="3350133" y="3200400"/>
            <a:ext cx="6309360" cy="457200"/>
          </a:xfrm>
        </p:spPr>
        <p:txBody>
          <a:bodyPr anchor="b"/>
          <a:lstStyle>
            <a:lvl1pPr algn="l">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ar-SA" smtClean="0"/>
              <a:t>انقر فوق الأيقونة لإضافة صورة</a:t>
            </a:r>
            <a:endParaRPr kumimoji="0" lang="en-US" dirty="0"/>
          </a:p>
        </p:txBody>
      </p:sp>
      <p:sp>
        <p:nvSpPr>
          <p:cNvPr id="4" name="عنصر نائب للنص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10" name="رابط مستقيم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مستطيل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رابط مستقيم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9" name="رابط مستقيم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رابط مستقيم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عنصر نائب للتاريخ 16"/>
          <p:cNvSpPr>
            <a:spLocks noGrp="1"/>
          </p:cNvSpPr>
          <p:nvPr>
            <p:ph type="dt" sz="half" idx="10"/>
          </p:nvPr>
        </p:nvSpPr>
        <p:spPr/>
        <p:txBody>
          <a:bodyPr rtlCol="0"/>
          <a:lstStyle/>
          <a:p>
            <a:fld id="{19606F54-B114-41AB-B54E-3D1A523DF633}" type="datetimeFigureOut">
              <a:rPr lang="ar-SA" smtClean="0">
                <a:solidFill>
                  <a:srgbClr val="575F6D"/>
                </a:solidFill>
              </a:rPr>
              <a:pPr/>
              <a:t>30/05/35</a:t>
            </a:fld>
            <a:endParaRPr lang="ar-SA">
              <a:solidFill>
                <a:srgbClr val="575F6D"/>
              </a:solidFill>
            </a:endParaRPr>
          </a:p>
        </p:txBody>
      </p:sp>
      <p:sp>
        <p:nvSpPr>
          <p:cNvPr id="18" name="عنصر نائب لرقم الشريحة 17"/>
          <p:cNvSpPr>
            <a:spLocks noGrp="1"/>
          </p:cNvSpPr>
          <p:nvPr>
            <p:ph type="sldNum" sz="quarter" idx="11"/>
          </p:nvPr>
        </p:nvSpPr>
        <p:spPr/>
        <p:txBody>
          <a:bodyPr rtlCol="0"/>
          <a:lstStyle/>
          <a:p>
            <a:fld id="{519E8B4F-0464-40FC-AE5C-DE2D7DF585D6}" type="slidenum">
              <a:rPr lang="ar-SA" smtClean="0"/>
              <a:pPr/>
              <a:t>‹#›</a:t>
            </a:fld>
            <a:endParaRPr lang="ar-SA"/>
          </a:p>
        </p:txBody>
      </p:sp>
      <p:sp>
        <p:nvSpPr>
          <p:cNvPr id="21" name="عنصر نائب للتذييل 20"/>
          <p:cNvSpPr>
            <a:spLocks noGrp="1"/>
          </p:cNvSpPr>
          <p:nvPr>
            <p:ph type="ftr" sz="quarter" idx="12"/>
          </p:nvPr>
        </p:nvSpPr>
        <p:spPr/>
        <p:txBody>
          <a:bodyPr rtlCol="0"/>
          <a:lstStyle/>
          <a:p>
            <a:endParaRPr lang="ar-SA">
              <a:solidFill>
                <a:srgbClr val="575F6D"/>
              </a:solidFill>
            </a:endParaRPr>
          </a:p>
        </p:txBody>
      </p:sp>
    </p:spTree>
    <p:extLst>
      <p:ext uri="{BB962C8B-B14F-4D97-AF65-F5344CB8AC3E}">
        <p14:creationId xmlns:p14="http://schemas.microsoft.com/office/powerpoint/2010/main" val="267719478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9606F54-B114-41AB-B54E-3D1A523DF633}" type="datetimeFigureOut">
              <a:rPr lang="ar-SA" smtClean="0">
                <a:solidFill>
                  <a:srgbClr val="575F6D"/>
                </a:solidFill>
              </a:rPr>
              <a:pPr/>
              <a:t>30/05/35</a:t>
            </a:fld>
            <a:endParaRPr lang="ar-SA">
              <a:solidFill>
                <a:srgbClr val="575F6D"/>
              </a:solidFill>
            </a:endParaRPr>
          </a:p>
        </p:txBody>
      </p:sp>
      <p:sp>
        <p:nvSpPr>
          <p:cNvPr id="5" name="عنصر نائب للتذييل 4"/>
          <p:cNvSpPr>
            <a:spLocks noGrp="1"/>
          </p:cNvSpPr>
          <p:nvPr>
            <p:ph type="ftr" sz="quarter" idx="11"/>
          </p:nvPr>
        </p:nvSpPr>
        <p:spPr/>
        <p:txBody>
          <a:bodyPr/>
          <a:lstStyle/>
          <a:p>
            <a:endParaRPr lang="ar-SA">
              <a:solidFill>
                <a:srgbClr val="575F6D"/>
              </a:solidFill>
            </a:endParaRPr>
          </a:p>
        </p:txBody>
      </p:sp>
      <p:sp>
        <p:nvSpPr>
          <p:cNvPr id="6" name="عنصر نائب لرقم الشريحة 5"/>
          <p:cNvSpPr>
            <a:spLocks noGrp="1"/>
          </p:cNvSpPr>
          <p:nvPr>
            <p:ph type="sldNum" sz="quarter" idx="12"/>
          </p:nvPr>
        </p:nvSpPr>
        <p:spPr/>
        <p:txBody>
          <a:bodyPr/>
          <a:lstStyle/>
          <a:p>
            <a:fld id="{519E8B4F-0464-40FC-AE5C-DE2D7DF585D6}" type="slidenum">
              <a:rPr lang="ar-SA" smtClean="0"/>
              <a:pPr/>
              <a:t>‹#›</a:t>
            </a:fld>
            <a:endParaRPr lang="ar-SA"/>
          </a:p>
        </p:txBody>
      </p:sp>
    </p:spTree>
    <p:extLst>
      <p:ext uri="{BB962C8B-B14F-4D97-AF65-F5344CB8AC3E}">
        <p14:creationId xmlns:p14="http://schemas.microsoft.com/office/powerpoint/2010/main" val="383579282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9"/>
            <a:ext cx="1676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9606F54-B114-41AB-B54E-3D1A523DF633}" type="datetimeFigureOut">
              <a:rPr lang="ar-SA" smtClean="0">
                <a:solidFill>
                  <a:srgbClr val="575F6D"/>
                </a:solidFill>
              </a:rPr>
              <a:pPr/>
              <a:t>30/05/35</a:t>
            </a:fld>
            <a:endParaRPr lang="ar-SA">
              <a:solidFill>
                <a:srgbClr val="575F6D"/>
              </a:solidFill>
            </a:endParaRPr>
          </a:p>
        </p:txBody>
      </p:sp>
      <p:sp>
        <p:nvSpPr>
          <p:cNvPr id="5" name="عنصر نائب للتذييل 4"/>
          <p:cNvSpPr>
            <a:spLocks noGrp="1"/>
          </p:cNvSpPr>
          <p:nvPr>
            <p:ph type="ftr" sz="quarter" idx="11"/>
          </p:nvPr>
        </p:nvSpPr>
        <p:spPr/>
        <p:txBody>
          <a:bodyPr/>
          <a:lstStyle/>
          <a:p>
            <a:endParaRPr lang="ar-SA">
              <a:solidFill>
                <a:srgbClr val="575F6D"/>
              </a:solidFill>
            </a:endParaRPr>
          </a:p>
        </p:txBody>
      </p:sp>
      <p:sp>
        <p:nvSpPr>
          <p:cNvPr id="6" name="عنصر نائب لرقم الشريحة 5"/>
          <p:cNvSpPr>
            <a:spLocks noGrp="1"/>
          </p:cNvSpPr>
          <p:nvPr>
            <p:ph type="sldNum" sz="quarter" idx="12"/>
          </p:nvPr>
        </p:nvSpPr>
        <p:spPr/>
        <p:txBody>
          <a:bodyPr/>
          <a:lstStyle/>
          <a:p>
            <a:fld id="{519E8B4F-0464-40FC-AE5C-DE2D7DF585D6}" type="slidenum">
              <a:rPr lang="ar-SA" smtClean="0"/>
              <a:pPr/>
              <a:t>‹#›</a:t>
            </a:fld>
            <a:endParaRPr lang="ar-SA"/>
          </a:p>
        </p:txBody>
      </p:sp>
    </p:spTree>
    <p:extLst>
      <p:ext uri="{BB962C8B-B14F-4D97-AF65-F5344CB8AC3E}">
        <p14:creationId xmlns:p14="http://schemas.microsoft.com/office/powerpoint/2010/main" val="665620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عنصر نائب للعنوان 21"/>
          <p:cNvSpPr>
            <a:spLocks noGrp="1"/>
          </p:cNvSpPr>
          <p:nvPr>
            <p:ph type="title"/>
          </p:nvPr>
        </p:nvSpPr>
        <p:spPr>
          <a:xfrm>
            <a:off x="457200" y="274638"/>
            <a:ext cx="7467600" cy="1143000"/>
          </a:xfrm>
          <a:prstGeom prst="rect">
            <a:avLst/>
          </a:prstGeom>
        </p:spPr>
        <p:txBody>
          <a:bodyPr vert="horz" anchor="b">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9606F54-B114-41AB-B54E-3D1A523DF633}" type="datetimeFigureOut">
              <a:rPr lang="ar-SA" smtClean="0">
                <a:solidFill>
                  <a:srgbClr val="575F6D"/>
                </a:solidFill>
              </a:rPr>
              <a:pPr/>
              <a:t>30/05/35</a:t>
            </a:fld>
            <a:endParaRPr lang="ar-SA">
              <a:solidFill>
                <a:srgbClr val="575F6D"/>
              </a:solidFill>
            </a:endParaRPr>
          </a:p>
        </p:txBody>
      </p:sp>
      <p:sp>
        <p:nvSpPr>
          <p:cNvPr id="3" name="عنصر نائب للتذييل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ar-SA">
              <a:solidFill>
                <a:srgbClr val="575F6D"/>
              </a:solidFill>
            </a:endParaRPr>
          </a:p>
        </p:txBody>
      </p:sp>
      <p:sp>
        <p:nvSpPr>
          <p:cNvPr id="7" name="رابط مستقيم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رابط مستقيم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مستطيل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رابط مستقيم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شكل بيضاوي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عنصر نائب لرقم الشريحة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519E8B4F-0464-40FC-AE5C-DE2D7DF585D6}" type="slidenum">
              <a:rPr lang="ar-SA" smtClean="0"/>
              <a:pPr/>
              <a:t>‹#›</a:t>
            </a:fld>
            <a:endParaRPr lang="ar-SA"/>
          </a:p>
        </p:txBody>
      </p:sp>
    </p:spTree>
    <p:extLst>
      <p:ext uri="{BB962C8B-B14F-4D97-AF65-F5344CB8AC3E}">
        <p14:creationId xmlns:p14="http://schemas.microsoft.com/office/powerpoint/2010/main" val="393818347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1"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r" rtl="1"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r" rtl="1"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r" rtl="1"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r" rtl="1"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r" rtl="1"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عنصر نائب للعنوان 21"/>
          <p:cNvSpPr>
            <a:spLocks noGrp="1"/>
          </p:cNvSpPr>
          <p:nvPr>
            <p:ph type="title"/>
          </p:nvPr>
        </p:nvSpPr>
        <p:spPr>
          <a:xfrm>
            <a:off x="457200" y="274638"/>
            <a:ext cx="7467600" cy="1143000"/>
          </a:xfrm>
          <a:prstGeom prst="rect">
            <a:avLst/>
          </a:prstGeom>
        </p:spPr>
        <p:txBody>
          <a:bodyPr vert="horz" anchor="b">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9606F54-B114-41AB-B54E-3D1A523DF633}" type="datetimeFigureOut">
              <a:rPr lang="ar-SA" smtClean="0">
                <a:solidFill>
                  <a:srgbClr val="575F6D"/>
                </a:solidFill>
              </a:rPr>
              <a:pPr/>
              <a:t>30/05/35</a:t>
            </a:fld>
            <a:endParaRPr lang="ar-SA">
              <a:solidFill>
                <a:srgbClr val="575F6D"/>
              </a:solidFill>
            </a:endParaRPr>
          </a:p>
        </p:txBody>
      </p:sp>
      <p:sp>
        <p:nvSpPr>
          <p:cNvPr id="3" name="عنصر نائب للتذييل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ar-SA">
              <a:solidFill>
                <a:srgbClr val="575F6D"/>
              </a:solidFill>
            </a:endParaRPr>
          </a:p>
        </p:txBody>
      </p:sp>
      <p:sp>
        <p:nvSpPr>
          <p:cNvPr id="7" name="رابط مستقيم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رابط مستقيم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مستطيل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رابط مستقيم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شكل بيضاوي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عنصر نائب لرقم الشريحة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519E8B4F-0464-40FC-AE5C-DE2D7DF585D6}" type="slidenum">
              <a:rPr lang="ar-SA" smtClean="0"/>
              <a:pPr/>
              <a:t>‹#›</a:t>
            </a:fld>
            <a:endParaRPr lang="ar-SA"/>
          </a:p>
        </p:txBody>
      </p:sp>
    </p:spTree>
    <p:extLst>
      <p:ext uri="{BB962C8B-B14F-4D97-AF65-F5344CB8AC3E}">
        <p14:creationId xmlns:p14="http://schemas.microsoft.com/office/powerpoint/2010/main" val="306455202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1"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r" rtl="1"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r" rtl="1"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r" rtl="1"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r" rtl="1"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r" rtl="1"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عنصر نائب للعنوان 21"/>
          <p:cNvSpPr>
            <a:spLocks noGrp="1"/>
          </p:cNvSpPr>
          <p:nvPr>
            <p:ph type="title"/>
          </p:nvPr>
        </p:nvSpPr>
        <p:spPr>
          <a:xfrm>
            <a:off x="457200" y="274638"/>
            <a:ext cx="7467600" cy="1143000"/>
          </a:xfrm>
          <a:prstGeom prst="rect">
            <a:avLst/>
          </a:prstGeom>
        </p:spPr>
        <p:txBody>
          <a:bodyPr vert="horz" anchor="b">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9606F54-B114-41AB-B54E-3D1A523DF633}" type="datetimeFigureOut">
              <a:rPr lang="ar-SA" smtClean="0">
                <a:solidFill>
                  <a:srgbClr val="575F6D"/>
                </a:solidFill>
              </a:rPr>
              <a:pPr/>
              <a:t>30/05/35</a:t>
            </a:fld>
            <a:endParaRPr lang="ar-SA">
              <a:solidFill>
                <a:srgbClr val="575F6D"/>
              </a:solidFill>
            </a:endParaRPr>
          </a:p>
        </p:txBody>
      </p:sp>
      <p:sp>
        <p:nvSpPr>
          <p:cNvPr id="3" name="عنصر نائب للتذييل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ar-SA">
              <a:solidFill>
                <a:srgbClr val="575F6D"/>
              </a:solidFill>
            </a:endParaRPr>
          </a:p>
        </p:txBody>
      </p:sp>
      <p:sp>
        <p:nvSpPr>
          <p:cNvPr id="7" name="رابط مستقيم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رابط مستقيم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مستطيل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رابط مستقيم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شكل بيضاوي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عنصر نائب لرقم الشريحة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519E8B4F-0464-40FC-AE5C-DE2D7DF585D6}" type="slidenum">
              <a:rPr lang="ar-SA" smtClean="0"/>
              <a:pPr/>
              <a:t>‹#›</a:t>
            </a:fld>
            <a:endParaRPr lang="ar-SA"/>
          </a:p>
        </p:txBody>
      </p:sp>
    </p:spTree>
    <p:extLst>
      <p:ext uri="{BB962C8B-B14F-4D97-AF65-F5344CB8AC3E}">
        <p14:creationId xmlns:p14="http://schemas.microsoft.com/office/powerpoint/2010/main" val="292699920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1"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r" rtl="1"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r" rtl="1"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r" rtl="1"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r" rtl="1"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r" rtl="1"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عنصر نائب للعنوان 21"/>
          <p:cNvSpPr>
            <a:spLocks noGrp="1"/>
          </p:cNvSpPr>
          <p:nvPr>
            <p:ph type="title"/>
          </p:nvPr>
        </p:nvSpPr>
        <p:spPr>
          <a:xfrm>
            <a:off x="457200" y="274638"/>
            <a:ext cx="7467600" cy="1143000"/>
          </a:xfrm>
          <a:prstGeom prst="rect">
            <a:avLst/>
          </a:prstGeom>
        </p:spPr>
        <p:txBody>
          <a:bodyPr vert="horz" anchor="b">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9606F54-B114-41AB-B54E-3D1A523DF633}" type="datetimeFigureOut">
              <a:rPr lang="ar-SA" smtClean="0">
                <a:solidFill>
                  <a:srgbClr val="575F6D"/>
                </a:solidFill>
              </a:rPr>
              <a:pPr/>
              <a:t>30/05/35</a:t>
            </a:fld>
            <a:endParaRPr lang="ar-SA">
              <a:solidFill>
                <a:srgbClr val="575F6D"/>
              </a:solidFill>
            </a:endParaRPr>
          </a:p>
        </p:txBody>
      </p:sp>
      <p:sp>
        <p:nvSpPr>
          <p:cNvPr id="3" name="عنصر نائب للتذييل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ar-SA">
              <a:solidFill>
                <a:srgbClr val="575F6D"/>
              </a:solidFill>
            </a:endParaRPr>
          </a:p>
        </p:txBody>
      </p:sp>
      <p:sp>
        <p:nvSpPr>
          <p:cNvPr id="7" name="رابط مستقيم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رابط مستقيم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مستطيل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رابط مستقيم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شكل بيضاوي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عنصر نائب لرقم الشريحة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519E8B4F-0464-40FC-AE5C-DE2D7DF585D6}" type="slidenum">
              <a:rPr lang="ar-SA" smtClean="0"/>
              <a:pPr/>
              <a:t>‹#›</a:t>
            </a:fld>
            <a:endParaRPr lang="ar-SA"/>
          </a:p>
        </p:txBody>
      </p:sp>
    </p:spTree>
    <p:extLst>
      <p:ext uri="{BB962C8B-B14F-4D97-AF65-F5344CB8AC3E}">
        <p14:creationId xmlns:p14="http://schemas.microsoft.com/office/powerpoint/2010/main" val="195669347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1"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r" rtl="1"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r" rtl="1"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r" rtl="1"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r" rtl="1"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r" rtl="1"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عنصر نائب للعنوان 21"/>
          <p:cNvSpPr>
            <a:spLocks noGrp="1"/>
          </p:cNvSpPr>
          <p:nvPr>
            <p:ph type="title"/>
          </p:nvPr>
        </p:nvSpPr>
        <p:spPr>
          <a:xfrm>
            <a:off x="457200" y="274638"/>
            <a:ext cx="7467600" cy="1143000"/>
          </a:xfrm>
          <a:prstGeom prst="rect">
            <a:avLst/>
          </a:prstGeom>
        </p:spPr>
        <p:txBody>
          <a:bodyPr vert="horz" anchor="b">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9606F54-B114-41AB-B54E-3D1A523DF633}" type="datetimeFigureOut">
              <a:rPr lang="ar-SA" smtClean="0">
                <a:solidFill>
                  <a:srgbClr val="575F6D"/>
                </a:solidFill>
              </a:rPr>
              <a:pPr/>
              <a:t>30/05/35</a:t>
            </a:fld>
            <a:endParaRPr lang="ar-SA">
              <a:solidFill>
                <a:srgbClr val="575F6D"/>
              </a:solidFill>
            </a:endParaRPr>
          </a:p>
        </p:txBody>
      </p:sp>
      <p:sp>
        <p:nvSpPr>
          <p:cNvPr id="3" name="عنصر نائب للتذييل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ar-SA">
              <a:solidFill>
                <a:srgbClr val="575F6D"/>
              </a:solidFill>
            </a:endParaRPr>
          </a:p>
        </p:txBody>
      </p:sp>
      <p:sp>
        <p:nvSpPr>
          <p:cNvPr id="7" name="رابط مستقيم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رابط مستقيم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مستطيل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رابط مستقيم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شكل بيضاوي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عنصر نائب لرقم الشريحة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519E8B4F-0464-40FC-AE5C-DE2D7DF585D6}" type="slidenum">
              <a:rPr lang="ar-SA" smtClean="0"/>
              <a:pPr/>
              <a:t>‹#›</a:t>
            </a:fld>
            <a:endParaRPr lang="ar-SA"/>
          </a:p>
        </p:txBody>
      </p:sp>
    </p:spTree>
    <p:extLst>
      <p:ext uri="{BB962C8B-B14F-4D97-AF65-F5344CB8AC3E}">
        <p14:creationId xmlns:p14="http://schemas.microsoft.com/office/powerpoint/2010/main" val="371662236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1"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r" rtl="1"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r" rtl="1"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r" rtl="1"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r" rtl="1"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r" rtl="1"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عنصر نائب للعنوان 21"/>
          <p:cNvSpPr>
            <a:spLocks noGrp="1"/>
          </p:cNvSpPr>
          <p:nvPr>
            <p:ph type="title"/>
          </p:nvPr>
        </p:nvSpPr>
        <p:spPr>
          <a:xfrm>
            <a:off x="457200" y="274638"/>
            <a:ext cx="7467600" cy="1143000"/>
          </a:xfrm>
          <a:prstGeom prst="rect">
            <a:avLst/>
          </a:prstGeom>
        </p:spPr>
        <p:txBody>
          <a:bodyPr vert="horz" anchor="b">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9606F54-B114-41AB-B54E-3D1A523DF633}" type="datetimeFigureOut">
              <a:rPr lang="ar-SA" smtClean="0">
                <a:solidFill>
                  <a:srgbClr val="575F6D"/>
                </a:solidFill>
              </a:rPr>
              <a:pPr/>
              <a:t>30/05/35</a:t>
            </a:fld>
            <a:endParaRPr lang="ar-SA">
              <a:solidFill>
                <a:srgbClr val="575F6D"/>
              </a:solidFill>
            </a:endParaRPr>
          </a:p>
        </p:txBody>
      </p:sp>
      <p:sp>
        <p:nvSpPr>
          <p:cNvPr id="3" name="عنصر نائب للتذييل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ar-SA">
              <a:solidFill>
                <a:srgbClr val="575F6D"/>
              </a:solidFill>
            </a:endParaRPr>
          </a:p>
        </p:txBody>
      </p:sp>
      <p:sp>
        <p:nvSpPr>
          <p:cNvPr id="7" name="رابط مستقيم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رابط مستقيم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مستطيل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رابط مستقيم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شكل بيضاوي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عنصر نائب لرقم الشريحة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519E8B4F-0464-40FC-AE5C-DE2D7DF585D6}" type="slidenum">
              <a:rPr lang="ar-SA" smtClean="0"/>
              <a:pPr/>
              <a:t>‹#›</a:t>
            </a:fld>
            <a:endParaRPr lang="ar-SA"/>
          </a:p>
        </p:txBody>
      </p:sp>
    </p:spTree>
    <p:extLst>
      <p:ext uri="{BB962C8B-B14F-4D97-AF65-F5344CB8AC3E}">
        <p14:creationId xmlns:p14="http://schemas.microsoft.com/office/powerpoint/2010/main" val="1227947739"/>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1"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r" rtl="1"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r" rtl="1"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r" rtl="1"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r" rtl="1"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r" rtl="1"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3.xml"/><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46.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5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136940448716.jpg"/>
          <p:cNvPicPr>
            <a:picLocks noChangeAspect="1"/>
          </p:cNvPicPr>
          <p:nvPr/>
        </p:nvPicPr>
        <p:blipFill>
          <a:blip r:embed="rId2" cstate="print"/>
          <a:stretch>
            <a:fillRect/>
          </a:stretch>
        </p:blipFill>
        <p:spPr>
          <a:xfrm>
            <a:off x="304800" y="222584"/>
            <a:ext cx="8534400" cy="2819400"/>
          </a:xfrm>
          <a:prstGeom prst="rect">
            <a:avLst/>
          </a:prstGeom>
          <a:ln>
            <a:noFill/>
          </a:ln>
          <a:effectLst>
            <a:glow rad="63500">
              <a:srgbClr val="000000">
                <a:satMod val="175000"/>
                <a:alpha val="40000"/>
              </a:srgbClr>
            </a:glow>
            <a:outerShdw blurRad="292100" dist="139700" dir="2700000" algn="tl" rotWithShape="0">
              <a:srgbClr val="333333">
                <a:alpha val="65000"/>
              </a:srgbClr>
            </a:outerShdw>
          </a:effectLst>
        </p:spPr>
      </p:pic>
      <p:sp>
        <p:nvSpPr>
          <p:cNvPr id="2" name="مستطيل 1"/>
          <p:cNvSpPr/>
          <p:nvPr/>
        </p:nvSpPr>
        <p:spPr>
          <a:xfrm>
            <a:off x="304800" y="3124200"/>
            <a:ext cx="8534400" cy="3505200"/>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000" b="1" dirty="0" smtClean="0">
                <a:solidFill>
                  <a:srgbClr val="002060"/>
                </a:solidFill>
              </a:rPr>
              <a:t>محاضرة الخامسة</a:t>
            </a:r>
          </a:p>
          <a:p>
            <a:pPr algn="ctr"/>
            <a:r>
              <a:rPr lang="ar-SA" sz="4000" b="1" dirty="0" smtClean="0">
                <a:solidFill>
                  <a:srgbClr val="002060"/>
                </a:solidFill>
              </a:rPr>
              <a:t>أهم </a:t>
            </a:r>
            <a:r>
              <a:rPr lang="ar-SA" sz="4000" b="1" dirty="0">
                <a:solidFill>
                  <a:srgbClr val="002060"/>
                </a:solidFill>
              </a:rPr>
              <a:t>المشكلات الاجتماعية </a:t>
            </a:r>
            <a:endParaRPr lang="ar-SA" sz="4000" b="1" dirty="0" smtClean="0">
              <a:solidFill>
                <a:srgbClr val="002060"/>
              </a:solidFill>
            </a:endParaRPr>
          </a:p>
          <a:p>
            <a:pPr algn="ctr"/>
            <a:r>
              <a:rPr lang="ar-SA" sz="4000" b="1" dirty="0" smtClean="0">
                <a:solidFill>
                  <a:srgbClr val="002060"/>
                </a:solidFill>
              </a:rPr>
              <a:t>وسبل </a:t>
            </a:r>
            <a:r>
              <a:rPr lang="ar-SA" sz="4000" b="1" dirty="0">
                <a:solidFill>
                  <a:srgbClr val="002060"/>
                </a:solidFill>
              </a:rPr>
              <a:t>الوقاية منها وعلاجها </a:t>
            </a:r>
            <a:r>
              <a:rPr lang="ar-SA" dirty="0"/>
              <a:t>.</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08343"/>
            <a:ext cx="8305800" cy="1908971"/>
          </a:xfrm>
        </p:spPr>
        <p:txBody>
          <a:bodyPr/>
          <a:lstStyle/>
          <a:p>
            <a:pPr algn="ctr"/>
            <a:r>
              <a:rPr lang="ar-SA" sz="5400" b="1" dirty="0" smtClean="0">
                <a:solidFill>
                  <a:schemeClr val="accent5">
                    <a:lumMod val="75000"/>
                  </a:schemeClr>
                </a:solidFill>
              </a:rPr>
              <a:t>المشكلة الأولى</a:t>
            </a:r>
            <a:br>
              <a:rPr lang="ar-SA" sz="5400" b="1" dirty="0" smtClean="0">
                <a:solidFill>
                  <a:schemeClr val="accent5">
                    <a:lumMod val="75000"/>
                  </a:schemeClr>
                </a:solidFill>
              </a:rPr>
            </a:br>
            <a:r>
              <a:rPr lang="ar-SA" sz="4400" b="1" dirty="0" smtClean="0">
                <a:solidFill>
                  <a:srgbClr val="C00000"/>
                </a:solidFill>
              </a:rPr>
              <a:t>انحراف الشباب</a:t>
            </a:r>
            <a:endParaRPr lang="ar-SA" sz="5400" dirty="0">
              <a:solidFill>
                <a:srgbClr val="C00000"/>
              </a:solidFill>
            </a:endParaRPr>
          </a:p>
        </p:txBody>
      </p:sp>
      <p:sp>
        <p:nvSpPr>
          <p:cNvPr id="3" name="Subtitle 2"/>
          <p:cNvSpPr>
            <a:spLocks noGrp="1"/>
          </p:cNvSpPr>
          <p:nvPr>
            <p:ph type="subTitle" idx="1"/>
          </p:nvPr>
        </p:nvSpPr>
        <p:spPr>
          <a:xfrm>
            <a:off x="2133600" y="2667000"/>
            <a:ext cx="6858000" cy="3352800"/>
          </a:xfrm>
        </p:spPr>
        <p:txBody>
          <a:bodyPr>
            <a:normAutofit/>
          </a:bodyPr>
          <a:lstStyle/>
          <a:p>
            <a:pPr marL="457200" lvl="0" indent="-457200" algn="just">
              <a:buFont typeface="Wingdings" pitchFamily="2" charset="2"/>
              <a:buChar char="q"/>
            </a:pPr>
            <a:r>
              <a:rPr lang="ar-SA" sz="3200" b="1" spc="0" dirty="0">
                <a:solidFill>
                  <a:srgbClr val="002060"/>
                </a:solidFill>
              </a:rPr>
              <a:t>ل</a:t>
            </a:r>
            <a:r>
              <a:rPr lang="ar-SA" sz="3200" b="1" spc="0" dirty="0" smtClean="0">
                <a:solidFill>
                  <a:srgbClr val="002060"/>
                </a:solidFill>
              </a:rPr>
              <a:t>ا يخفى أن الشباب الصالح هم مصدر قوة للمجتمعات عليهم تعقد الآمال وبإراداتهم الجادة وسواعدهم  المنتجة تتحقق الطموحات السامية. أما إذا فسد الشباب أصبحوا سبباً لفساد أنفسهم ومجتمعهم وتحطيم آمالهم وآمال المجتمع بهم</a:t>
            </a:r>
            <a:endParaRPr lang="ar-SA" dirty="0">
              <a:solidFill>
                <a:srgbClr val="002060"/>
              </a:solidFill>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72200" y="-1"/>
            <a:ext cx="3149600" cy="2125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0"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edge">
                                      <p:cBhvr>
                                        <p:cTn id="13"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5800" y="609600"/>
            <a:ext cx="8229600" cy="685800"/>
          </a:xfrm>
        </p:spPr>
        <p:txBody>
          <a:bodyPr>
            <a:noAutofit/>
          </a:bodyPr>
          <a:lstStyle/>
          <a:p>
            <a:pPr algn="ctr"/>
            <a:r>
              <a:rPr lang="ar-SA" sz="4400" b="1" dirty="0" smtClean="0">
                <a:solidFill>
                  <a:schemeClr val="accent5">
                    <a:lumMod val="75000"/>
                  </a:schemeClr>
                </a:solidFill>
              </a:rPr>
              <a:t/>
            </a:r>
            <a:br>
              <a:rPr lang="ar-SA" sz="4400" b="1" dirty="0" smtClean="0">
                <a:solidFill>
                  <a:schemeClr val="accent5">
                    <a:lumMod val="75000"/>
                  </a:schemeClr>
                </a:solidFill>
              </a:rPr>
            </a:br>
            <a:r>
              <a:rPr lang="ar-SA" sz="4400" b="1" dirty="0" smtClean="0">
                <a:solidFill>
                  <a:schemeClr val="accent5">
                    <a:lumMod val="75000"/>
                  </a:schemeClr>
                </a:solidFill>
              </a:rPr>
              <a:t/>
            </a:r>
            <a:br>
              <a:rPr lang="ar-SA" sz="4400" b="1" dirty="0" smtClean="0">
                <a:solidFill>
                  <a:schemeClr val="accent5">
                    <a:lumMod val="75000"/>
                  </a:schemeClr>
                </a:solidFill>
              </a:rPr>
            </a:br>
            <a:r>
              <a:rPr lang="ar-SA" sz="4400" b="1" dirty="0" smtClean="0">
                <a:solidFill>
                  <a:schemeClr val="accent5">
                    <a:lumMod val="75000"/>
                  </a:schemeClr>
                </a:solidFill>
              </a:rPr>
              <a:t/>
            </a:r>
            <a:br>
              <a:rPr lang="ar-SA" sz="4400" b="1" dirty="0" smtClean="0">
                <a:solidFill>
                  <a:schemeClr val="accent5">
                    <a:lumMod val="75000"/>
                  </a:schemeClr>
                </a:solidFill>
              </a:rPr>
            </a:br>
            <a:r>
              <a:rPr lang="ar-SA" sz="4400" b="1" dirty="0" smtClean="0">
                <a:solidFill>
                  <a:srgbClr val="00CC99"/>
                </a:solidFill>
              </a:rPr>
              <a:t/>
            </a:r>
            <a:br>
              <a:rPr lang="ar-SA" sz="4400" b="1" dirty="0" smtClean="0">
                <a:solidFill>
                  <a:srgbClr val="00CC99"/>
                </a:solidFill>
              </a:rPr>
            </a:br>
            <a:endParaRPr lang="ar-SA" sz="4400" b="1" dirty="0"/>
          </a:p>
        </p:txBody>
      </p:sp>
      <p:sp>
        <p:nvSpPr>
          <p:cNvPr id="2" name="Content Placeholder 1"/>
          <p:cNvSpPr>
            <a:spLocks noGrp="1"/>
          </p:cNvSpPr>
          <p:nvPr>
            <p:ph sz="quarter" idx="1"/>
          </p:nvPr>
        </p:nvSpPr>
        <p:spPr>
          <a:xfrm>
            <a:off x="533400" y="1905000"/>
            <a:ext cx="7772400" cy="4724400"/>
          </a:xfrm>
        </p:spPr>
        <p:txBody>
          <a:bodyPr>
            <a:normAutofit/>
          </a:bodyPr>
          <a:lstStyle/>
          <a:p>
            <a:pPr algn="ctr">
              <a:buClr>
                <a:srgbClr val="00CC99"/>
              </a:buClr>
              <a:buNone/>
            </a:pPr>
            <a:r>
              <a:rPr lang="ar-SA" sz="2800" b="1" dirty="0" smtClean="0"/>
              <a:t>يعتبر الانحراف الفكري من اخطر أنواع الانحراف وذلك لان الشباب يعتنقون أفكاراً سلبية تهدم معالم الدين  مثل القومية والعلمانية.</a:t>
            </a:r>
          </a:p>
          <a:p>
            <a:pPr>
              <a:buClr>
                <a:srgbClr val="00CC99"/>
              </a:buClr>
            </a:pPr>
            <a:r>
              <a:rPr lang="ar-SA" sz="2800" b="1" u="sng" dirty="0" smtClean="0">
                <a:solidFill>
                  <a:srgbClr val="C00000"/>
                </a:solidFill>
              </a:rPr>
              <a:t>من تلك الأفكار السلبية ما يلي :</a:t>
            </a:r>
          </a:p>
          <a:p>
            <a:pPr>
              <a:buClr>
                <a:srgbClr val="00CC99"/>
              </a:buClr>
              <a:buFont typeface="Wingdings" pitchFamily="2" charset="2"/>
              <a:buChar char="v"/>
            </a:pPr>
            <a:r>
              <a:rPr lang="ar-SA" sz="2800" b="1" dirty="0" smtClean="0"/>
              <a:t>انتقاض أحكام الإسلام. </a:t>
            </a:r>
          </a:p>
          <a:p>
            <a:pPr>
              <a:buClr>
                <a:srgbClr val="00CC99"/>
              </a:buClr>
              <a:buFont typeface="Wingdings" pitchFamily="2" charset="2"/>
              <a:buChar char="v"/>
            </a:pPr>
            <a:r>
              <a:rPr lang="ar-SA" sz="2800" b="1" dirty="0" smtClean="0"/>
              <a:t>اعتقاد عدم وجوب الحكم بما انزل الله. </a:t>
            </a:r>
          </a:p>
          <a:p>
            <a:pPr>
              <a:buClr>
                <a:srgbClr val="00CC99"/>
              </a:buClr>
              <a:buFont typeface="Wingdings" pitchFamily="2" charset="2"/>
              <a:buChar char="v"/>
            </a:pPr>
            <a:r>
              <a:rPr lang="ar-SA" sz="2800" b="1" dirty="0" smtClean="0"/>
              <a:t>انتقاص الصحابة والسلف الصالح. </a:t>
            </a:r>
          </a:p>
          <a:p>
            <a:pPr>
              <a:buClr>
                <a:srgbClr val="00CC99"/>
              </a:buClr>
              <a:buFont typeface="Wingdings" pitchFamily="2" charset="2"/>
              <a:buChar char="v"/>
            </a:pPr>
            <a:r>
              <a:rPr lang="ar-SA" sz="2800" b="1" dirty="0" smtClean="0"/>
              <a:t>التشكيك في الحضارة الإسلامية ومقوماتها. </a:t>
            </a:r>
          </a:p>
          <a:p>
            <a:pPr>
              <a:buClr>
                <a:srgbClr val="00CC99"/>
              </a:buClr>
              <a:buFont typeface="Wingdings" pitchFamily="2" charset="2"/>
              <a:buChar char="v"/>
            </a:pPr>
            <a:r>
              <a:rPr lang="ar-SA" sz="2800" b="1" dirty="0" smtClean="0"/>
              <a:t>الفهم الخاطئ لمعنى القضاء والقدر. </a:t>
            </a:r>
          </a:p>
          <a:p>
            <a:pPr>
              <a:buClr>
                <a:srgbClr val="00CC99"/>
              </a:buClr>
              <a:buFont typeface="Wingdings" pitchFamily="2" charset="2"/>
              <a:buChar char="v"/>
            </a:pPr>
            <a:r>
              <a:rPr lang="ar-SA" sz="2800" b="1" dirty="0" smtClean="0"/>
              <a:t> التشدد في الأخذ بتعاليم الدين واحكامه.</a:t>
            </a:r>
          </a:p>
          <a:p>
            <a:pPr>
              <a:buClr>
                <a:srgbClr val="00CC99"/>
              </a:buClr>
              <a:buFont typeface="Wingdings" pitchFamily="2" charset="2"/>
              <a:buChar char="v"/>
            </a:pPr>
            <a:endParaRPr lang="ar-SA" dirty="0" smtClean="0"/>
          </a:p>
          <a:p>
            <a:pPr>
              <a:buClr>
                <a:srgbClr val="00CC99"/>
              </a:buClr>
            </a:pPr>
            <a:endParaRPr lang="ar-SA" dirty="0"/>
          </a:p>
        </p:txBody>
      </p:sp>
      <p:sp>
        <p:nvSpPr>
          <p:cNvPr id="5" name="مستطيل 4"/>
          <p:cNvSpPr/>
          <p:nvPr/>
        </p:nvSpPr>
        <p:spPr>
          <a:xfrm>
            <a:off x="1066800" y="304800"/>
            <a:ext cx="7239000" cy="1446550"/>
          </a:xfrm>
          <a:prstGeom prst="rect">
            <a:avLst/>
          </a:prstGeom>
        </p:spPr>
        <p:txBody>
          <a:bodyPr wrap="square">
            <a:spAutoFit/>
          </a:bodyPr>
          <a:lstStyle/>
          <a:p>
            <a:pPr algn="ctr"/>
            <a:r>
              <a:rPr lang="ar-SA" sz="4400" b="1" spc="-100" dirty="0">
                <a:ln w="3200">
                  <a:solidFill>
                    <a:srgbClr val="444D26">
                      <a:shade val="75000"/>
                      <a:alpha val="25000"/>
                    </a:srgbClr>
                  </a:solidFill>
                  <a:prstDash val="solid"/>
                  <a:round/>
                </a:ln>
                <a:solidFill>
                  <a:srgbClr val="C00000"/>
                </a:solidFill>
                <a:effectLst>
                  <a:innerShdw blurRad="50800" dist="25400" dir="13500000">
                    <a:prstClr val="black">
                      <a:alpha val="70000"/>
                    </a:prstClr>
                  </a:innerShdw>
                </a:effectLst>
                <a:ea typeface="+mj-ea"/>
              </a:rPr>
              <a:t>أهم أنواع انحراف الشباب </a:t>
            </a:r>
            <a:br>
              <a:rPr lang="ar-SA" sz="4400" b="1" spc="-100" dirty="0">
                <a:ln w="3200">
                  <a:solidFill>
                    <a:srgbClr val="444D26">
                      <a:shade val="75000"/>
                      <a:alpha val="25000"/>
                    </a:srgbClr>
                  </a:solidFill>
                  <a:prstDash val="solid"/>
                  <a:round/>
                </a:ln>
                <a:solidFill>
                  <a:srgbClr val="C00000"/>
                </a:solidFill>
                <a:effectLst>
                  <a:innerShdw blurRad="50800" dist="25400" dir="13500000">
                    <a:prstClr val="black">
                      <a:alpha val="70000"/>
                    </a:prstClr>
                  </a:innerShdw>
                </a:effectLst>
                <a:ea typeface="+mj-ea"/>
              </a:rPr>
            </a:br>
            <a:r>
              <a:rPr lang="ar-SA" sz="4400" b="1" spc="-100" dirty="0">
                <a:ln w="3200">
                  <a:solidFill>
                    <a:srgbClr val="444D26">
                      <a:shade val="75000"/>
                      <a:alpha val="25000"/>
                    </a:srgbClr>
                  </a:solidFill>
                  <a:prstDash val="solid"/>
                  <a:round/>
                </a:ln>
                <a:solidFill>
                  <a:srgbClr val="C00000"/>
                </a:solidFill>
                <a:effectLst>
                  <a:innerShdw blurRad="50800" dist="25400" dir="13500000">
                    <a:prstClr val="black">
                      <a:alpha val="70000"/>
                    </a:prstClr>
                  </a:innerShdw>
                </a:effectLst>
                <a:ea typeface="+mj-ea"/>
              </a:rPr>
              <a:t>أولاً: الانحراف الفكري :</a:t>
            </a: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ppt_x"/>
                                          </p:val>
                                        </p:tav>
                                        <p:tav tm="100000">
                                          <p:val>
                                            <p:strVal val="#ppt_x"/>
                                          </p:val>
                                        </p:tav>
                                      </p:tavLst>
                                    </p:anim>
                                    <p:anim calcmode="lin" valueType="num">
                                      <p:cBhvr additive="base">
                                        <p:cTn id="8" dur="20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grpId="1"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2000" fill="hold"/>
                                        <p:tgtEl>
                                          <p:spTgt spid="3"/>
                                        </p:tgtEl>
                                        <p:attrNameLst>
                                          <p:attrName>ppt_x</p:attrName>
                                        </p:attrNameLst>
                                      </p:cBhvr>
                                      <p:tavLst>
                                        <p:tav tm="0">
                                          <p:val>
                                            <p:strVal val="#ppt_x"/>
                                          </p:val>
                                        </p:tav>
                                        <p:tav tm="100000">
                                          <p:val>
                                            <p:strVal val="#ppt_x"/>
                                          </p:val>
                                        </p:tav>
                                      </p:tavLst>
                                    </p:anim>
                                    <p:anim calcmode="lin" valueType="num">
                                      <p:cBhvr additive="base">
                                        <p:cTn id="14" dur="20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0" presetClass="entr" presetSubtype="0" fill="hold" nodeType="click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animEffect transition="in" filter="wedge">
                                      <p:cBhvr>
                                        <p:cTn id="19" dur="2000"/>
                                        <p:tgtEl>
                                          <p:spTgt spid="2">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7" presetClass="entr" presetSubtype="4" fill="hold" nodeType="clickEffect">
                                  <p:stCondLst>
                                    <p:cond delay="0"/>
                                  </p:stCondLst>
                                  <p:childTnLst>
                                    <p:set>
                                      <p:cBhvr>
                                        <p:cTn id="23" dur="1" fill="hold">
                                          <p:stCondLst>
                                            <p:cond delay="0"/>
                                          </p:stCondLst>
                                        </p:cTn>
                                        <p:tgtEl>
                                          <p:spTgt spid="2">
                                            <p:txEl>
                                              <p:pRg st="1" end="1"/>
                                            </p:txEl>
                                          </p:spTgt>
                                        </p:tgtEl>
                                        <p:attrNameLst>
                                          <p:attrName>style.visibility</p:attrName>
                                        </p:attrNameLst>
                                      </p:cBhvr>
                                      <p:to>
                                        <p:strVal val="visible"/>
                                      </p:to>
                                    </p:set>
                                    <p:anim calcmode="lin" valueType="num">
                                      <p:cBhvr additive="base">
                                        <p:cTn id="24" dur="20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25" dur="20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2">
                                            <p:txEl>
                                              <p:pRg st="2" end="2"/>
                                            </p:txEl>
                                          </p:spTgt>
                                        </p:tgtEl>
                                        <p:attrNameLst>
                                          <p:attrName>style.visibility</p:attrName>
                                        </p:attrNameLst>
                                      </p:cBhvr>
                                      <p:to>
                                        <p:strVal val="visible"/>
                                      </p:to>
                                    </p:set>
                                    <p:animEffect transition="in" filter="fade">
                                      <p:cBhvr>
                                        <p:cTn id="30" dur="1000"/>
                                        <p:tgtEl>
                                          <p:spTgt spid="2">
                                            <p:txEl>
                                              <p:pRg st="2" end="2"/>
                                            </p:txEl>
                                          </p:spTgt>
                                        </p:tgtEl>
                                      </p:cBhvr>
                                    </p:animEffect>
                                    <p:anim calcmode="lin" valueType="num">
                                      <p:cBhvr>
                                        <p:cTn id="31"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32"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2">
                                            <p:txEl>
                                              <p:pRg st="3" end="3"/>
                                            </p:txEl>
                                          </p:spTgt>
                                        </p:tgtEl>
                                        <p:attrNameLst>
                                          <p:attrName>style.visibility</p:attrName>
                                        </p:attrNameLst>
                                      </p:cBhvr>
                                      <p:to>
                                        <p:strVal val="visible"/>
                                      </p:to>
                                    </p:set>
                                    <p:animEffect transition="in" filter="fade">
                                      <p:cBhvr>
                                        <p:cTn id="37" dur="1000"/>
                                        <p:tgtEl>
                                          <p:spTgt spid="2">
                                            <p:txEl>
                                              <p:pRg st="3" end="3"/>
                                            </p:txEl>
                                          </p:spTgt>
                                        </p:tgtEl>
                                      </p:cBhvr>
                                    </p:animEffect>
                                    <p:anim calcmode="lin" valueType="num">
                                      <p:cBhvr>
                                        <p:cTn id="3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9"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2">
                                            <p:txEl>
                                              <p:pRg st="4" end="4"/>
                                            </p:txEl>
                                          </p:spTgt>
                                        </p:tgtEl>
                                        <p:attrNameLst>
                                          <p:attrName>style.visibility</p:attrName>
                                        </p:attrNameLst>
                                      </p:cBhvr>
                                      <p:to>
                                        <p:strVal val="visible"/>
                                      </p:to>
                                    </p:set>
                                    <p:animEffect transition="in" filter="fade">
                                      <p:cBhvr>
                                        <p:cTn id="44" dur="1000"/>
                                        <p:tgtEl>
                                          <p:spTgt spid="2">
                                            <p:txEl>
                                              <p:pRg st="4" end="4"/>
                                            </p:txEl>
                                          </p:spTgt>
                                        </p:tgtEl>
                                      </p:cBhvr>
                                    </p:animEffect>
                                    <p:anim calcmode="lin" valueType="num">
                                      <p:cBhvr>
                                        <p:cTn id="45"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46"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nodeType="clickEffect">
                                  <p:stCondLst>
                                    <p:cond delay="0"/>
                                  </p:stCondLst>
                                  <p:childTnLst>
                                    <p:set>
                                      <p:cBhvr>
                                        <p:cTn id="50" dur="1" fill="hold">
                                          <p:stCondLst>
                                            <p:cond delay="0"/>
                                          </p:stCondLst>
                                        </p:cTn>
                                        <p:tgtEl>
                                          <p:spTgt spid="2">
                                            <p:txEl>
                                              <p:pRg st="5" end="5"/>
                                            </p:txEl>
                                          </p:spTgt>
                                        </p:tgtEl>
                                        <p:attrNameLst>
                                          <p:attrName>style.visibility</p:attrName>
                                        </p:attrNameLst>
                                      </p:cBhvr>
                                      <p:to>
                                        <p:strVal val="visible"/>
                                      </p:to>
                                    </p:set>
                                    <p:animEffect transition="in" filter="fade">
                                      <p:cBhvr>
                                        <p:cTn id="51" dur="1000"/>
                                        <p:tgtEl>
                                          <p:spTgt spid="2">
                                            <p:txEl>
                                              <p:pRg st="5" end="5"/>
                                            </p:txEl>
                                          </p:spTgt>
                                        </p:tgtEl>
                                      </p:cBhvr>
                                    </p:animEffect>
                                    <p:anim calcmode="lin" valueType="num">
                                      <p:cBhvr>
                                        <p:cTn id="52"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53"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nodeType="clickEffect">
                                  <p:stCondLst>
                                    <p:cond delay="0"/>
                                  </p:stCondLst>
                                  <p:childTnLst>
                                    <p:set>
                                      <p:cBhvr>
                                        <p:cTn id="57" dur="1" fill="hold">
                                          <p:stCondLst>
                                            <p:cond delay="0"/>
                                          </p:stCondLst>
                                        </p:cTn>
                                        <p:tgtEl>
                                          <p:spTgt spid="2">
                                            <p:txEl>
                                              <p:pRg st="6" end="6"/>
                                            </p:txEl>
                                          </p:spTgt>
                                        </p:tgtEl>
                                        <p:attrNameLst>
                                          <p:attrName>style.visibility</p:attrName>
                                        </p:attrNameLst>
                                      </p:cBhvr>
                                      <p:to>
                                        <p:strVal val="visible"/>
                                      </p:to>
                                    </p:set>
                                    <p:animEffect transition="in" filter="fade">
                                      <p:cBhvr>
                                        <p:cTn id="58" dur="1000"/>
                                        <p:tgtEl>
                                          <p:spTgt spid="2">
                                            <p:txEl>
                                              <p:pRg st="6" end="6"/>
                                            </p:txEl>
                                          </p:spTgt>
                                        </p:tgtEl>
                                      </p:cBhvr>
                                    </p:animEffect>
                                    <p:anim calcmode="lin" valueType="num">
                                      <p:cBhvr>
                                        <p:cTn id="59"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60"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nodeType="clickEffect">
                                  <p:stCondLst>
                                    <p:cond delay="0"/>
                                  </p:stCondLst>
                                  <p:childTnLst>
                                    <p:set>
                                      <p:cBhvr>
                                        <p:cTn id="64" dur="1" fill="hold">
                                          <p:stCondLst>
                                            <p:cond delay="0"/>
                                          </p:stCondLst>
                                        </p:cTn>
                                        <p:tgtEl>
                                          <p:spTgt spid="2">
                                            <p:txEl>
                                              <p:pRg st="7" end="7"/>
                                            </p:txEl>
                                          </p:spTgt>
                                        </p:tgtEl>
                                        <p:attrNameLst>
                                          <p:attrName>style.visibility</p:attrName>
                                        </p:attrNameLst>
                                      </p:cBhvr>
                                      <p:to>
                                        <p:strVal val="visible"/>
                                      </p:to>
                                    </p:set>
                                    <p:animEffect transition="in" filter="fade">
                                      <p:cBhvr>
                                        <p:cTn id="65" dur="1000"/>
                                        <p:tgtEl>
                                          <p:spTgt spid="2">
                                            <p:txEl>
                                              <p:pRg st="7" end="7"/>
                                            </p:txEl>
                                          </p:spTgt>
                                        </p:tgtEl>
                                      </p:cBhvr>
                                    </p:animEffect>
                                    <p:anim calcmode="lin" valueType="num">
                                      <p:cBhvr>
                                        <p:cTn id="66"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67"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990600"/>
          </a:xfrm>
        </p:spPr>
        <p:txBody>
          <a:bodyPr/>
          <a:lstStyle/>
          <a:p>
            <a:pPr algn="ctr"/>
            <a:r>
              <a:rPr lang="ar-SA" sz="4400" b="1" dirty="0" smtClean="0">
                <a:solidFill>
                  <a:schemeClr val="accent5">
                    <a:lumMod val="75000"/>
                  </a:schemeClr>
                </a:solidFill>
              </a:rPr>
              <a:t>نتيجة الانحراف الفكري</a:t>
            </a:r>
            <a:endParaRPr lang="ar-SA" b="1" dirty="0">
              <a:solidFill>
                <a:schemeClr val="accent5">
                  <a:lumMod val="75000"/>
                </a:schemeClr>
              </a:solidFill>
            </a:endParaRPr>
          </a:p>
        </p:txBody>
      </p:sp>
      <p:sp>
        <p:nvSpPr>
          <p:cNvPr id="2" name="Content Placeholder 1"/>
          <p:cNvSpPr>
            <a:spLocks noGrp="1"/>
          </p:cNvSpPr>
          <p:nvPr>
            <p:ph sz="quarter" idx="1"/>
          </p:nvPr>
        </p:nvSpPr>
        <p:spPr>
          <a:xfrm>
            <a:off x="457200" y="1143000"/>
            <a:ext cx="8229600" cy="5562600"/>
          </a:xfrm>
        </p:spPr>
        <p:txBody>
          <a:bodyPr>
            <a:normAutofit fontScale="85000" lnSpcReduction="20000"/>
          </a:bodyPr>
          <a:lstStyle/>
          <a:p>
            <a:pPr>
              <a:buClr>
                <a:srgbClr val="00CC99"/>
              </a:buClr>
              <a:buFont typeface="Courier New" pitchFamily="49" charset="0"/>
              <a:buChar char="o"/>
            </a:pPr>
            <a:r>
              <a:rPr lang="ar-SA" sz="3800" b="1" u="sng" dirty="0" smtClean="0">
                <a:solidFill>
                  <a:srgbClr val="00B050"/>
                </a:solidFill>
              </a:rPr>
              <a:t>التسبب في هدم الدين من داخله أو من خارجة: </a:t>
            </a:r>
          </a:p>
          <a:p>
            <a:pPr marL="0" indent="0">
              <a:buClr>
                <a:srgbClr val="00CC99"/>
              </a:buClr>
              <a:buNone/>
            </a:pPr>
            <a:endParaRPr lang="ar-SA" sz="1100" b="1" u="sng" dirty="0" smtClean="0">
              <a:solidFill>
                <a:srgbClr val="00B050"/>
              </a:solidFill>
            </a:endParaRPr>
          </a:p>
          <a:p>
            <a:pPr>
              <a:buClr>
                <a:srgbClr val="00CC99"/>
              </a:buClr>
              <a:buNone/>
            </a:pPr>
            <a:r>
              <a:rPr lang="ar-SA" sz="3800" b="1" u="sng" dirty="0" smtClean="0">
                <a:solidFill>
                  <a:srgbClr val="00B050"/>
                </a:solidFill>
              </a:rPr>
              <a:t>الشاهد لذلك ما ورد :</a:t>
            </a:r>
          </a:p>
          <a:p>
            <a:pPr algn="just" fontAlgn="base">
              <a:buClr>
                <a:srgbClr val="00CC99"/>
              </a:buClr>
            </a:pPr>
            <a:r>
              <a:rPr lang="ar-SA" sz="3300" b="1" dirty="0" smtClean="0">
                <a:solidFill>
                  <a:schemeClr val="accent3">
                    <a:lumMod val="75000"/>
                  </a:schemeClr>
                </a:solidFill>
              </a:rPr>
              <a:t>روى البخاري ومسلم عن أنس - رضي الله عنه - قال: [جاء ثلاثة رهط إلى بيوت النبي - صلى الله عليه وسلم - يسألون عن عبادة النبي –</a:t>
            </a:r>
            <a:r>
              <a:rPr lang="ar-SA" sz="3300" b="1" dirty="0" smtClean="0">
                <a:solidFill>
                  <a:schemeClr val="accent3">
                    <a:lumMod val="75000"/>
                  </a:schemeClr>
                </a:solidFill>
                <a:latin typeface="Arabic Typesetting" pitchFamily="66" charset="-78"/>
                <a:cs typeface="DecoType Naskh Variants" pitchFamily="2" charset="-78"/>
              </a:rPr>
              <a:t>صلى الله عليه وسلم- </a:t>
            </a:r>
            <a:r>
              <a:rPr lang="ar-SA" sz="3300" b="1" dirty="0" smtClean="0">
                <a:solidFill>
                  <a:schemeClr val="accent3">
                    <a:lumMod val="75000"/>
                  </a:schemeClr>
                </a:solidFill>
              </a:rPr>
              <a:t>فلما أخبروا كأنهم تقالُّوها - أي عدوها قليلة-، فقالوا: وأين نحن من النبي - صلى الله عليه وسلم - قد غُفر له ما تقدم من ذنبه وما تأخر.</a:t>
            </a:r>
          </a:p>
          <a:p>
            <a:pPr algn="just" fontAlgn="base">
              <a:buClr>
                <a:srgbClr val="00CC99"/>
              </a:buClr>
            </a:pPr>
            <a:r>
              <a:rPr lang="ar-SA" sz="3300" b="1" dirty="0" smtClean="0">
                <a:solidFill>
                  <a:schemeClr val="accent3">
                    <a:lumMod val="75000"/>
                  </a:schemeClr>
                </a:solidFill>
              </a:rPr>
              <a:t>قال أحدهم: </a:t>
            </a:r>
            <a:r>
              <a:rPr lang="ar-SA" sz="3300" b="1" u="sng" dirty="0">
                <a:solidFill>
                  <a:srgbClr val="00B050"/>
                </a:solidFill>
              </a:rPr>
              <a:t>أما أنا فإني أصلي الليل أبداً.</a:t>
            </a:r>
          </a:p>
          <a:p>
            <a:pPr algn="just" fontAlgn="base">
              <a:buClr>
                <a:srgbClr val="00CC99"/>
              </a:buClr>
            </a:pPr>
            <a:r>
              <a:rPr lang="ar-SA" sz="3300" b="1" dirty="0" smtClean="0">
                <a:solidFill>
                  <a:schemeClr val="accent3">
                    <a:lumMod val="75000"/>
                  </a:schemeClr>
                </a:solidFill>
              </a:rPr>
              <a:t>وقال آخر</a:t>
            </a:r>
            <a:r>
              <a:rPr lang="ar-SA" sz="3300" b="1" dirty="0" smtClean="0">
                <a:solidFill>
                  <a:srgbClr val="00B050"/>
                </a:solidFill>
              </a:rPr>
              <a:t>: </a:t>
            </a:r>
            <a:r>
              <a:rPr lang="ar-SA" sz="3300" b="1" u="sng" dirty="0">
                <a:solidFill>
                  <a:srgbClr val="00B050"/>
                </a:solidFill>
              </a:rPr>
              <a:t>أنا أصوم الدهر ولا أفطر.</a:t>
            </a:r>
          </a:p>
          <a:p>
            <a:pPr algn="just" fontAlgn="base">
              <a:buClr>
                <a:srgbClr val="00CC99"/>
              </a:buClr>
            </a:pPr>
            <a:r>
              <a:rPr lang="ar-SA" sz="3300" b="1" dirty="0" smtClean="0">
                <a:solidFill>
                  <a:schemeClr val="accent3">
                    <a:lumMod val="75000"/>
                  </a:schemeClr>
                </a:solidFill>
              </a:rPr>
              <a:t>وقال آخر: </a:t>
            </a:r>
            <a:r>
              <a:rPr lang="ar-SA" sz="3300" b="1" dirty="0">
                <a:solidFill>
                  <a:srgbClr val="00B050"/>
                </a:solidFill>
              </a:rPr>
              <a:t>أنا أعتزل النساء فلا أتزوج أبداً.</a:t>
            </a:r>
          </a:p>
          <a:p>
            <a:pPr algn="just" fontAlgn="base">
              <a:buClr>
                <a:srgbClr val="00CC99"/>
              </a:buClr>
            </a:pPr>
            <a:r>
              <a:rPr lang="ar-SA" sz="3300" b="1" dirty="0" smtClean="0">
                <a:solidFill>
                  <a:schemeClr val="accent3">
                    <a:lumMod val="75000"/>
                  </a:schemeClr>
                </a:solidFill>
              </a:rPr>
              <a:t>فجاء رسول الله - صلى الله عليه وسلم - فقال: [أنتم الذين قلتم كذا وكذا؟ أما والله، إني لأخشاكم لله واتقاكم له، لكني أصوم وأفطر، وأصلي، وأرقد، وأتزوج النساء، فمن رغب عن سنتي فليس مني]. </a:t>
            </a:r>
          </a:p>
          <a:p>
            <a:pPr>
              <a:buClr>
                <a:srgbClr val="00CC99"/>
              </a:buClr>
              <a:buNone/>
            </a:pPr>
            <a:endParaRPr lang="ar-SA" dirty="0" smtClean="0">
              <a:solidFill>
                <a:schemeClr val="accent6">
                  <a:lumMod val="60000"/>
                  <a:lumOff val="40000"/>
                </a:schemeClr>
              </a:solidFill>
            </a:endParaRPr>
          </a:p>
          <a:p>
            <a:pPr>
              <a:buClr>
                <a:srgbClr val="00CC99"/>
              </a:buClr>
              <a:buNone/>
            </a:pPr>
            <a:endParaRPr lang="ar-SA" dirty="0" smtClean="0">
              <a:solidFill>
                <a:schemeClr val="accent6">
                  <a:lumMod val="60000"/>
                  <a:lumOff val="40000"/>
                </a:schemeClr>
              </a:solidFill>
            </a:endParaRPr>
          </a:p>
          <a:p>
            <a:pPr>
              <a:buClr>
                <a:srgbClr val="00CC99"/>
              </a:buClr>
              <a:buNone/>
            </a:pPr>
            <a:endParaRPr lang="ar-SA" dirty="0" smtClean="0">
              <a:solidFill>
                <a:schemeClr val="accent6">
                  <a:lumMod val="60000"/>
                  <a:lumOff val="40000"/>
                </a:schemeClr>
              </a:solidFill>
            </a:endParaRPr>
          </a:p>
          <a:p>
            <a:pPr>
              <a:buClr>
                <a:srgbClr val="00CC99"/>
              </a:buClr>
              <a:buNone/>
            </a:pPr>
            <a:endParaRPr lang="ar-SA" dirty="0" smtClean="0">
              <a:solidFill>
                <a:schemeClr val="accent6">
                  <a:lumMod val="60000"/>
                  <a:lumOff val="40000"/>
                </a:schemeClr>
              </a:solidFill>
            </a:endParaRPr>
          </a:p>
          <a:p>
            <a:pPr>
              <a:buClr>
                <a:srgbClr val="00CC99"/>
              </a:buClr>
              <a:buNone/>
            </a:pPr>
            <a:endParaRPr lang="ar-SA" dirty="0" smtClean="0">
              <a:solidFill>
                <a:schemeClr val="accent6">
                  <a:lumMod val="60000"/>
                  <a:lumOff val="40000"/>
                </a:schemeClr>
              </a:solidFill>
            </a:endParaRPr>
          </a:p>
          <a:p>
            <a:pPr>
              <a:buClr>
                <a:srgbClr val="00CC99"/>
              </a:buClr>
              <a:buNone/>
            </a:pPr>
            <a:endParaRPr lang="ar-SA" dirty="0" smtClean="0">
              <a:solidFill>
                <a:schemeClr val="accent6">
                  <a:lumMod val="60000"/>
                  <a:lumOff val="40000"/>
                </a:schemeClr>
              </a:solidFill>
            </a:endParaRPr>
          </a:p>
          <a:p>
            <a:pPr>
              <a:buClr>
                <a:srgbClr val="00CC99"/>
              </a:buClr>
              <a:buNone/>
            </a:pPr>
            <a:endParaRPr lang="ar-SA" dirty="0" smtClean="0">
              <a:solidFill>
                <a:schemeClr val="accent6">
                  <a:lumMod val="60000"/>
                  <a:lumOff val="4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ppt_x"/>
                                          </p:val>
                                        </p:tav>
                                        <p:tav tm="100000">
                                          <p:val>
                                            <p:strVal val="#ppt_x"/>
                                          </p:val>
                                        </p:tav>
                                      </p:tavLst>
                                    </p:anim>
                                    <p:anim calcmode="lin" valueType="num">
                                      <p:cBhvr additive="base">
                                        <p:cTn id="8" dur="20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0" presetClass="entr" presetSubtype="0"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wedge">
                                      <p:cBhvr>
                                        <p:cTn id="13" dur="2000"/>
                                        <p:tgtEl>
                                          <p:spTgt spid="2">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0" presetClass="entr" presetSubtype="0" fill="hold" nodeType="clickEffect">
                                  <p:stCondLst>
                                    <p:cond delay="0"/>
                                  </p:stCondLst>
                                  <p:childTnLst>
                                    <p:set>
                                      <p:cBhvr>
                                        <p:cTn id="17" dur="1" fill="hold">
                                          <p:stCondLst>
                                            <p:cond delay="0"/>
                                          </p:stCondLst>
                                        </p:cTn>
                                        <p:tgtEl>
                                          <p:spTgt spid="2">
                                            <p:txEl>
                                              <p:pRg st="2" end="2"/>
                                            </p:txEl>
                                          </p:spTgt>
                                        </p:tgtEl>
                                        <p:attrNameLst>
                                          <p:attrName>style.visibility</p:attrName>
                                        </p:attrNameLst>
                                      </p:cBhvr>
                                      <p:to>
                                        <p:strVal val="visible"/>
                                      </p:to>
                                    </p:set>
                                    <p:animEffect transition="in" filter="wedge">
                                      <p:cBhvr>
                                        <p:cTn id="18" dur="2000"/>
                                        <p:tgtEl>
                                          <p:spTgt spid="2">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0" presetClass="entr" presetSubtype="0"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Effect transition="in" filter="wedge">
                                      <p:cBhvr>
                                        <p:cTn id="23" dur="2000"/>
                                        <p:tgtEl>
                                          <p:spTgt spid="2">
                                            <p:txEl>
                                              <p:pRg st="3" end="3"/>
                                            </p:txEl>
                                          </p:spTgt>
                                        </p:tgtEl>
                                      </p:cBhvr>
                                    </p:animEffect>
                                  </p:childTnLst>
                                </p:cTn>
                              </p:par>
                              <p:par>
                                <p:cTn id="24" presetID="20" presetClass="entr" presetSubtype="0" fill="hold" nodeType="with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animEffect transition="in" filter="wedge">
                                      <p:cBhvr>
                                        <p:cTn id="26" dur="2000"/>
                                        <p:tgtEl>
                                          <p:spTgt spid="2">
                                            <p:txEl>
                                              <p:pRg st="4" end="4"/>
                                            </p:txEl>
                                          </p:spTgt>
                                        </p:tgtEl>
                                      </p:cBhvr>
                                    </p:animEffect>
                                  </p:childTnLst>
                                </p:cTn>
                              </p:par>
                              <p:par>
                                <p:cTn id="27" presetID="20" presetClass="entr" presetSubtype="0" fill="hold" nodeType="with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Effect transition="in" filter="wedge">
                                      <p:cBhvr>
                                        <p:cTn id="29" dur="2000"/>
                                        <p:tgtEl>
                                          <p:spTgt spid="2">
                                            <p:txEl>
                                              <p:pRg st="5" end="5"/>
                                            </p:txEl>
                                          </p:spTgt>
                                        </p:tgtEl>
                                      </p:cBhvr>
                                    </p:animEffect>
                                  </p:childTnLst>
                                </p:cTn>
                              </p:par>
                              <p:par>
                                <p:cTn id="30" presetID="20" presetClass="entr" presetSubtype="0" fill="hold" nodeType="with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Effect transition="in" filter="wedge">
                                      <p:cBhvr>
                                        <p:cTn id="32" dur="2000"/>
                                        <p:tgtEl>
                                          <p:spTgt spid="2">
                                            <p:txEl>
                                              <p:pRg st="6" end="6"/>
                                            </p:txEl>
                                          </p:spTgt>
                                        </p:tgtEl>
                                      </p:cBhvr>
                                    </p:animEffect>
                                  </p:childTnLst>
                                </p:cTn>
                              </p:par>
                              <p:par>
                                <p:cTn id="33" presetID="20" presetClass="entr" presetSubtype="0" fill="hold" nodeType="with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Effect transition="in" filter="wedge">
                                      <p:cBhvr>
                                        <p:cTn id="35" dur="20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algn="ctr"/>
            <a:r>
              <a:rPr lang="ar-SA" sz="4400" b="1" dirty="0" smtClean="0">
                <a:solidFill>
                  <a:schemeClr val="accent5">
                    <a:lumMod val="75000"/>
                  </a:schemeClr>
                </a:solidFill>
              </a:rPr>
              <a:t>والنبي صلى الله عليه وسلم استطاع ببيانه</a:t>
            </a:r>
            <a:endParaRPr lang="ar-SA" sz="4400" b="1" dirty="0">
              <a:solidFill>
                <a:schemeClr val="accent5">
                  <a:lumMod val="75000"/>
                </a:schemeClr>
              </a:solidFill>
            </a:endParaRPr>
          </a:p>
        </p:txBody>
      </p:sp>
      <p:sp>
        <p:nvSpPr>
          <p:cNvPr id="2" name="Content Placeholder 1"/>
          <p:cNvSpPr>
            <a:spLocks noGrp="1"/>
          </p:cNvSpPr>
          <p:nvPr>
            <p:ph sz="quarter" idx="1"/>
          </p:nvPr>
        </p:nvSpPr>
        <p:spPr>
          <a:xfrm>
            <a:off x="457200" y="1524000"/>
            <a:ext cx="8229600" cy="5105400"/>
          </a:xfrm>
        </p:spPr>
        <p:txBody>
          <a:bodyPr/>
          <a:lstStyle/>
          <a:p>
            <a:pPr>
              <a:buClr>
                <a:srgbClr val="00CC99"/>
              </a:buClr>
              <a:buFont typeface="Courier New" pitchFamily="49" charset="0"/>
              <a:buChar char="o"/>
            </a:pPr>
            <a:endParaRPr lang="ar-SA" sz="3200" dirty="0" smtClean="0">
              <a:solidFill>
                <a:srgbClr val="FF0000"/>
              </a:solidFill>
            </a:endParaRPr>
          </a:p>
          <a:p>
            <a:pPr>
              <a:buClr>
                <a:srgbClr val="00CC99"/>
              </a:buClr>
              <a:buFont typeface="Courier New" pitchFamily="49" charset="0"/>
              <a:buChar char="o"/>
            </a:pPr>
            <a:r>
              <a:rPr lang="ar-SA" sz="3200" dirty="0" smtClean="0">
                <a:solidFill>
                  <a:schemeClr val="accent2">
                    <a:lumMod val="50000"/>
                  </a:schemeClr>
                </a:solidFill>
              </a:rPr>
              <a:t>أن يحقق الأمن الثقافي للمجتمع. </a:t>
            </a:r>
          </a:p>
          <a:p>
            <a:pPr>
              <a:buClr>
                <a:srgbClr val="00CC99"/>
              </a:buClr>
              <a:buFont typeface="Courier New" pitchFamily="49" charset="0"/>
              <a:buChar char="o"/>
            </a:pPr>
            <a:r>
              <a:rPr lang="ar-SA" sz="3200" dirty="0" smtClean="0">
                <a:solidFill>
                  <a:schemeClr val="accent2">
                    <a:lumMod val="50000"/>
                  </a:schemeClr>
                </a:solidFill>
              </a:rPr>
              <a:t>حماية المجتمع المسلم من الانحراف الفكري والغلو في الدين.</a:t>
            </a:r>
          </a:p>
          <a:p>
            <a:pPr>
              <a:buClr>
                <a:srgbClr val="00CC99"/>
              </a:buClr>
              <a:buFont typeface="Courier New" pitchFamily="49" charset="0"/>
              <a:buChar char="o"/>
            </a:pPr>
            <a:r>
              <a:rPr lang="ar-SA" sz="3200" dirty="0" smtClean="0">
                <a:solidFill>
                  <a:schemeClr val="accent2">
                    <a:lumMod val="50000"/>
                  </a:schemeClr>
                </a:solidFill>
              </a:rPr>
              <a:t>الوقاية ممن يضلون غيرهم  بدون علم ويكونون سبب لتشدد المجتمع وانغلاقه  فيهدمون  الإسلام من داخله.</a:t>
            </a:r>
          </a:p>
          <a:p>
            <a:pPr>
              <a:buClr>
                <a:srgbClr val="00CC99"/>
              </a:buClr>
              <a:buFont typeface="Courier New" pitchFamily="49" charset="0"/>
              <a:buChar char="o"/>
            </a:pPr>
            <a:endParaRPr lang="ar-SA" dirty="0" smtClean="0"/>
          </a:p>
          <a:p>
            <a:pPr>
              <a:buClr>
                <a:srgbClr val="00CC99"/>
              </a:buClr>
              <a:buFont typeface="Courier New" pitchFamily="49" charset="0"/>
              <a:buChar char="o"/>
            </a:pPr>
            <a:endParaRPr lang="ar-SA" dirty="0"/>
          </a:p>
        </p:txBody>
      </p:sp>
      <p:pic>
        <p:nvPicPr>
          <p:cNvPr id="4" name="Picture 3" descr="99small_1205340129.jpg"/>
          <p:cNvPicPr>
            <a:picLocks noChangeAspect="1"/>
          </p:cNvPicPr>
          <p:nvPr/>
        </p:nvPicPr>
        <p:blipFill>
          <a:blip r:embed="rId2"/>
          <a:stretch>
            <a:fillRect/>
          </a:stretch>
        </p:blipFill>
        <p:spPr>
          <a:xfrm>
            <a:off x="304800" y="4267200"/>
            <a:ext cx="3363311" cy="2438400"/>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ppt_x"/>
                                          </p:val>
                                        </p:tav>
                                        <p:tav tm="100000">
                                          <p:val>
                                            <p:strVal val="#ppt_x"/>
                                          </p:val>
                                        </p:tav>
                                      </p:tavLst>
                                    </p:anim>
                                    <p:anim calcmode="lin" valueType="num">
                                      <p:cBhvr additive="base">
                                        <p:cTn id="8" dur="20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fade">
                                      <p:cBhvr>
                                        <p:cTn id="13" dur="1000"/>
                                        <p:tgtEl>
                                          <p:spTgt spid="2">
                                            <p:txEl>
                                              <p:pRg st="1" end="1"/>
                                            </p:txEl>
                                          </p:spTgt>
                                        </p:tgtEl>
                                      </p:cBhvr>
                                    </p:animEffect>
                                    <p:anim calcmode="lin" valueType="num">
                                      <p:cBhvr>
                                        <p:cTn id="14"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fade">
                                      <p:cBhvr>
                                        <p:cTn id="20" dur="1000"/>
                                        <p:tgtEl>
                                          <p:spTgt spid="2">
                                            <p:txEl>
                                              <p:pRg st="2" end="2"/>
                                            </p:txEl>
                                          </p:spTgt>
                                        </p:tgtEl>
                                      </p:cBhvr>
                                    </p:animEffect>
                                    <p:anim calcmode="lin" valueType="num">
                                      <p:cBhvr>
                                        <p:cTn id="21"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fade">
                                      <p:cBhvr>
                                        <p:cTn id="27" dur="1000"/>
                                        <p:tgtEl>
                                          <p:spTgt spid="2">
                                            <p:txEl>
                                              <p:pRg st="3" end="3"/>
                                            </p:txEl>
                                          </p:spTgt>
                                        </p:tgtEl>
                                      </p:cBhvr>
                                    </p:animEffect>
                                    <p:anim calcmode="lin" valueType="num">
                                      <p:cBhvr>
                                        <p:cTn id="2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ar-SA" sz="4400" b="1" dirty="0" smtClean="0">
                <a:solidFill>
                  <a:schemeClr val="accent5">
                    <a:lumMod val="75000"/>
                  </a:schemeClr>
                </a:solidFill>
              </a:rPr>
              <a:t>الأسباب التي تهدم الدين من خارجة</a:t>
            </a:r>
            <a:endParaRPr lang="ar-SA" b="1" dirty="0">
              <a:solidFill>
                <a:schemeClr val="accent5">
                  <a:lumMod val="75000"/>
                </a:schemeClr>
              </a:solidFill>
            </a:endParaRPr>
          </a:p>
        </p:txBody>
      </p:sp>
      <p:sp>
        <p:nvSpPr>
          <p:cNvPr id="2" name="Content Placeholder 1"/>
          <p:cNvSpPr>
            <a:spLocks noGrp="1"/>
          </p:cNvSpPr>
          <p:nvPr>
            <p:ph sz="quarter" idx="1"/>
          </p:nvPr>
        </p:nvSpPr>
        <p:spPr/>
        <p:txBody>
          <a:bodyPr>
            <a:normAutofit lnSpcReduction="10000"/>
          </a:bodyPr>
          <a:lstStyle/>
          <a:p>
            <a:pPr>
              <a:buNone/>
            </a:pPr>
            <a:endParaRPr lang="en-US" dirty="0" smtClean="0"/>
          </a:p>
          <a:p>
            <a:pPr>
              <a:buClr>
                <a:srgbClr val="00CC99"/>
              </a:buClr>
              <a:buFont typeface="Courier New" pitchFamily="49" charset="0"/>
              <a:buChar char="o"/>
            </a:pPr>
            <a:r>
              <a:rPr lang="ar-SA" sz="3200" b="1" u="sng" dirty="0" smtClean="0">
                <a:solidFill>
                  <a:srgbClr val="00CC99"/>
                </a:solidFill>
              </a:rPr>
              <a:t>إقبال بعض الشباب على الثقافات والأفكار الغير إسلامية التي تسبب مايلي :</a:t>
            </a:r>
            <a:endParaRPr lang="en-US" sz="3200" b="1" u="sng" dirty="0" smtClean="0">
              <a:solidFill>
                <a:srgbClr val="00CC99"/>
              </a:solidFill>
            </a:endParaRPr>
          </a:p>
          <a:p>
            <a:pPr>
              <a:buClr>
                <a:srgbClr val="00CC99"/>
              </a:buClr>
              <a:buFont typeface="Arial" pitchFamily="34" charset="0"/>
              <a:buChar char="•"/>
            </a:pPr>
            <a:r>
              <a:rPr lang="ar-SA" sz="3200" b="1" dirty="0" smtClean="0"/>
              <a:t>زعزعت الفطرة </a:t>
            </a:r>
            <a:endParaRPr lang="en-US" sz="3200" b="1" dirty="0" smtClean="0"/>
          </a:p>
          <a:p>
            <a:pPr>
              <a:buClr>
                <a:srgbClr val="00CC99"/>
              </a:buClr>
              <a:buFont typeface="Arial" pitchFamily="34" charset="0"/>
              <a:buChar char="•"/>
            </a:pPr>
            <a:r>
              <a:rPr lang="ar-SA" sz="3200" b="1" dirty="0" smtClean="0"/>
              <a:t>تخلل المعتقدات </a:t>
            </a:r>
            <a:endParaRPr lang="en-US" sz="3200" b="1" dirty="0" smtClean="0"/>
          </a:p>
          <a:p>
            <a:pPr>
              <a:buClr>
                <a:srgbClr val="00CC99"/>
              </a:buClr>
              <a:buFont typeface="Arial" pitchFamily="34" charset="0"/>
              <a:buChar char="•"/>
            </a:pPr>
            <a:r>
              <a:rPr lang="ar-SA" sz="3200" b="1" dirty="0" smtClean="0"/>
              <a:t>الانزلاق في الشبهات وإتباع غير الحق </a:t>
            </a:r>
            <a:endParaRPr lang="en-US" sz="3200" b="1" dirty="0" smtClean="0"/>
          </a:p>
          <a:p>
            <a:pPr>
              <a:buClr>
                <a:srgbClr val="00CC99"/>
              </a:buClr>
              <a:buFont typeface="Courier New" pitchFamily="49" charset="0"/>
              <a:buChar char="o"/>
            </a:pPr>
            <a:r>
              <a:rPr lang="ar-SA" sz="3600" b="1" dirty="0" smtClean="0">
                <a:solidFill>
                  <a:srgbClr val="FF0000"/>
                </a:solidFill>
                <a:latin typeface="Arial" pitchFamily="34" charset="0"/>
                <a:cs typeface="Arial" pitchFamily="34" charset="0"/>
              </a:rPr>
              <a:t>تنبيه: </a:t>
            </a:r>
            <a:r>
              <a:rPr lang="ar-SA" sz="3200" b="1" dirty="0" smtClean="0"/>
              <a:t>الإسلام لا يمنع من الابتكار والتجديد والانفتاح على العلوم والثقافات. </a:t>
            </a:r>
          </a:p>
          <a:p>
            <a:pPr>
              <a:buClr>
                <a:srgbClr val="00CC99"/>
              </a:buClr>
              <a:buFont typeface="Arial" pitchFamily="34" charset="0"/>
              <a:buChar char="•"/>
            </a:pPr>
            <a:r>
              <a:rPr lang="ar-SA" sz="3200" b="1" dirty="0" smtClean="0"/>
              <a:t>ومن هذا قوله تعالى :</a:t>
            </a:r>
            <a:r>
              <a:rPr lang="ar-SA" sz="3200" b="1" dirty="0" smtClean="0">
                <a:solidFill>
                  <a:srgbClr val="FF0000"/>
                </a:solidFill>
                <a:latin typeface="Arial" pitchFamily="34" charset="0"/>
                <a:cs typeface="Arial" pitchFamily="34" charset="0"/>
              </a:rPr>
              <a:t>(وَقُلْ رَبِّ زِدْنِي عِلْمًا) </a:t>
            </a:r>
            <a:endParaRPr lang="en-US" sz="3200" b="1" dirty="0" smtClean="0">
              <a:solidFill>
                <a:srgbClr val="FF0000"/>
              </a:solidFill>
              <a:latin typeface="Arial" pitchFamily="34" charset="0"/>
              <a:cs typeface="Arial" pitchFamily="34" charset="0"/>
            </a:endParaRPr>
          </a:p>
          <a:p>
            <a:pPr>
              <a:buNone/>
            </a:pPr>
            <a:endParaRPr lang="en-US" dirty="0" smtClean="0"/>
          </a:p>
          <a:p>
            <a:pPr>
              <a:buNone/>
            </a:pPr>
            <a:endParaRPr lang="ar-SA" dirty="0" smtClean="0"/>
          </a:p>
          <a:p>
            <a:pPr>
              <a:buNone/>
            </a:pP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ppt_x"/>
                                          </p:val>
                                        </p:tav>
                                        <p:tav tm="100000">
                                          <p:val>
                                            <p:strVal val="#ppt_x"/>
                                          </p:val>
                                        </p:tav>
                                      </p:tavLst>
                                    </p:anim>
                                    <p:anim calcmode="lin" valueType="num">
                                      <p:cBhvr additive="base">
                                        <p:cTn id="8" dur="20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0" presetClass="entr" presetSubtype="0"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wedge">
                                      <p:cBhvr>
                                        <p:cTn id="13" dur="2000"/>
                                        <p:tgtEl>
                                          <p:spTgt spid="2">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2">
                                            <p:txEl>
                                              <p:pRg st="2" end="2"/>
                                            </p:txEl>
                                          </p:spTgt>
                                        </p:tgtEl>
                                        <p:attrNameLst>
                                          <p:attrName>style.visibility</p:attrName>
                                        </p:attrNameLst>
                                      </p:cBhvr>
                                      <p:to>
                                        <p:strVal val="visible"/>
                                      </p:to>
                                    </p:set>
                                    <p:animEffect transition="in" filter="fade">
                                      <p:cBhvr>
                                        <p:cTn id="18" dur="1000"/>
                                        <p:tgtEl>
                                          <p:spTgt spid="2">
                                            <p:txEl>
                                              <p:pRg st="2" end="2"/>
                                            </p:txEl>
                                          </p:spTgt>
                                        </p:tgtEl>
                                      </p:cBhvr>
                                    </p:animEffect>
                                    <p:anim calcmode="lin" valueType="num">
                                      <p:cBhvr>
                                        <p:cTn id="19"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0"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Effect transition="in" filter="fade">
                                      <p:cBhvr>
                                        <p:cTn id="25" dur="1000"/>
                                        <p:tgtEl>
                                          <p:spTgt spid="2">
                                            <p:txEl>
                                              <p:pRg st="3" end="3"/>
                                            </p:txEl>
                                          </p:spTgt>
                                        </p:tgtEl>
                                      </p:cBhvr>
                                    </p:animEffect>
                                    <p:anim calcmode="lin" valueType="num">
                                      <p:cBhvr>
                                        <p:cTn id="26"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2">
                                            <p:txEl>
                                              <p:pRg st="4" end="4"/>
                                            </p:txEl>
                                          </p:spTgt>
                                        </p:tgtEl>
                                        <p:attrNameLst>
                                          <p:attrName>style.visibility</p:attrName>
                                        </p:attrNameLst>
                                      </p:cBhvr>
                                      <p:to>
                                        <p:strVal val="visible"/>
                                      </p:to>
                                    </p:set>
                                    <p:animEffect transition="in" filter="fade">
                                      <p:cBhvr>
                                        <p:cTn id="32" dur="1000"/>
                                        <p:tgtEl>
                                          <p:spTgt spid="2">
                                            <p:txEl>
                                              <p:pRg st="4" end="4"/>
                                            </p:txEl>
                                          </p:spTgt>
                                        </p:tgtEl>
                                      </p:cBhvr>
                                    </p:animEffect>
                                    <p:anim calcmode="lin" valueType="num">
                                      <p:cBhvr>
                                        <p:cTn id="33"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4"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2">
                                            <p:txEl>
                                              <p:pRg st="5" end="5"/>
                                            </p:txEl>
                                          </p:spTgt>
                                        </p:tgtEl>
                                        <p:attrNameLst>
                                          <p:attrName>style.visibility</p:attrName>
                                        </p:attrNameLst>
                                      </p:cBhvr>
                                      <p:to>
                                        <p:strVal val="visible"/>
                                      </p:to>
                                    </p:set>
                                    <p:animEffect transition="in" filter="fade">
                                      <p:cBhvr>
                                        <p:cTn id="39" dur="1000"/>
                                        <p:tgtEl>
                                          <p:spTgt spid="2">
                                            <p:txEl>
                                              <p:pRg st="5" end="5"/>
                                            </p:txEl>
                                          </p:spTgt>
                                        </p:tgtEl>
                                      </p:cBhvr>
                                    </p:animEffect>
                                    <p:anim calcmode="lin" valueType="num">
                                      <p:cBhvr>
                                        <p:cTn id="40"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41"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2">
                                            <p:txEl>
                                              <p:pRg st="6" end="6"/>
                                            </p:txEl>
                                          </p:spTgt>
                                        </p:tgtEl>
                                        <p:attrNameLst>
                                          <p:attrName>style.visibility</p:attrName>
                                        </p:attrNameLst>
                                      </p:cBhvr>
                                      <p:to>
                                        <p:strVal val="visible"/>
                                      </p:to>
                                    </p:set>
                                    <p:animEffect transition="in" filter="fade">
                                      <p:cBhvr>
                                        <p:cTn id="46" dur="1000"/>
                                        <p:tgtEl>
                                          <p:spTgt spid="2">
                                            <p:txEl>
                                              <p:pRg st="6" end="6"/>
                                            </p:txEl>
                                          </p:spTgt>
                                        </p:tgtEl>
                                      </p:cBhvr>
                                    </p:animEffect>
                                    <p:anim calcmode="lin" valueType="num">
                                      <p:cBhvr>
                                        <p:cTn id="47"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8"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ar-SA" sz="5400" b="1" dirty="0" smtClean="0">
                <a:solidFill>
                  <a:schemeClr val="accent5">
                    <a:lumMod val="75000"/>
                  </a:schemeClr>
                </a:solidFill>
              </a:rPr>
              <a:t>الانحراف السلوكي</a:t>
            </a:r>
            <a:endParaRPr lang="ar-SA" sz="4800" b="1" dirty="0">
              <a:solidFill>
                <a:schemeClr val="accent5">
                  <a:lumMod val="75000"/>
                </a:schemeClr>
              </a:solidFill>
            </a:endParaRPr>
          </a:p>
        </p:txBody>
      </p:sp>
      <p:sp>
        <p:nvSpPr>
          <p:cNvPr id="2" name="Content Placeholder 1"/>
          <p:cNvSpPr>
            <a:spLocks noGrp="1"/>
          </p:cNvSpPr>
          <p:nvPr>
            <p:ph sz="quarter" idx="1"/>
          </p:nvPr>
        </p:nvSpPr>
        <p:spPr>
          <a:xfrm>
            <a:off x="457200" y="1828800"/>
            <a:ext cx="8305800" cy="4572000"/>
          </a:xfrm>
        </p:spPr>
        <p:txBody>
          <a:bodyPr>
            <a:normAutofit/>
          </a:bodyPr>
          <a:lstStyle/>
          <a:p>
            <a:pPr>
              <a:buNone/>
            </a:pPr>
            <a:r>
              <a:rPr lang="ar-SA" sz="3200" b="1" u="sng" dirty="0" smtClean="0">
                <a:solidFill>
                  <a:srgbClr val="C00000"/>
                </a:solidFill>
              </a:rPr>
              <a:t>أنواع الانحراف السلوكي:</a:t>
            </a:r>
            <a:endParaRPr lang="en-US" sz="3200" b="1" u="sng" dirty="0" smtClean="0">
              <a:solidFill>
                <a:srgbClr val="C00000"/>
              </a:solidFill>
            </a:endParaRPr>
          </a:p>
          <a:p>
            <a:pPr>
              <a:buClr>
                <a:srgbClr val="00CC99"/>
              </a:buClr>
            </a:pPr>
            <a:r>
              <a:rPr lang="ar-SA" sz="3200" b="1" dirty="0" smtClean="0">
                <a:solidFill>
                  <a:srgbClr val="C00000"/>
                </a:solidFill>
              </a:rPr>
              <a:t>انحراف سلوكي اقتصادي: </a:t>
            </a:r>
            <a:r>
              <a:rPr lang="ar-SA" sz="3200" dirty="0" smtClean="0"/>
              <a:t>كمظاهر الانحراف السلوكي عند بعض المسلمين في المعاملات المالية وقد ينتج عن ذلك ازدياد أعمال الفساد والجريمة من نصب واحتيال وسرقة وأكل المال بالباطل.</a:t>
            </a:r>
            <a:endParaRPr lang="en-US" sz="3200" dirty="0" smtClean="0"/>
          </a:p>
          <a:p>
            <a:pPr>
              <a:buClr>
                <a:srgbClr val="00CC99"/>
              </a:buClr>
            </a:pPr>
            <a:r>
              <a:rPr lang="ar-SA" sz="3200" b="1" dirty="0" smtClean="0">
                <a:solidFill>
                  <a:srgbClr val="C00000"/>
                </a:solidFill>
              </a:rPr>
              <a:t>انحراف سلوكي أخلاقي: </a:t>
            </a:r>
            <a:r>
              <a:rPr lang="ar-SA" sz="3200" dirty="0" smtClean="0"/>
              <a:t>كمظاهر التبرج والاختلاط وتبادل النظرات والمحادثات المحرمة بين الشباب والفتيات والجرأة على اقتراف المنكرات.</a:t>
            </a:r>
          </a:p>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ppt_x"/>
                                          </p:val>
                                        </p:tav>
                                        <p:tav tm="100000">
                                          <p:val>
                                            <p:strVal val="#ppt_x"/>
                                          </p:val>
                                        </p:tav>
                                      </p:tavLst>
                                    </p:anim>
                                    <p:anim calcmode="lin" valueType="num">
                                      <p:cBhvr additive="base">
                                        <p:cTn id="8" dur="20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0" presetClass="entr" presetSubtype="0"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wedge">
                                      <p:cBhvr>
                                        <p:cTn id="13" dur="2000"/>
                                        <p:tgtEl>
                                          <p:spTgt spid="2">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Effect transition="in" filter="fade">
                                      <p:cBhvr>
                                        <p:cTn id="18" dur="1000"/>
                                        <p:tgtEl>
                                          <p:spTgt spid="2">
                                            <p:txEl>
                                              <p:pRg st="1" end="1"/>
                                            </p:txEl>
                                          </p:spTgt>
                                        </p:tgtEl>
                                      </p:cBhvr>
                                    </p:animEffect>
                                    <p:anim calcmode="lin" valueType="num">
                                      <p:cBhvr>
                                        <p:cTn id="19"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Effect transition="in" filter="fade">
                                      <p:cBhvr>
                                        <p:cTn id="25" dur="1000"/>
                                        <p:tgtEl>
                                          <p:spTgt spid="2">
                                            <p:txEl>
                                              <p:pRg st="2" end="2"/>
                                            </p:txEl>
                                          </p:spTgt>
                                        </p:tgtEl>
                                      </p:cBhvr>
                                    </p:animEffect>
                                    <p:anim calcmode="lin" valueType="num">
                                      <p:cBhvr>
                                        <p:cTn id="26"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381000" y="1295400"/>
            <a:ext cx="8229600" cy="4572000"/>
          </a:xfrm>
        </p:spPr>
        <p:txBody>
          <a:bodyPr>
            <a:normAutofit/>
          </a:bodyPr>
          <a:lstStyle/>
          <a:p>
            <a:pPr algn="just">
              <a:buClr>
                <a:srgbClr val="00CC99"/>
              </a:buClr>
            </a:pPr>
            <a:r>
              <a:rPr lang="ar-SA" sz="3200" b="1" dirty="0" smtClean="0">
                <a:solidFill>
                  <a:srgbClr val="C00000"/>
                </a:solidFill>
              </a:rPr>
              <a:t>انحراف سلوكي أخلاقي في المجتمع: </a:t>
            </a:r>
            <a:r>
              <a:rPr lang="ar-SA" sz="3200" dirty="0" smtClean="0"/>
              <a:t>كالتشبه بغير المسلمين في الأعياد وفي المناسبات والمواسم والاجتماعات والمهرجانات وأزياء الملابس وحفلات الزواج ونحو ذلك مما فيه ابتعاد عن هدي النبوة وينطبق عليه حديث (</a:t>
            </a:r>
            <a:r>
              <a:rPr lang="ar-SA" sz="3200" dirty="0" smtClean="0">
                <a:solidFill>
                  <a:srgbClr val="FF0000"/>
                </a:solidFill>
              </a:rPr>
              <a:t>من تشبه بقوم فهو منهم</a:t>
            </a:r>
            <a:r>
              <a:rPr lang="ar-SA" sz="3200" dirty="0" smtClean="0"/>
              <a:t> ).</a:t>
            </a:r>
            <a:endParaRPr lang="en-US" sz="3200" dirty="0" smtClean="0"/>
          </a:p>
          <a:p>
            <a:pPr algn="just">
              <a:buClr>
                <a:srgbClr val="00CC99"/>
              </a:buClr>
              <a:buFont typeface="Wingdings" pitchFamily="2" charset="2"/>
              <a:buChar char="v"/>
            </a:pPr>
            <a:r>
              <a:rPr lang="ar-SA" sz="3200" dirty="0" smtClean="0">
                <a:solidFill>
                  <a:srgbClr val="002060"/>
                </a:solidFill>
              </a:rPr>
              <a:t>لا ينبغي الخلط بين عبادات غير المسلمين وعاداتهم وبين انجازاتهم التي فيها مصلحة للمسلمين في حياتهم الدنيوية كالابتكارات والاختراعات فإنه ينبغي الاستفادة منها والعمل بها وهي ليست من التشبه بهم في شي.</a:t>
            </a:r>
            <a:endParaRPr lang="en-US" sz="3200" dirty="0" smtClean="0">
              <a:solidFill>
                <a:srgbClr val="002060"/>
              </a:solidFill>
            </a:endParaRPr>
          </a:p>
          <a:p>
            <a:endParaRPr lang="ar-SA" dirty="0" smtClean="0"/>
          </a:p>
          <a:p>
            <a:endParaRPr lang="ar-SA" dirty="0"/>
          </a:p>
        </p:txBody>
      </p:sp>
    </p:spTree>
    <p:extLst>
      <p:ext uri="{BB962C8B-B14F-4D97-AF65-F5344CB8AC3E}">
        <p14:creationId xmlns:p14="http://schemas.microsoft.com/office/powerpoint/2010/main" val="3830518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0"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wedge">
                                      <p:cBhvr>
                                        <p:cTn id="14" dur="2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ar-SA" sz="5400" b="1" dirty="0" smtClean="0">
                <a:solidFill>
                  <a:schemeClr val="accent5">
                    <a:lumMod val="75000"/>
                  </a:schemeClr>
                </a:solidFill>
              </a:rPr>
              <a:t>الأسئلة:</a:t>
            </a:r>
            <a:endParaRPr lang="ar-SA" sz="5400" b="1" dirty="0">
              <a:solidFill>
                <a:schemeClr val="accent5">
                  <a:lumMod val="75000"/>
                </a:schemeClr>
              </a:solidFill>
            </a:endParaRPr>
          </a:p>
        </p:txBody>
      </p:sp>
      <p:sp>
        <p:nvSpPr>
          <p:cNvPr id="2" name="Content Placeholder 1"/>
          <p:cNvSpPr>
            <a:spLocks noGrp="1"/>
          </p:cNvSpPr>
          <p:nvPr>
            <p:ph sz="quarter" idx="1"/>
          </p:nvPr>
        </p:nvSpPr>
        <p:spPr>
          <a:xfrm>
            <a:off x="609600" y="2209800"/>
            <a:ext cx="8229600" cy="4572000"/>
          </a:xfrm>
        </p:spPr>
        <p:txBody>
          <a:bodyPr/>
          <a:lstStyle/>
          <a:p>
            <a:pPr>
              <a:buClr>
                <a:srgbClr val="00CC99"/>
              </a:buClr>
              <a:buNone/>
            </a:pPr>
            <a:r>
              <a:rPr lang="ar-SA" dirty="0" smtClean="0"/>
              <a:t> </a:t>
            </a:r>
            <a:endParaRPr lang="en-US" dirty="0" smtClean="0">
              <a:solidFill>
                <a:srgbClr val="C00000"/>
              </a:solidFill>
            </a:endParaRPr>
          </a:p>
          <a:p>
            <a:pPr>
              <a:buClr>
                <a:srgbClr val="00CC99"/>
              </a:buClr>
            </a:pPr>
            <a:r>
              <a:rPr lang="ar-SA" sz="3200" b="1" dirty="0" smtClean="0">
                <a:solidFill>
                  <a:srgbClr val="C00000"/>
                </a:solidFill>
              </a:rPr>
              <a:t>ماهي أهم صور الانحراف الشباب ؟</a:t>
            </a:r>
            <a:endParaRPr lang="en-US" sz="3200" b="1" dirty="0" smtClean="0">
              <a:solidFill>
                <a:srgbClr val="C00000"/>
              </a:solidFill>
            </a:endParaRPr>
          </a:p>
          <a:p>
            <a:pPr>
              <a:buClr>
                <a:schemeClr val="tx1"/>
              </a:buClr>
            </a:pPr>
            <a:r>
              <a:rPr lang="ar-SA" sz="3200" b="1" dirty="0" smtClean="0"/>
              <a:t>*عللي ..نهينا عن التشبه بغير المسلمين ؟</a:t>
            </a:r>
            <a:endParaRPr lang="en-US" sz="3200" b="1" dirty="0" smtClean="0"/>
          </a:p>
          <a:p>
            <a:pPr marL="0" indent="0">
              <a:buClr>
                <a:srgbClr val="00CC99"/>
              </a:buClr>
              <a:buNone/>
            </a:pPr>
            <a:endParaRPr lang="en-US" b="1" dirty="0" smtClean="0"/>
          </a:p>
          <a:p>
            <a:pPr marL="0" indent="0">
              <a:buClr>
                <a:srgbClr val="00CC99"/>
              </a:buClr>
              <a:buNone/>
            </a:pPr>
            <a:endParaRPr lang="en-US" b="1" dirty="0" smtClean="0"/>
          </a:p>
          <a:p>
            <a:pPr>
              <a:buClr>
                <a:srgbClr val="00CC99"/>
              </a:buClr>
            </a:pPr>
            <a:endParaRPr lang="ar-SA" dirty="0" smtClean="0"/>
          </a:p>
          <a:p>
            <a:pPr>
              <a:buClr>
                <a:srgbClr val="00CC99"/>
              </a:buClr>
            </a:pP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ppt_x"/>
                                          </p:val>
                                        </p:tav>
                                        <p:tav tm="100000">
                                          <p:val>
                                            <p:strVal val="#ppt_x"/>
                                          </p:val>
                                        </p:tav>
                                      </p:tavLst>
                                    </p:anim>
                                    <p:anim calcmode="lin" valueType="num">
                                      <p:cBhvr additive="base">
                                        <p:cTn id="8" dur="20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fade">
                                      <p:cBhvr>
                                        <p:cTn id="13" dur="1000"/>
                                        <p:tgtEl>
                                          <p:spTgt spid="2">
                                            <p:txEl>
                                              <p:pRg st="1" end="1"/>
                                            </p:txEl>
                                          </p:spTgt>
                                        </p:tgtEl>
                                      </p:cBhvr>
                                    </p:animEffect>
                                    <p:anim calcmode="lin" valueType="num">
                                      <p:cBhvr>
                                        <p:cTn id="14"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fade">
                                      <p:cBhvr>
                                        <p:cTn id="20" dur="1000"/>
                                        <p:tgtEl>
                                          <p:spTgt spid="2">
                                            <p:txEl>
                                              <p:pRg st="2" end="2"/>
                                            </p:txEl>
                                          </p:spTgt>
                                        </p:tgtEl>
                                      </p:cBhvr>
                                    </p:animEffect>
                                    <p:anim calcmode="lin" valueType="num">
                                      <p:cBhvr>
                                        <p:cTn id="21"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ar-SA" sz="5400" b="1" smtClean="0">
                <a:solidFill>
                  <a:schemeClr val="accent5">
                    <a:lumMod val="75000"/>
                  </a:schemeClr>
                </a:solidFill>
              </a:rPr>
              <a:t>الإجابة:</a:t>
            </a:r>
            <a:endParaRPr lang="ar-SA" sz="5400" b="1" dirty="0">
              <a:solidFill>
                <a:schemeClr val="accent5">
                  <a:lumMod val="75000"/>
                </a:schemeClr>
              </a:solidFill>
            </a:endParaRPr>
          </a:p>
        </p:txBody>
      </p:sp>
      <p:sp>
        <p:nvSpPr>
          <p:cNvPr id="2" name="Content Placeholder 1"/>
          <p:cNvSpPr>
            <a:spLocks noGrp="1"/>
          </p:cNvSpPr>
          <p:nvPr>
            <p:ph sz="quarter" idx="1"/>
          </p:nvPr>
        </p:nvSpPr>
        <p:spPr>
          <a:xfrm>
            <a:off x="609600" y="2209800"/>
            <a:ext cx="8229600" cy="4572000"/>
          </a:xfrm>
        </p:spPr>
        <p:txBody>
          <a:bodyPr/>
          <a:lstStyle/>
          <a:p>
            <a:pPr>
              <a:buClr>
                <a:srgbClr val="00CC99"/>
              </a:buClr>
              <a:buNone/>
            </a:pPr>
            <a:r>
              <a:rPr lang="ar-SA" dirty="0" smtClean="0"/>
              <a:t> </a:t>
            </a:r>
            <a:endParaRPr lang="en-US" dirty="0" smtClean="0">
              <a:solidFill>
                <a:srgbClr val="C00000"/>
              </a:solidFill>
            </a:endParaRPr>
          </a:p>
          <a:p>
            <a:pPr>
              <a:buClr>
                <a:srgbClr val="00CC99"/>
              </a:buClr>
            </a:pPr>
            <a:r>
              <a:rPr lang="ar-SA" sz="3200" b="1" dirty="0" smtClean="0">
                <a:solidFill>
                  <a:srgbClr val="C00000"/>
                </a:solidFill>
              </a:rPr>
              <a:t>ماهي أهم صور الانحراف الشباب ؟</a:t>
            </a:r>
          </a:p>
          <a:p>
            <a:pPr marL="514350" indent="-514350">
              <a:buClr>
                <a:srgbClr val="00CC99"/>
              </a:buClr>
              <a:buFont typeface="+mj-cs"/>
              <a:buAutoNum type="arabic1Minus"/>
            </a:pPr>
            <a:r>
              <a:rPr lang="ar-SA" sz="3200" b="1" dirty="0" smtClean="0">
                <a:solidFill>
                  <a:srgbClr val="002060"/>
                </a:solidFill>
              </a:rPr>
              <a:t>الانحراف الفكري.</a:t>
            </a:r>
          </a:p>
          <a:p>
            <a:pPr marL="514350" indent="-514350">
              <a:buClr>
                <a:srgbClr val="00CC99"/>
              </a:buClr>
              <a:buFont typeface="+mj-cs"/>
              <a:buAutoNum type="arabic1Minus"/>
            </a:pPr>
            <a:r>
              <a:rPr lang="ar-SA" sz="3200" b="1" dirty="0">
                <a:solidFill>
                  <a:srgbClr val="002060"/>
                </a:solidFill>
              </a:rPr>
              <a:t>الانحراف السلوكي</a:t>
            </a:r>
            <a:endParaRPr lang="en-US" sz="3200" b="1" dirty="0" smtClean="0">
              <a:solidFill>
                <a:srgbClr val="002060"/>
              </a:solidFill>
            </a:endParaRPr>
          </a:p>
          <a:p>
            <a:pPr>
              <a:buClr>
                <a:schemeClr val="tx1"/>
              </a:buClr>
            </a:pPr>
            <a:r>
              <a:rPr lang="ar-SA" sz="3200" b="1" dirty="0">
                <a:solidFill>
                  <a:srgbClr val="C00000"/>
                </a:solidFill>
              </a:rPr>
              <a:t>*عللي ..نهينا عن التشبه بغير المسلمين ؟</a:t>
            </a:r>
          </a:p>
          <a:p>
            <a:pPr>
              <a:buClr>
                <a:schemeClr val="tx1"/>
              </a:buClr>
            </a:pPr>
            <a:r>
              <a:rPr lang="ar-SA" sz="3200" b="1" dirty="0" smtClean="0"/>
              <a:t>تجنباً لحبهم وموالاتهم ، وتقمص شخصيتهم، وحفاظاً على الهوية الإسلامية.</a:t>
            </a:r>
            <a:endParaRPr lang="en-US" sz="3200" b="1" dirty="0" smtClean="0"/>
          </a:p>
          <a:p>
            <a:pPr marL="0" indent="0">
              <a:buClr>
                <a:srgbClr val="00CC99"/>
              </a:buClr>
              <a:buNone/>
            </a:pPr>
            <a:endParaRPr lang="en-US" b="1" dirty="0" smtClean="0"/>
          </a:p>
          <a:p>
            <a:pPr marL="0" indent="0">
              <a:buClr>
                <a:srgbClr val="00CC99"/>
              </a:buClr>
              <a:buNone/>
            </a:pPr>
            <a:endParaRPr lang="en-US" b="1" dirty="0" smtClean="0"/>
          </a:p>
          <a:p>
            <a:pPr>
              <a:buClr>
                <a:srgbClr val="00CC99"/>
              </a:buClr>
            </a:pPr>
            <a:endParaRPr lang="ar-SA" dirty="0" smtClean="0"/>
          </a:p>
          <a:p>
            <a:pPr>
              <a:buClr>
                <a:srgbClr val="00CC99"/>
              </a:buClr>
            </a:pPr>
            <a:endParaRPr lang="ar-SA" dirty="0"/>
          </a:p>
        </p:txBody>
      </p:sp>
    </p:spTree>
    <p:extLst>
      <p:ext uri="{BB962C8B-B14F-4D97-AF65-F5344CB8AC3E}">
        <p14:creationId xmlns:p14="http://schemas.microsoft.com/office/powerpoint/2010/main" val="11190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ppt_x"/>
                                          </p:val>
                                        </p:tav>
                                        <p:tav tm="100000">
                                          <p:val>
                                            <p:strVal val="#ppt_x"/>
                                          </p:val>
                                        </p:tav>
                                      </p:tavLst>
                                    </p:anim>
                                    <p:anim calcmode="lin" valueType="num">
                                      <p:cBhvr additive="base">
                                        <p:cTn id="8" dur="20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fade">
                                      <p:cBhvr>
                                        <p:cTn id="13" dur="1000"/>
                                        <p:tgtEl>
                                          <p:spTgt spid="2">
                                            <p:txEl>
                                              <p:pRg st="1" end="1"/>
                                            </p:txEl>
                                          </p:spTgt>
                                        </p:tgtEl>
                                      </p:cBhvr>
                                    </p:animEffect>
                                    <p:anim calcmode="lin" valueType="num">
                                      <p:cBhvr>
                                        <p:cTn id="14"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fade">
                                      <p:cBhvr>
                                        <p:cTn id="20" dur="1000"/>
                                        <p:tgtEl>
                                          <p:spTgt spid="2">
                                            <p:txEl>
                                              <p:pRg st="2" end="2"/>
                                            </p:txEl>
                                          </p:spTgt>
                                        </p:tgtEl>
                                      </p:cBhvr>
                                    </p:animEffect>
                                    <p:anim calcmode="lin" valueType="num">
                                      <p:cBhvr>
                                        <p:cTn id="21"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fade">
                                      <p:cBhvr>
                                        <p:cTn id="27" dur="1000"/>
                                        <p:tgtEl>
                                          <p:spTgt spid="2">
                                            <p:txEl>
                                              <p:pRg st="3" end="3"/>
                                            </p:txEl>
                                          </p:spTgt>
                                        </p:tgtEl>
                                      </p:cBhvr>
                                    </p:animEffect>
                                    <p:anim calcmode="lin" valueType="num">
                                      <p:cBhvr>
                                        <p:cTn id="2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2">
                                            <p:txEl>
                                              <p:pRg st="4" end="4"/>
                                            </p:txEl>
                                          </p:spTgt>
                                        </p:tgtEl>
                                        <p:attrNameLst>
                                          <p:attrName>style.visibility</p:attrName>
                                        </p:attrNameLst>
                                      </p:cBhvr>
                                      <p:to>
                                        <p:strVal val="visible"/>
                                      </p:to>
                                    </p:set>
                                    <p:animEffect transition="in" filter="fade">
                                      <p:cBhvr>
                                        <p:cTn id="34" dur="1000"/>
                                        <p:tgtEl>
                                          <p:spTgt spid="2">
                                            <p:txEl>
                                              <p:pRg st="4" end="4"/>
                                            </p:txEl>
                                          </p:spTgt>
                                        </p:tgtEl>
                                      </p:cBhvr>
                                    </p:animEffect>
                                    <p:anim calcmode="lin" valueType="num">
                                      <p:cBhvr>
                                        <p:cTn id="35"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6"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2">
                                            <p:txEl>
                                              <p:pRg st="5" end="5"/>
                                            </p:txEl>
                                          </p:spTgt>
                                        </p:tgtEl>
                                        <p:attrNameLst>
                                          <p:attrName>style.visibility</p:attrName>
                                        </p:attrNameLst>
                                      </p:cBhvr>
                                      <p:to>
                                        <p:strVal val="visible"/>
                                      </p:to>
                                    </p:set>
                                    <p:animEffect transition="in" filter="fade">
                                      <p:cBhvr>
                                        <p:cTn id="41" dur="1000"/>
                                        <p:tgtEl>
                                          <p:spTgt spid="2">
                                            <p:txEl>
                                              <p:pRg st="5" end="5"/>
                                            </p:txEl>
                                          </p:spTgt>
                                        </p:tgtEl>
                                      </p:cBhvr>
                                    </p:animEffect>
                                    <p:anim calcmode="lin" valueType="num">
                                      <p:cBhvr>
                                        <p:cTn id="42"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43"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27784" y="116632"/>
            <a:ext cx="6172200" cy="1152128"/>
          </a:xfrm>
        </p:spPr>
        <p:txBody>
          <a:bodyPr>
            <a:normAutofit fontScale="90000"/>
          </a:bodyPr>
          <a:lstStyle/>
          <a:p>
            <a:r>
              <a:rPr lang="ar-SA" sz="8000" b="1" dirty="0" smtClean="0">
                <a:solidFill>
                  <a:schemeClr val="accent5">
                    <a:lumMod val="75000"/>
                  </a:schemeClr>
                </a:solidFill>
              </a:rPr>
              <a:t>المشكلة الثانية</a:t>
            </a:r>
            <a:endParaRPr lang="ar-SA" sz="8000" b="1" dirty="0">
              <a:solidFill>
                <a:schemeClr val="accent5">
                  <a:lumMod val="75000"/>
                </a:schemeClr>
              </a:solidFill>
            </a:endParaRPr>
          </a:p>
        </p:txBody>
      </p:sp>
      <p:sp>
        <p:nvSpPr>
          <p:cNvPr id="3" name="Subtitle 2"/>
          <p:cNvSpPr>
            <a:spLocks noGrp="1"/>
          </p:cNvSpPr>
          <p:nvPr>
            <p:ph type="subTitle" idx="1"/>
          </p:nvPr>
        </p:nvSpPr>
        <p:spPr>
          <a:xfrm>
            <a:off x="2411760" y="1484784"/>
            <a:ext cx="6316216" cy="5040560"/>
          </a:xfrm>
        </p:spPr>
        <p:txBody>
          <a:bodyPr>
            <a:normAutofit/>
          </a:bodyPr>
          <a:lstStyle/>
          <a:p>
            <a:pPr algn="just"/>
            <a:r>
              <a:rPr lang="ar-SA" sz="3200" b="1" dirty="0" smtClean="0">
                <a:solidFill>
                  <a:srgbClr val="00CC99"/>
                </a:solidFill>
              </a:rPr>
              <a:t>انتشار وسائل الإعلام المضللة.</a:t>
            </a:r>
            <a:endParaRPr lang="en-US" sz="3200" b="1" dirty="0" smtClean="0">
              <a:solidFill>
                <a:srgbClr val="00CC99"/>
              </a:solidFill>
            </a:endParaRPr>
          </a:p>
          <a:p>
            <a:pPr marL="457200" indent="-457200" algn="just">
              <a:buFont typeface="Wingdings" pitchFamily="2" charset="2"/>
              <a:buChar char="q"/>
            </a:pPr>
            <a:r>
              <a:rPr lang="ar-SA" sz="3200" dirty="0" smtClean="0"/>
              <a:t>يتفق الباحثون أن الإعلام بمعناه الصحيح:</a:t>
            </a:r>
          </a:p>
          <a:p>
            <a:pPr marL="457200" indent="-457200" algn="just">
              <a:buFont typeface="Wingdings" pitchFamily="2" charset="2"/>
              <a:buChar char="§"/>
            </a:pPr>
            <a:r>
              <a:rPr lang="ar-SA" sz="3200" dirty="0" smtClean="0"/>
              <a:t> </a:t>
            </a:r>
            <a:r>
              <a:rPr lang="ar-SA" sz="2800" dirty="0" smtClean="0"/>
              <a:t>هو تزويد الناس بالمعلومات الصحيحة.</a:t>
            </a:r>
          </a:p>
          <a:p>
            <a:pPr marL="457200" indent="-457200" algn="just">
              <a:buFont typeface="Wingdings" pitchFamily="2" charset="2"/>
              <a:buChar char="§"/>
            </a:pPr>
            <a:r>
              <a:rPr lang="ar-SA" sz="2800" dirty="0" smtClean="0"/>
              <a:t>والترفيه عنهم بنشر الأخبار الصادقة.</a:t>
            </a:r>
          </a:p>
          <a:p>
            <a:pPr marL="457200" indent="-457200" algn="just">
              <a:buFont typeface="Wingdings" pitchFamily="2" charset="2"/>
              <a:buChar char="§"/>
            </a:pPr>
            <a:r>
              <a:rPr lang="ar-SA" sz="2800" dirty="0" smtClean="0"/>
              <a:t> والإبداعات المفيدة .</a:t>
            </a:r>
          </a:p>
          <a:p>
            <a:pPr marL="457200" indent="-457200" algn="just">
              <a:buFont typeface="Wingdings" pitchFamily="2" charset="2"/>
              <a:buChar char="§"/>
            </a:pPr>
            <a:r>
              <a:rPr lang="ar-SA" sz="2800" dirty="0" smtClean="0"/>
              <a:t> والحقائق والحوادث وغيرها مما يساعد على تكوين رأي صائب ينمي فكر المجتمع ويرتقي به.</a:t>
            </a:r>
          </a:p>
          <a:p>
            <a:pPr marL="457200" indent="-457200" algn="just">
              <a:buFont typeface="Wingdings" pitchFamily="2" charset="2"/>
              <a:buChar char="q"/>
            </a:pPr>
            <a:r>
              <a:rPr lang="ar-SA" sz="3200" dirty="0" smtClean="0"/>
              <a:t> </a:t>
            </a:r>
            <a:r>
              <a:rPr lang="ar-SA" sz="3200" dirty="0" smtClean="0">
                <a:solidFill>
                  <a:srgbClr val="C00000"/>
                </a:solidFill>
              </a:rPr>
              <a:t>فإذا خلت وسائل الإعلام من هذه المعاني تحولت إلى وسائل تضليل. </a:t>
            </a:r>
            <a:endParaRPr lang="en-US" sz="3200" dirty="0" smtClean="0">
              <a:solidFill>
                <a:srgbClr val="C00000"/>
              </a:solidFill>
            </a:endParaRPr>
          </a:p>
          <a:p>
            <a:endParaRPr lang="ar-SA" dirty="0"/>
          </a:p>
        </p:txBody>
      </p:sp>
    </p:spTree>
    <p:extLst>
      <p:ext uri="{BB962C8B-B14F-4D97-AF65-F5344CB8AC3E}">
        <p14:creationId xmlns:p14="http://schemas.microsoft.com/office/powerpoint/2010/main" val="1250986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0" fill="hold"/>
                                        <p:tgtEl>
                                          <p:spTgt spid="2"/>
                                        </p:tgtEl>
                                        <p:attrNameLst>
                                          <p:attrName>ppt_x</p:attrName>
                                        </p:attrNameLst>
                                      </p:cBhvr>
                                      <p:tavLst>
                                        <p:tav tm="0">
                                          <p:val>
                                            <p:strVal val="#ppt_x"/>
                                          </p:val>
                                        </p:tav>
                                        <p:tav tm="100000">
                                          <p:val>
                                            <p:strVal val="#ppt_x"/>
                                          </p:val>
                                        </p:tav>
                                      </p:tavLst>
                                    </p:anim>
                                    <p:anim calcmode="lin" valueType="num">
                                      <p:cBhvr additive="base">
                                        <p:cTn id="8" dur="5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0"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edge">
                                      <p:cBhvr>
                                        <p:cTn id="13" dur="2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0" presetClass="entr" presetSubtype="0"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edge">
                                      <p:cBhvr>
                                        <p:cTn id="18" dur="2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0"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edge">
                                      <p:cBhvr>
                                        <p:cTn id="23" dur="2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0"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wedge">
                                      <p:cBhvr>
                                        <p:cTn id="28" dur="20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0" presetClass="entr" presetSubtype="0" fill="hold"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wedge">
                                      <p:cBhvr>
                                        <p:cTn id="33" dur="2000"/>
                                        <p:tgtEl>
                                          <p:spTgt spid="3">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0" presetClass="entr" presetSubtype="0" fill="hold" nodeType="click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wedge">
                                      <p:cBhvr>
                                        <p:cTn id="38" dur="2000"/>
                                        <p:tgtEl>
                                          <p:spTgt spid="3">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0" presetClass="entr" presetSubtype="0"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wedge">
                                      <p:cBhvr>
                                        <p:cTn id="43"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188640"/>
            <a:ext cx="7467600" cy="1008112"/>
          </a:xfrm>
        </p:spPr>
        <p:txBody>
          <a:bodyPr>
            <a:normAutofit/>
          </a:bodyPr>
          <a:lstStyle/>
          <a:p>
            <a:pPr algn="ctr"/>
            <a:r>
              <a:rPr lang="ar-SA" sz="3600" b="1" dirty="0" smtClean="0">
                <a:solidFill>
                  <a:srgbClr val="00B050"/>
                </a:solidFill>
                <a:effectLst/>
              </a:rPr>
              <a:t>أنواع وسائل الإعلام المعاصرة :</a:t>
            </a:r>
            <a:endParaRPr lang="ar-SA" sz="3600" b="1" dirty="0">
              <a:solidFill>
                <a:srgbClr val="00B050"/>
              </a:solidFill>
              <a:effectLst/>
            </a:endParaRPr>
          </a:p>
        </p:txBody>
      </p:sp>
      <p:sp>
        <p:nvSpPr>
          <p:cNvPr id="3" name="Content Placeholder 2"/>
          <p:cNvSpPr>
            <a:spLocks noGrp="1"/>
          </p:cNvSpPr>
          <p:nvPr>
            <p:ph sz="quarter" idx="1"/>
          </p:nvPr>
        </p:nvSpPr>
        <p:spPr>
          <a:xfrm>
            <a:off x="1371600" y="1447800"/>
            <a:ext cx="7498080" cy="4800600"/>
          </a:xfrm>
        </p:spPr>
        <p:txBody>
          <a:bodyPr>
            <a:normAutofit/>
          </a:bodyPr>
          <a:lstStyle/>
          <a:p>
            <a:pPr>
              <a:lnSpc>
                <a:spcPct val="150000"/>
              </a:lnSpc>
              <a:buFont typeface="Arial" pitchFamily="34" charset="0"/>
              <a:buChar char="•"/>
            </a:pPr>
            <a:r>
              <a:rPr lang="ar-SA" sz="3200" b="1" i="1" dirty="0" smtClean="0">
                <a:solidFill>
                  <a:srgbClr val="7030A0"/>
                </a:solidFill>
                <a:latin typeface="Arabic Typesetting" pitchFamily="66" charset="-78"/>
                <a:cs typeface="+mj-cs"/>
              </a:rPr>
              <a:t>وسائل الإعلام المقروءة كالجرائد والمجلات (صور</a:t>
            </a:r>
            <a:r>
              <a:rPr lang="ar-EG" sz="3200" b="1" i="1" dirty="0" smtClean="0">
                <a:solidFill>
                  <a:srgbClr val="7030A0"/>
                </a:solidFill>
                <a:latin typeface="Arabic Typesetting" pitchFamily="66" charset="-78"/>
                <a:cs typeface="+mj-cs"/>
              </a:rPr>
              <a:t>ة)</a:t>
            </a:r>
            <a:endParaRPr lang="ar-SA" sz="3200" b="1" i="1" dirty="0" smtClean="0">
              <a:solidFill>
                <a:srgbClr val="7030A0"/>
              </a:solidFill>
              <a:latin typeface="Arabic Typesetting" pitchFamily="66" charset="-78"/>
              <a:cs typeface="+mj-cs"/>
            </a:endParaRPr>
          </a:p>
          <a:p>
            <a:pPr marL="0" indent="0">
              <a:lnSpc>
                <a:spcPct val="150000"/>
              </a:lnSpc>
              <a:buNone/>
            </a:pPr>
            <a:endParaRPr lang="en-US" sz="3200" b="1" dirty="0" smtClean="0">
              <a:solidFill>
                <a:srgbClr val="7030A0"/>
              </a:solidFill>
              <a:latin typeface="Arabic Typesetting" pitchFamily="66" charset="-78"/>
              <a:cs typeface="+mj-cs"/>
            </a:endParaRPr>
          </a:p>
          <a:p>
            <a:pPr>
              <a:lnSpc>
                <a:spcPct val="150000"/>
              </a:lnSpc>
              <a:buFont typeface="Arial" pitchFamily="34" charset="0"/>
              <a:buChar char="•"/>
            </a:pPr>
            <a:r>
              <a:rPr lang="ar-SA" sz="3200" b="1" i="1" dirty="0" smtClean="0">
                <a:solidFill>
                  <a:srgbClr val="7030A0"/>
                </a:solidFill>
                <a:latin typeface="Arabic Typesetting" pitchFamily="66" charset="-78"/>
                <a:cs typeface="+mj-cs"/>
              </a:rPr>
              <a:t>وسائل الإعلام المسموعة كالراديو(صو</a:t>
            </a:r>
            <a:r>
              <a:rPr lang="ar-EG" sz="3200" b="1" i="1" dirty="0" smtClean="0">
                <a:solidFill>
                  <a:srgbClr val="7030A0"/>
                </a:solidFill>
                <a:latin typeface="Arabic Typesetting" pitchFamily="66" charset="-78"/>
                <a:cs typeface="+mj-cs"/>
              </a:rPr>
              <a:t>ت</a:t>
            </a:r>
            <a:r>
              <a:rPr lang="ar-SA" sz="3200" b="1" i="1" dirty="0" smtClean="0">
                <a:solidFill>
                  <a:srgbClr val="7030A0"/>
                </a:solidFill>
                <a:latin typeface="Arabic Typesetting" pitchFamily="66" charset="-78"/>
                <a:cs typeface="+mj-cs"/>
              </a:rPr>
              <a:t>)</a:t>
            </a:r>
          </a:p>
          <a:p>
            <a:pPr>
              <a:lnSpc>
                <a:spcPct val="150000"/>
              </a:lnSpc>
              <a:buFont typeface="Arial" pitchFamily="34" charset="0"/>
              <a:buChar char="•"/>
            </a:pPr>
            <a:endParaRPr lang="en-US" sz="3200" b="1" dirty="0" smtClean="0">
              <a:solidFill>
                <a:srgbClr val="7030A0"/>
              </a:solidFill>
              <a:latin typeface="Arabic Typesetting" pitchFamily="66" charset="-78"/>
              <a:cs typeface="+mj-cs"/>
            </a:endParaRPr>
          </a:p>
          <a:p>
            <a:pPr>
              <a:lnSpc>
                <a:spcPct val="150000"/>
              </a:lnSpc>
              <a:buFont typeface="Arial" pitchFamily="34" charset="0"/>
              <a:buChar char="•"/>
            </a:pPr>
            <a:r>
              <a:rPr lang="ar-SA" sz="3200" b="1" i="1" dirty="0" smtClean="0">
                <a:solidFill>
                  <a:srgbClr val="7030A0"/>
                </a:solidFill>
                <a:latin typeface="Arabic Typesetting" pitchFamily="66" charset="-78"/>
                <a:cs typeface="+mj-cs"/>
              </a:rPr>
              <a:t>وسائل الإعلام المرئية كالتلفزيون(صور</a:t>
            </a:r>
            <a:r>
              <a:rPr lang="ar-EG" sz="3200" b="1" i="1" dirty="0" smtClean="0">
                <a:solidFill>
                  <a:srgbClr val="7030A0"/>
                </a:solidFill>
                <a:latin typeface="Arabic Typesetting" pitchFamily="66" charset="-78"/>
                <a:cs typeface="+mj-cs"/>
              </a:rPr>
              <a:t>ة</a:t>
            </a:r>
            <a:r>
              <a:rPr lang="ar-SA" sz="3200" b="1" i="1" dirty="0" smtClean="0">
                <a:solidFill>
                  <a:srgbClr val="7030A0"/>
                </a:solidFill>
                <a:latin typeface="Arabic Typesetting" pitchFamily="66" charset="-78"/>
                <a:cs typeface="+mj-cs"/>
              </a:rPr>
              <a:t> وصوت)</a:t>
            </a:r>
            <a:r>
              <a:rPr lang="en-US" sz="3200" b="1" i="1" dirty="0" smtClean="0">
                <a:solidFill>
                  <a:srgbClr val="7030A0"/>
                </a:solidFill>
                <a:latin typeface="Arabic Typesetting" pitchFamily="66" charset="-78"/>
                <a:cs typeface="+mj-cs"/>
              </a:rPr>
              <a:t> </a:t>
            </a:r>
            <a:r>
              <a:rPr lang="en-US" i="1" dirty="0" smtClean="0">
                <a:solidFill>
                  <a:schemeClr val="accent1">
                    <a:lumMod val="60000"/>
                    <a:lumOff val="40000"/>
                  </a:schemeClr>
                </a:solidFill>
                <a:latin typeface="Arabic Typesetting" pitchFamily="66" charset="-78"/>
                <a:cs typeface="+mj-cs"/>
              </a:rPr>
              <a:t>	</a:t>
            </a:r>
            <a:endParaRPr lang="en-US" dirty="0" smtClean="0">
              <a:solidFill>
                <a:schemeClr val="accent1">
                  <a:lumMod val="60000"/>
                  <a:lumOff val="40000"/>
                </a:schemeClr>
              </a:solidFill>
              <a:latin typeface="Arabic Typesetting" pitchFamily="66" charset="-78"/>
              <a:cs typeface="+mj-cs"/>
            </a:endParaRPr>
          </a:p>
          <a:p>
            <a:endParaRPr lang="ar-SA" dirty="0"/>
          </a:p>
        </p:txBody>
      </p:sp>
      <p:pic>
        <p:nvPicPr>
          <p:cNvPr id="4" name="Picture 11" descr="internet-radio.jpg"/>
          <p:cNvPicPr>
            <a:picLocks noChangeAspect="1"/>
          </p:cNvPicPr>
          <p:nvPr/>
        </p:nvPicPr>
        <p:blipFill>
          <a:blip r:embed="rId2" cstate="print"/>
          <a:srcRect/>
          <a:stretch>
            <a:fillRect/>
          </a:stretch>
        </p:blipFill>
        <p:spPr bwMode="auto">
          <a:xfrm>
            <a:off x="1143000" y="3392971"/>
            <a:ext cx="1993900" cy="1425092"/>
          </a:xfrm>
          <a:prstGeom prst="rect">
            <a:avLst/>
          </a:prstGeom>
          <a:noFill/>
          <a:ln w="9525">
            <a:noFill/>
            <a:miter lim="800000"/>
            <a:headEnd/>
            <a:tailEnd/>
          </a:ln>
        </p:spPr>
      </p:pic>
      <p:pic>
        <p:nvPicPr>
          <p:cNvPr id="5" name="Picture 9" descr="12205453431749550671AJ_simple_television.svg.hi.png"/>
          <p:cNvPicPr>
            <a:picLocks noChangeAspect="1"/>
          </p:cNvPicPr>
          <p:nvPr/>
        </p:nvPicPr>
        <p:blipFill>
          <a:blip r:embed="rId3" cstate="print"/>
          <a:srcRect/>
          <a:stretch>
            <a:fillRect/>
          </a:stretch>
        </p:blipFill>
        <p:spPr bwMode="auto">
          <a:xfrm>
            <a:off x="1430339" y="5013176"/>
            <a:ext cx="1295400" cy="1621904"/>
          </a:xfrm>
          <a:prstGeom prst="rect">
            <a:avLst/>
          </a:prstGeom>
          <a:noFill/>
          <a:ln w="9525">
            <a:noFill/>
            <a:miter lim="800000"/>
            <a:headEnd/>
            <a:tailEnd/>
          </a:ln>
        </p:spPr>
      </p:pic>
      <p:pic>
        <p:nvPicPr>
          <p:cNvPr id="6" name="Picture 10" descr="e83ad7847311c607878cb0ec022a53cf0891508.jpg"/>
          <p:cNvPicPr>
            <a:picLocks noChangeAspect="1"/>
          </p:cNvPicPr>
          <p:nvPr/>
        </p:nvPicPr>
        <p:blipFill>
          <a:blip r:embed="rId4" cstate="print"/>
          <a:srcRect r="68808" b="55556"/>
          <a:stretch>
            <a:fillRect/>
          </a:stretch>
        </p:blipFill>
        <p:spPr bwMode="auto">
          <a:xfrm>
            <a:off x="838326" y="2057398"/>
            <a:ext cx="1295400" cy="1089025"/>
          </a:xfrm>
          <a:prstGeom prst="rect">
            <a:avLst/>
          </a:prstGeom>
          <a:noFill/>
          <a:ln w="9525">
            <a:noFill/>
            <a:miter lim="800000"/>
            <a:headEnd/>
            <a:tailEnd/>
          </a:ln>
        </p:spPr>
      </p:pic>
    </p:spTree>
    <p:extLst>
      <p:ext uri="{BB962C8B-B14F-4D97-AF65-F5344CB8AC3E}">
        <p14:creationId xmlns:p14="http://schemas.microsoft.com/office/powerpoint/2010/main" val="16123408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395536" y="172743"/>
            <a:ext cx="8280920" cy="6548586"/>
          </a:xfrm>
        </p:spPr>
        <p:txBody>
          <a:bodyPr>
            <a:normAutofit lnSpcReduction="10000"/>
          </a:bodyPr>
          <a:lstStyle/>
          <a:p>
            <a:pPr marL="0" indent="0" algn="just">
              <a:buNone/>
            </a:pPr>
            <a:endParaRPr lang="ar-SA" sz="4800" b="1" spc="-100" dirty="0" smtClean="0">
              <a:ln w="3200">
                <a:solidFill>
                  <a:srgbClr val="444D26">
                    <a:shade val="75000"/>
                    <a:alpha val="25000"/>
                  </a:srgbClr>
                </a:solidFill>
                <a:prstDash val="solid"/>
                <a:round/>
              </a:ln>
              <a:solidFill>
                <a:srgbClr val="9C85C0">
                  <a:lumMod val="75000"/>
                </a:srgbClr>
              </a:solidFill>
              <a:effectLst>
                <a:innerShdw blurRad="50800" dist="25400" dir="13500000">
                  <a:prstClr val="black">
                    <a:alpha val="70000"/>
                  </a:prstClr>
                </a:innerShdw>
              </a:effectLst>
              <a:latin typeface="Constantia"/>
              <a:ea typeface="+mj-ea"/>
            </a:endParaRPr>
          </a:p>
          <a:p>
            <a:pPr algn="just">
              <a:buFont typeface="Wingdings" pitchFamily="2" charset="2"/>
              <a:buChar char="q"/>
            </a:pPr>
            <a:r>
              <a:rPr lang="ar-SA" sz="4800" b="1" spc="-100" dirty="0" smtClean="0">
                <a:ln w="3200">
                  <a:solidFill>
                    <a:srgbClr val="444D26">
                      <a:shade val="75000"/>
                      <a:alpha val="25000"/>
                    </a:srgbClr>
                  </a:solidFill>
                  <a:prstDash val="solid"/>
                  <a:round/>
                </a:ln>
                <a:solidFill>
                  <a:srgbClr val="9C85C0">
                    <a:lumMod val="75000"/>
                  </a:srgbClr>
                </a:solidFill>
                <a:effectLst>
                  <a:innerShdw blurRad="50800" dist="25400" dir="13500000">
                    <a:prstClr val="black">
                      <a:alpha val="70000"/>
                    </a:prstClr>
                  </a:innerShdw>
                </a:effectLst>
                <a:latin typeface="Constantia"/>
                <a:ea typeface="+mj-ea"/>
              </a:rPr>
              <a:t> </a:t>
            </a:r>
            <a:r>
              <a:rPr lang="ar-SA" sz="3600" b="1" spc="-100" dirty="0" smtClean="0">
                <a:ln w="3200">
                  <a:solidFill>
                    <a:srgbClr val="444D26">
                      <a:shade val="75000"/>
                      <a:alpha val="25000"/>
                    </a:srgbClr>
                  </a:solidFill>
                  <a:prstDash val="solid"/>
                  <a:round/>
                </a:ln>
                <a:solidFill>
                  <a:srgbClr val="9C85C0">
                    <a:lumMod val="75000"/>
                  </a:srgbClr>
                </a:solidFill>
                <a:effectLst>
                  <a:innerShdw blurRad="50800" dist="25400" dir="13500000">
                    <a:prstClr val="black">
                      <a:alpha val="70000"/>
                    </a:prstClr>
                  </a:innerShdw>
                </a:effectLst>
                <a:latin typeface="Constantia"/>
                <a:ea typeface="+mj-ea"/>
              </a:rPr>
              <a:t>ما </a:t>
            </a:r>
            <a:r>
              <a:rPr lang="ar-SA" sz="3600" b="1" spc="-100" dirty="0">
                <a:ln w="3200">
                  <a:solidFill>
                    <a:srgbClr val="444D26">
                      <a:shade val="75000"/>
                      <a:alpha val="25000"/>
                    </a:srgbClr>
                  </a:solidFill>
                  <a:prstDash val="solid"/>
                  <a:round/>
                </a:ln>
                <a:solidFill>
                  <a:srgbClr val="9C85C0">
                    <a:lumMod val="75000"/>
                  </a:srgbClr>
                </a:solidFill>
                <a:effectLst>
                  <a:innerShdw blurRad="50800" dist="25400" dir="13500000">
                    <a:prstClr val="black">
                      <a:alpha val="70000"/>
                    </a:prstClr>
                  </a:innerShdw>
                </a:effectLst>
                <a:latin typeface="Constantia"/>
                <a:ea typeface="+mj-ea"/>
              </a:rPr>
              <a:t>هي أخطار وسائل الإعلام</a:t>
            </a:r>
            <a:r>
              <a:rPr lang="ar-SA" sz="3600" b="1" spc="-100" dirty="0" smtClean="0">
                <a:ln w="3200">
                  <a:solidFill>
                    <a:srgbClr val="444D26">
                      <a:shade val="75000"/>
                      <a:alpha val="25000"/>
                    </a:srgbClr>
                  </a:solidFill>
                  <a:prstDash val="solid"/>
                  <a:round/>
                </a:ln>
                <a:solidFill>
                  <a:srgbClr val="9C85C0">
                    <a:lumMod val="75000"/>
                  </a:srgbClr>
                </a:solidFill>
                <a:effectLst>
                  <a:innerShdw blurRad="50800" dist="25400" dir="13500000">
                    <a:prstClr val="black">
                      <a:alpha val="70000"/>
                    </a:prstClr>
                  </a:innerShdw>
                </a:effectLst>
                <a:latin typeface="Constantia"/>
                <a:ea typeface="+mj-ea"/>
              </a:rPr>
              <a:t>؟</a:t>
            </a:r>
          </a:p>
          <a:p>
            <a:pPr algn="just">
              <a:buFont typeface="Wingdings" pitchFamily="2" charset="2"/>
              <a:buChar char="q"/>
            </a:pPr>
            <a:r>
              <a:rPr lang="ar-SA" sz="3600" dirty="0" smtClean="0"/>
              <a:t>أكثر مواقع الانترنت وقنوات التلفزيون. </a:t>
            </a:r>
            <a:endParaRPr lang="ar-SA" sz="3600" dirty="0"/>
          </a:p>
          <a:p>
            <a:pPr marL="0" indent="0" algn="just">
              <a:buNone/>
            </a:pPr>
            <a:endParaRPr lang="ar-SA" sz="800" dirty="0" smtClean="0"/>
          </a:p>
          <a:p>
            <a:pPr algn="just">
              <a:buFont typeface="Wingdings" pitchFamily="2" charset="2"/>
              <a:buChar char="q"/>
            </a:pPr>
            <a:r>
              <a:rPr lang="ar-SA" sz="3600" b="1" spc="-100" dirty="0">
                <a:ln w="3200">
                  <a:solidFill>
                    <a:srgbClr val="444D26">
                      <a:shade val="75000"/>
                      <a:alpha val="25000"/>
                    </a:srgbClr>
                  </a:solidFill>
                  <a:prstDash val="solid"/>
                  <a:round/>
                </a:ln>
                <a:solidFill>
                  <a:srgbClr val="9C85C0">
                    <a:lumMod val="75000"/>
                  </a:srgbClr>
                </a:solidFill>
                <a:effectLst>
                  <a:innerShdw blurRad="50800" dist="25400" dir="13500000">
                    <a:prstClr val="black">
                      <a:alpha val="70000"/>
                    </a:prstClr>
                  </a:innerShdw>
                </a:effectLst>
                <a:latin typeface="Constantia"/>
                <a:ea typeface="+mj-ea"/>
              </a:rPr>
              <a:t>السبب</a:t>
            </a:r>
            <a:r>
              <a:rPr lang="ar-SA" sz="3600" b="1" spc="-100" dirty="0" smtClean="0">
                <a:ln w="3200">
                  <a:solidFill>
                    <a:srgbClr val="444D26">
                      <a:shade val="75000"/>
                      <a:alpha val="25000"/>
                    </a:srgbClr>
                  </a:solidFill>
                  <a:prstDash val="solid"/>
                  <a:round/>
                </a:ln>
                <a:solidFill>
                  <a:srgbClr val="9C85C0">
                    <a:lumMod val="75000"/>
                  </a:srgbClr>
                </a:solidFill>
                <a:effectLst>
                  <a:innerShdw blurRad="50800" dist="25400" dir="13500000">
                    <a:prstClr val="black">
                      <a:alpha val="70000"/>
                    </a:prstClr>
                  </a:innerShdw>
                </a:effectLst>
                <a:latin typeface="Constantia"/>
                <a:ea typeface="+mj-ea"/>
              </a:rPr>
              <a:t>:</a:t>
            </a:r>
          </a:p>
          <a:p>
            <a:pPr algn="just">
              <a:buFont typeface="Wingdings" pitchFamily="2" charset="2"/>
              <a:buChar char="§"/>
            </a:pPr>
            <a:r>
              <a:rPr lang="ar-SA" sz="4800" b="1" spc="-100" dirty="0" smtClean="0">
                <a:ln w="3200">
                  <a:solidFill>
                    <a:srgbClr val="444D26">
                      <a:shade val="75000"/>
                      <a:alpha val="25000"/>
                    </a:srgbClr>
                  </a:solidFill>
                  <a:prstDash val="solid"/>
                  <a:round/>
                </a:ln>
                <a:solidFill>
                  <a:srgbClr val="9C85C0">
                    <a:lumMod val="75000"/>
                  </a:srgbClr>
                </a:solidFill>
                <a:effectLst>
                  <a:innerShdw blurRad="50800" dist="25400" dir="13500000">
                    <a:prstClr val="black">
                      <a:alpha val="70000"/>
                    </a:prstClr>
                  </a:innerShdw>
                </a:effectLst>
                <a:latin typeface="Constantia"/>
                <a:ea typeface="+mj-ea"/>
              </a:rPr>
              <a:t> </a:t>
            </a:r>
            <a:r>
              <a:rPr lang="ar-SA" sz="3200" dirty="0" smtClean="0"/>
              <a:t>فهي قد اخذت مكان الصدارة في الشؤون التربية والتعليم والترفيه والتوجيه والتأثير، بخاصة على الناشئة.</a:t>
            </a:r>
          </a:p>
          <a:p>
            <a:pPr algn="just">
              <a:buFont typeface="Wingdings" pitchFamily="2" charset="2"/>
              <a:buChar char="§"/>
            </a:pPr>
            <a:r>
              <a:rPr lang="ar-SA" sz="3200" dirty="0" smtClean="0"/>
              <a:t>لأنها متنوعة وجذابة.</a:t>
            </a:r>
          </a:p>
          <a:p>
            <a:pPr algn="just">
              <a:buFont typeface="Wingdings" pitchFamily="2" charset="2"/>
              <a:buChar char="§"/>
            </a:pPr>
            <a:r>
              <a:rPr lang="ar-SA" sz="3200" dirty="0" smtClean="0"/>
              <a:t>وسهولة التعامل معها.</a:t>
            </a:r>
          </a:p>
          <a:p>
            <a:pPr algn="just">
              <a:buFont typeface="Wingdings" pitchFamily="2" charset="2"/>
              <a:buChar char="q"/>
            </a:pPr>
            <a:r>
              <a:rPr lang="ar-SA" sz="3200" dirty="0"/>
              <a:t>تقوم بعملية غسيل المخ </a:t>
            </a:r>
            <a:r>
              <a:rPr lang="ar-SA" sz="3200" dirty="0" smtClean="0"/>
              <a:t>بعيداً عن القيم </a:t>
            </a:r>
            <a:r>
              <a:rPr lang="ar-SA" sz="3200" dirty="0"/>
              <a:t>الانسانية النبيلة </a:t>
            </a:r>
            <a:endParaRPr lang="ar-SA" sz="3200" dirty="0" smtClean="0"/>
          </a:p>
          <a:p>
            <a:pPr marL="0" indent="0" algn="just">
              <a:buNone/>
            </a:pPr>
            <a:r>
              <a:rPr lang="ar-SA" sz="3200" dirty="0" smtClean="0"/>
              <a:t>والسلوك </a:t>
            </a:r>
            <a:r>
              <a:rPr lang="ar-SA" sz="3200" dirty="0"/>
              <a:t>الفطري السوي </a:t>
            </a:r>
            <a:r>
              <a:rPr lang="ar-SA" sz="3200" dirty="0" smtClean="0"/>
              <a:t>وعن </a:t>
            </a:r>
            <a:r>
              <a:rPr lang="ar-SA" sz="3200" dirty="0"/>
              <a:t>تعاليم الاسلام ومقاصده .</a:t>
            </a:r>
            <a:endParaRPr lang="ar-SA" sz="3200" dirty="0" smtClean="0"/>
          </a:p>
          <a:p>
            <a:pPr algn="just">
              <a:buFont typeface="Wingdings" pitchFamily="2" charset="2"/>
              <a:buChar char="q"/>
            </a:pPr>
            <a:endParaRPr lang="ar-SA" sz="3600" dirty="0" smtClean="0"/>
          </a:p>
          <a:p>
            <a:pPr algn="just">
              <a:buFont typeface="Wingdings" pitchFamily="2" charset="2"/>
              <a:buChar char="q"/>
            </a:pPr>
            <a:endParaRPr lang="ar-SA" sz="3600"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88640"/>
            <a:ext cx="2808311" cy="23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055655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323528" y="332656"/>
            <a:ext cx="8352928" cy="4873752"/>
          </a:xfrm>
        </p:spPr>
        <p:txBody>
          <a:bodyPr>
            <a:normAutofit/>
          </a:bodyPr>
          <a:lstStyle/>
          <a:p>
            <a:pPr algn="just">
              <a:buFont typeface="Wingdings" pitchFamily="2" charset="2"/>
              <a:buChar char="q"/>
            </a:pPr>
            <a:r>
              <a:rPr lang="ar-SA" sz="3200" dirty="0"/>
              <a:t>أ</a:t>
            </a:r>
            <a:r>
              <a:rPr lang="ar-SA" sz="3200" dirty="0" smtClean="0"/>
              <a:t>جرى الدكتور محيي الدين عبدالحليم دراسة بَحث فيها عن الاثار السلبية للتلفزيون على مجموعات من الشباب في ست جامعات مصرية فتبين له ان كفة السلبيات رجحت على كفة الايجابيات , وان كثيرا من التمثيليات لاتقدم مايفيد وتقتل الوقت وتساعد على الانحراف .</a:t>
            </a:r>
          </a:p>
          <a:p>
            <a:pPr algn="just">
              <a:buFont typeface="Wingdings" pitchFamily="2" charset="2"/>
              <a:buChar char="q"/>
            </a:pPr>
            <a:r>
              <a:rPr lang="ar-SA" sz="3200" dirty="0" smtClean="0"/>
              <a:t>ودراسة أخرى مطابقة في النتائج أجراها الدكتور عبد الرحمن العيسوي على مجموعات من الشباب اللبناني.</a:t>
            </a:r>
            <a:endParaRPr lang="ar-SA" sz="3200" dirty="0"/>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35" y="4149080"/>
            <a:ext cx="4048125" cy="2708920"/>
          </a:xfrm>
          <a:prstGeom prst="rect">
            <a:avLst/>
          </a:prstGeom>
        </p:spPr>
      </p:pic>
    </p:spTree>
    <p:extLst>
      <p:ext uri="{BB962C8B-B14F-4D97-AF65-F5344CB8AC3E}">
        <p14:creationId xmlns:p14="http://schemas.microsoft.com/office/powerpoint/2010/main" val="32822072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42156" y="188640"/>
            <a:ext cx="7467600" cy="796950"/>
          </a:xfrm>
        </p:spPr>
        <p:txBody>
          <a:bodyPr>
            <a:normAutofit fontScale="90000"/>
          </a:bodyPr>
          <a:lstStyle/>
          <a:p>
            <a:pPr algn="ctr"/>
            <a:r>
              <a:rPr lang="ar-SA" sz="3600" b="1" dirty="0" smtClean="0">
                <a:solidFill>
                  <a:schemeClr val="accent1">
                    <a:lumMod val="75000"/>
                  </a:schemeClr>
                </a:solidFill>
              </a:rPr>
              <a:t>موقف المسلم أمام مشكلة وسائل الإعلام المضللة :</a:t>
            </a:r>
            <a:endParaRPr lang="ar-SA" sz="3600" b="1" dirty="0">
              <a:solidFill>
                <a:schemeClr val="accent1">
                  <a:lumMod val="75000"/>
                </a:schemeClr>
              </a:solidFill>
            </a:endParaRPr>
          </a:p>
        </p:txBody>
      </p:sp>
      <p:sp>
        <p:nvSpPr>
          <p:cNvPr id="3" name="عنصر نائب للمحتوى 2"/>
          <p:cNvSpPr>
            <a:spLocks noGrp="1"/>
          </p:cNvSpPr>
          <p:nvPr>
            <p:ph sz="quarter" idx="1"/>
          </p:nvPr>
        </p:nvSpPr>
        <p:spPr>
          <a:xfrm>
            <a:off x="107504" y="1124744"/>
            <a:ext cx="8640960" cy="5349208"/>
          </a:xfrm>
        </p:spPr>
        <p:txBody>
          <a:bodyPr/>
          <a:lstStyle/>
          <a:p>
            <a:pPr algn="just">
              <a:buFont typeface="Wingdings" pitchFamily="2" charset="2"/>
              <a:buChar char="v"/>
            </a:pPr>
            <a:r>
              <a:rPr lang="ar-SA" sz="2800" dirty="0" smtClean="0"/>
              <a:t>مراقبة الله تعالى في السر والعلن وطلب رضوانه من خلال مقاطعه وسائل الاعلام التي اشتهرت بالانحراف والفساد والعمل على التحذير منها .</a:t>
            </a:r>
          </a:p>
          <a:p>
            <a:endParaRPr lang="ar-SA" dirty="0"/>
          </a:p>
          <a:p>
            <a:endParaRPr lang="ar-SA" dirty="0" smtClean="0"/>
          </a:p>
          <a:p>
            <a:endParaRPr lang="ar-SA" dirty="0"/>
          </a:p>
          <a:p>
            <a:endParaRPr lang="ar-SA" dirty="0" smtClean="0"/>
          </a:p>
          <a:p>
            <a:pPr>
              <a:buFont typeface="Wingdings" pitchFamily="2" charset="2"/>
              <a:buChar char="v"/>
            </a:pPr>
            <a:r>
              <a:rPr lang="ar-SA" sz="2800" dirty="0"/>
              <a:t>تنظيم الاوقات في مشاهدة وسائل الإعلام والاقتصار على ما فيها نفع وفائدة وعدم تضييع الأوقات فيما لا جدوى فيه.</a:t>
            </a:r>
          </a:p>
          <a:p>
            <a:endParaRPr lang="ar-SA" dirty="0"/>
          </a:p>
        </p:txBody>
      </p:sp>
      <p:pic>
        <p:nvPicPr>
          <p:cNvPr id="5" name="صورة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9792" y="4941168"/>
            <a:ext cx="3635896" cy="1701378"/>
          </a:xfrm>
          <a:prstGeom prst="rect">
            <a:avLst/>
          </a:prstGeom>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5856" y="2132857"/>
            <a:ext cx="2705100" cy="1512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308929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539552" y="717152"/>
            <a:ext cx="7992888" cy="5808192"/>
          </a:xfrm>
        </p:spPr>
        <p:txBody>
          <a:bodyPr>
            <a:normAutofit/>
          </a:bodyPr>
          <a:lstStyle/>
          <a:p>
            <a:r>
              <a:rPr lang="ar-SA" sz="3200" dirty="0" smtClean="0"/>
              <a:t>ملء اوقات الفراغ بالأعمال والهوايات المفيدة كالقراءة  الهادفة والرياضة وزيارة الأقارب .</a:t>
            </a:r>
          </a:p>
          <a:p>
            <a:endParaRPr lang="ar-SA" dirty="0" smtClean="0"/>
          </a:p>
          <a:p>
            <a:endParaRPr lang="ar-SA" dirty="0"/>
          </a:p>
          <a:p>
            <a:endParaRPr lang="ar-SA" dirty="0" smtClean="0"/>
          </a:p>
          <a:p>
            <a:endParaRPr lang="ar-SA" dirty="0"/>
          </a:p>
          <a:p>
            <a:endParaRPr lang="ar-SA" dirty="0" smtClean="0"/>
          </a:p>
          <a:p>
            <a:endParaRPr lang="ar-SA" dirty="0" smtClean="0"/>
          </a:p>
          <a:p>
            <a:r>
              <a:rPr lang="ar-SA" sz="3200" smtClean="0"/>
              <a:t>عدم </a:t>
            </a:r>
            <a:r>
              <a:rPr lang="ar-SA" sz="3200" dirty="0"/>
              <a:t>السكوت عن هذه القنوات والمواقع المنحرفة والمضللة بل مناقشة افكارها وبيان اخطارها وتحذيرهم منها </a:t>
            </a:r>
          </a:p>
          <a:p>
            <a:endParaRPr lang="ar-SA" dirty="0"/>
          </a:p>
          <a:p>
            <a:endParaRPr lang="ar-SA" dirty="0" smtClean="0"/>
          </a:p>
          <a:p>
            <a:endParaRPr lang="ar-SA" dirty="0"/>
          </a:p>
        </p:txBody>
      </p:sp>
      <p:pic>
        <p:nvPicPr>
          <p:cNvPr id="5" name="صورة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844" y="1799320"/>
            <a:ext cx="3820491" cy="2077157"/>
          </a:xfrm>
          <a:prstGeom prst="rect">
            <a:avLst/>
          </a:prstGeom>
        </p:spPr>
      </p:pic>
      <p:pic>
        <p:nvPicPr>
          <p:cNvPr id="6" name="صورة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2158" y="1799321"/>
            <a:ext cx="3392214" cy="1873002"/>
          </a:xfrm>
          <a:prstGeom prst="rect">
            <a:avLst/>
          </a:prstGeom>
        </p:spPr>
      </p:pic>
    </p:spTree>
    <p:extLst>
      <p:ext uri="{BB962C8B-B14F-4D97-AF65-F5344CB8AC3E}">
        <p14:creationId xmlns:p14="http://schemas.microsoft.com/office/powerpoint/2010/main" val="14288451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304801"/>
            <a:ext cx="7772400" cy="1981200"/>
          </a:xfrm>
        </p:spPr>
        <p:txBody>
          <a:bodyPr>
            <a:normAutofit fontScale="90000"/>
          </a:bodyPr>
          <a:lstStyle/>
          <a:p>
            <a:pPr algn="ctr"/>
            <a:r>
              <a:rPr lang="en-US" b="1" dirty="0" smtClean="0">
                <a:solidFill>
                  <a:schemeClr val="tx1"/>
                </a:solidFill>
              </a:rPr>
              <a:t/>
            </a:r>
            <a:br>
              <a:rPr lang="en-US" b="1" dirty="0" smtClean="0">
                <a:solidFill>
                  <a:schemeClr val="tx1"/>
                </a:solidFill>
              </a:rPr>
            </a:br>
            <a:r>
              <a:rPr lang="ar-SA" sz="3600" b="1" dirty="0" smtClean="0">
                <a:solidFill>
                  <a:schemeClr val="accent1">
                    <a:lumMod val="75000"/>
                  </a:schemeClr>
                </a:solidFill>
              </a:rPr>
              <a:t> المشكلة الثالثة:</a:t>
            </a:r>
            <a:br>
              <a:rPr lang="ar-SA" sz="3600" b="1" dirty="0" smtClean="0">
                <a:solidFill>
                  <a:schemeClr val="accent1">
                    <a:lumMod val="75000"/>
                  </a:schemeClr>
                </a:solidFill>
              </a:rPr>
            </a:br>
            <a:r>
              <a:rPr lang="ar-SA" sz="3600" b="1" dirty="0" smtClean="0">
                <a:solidFill>
                  <a:schemeClr val="accent1">
                    <a:lumMod val="75000"/>
                  </a:schemeClr>
                </a:solidFill>
              </a:rPr>
              <a:t>ضعف صلة كثير من الشباب بعلماء الإسلام </a:t>
            </a:r>
            <a:r>
              <a:rPr lang="en-US" sz="3600" b="1" dirty="0" smtClean="0">
                <a:solidFill>
                  <a:schemeClr val="accent1">
                    <a:lumMod val="75000"/>
                  </a:schemeClr>
                </a:solidFill>
              </a:rPr>
              <a:t/>
            </a:r>
            <a:br>
              <a:rPr lang="en-US" sz="3600" b="1" dirty="0" smtClean="0">
                <a:solidFill>
                  <a:schemeClr val="accent1">
                    <a:lumMod val="75000"/>
                  </a:schemeClr>
                </a:solidFill>
              </a:rPr>
            </a:br>
            <a:endParaRPr lang="ar-SA" sz="3600" dirty="0">
              <a:solidFill>
                <a:schemeClr val="accent1">
                  <a:lumMod val="75000"/>
                </a:schemeClr>
              </a:solidFill>
            </a:endParaRPr>
          </a:p>
        </p:txBody>
      </p:sp>
      <p:sp>
        <p:nvSpPr>
          <p:cNvPr id="3" name="Subtitle 2"/>
          <p:cNvSpPr>
            <a:spLocks noGrp="1"/>
          </p:cNvSpPr>
          <p:nvPr>
            <p:ph type="subTitle" idx="1"/>
          </p:nvPr>
        </p:nvSpPr>
        <p:spPr>
          <a:xfrm>
            <a:off x="1905000" y="1981200"/>
            <a:ext cx="7086600" cy="4191000"/>
          </a:xfrm>
        </p:spPr>
        <p:txBody>
          <a:bodyPr>
            <a:noAutofit/>
          </a:bodyPr>
          <a:lstStyle/>
          <a:p>
            <a:pPr marL="457200" indent="-457200" algn="just">
              <a:buFont typeface="Wingdings" pitchFamily="2" charset="2"/>
              <a:buChar char="q"/>
            </a:pPr>
            <a:r>
              <a:rPr lang="ar-SA" sz="3200" dirty="0" smtClean="0">
                <a:solidFill>
                  <a:srgbClr val="002060"/>
                </a:solidFill>
              </a:rPr>
              <a:t>من أخطر المشكلات الاجتماعية أثرا، ابتعاد كثير من الشباب عن علماء الدين وضعف الصلة بمجالسهم، وعدم الاهتمام بها.</a:t>
            </a:r>
          </a:p>
          <a:p>
            <a:pPr marL="457200" indent="-457200" algn="just">
              <a:buFont typeface="Wingdings" pitchFamily="2" charset="2"/>
              <a:buChar char="q"/>
            </a:pPr>
            <a:r>
              <a:rPr lang="ar-SA" sz="3200" dirty="0" smtClean="0">
                <a:solidFill>
                  <a:srgbClr val="002060"/>
                </a:solidFill>
              </a:rPr>
              <a:t> ظنا منهم إنهم قادرون بأنفسهم على تكوين مشاعر إيمانيه، وأخلاق دينيه، وثقافة إسلاميه كافيه من الكتب التي تقع عليها أيديهم، أو من وسائل الإعلام.</a:t>
            </a:r>
            <a:endParaRPr lang="en-US" sz="3200" dirty="0" smtClean="0">
              <a:solidFill>
                <a:srgbClr val="002060"/>
              </a:solidFill>
            </a:endParaRPr>
          </a:p>
          <a:p>
            <a:pPr algn="r"/>
            <a:r>
              <a:rPr lang="ar-SA" sz="2800" dirty="0" smtClean="0">
                <a:solidFill>
                  <a:schemeClr val="tx1"/>
                </a:solidFill>
              </a:rPr>
              <a:t> </a:t>
            </a:r>
            <a:endParaRPr lang="en-US" sz="2800" dirty="0" smtClean="0">
              <a:solidFill>
                <a:schemeClr val="tx1"/>
              </a:solidFill>
            </a:endParaRPr>
          </a:p>
          <a:p>
            <a:pPr algn="r"/>
            <a:endParaRPr lang="ar-SA" sz="2800" dirty="0">
              <a:solidFill>
                <a:schemeClr val="tx1"/>
              </a:solidFill>
            </a:endParaRPr>
          </a:p>
        </p:txBody>
      </p:sp>
    </p:spTree>
    <p:extLst>
      <p:ext uri="{BB962C8B-B14F-4D97-AF65-F5344CB8AC3E}">
        <p14:creationId xmlns:p14="http://schemas.microsoft.com/office/powerpoint/2010/main" val="213109807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0"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edge">
                                      <p:cBhvr>
                                        <p:cTn id="13" dur="2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0" presetClass="entr" presetSubtype="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edge">
                                      <p:cBhvr>
                                        <p:cTn id="18"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90600"/>
          </a:xfrm>
        </p:spPr>
        <p:txBody>
          <a:bodyPr>
            <a:noAutofit/>
          </a:bodyPr>
          <a:lstStyle/>
          <a:p>
            <a:pPr algn="ctr"/>
            <a:r>
              <a:rPr lang="ar-SA" sz="4000" b="1" dirty="0" smtClean="0">
                <a:solidFill>
                  <a:srgbClr val="7030A0"/>
                </a:solidFill>
              </a:rPr>
              <a:t/>
            </a:r>
            <a:br>
              <a:rPr lang="ar-SA" sz="4000" b="1" dirty="0" smtClean="0">
                <a:solidFill>
                  <a:srgbClr val="7030A0"/>
                </a:solidFill>
              </a:rPr>
            </a:br>
            <a:r>
              <a:rPr lang="en-US" sz="4000" b="1" dirty="0">
                <a:solidFill>
                  <a:srgbClr val="7030A0"/>
                </a:solidFill>
              </a:rPr>
              <a:t/>
            </a:r>
            <a:br>
              <a:rPr lang="en-US" sz="4000" b="1" dirty="0">
                <a:solidFill>
                  <a:srgbClr val="7030A0"/>
                </a:solidFill>
              </a:rPr>
            </a:br>
            <a:endParaRPr lang="ar-SA" sz="4000" b="1" dirty="0">
              <a:solidFill>
                <a:srgbClr val="7030A0"/>
              </a:solidFill>
            </a:endParaRPr>
          </a:p>
        </p:txBody>
      </p:sp>
      <p:sp>
        <p:nvSpPr>
          <p:cNvPr id="3" name="Content Placeholder 2"/>
          <p:cNvSpPr>
            <a:spLocks noGrp="1"/>
          </p:cNvSpPr>
          <p:nvPr>
            <p:ph sz="quarter" idx="1"/>
          </p:nvPr>
        </p:nvSpPr>
        <p:spPr>
          <a:xfrm>
            <a:off x="228600" y="1295400"/>
            <a:ext cx="8686800" cy="5029200"/>
          </a:xfrm>
        </p:spPr>
        <p:txBody>
          <a:bodyPr>
            <a:normAutofit/>
          </a:bodyPr>
          <a:lstStyle/>
          <a:p>
            <a:pPr algn="just">
              <a:buClr>
                <a:srgbClr val="00CC99"/>
              </a:buClr>
            </a:pPr>
            <a:r>
              <a:rPr lang="ar-SA" sz="2800" dirty="0"/>
              <a:t>علماء الأمة </a:t>
            </a:r>
            <a:r>
              <a:rPr lang="ar-SA" sz="2800" dirty="0" smtClean="0"/>
              <a:t>الربانيين، هم </a:t>
            </a:r>
            <a:r>
              <a:rPr lang="ar-SA" sz="2800" dirty="0"/>
              <a:t>منارات الهدى في أي مجتمع فضلهم الله تعالى على غيرهم فقال: </a:t>
            </a:r>
            <a:r>
              <a:rPr lang="ar-SA" sz="2800" dirty="0">
                <a:solidFill>
                  <a:schemeClr val="tx2">
                    <a:lumMod val="90000"/>
                  </a:schemeClr>
                </a:solidFill>
              </a:rPr>
              <a:t>(</a:t>
            </a:r>
            <a:r>
              <a:rPr lang="ar-SA" sz="2800" dirty="0">
                <a:solidFill>
                  <a:srgbClr val="FF0000"/>
                </a:solidFill>
              </a:rPr>
              <a:t>هَلْ</a:t>
            </a:r>
            <a:r>
              <a:rPr lang="en-US" sz="2800" dirty="0">
                <a:solidFill>
                  <a:srgbClr val="FF0000"/>
                </a:solidFill>
              </a:rPr>
              <a:t> </a:t>
            </a:r>
            <a:r>
              <a:rPr lang="ar-SA" sz="2800" b="1" dirty="0">
                <a:solidFill>
                  <a:srgbClr val="FF0000"/>
                </a:solidFill>
              </a:rPr>
              <a:t>يَسْتَوِي الَّذِينَ يَعْلَمُونَ وَالَّذِينَ لَا يَعْلَمُونَ إِنَّمَا يَتَذَكَّرُ أُولُو الْأَلْبَابِ</a:t>
            </a:r>
            <a:r>
              <a:rPr lang="en-US" sz="2800" dirty="0">
                <a:solidFill>
                  <a:schemeClr val="tx2">
                    <a:lumMod val="90000"/>
                  </a:schemeClr>
                </a:solidFill>
              </a:rPr>
              <a:t>( </a:t>
            </a:r>
          </a:p>
          <a:p>
            <a:endParaRPr lang="ar-SA" sz="800" dirty="0" smtClean="0"/>
          </a:p>
          <a:p>
            <a:pPr>
              <a:buClr>
                <a:srgbClr val="00CC99"/>
              </a:buClr>
            </a:pPr>
            <a:r>
              <a:rPr lang="ar-SA" sz="2800" dirty="0"/>
              <a:t>وهم ورثة الأنبياء وأن صحبتهم من أقوى العوامل في إصلاح الفرد المسلم قال </a:t>
            </a:r>
            <a:r>
              <a:rPr lang="ar-SA" sz="2800" dirty="0" smtClean="0"/>
              <a:t>تعالى</a:t>
            </a:r>
            <a:r>
              <a:rPr lang="ar-SA" dirty="0"/>
              <a:t>:</a:t>
            </a:r>
            <a:r>
              <a:rPr lang="ar-SA" dirty="0" smtClean="0"/>
              <a:t> </a:t>
            </a:r>
            <a:r>
              <a:rPr lang="ar-SA" sz="2800" b="1" dirty="0">
                <a:solidFill>
                  <a:schemeClr val="tx2">
                    <a:lumMod val="90000"/>
                  </a:schemeClr>
                </a:solidFill>
              </a:rPr>
              <a:t>(</a:t>
            </a:r>
            <a:r>
              <a:rPr lang="ar-SA" sz="2800" b="1" dirty="0">
                <a:solidFill>
                  <a:srgbClr val="FF0000"/>
                </a:solidFill>
              </a:rPr>
              <a:t>يَا أَيُّهَا الَّذِينَ آمَنُوا اتَّقُوا اللَّهَ وَكُونُوا</a:t>
            </a:r>
            <a:r>
              <a:rPr lang="en-US" sz="2800" b="1" dirty="0">
                <a:solidFill>
                  <a:srgbClr val="FF0000"/>
                </a:solidFill>
              </a:rPr>
              <a:t> </a:t>
            </a:r>
            <a:r>
              <a:rPr lang="ar-SA" sz="2800" b="1" dirty="0">
                <a:solidFill>
                  <a:srgbClr val="FF0000"/>
                </a:solidFill>
              </a:rPr>
              <a:t>مَعَ</a:t>
            </a:r>
            <a:r>
              <a:rPr lang="en-US" sz="2800" b="1" dirty="0">
                <a:solidFill>
                  <a:srgbClr val="FF0000"/>
                </a:solidFill>
              </a:rPr>
              <a:t> </a:t>
            </a:r>
            <a:r>
              <a:rPr lang="ar-SA" sz="2800" b="1" dirty="0">
                <a:solidFill>
                  <a:srgbClr val="FF0000"/>
                </a:solidFill>
              </a:rPr>
              <a:t>الصَّادِقِينَ</a:t>
            </a:r>
            <a:r>
              <a:rPr lang="en-US" sz="2800" b="1" dirty="0">
                <a:solidFill>
                  <a:schemeClr val="tx2">
                    <a:lumMod val="90000"/>
                  </a:schemeClr>
                </a:solidFill>
              </a:rPr>
              <a:t>(</a:t>
            </a:r>
            <a:endParaRPr lang="ar-SA" sz="2800" b="1" dirty="0">
              <a:solidFill>
                <a:schemeClr val="tx2">
                  <a:lumMod val="90000"/>
                </a:schemeClr>
              </a:solidFill>
            </a:endParaRPr>
          </a:p>
          <a:p>
            <a:pPr>
              <a:buClr>
                <a:srgbClr val="00CC99"/>
              </a:buClr>
            </a:pPr>
            <a:r>
              <a:rPr lang="ar-SA" sz="3600" b="1" spc="-100" dirty="0">
                <a:ln w="3200">
                  <a:solidFill>
                    <a:srgbClr val="444D26">
                      <a:shade val="75000"/>
                      <a:alpha val="25000"/>
                    </a:srgbClr>
                  </a:solidFill>
                  <a:prstDash val="solid"/>
                  <a:round/>
                </a:ln>
                <a:solidFill>
                  <a:srgbClr val="9C85C0">
                    <a:lumMod val="75000"/>
                  </a:srgbClr>
                </a:solidFill>
                <a:effectLst>
                  <a:innerShdw blurRad="50800" dist="25400" dir="13500000">
                    <a:prstClr val="black">
                      <a:alpha val="70000"/>
                    </a:prstClr>
                  </a:innerShdw>
                </a:effectLst>
                <a:ea typeface="+mj-ea"/>
              </a:rPr>
              <a:t>ما ينبغي على شباب هذه الأمة</a:t>
            </a:r>
            <a:r>
              <a:rPr lang="ar-SA" sz="3600" b="1" spc="-100" dirty="0" smtClean="0">
                <a:ln w="3200">
                  <a:solidFill>
                    <a:srgbClr val="444D26">
                      <a:shade val="75000"/>
                      <a:alpha val="25000"/>
                    </a:srgbClr>
                  </a:solidFill>
                  <a:prstDash val="solid"/>
                  <a:round/>
                </a:ln>
                <a:solidFill>
                  <a:srgbClr val="9C85C0">
                    <a:lumMod val="75000"/>
                  </a:srgbClr>
                </a:solidFill>
                <a:effectLst>
                  <a:innerShdw blurRad="50800" dist="25400" dir="13500000">
                    <a:prstClr val="black">
                      <a:alpha val="70000"/>
                    </a:prstClr>
                  </a:innerShdw>
                </a:effectLst>
                <a:ea typeface="+mj-ea"/>
              </a:rPr>
              <a:t>:</a:t>
            </a:r>
            <a:endParaRPr lang="ar-SA" dirty="0" smtClean="0">
              <a:solidFill>
                <a:srgbClr val="00CC99"/>
              </a:solidFill>
            </a:endParaRPr>
          </a:p>
          <a:p>
            <a:pPr>
              <a:buClr>
                <a:srgbClr val="00CC99"/>
              </a:buClr>
            </a:pPr>
            <a:r>
              <a:rPr lang="ar-SA" sz="2800" dirty="0"/>
              <a:t>توثيق صلتهم بالعلماء الربانيين المخلصين وتقويتها، والإكثار من زيارتهم وحضور مجالسهم، والتعلم منهم وهي من أبرز عوامل الارتقاء بالأمة </a:t>
            </a:r>
            <a:r>
              <a:rPr lang="ar-SA" sz="2800" dirty="0" smtClean="0"/>
              <a:t>، وتحقيق </a:t>
            </a:r>
            <a:r>
              <a:rPr lang="ar-SA" sz="2800" dirty="0"/>
              <a:t>آمالها وطموحاتها.</a:t>
            </a:r>
          </a:p>
          <a:p>
            <a:pPr>
              <a:buClr>
                <a:srgbClr val="00CC99"/>
              </a:buClr>
            </a:pPr>
            <a:endParaRPr lang="en-US" dirty="0" smtClean="0">
              <a:solidFill>
                <a:srgbClr val="00CC99"/>
              </a:solidFill>
            </a:endParaRPr>
          </a:p>
          <a:p>
            <a:endParaRPr lang="ar-SA"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304800"/>
            <a:ext cx="64770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4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1000"/>
                                        <p:tgtEl>
                                          <p:spTgt spid="3">
                                            <p:txEl>
                                              <p:pRg st="2" end="2"/>
                                            </p:txEl>
                                          </p:spTgt>
                                        </p:tgtEl>
                                      </p:cBhvr>
                                    </p:animEffect>
                                    <p:anim calcmode="lin" valueType="num">
                                      <p:cBhvr>
                                        <p:cTn id="2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1000"/>
                                        <p:tgtEl>
                                          <p:spTgt spid="3">
                                            <p:txEl>
                                              <p:pRg st="3" end="3"/>
                                            </p:txEl>
                                          </p:spTgt>
                                        </p:tgtEl>
                                      </p:cBhvr>
                                    </p:animEffect>
                                    <p:anim calcmode="lin" valueType="num">
                                      <p:cBhvr>
                                        <p:cTn id="2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1000"/>
                                        <p:tgtEl>
                                          <p:spTgt spid="3">
                                            <p:txEl>
                                              <p:pRg st="4" end="4"/>
                                            </p:txEl>
                                          </p:spTgt>
                                        </p:tgtEl>
                                      </p:cBhvr>
                                    </p:animEffect>
                                    <p:anim calcmode="lin" valueType="num">
                                      <p:cBhvr>
                                        <p:cTn id="3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ar-SA" sz="4400" b="1" dirty="0" smtClean="0">
                <a:solidFill>
                  <a:schemeClr val="accent5">
                    <a:lumMod val="75000"/>
                  </a:schemeClr>
                </a:solidFill>
              </a:rPr>
              <a:t>سبل الوقاية من المشكلات السابقة وعلاجها: </a:t>
            </a:r>
            <a:endParaRPr lang="ar-SA" sz="4400" b="1" dirty="0">
              <a:solidFill>
                <a:schemeClr val="accent5">
                  <a:lumMod val="75000"/>
                </a:schemeClr>
              </a:solidFill>
            </a:endParaRPr>
          </a:p>
        </p:txBody>
      </p:sp>
      <p:sp>
        <p:nvSpPr>
          <p:cNvPr id="3" name="Content Placeholder 2"/>
          <p:cNvSpPr>
            <a:spLocks noGrp="1"/>
          </p:cNvSpPr>
          <p:nvPr>
            <p:ph sz="quarter" idx="1"/>
          </p:nvPr>
        </p:nvSpPr>
        <p:spPr/>
        <p:txBody>
          <a:bodyPr>
            <a:normAutofit/>
          </a:bodyPr>
          <a:lstStyle/>
          <a:p>
            <a:pPr algn="just">
              <a:buClr>
                <a:srgbClr val="00CC99"/>
              </a:buClr>
            </a:pPr>
            <a:r>
              <a:rPr lang="ar-SA" sz="2800" dirty="0" smtClean="0"/>
              <a:t>تحصين الشباب بالثقافة الإسلامية الواعية.</a:t>
            </a:r>
          </a:p>
          <a:p>
            <a:pPr algn="just">
              <a:buClr>
                <a:srgbClr val="00CC99"/>
              </a:buClr>
            </a:pPr>
            <a:r>
              <a:rPr lang="ar-SA" sz="2800" dirty="0" smtClean="0"/>
              <a:t>الإكثار من ذكر القصص والنماذج والمواقف التاريخية.</a:t>
            </a:r>
          </a:p>
          <a:p>
            <a:pPr algn="just">
              <a:buClr>
                <a:srgbClr val="00CC99"/>
              </a:buClr>
            </a:pPr>
            <a:r>
              <a:rPr lang="ar-SA" sz="2800" dirty="0" smtClean="0"/>
              <a:t>حث الشباب والفتيات على الزواج المبكر.</a:t>
            </a:r>
          </a:p>
          <a:p>
            <a:pPr algn="just">
              <a:buClr>
                <a:srgbClr val="00CC99"/>
              </a:buClr>
            </a:pPr>
            <a:r>
              <a:rPr lang="ar-SA" sz="2800" dirty="0" smtClean="0"/>
              <a:t>عدم التهاون مع النساء المتبرجات، ومنع الخلوة والمحادثات الفاتنة معهن.</a:t>
            </a:r>
          </a:p>
          <a:p>
            <a:pPr algn="just">
              <a:buClr>
                <a:srgbClr val="00CC99"/>
              </a:buClr>
            </a:pPr>
            <a:r>
              <a:rPr lang="ar-SA" sz="2800" dirty="0" smtClean="0"/>
              <a:t>إنزال العقوبات الشرعية بالمفسدين والمنحرفين والمجرمين.</a:t>
            </a:r>
          </a:p>
        </p:txBody>
      </p:sp>
      <p:pic>
        <p:nvPicPr>
          <p:cNvPr id="4" name="Picture 3" descr="keyimg20080730_9397334_2.jpg"/>
          <p:cNvPicPr>
            <a:picLocks noChangeAspect="1"/>
          </p:cNvPicPr>
          <p:nvPr/>
        </p:nvPicPr>
        <p:blipFill>
          <a:blip r:embed="rId2"/>
          <a:stretch>
            <a:fillRect/>
          </a:stretch>
        </p:blipFill>
        <p:spPr>
          <a:xfrm>
            <a:off x="609600" y="4495800"/>
            <a:ext cx="2638425" cy="2000250"/>
          </a:xfrm>
          <a:prstGeom prst="rect">
            <a:avLst/>
          </a:prstGeom>
          <a:ln>
            <a:noFill/>
          </a:ln>
          <a:effectLst>
            <a:softEdge rad="112500"/>
          </a:effectLst>
        </p:spPr>
      </p:pic>
    </p:spTree>
    <p:extLst>
      <p:ext uri="{BB962C8B-B14F-4D97-AF65-F5344CB8AC3E}">
        <p14:creationId xmlns:p14="http://schemas.microsoft.com/office/powerpoint/2010/main" val="1305344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000"/>
                                        <p:tgtEl>
                                          <p:spTgt spid="3">
                                            <p:txEl>
                                              <p:pRg st="1" end="1"/>
                                            </p:txEl>
                                          </p:spTgt>
                                        </p:tgtEl>
                                      </p:cBhvr>
                                    </p:animEffect>
                                    <p:anim calcmode="lin" valueType="num">
                                      <p:cBhvr>
                                        <p:cTn id="2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1000"/>
                                        <p:tgtEl>
                                          <p:spTgt spid="3">
                                            <p:txEl>
                                              <p:pRg st="2" end="2"/>
                                            </p:txEl>
                                          </p:spTgt>
                                        </p:tgtEl>
                                      </p:cBhvr>
                                    </p:animEffect>
                                    <p:anim calcmode="lin" valueType="num">
                                      <p:cBhvr>
                                        <p:cTn id="2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fade">
                                      <p:cBhvr>
                                        <p:cTn id="34" dur="1000"/>
                                        <p:tgtEl>
                                          <p:spTgt spid="3">
                                            <p:txEl>
                                              <p:pRg st="3" end="3"/>
                                            </p:txEl>
                                          </p:spTgt>
                                        </p:tgtEl>
                                      </p:cBhvr>
                                    </p:animEffect>
                                    <p:anim calcmode="lin" valueType="num">
                                      <p:cBhvr>
                                        <p:cTn id="3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animEffect transition="in" filter="fade">
                                      <p:cBhvr>
                                        <p:cTn id="41" dur="1000"/>
                                        <p:tgtEl>
                                          <p:spTgt spid="3">
                                            <p:txEl>
                                              <p:pRg st="4" end="4"/>
                                            </p:txEl>
                                          </p:spTgt>
                                        </p:tgtEl>
                                      </p:cBhvr>
                                    </p:animEffect>
                                    <p:anim calcmode="lin" valueType="num">
                                      <p:cBhvr>
                                        <p:cTn id="4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128"/>
          <p:cNvSpPr>
            <a:spLocks noChangeArrowheads="1"/>
          </p:cNvSpPr>
          <p:nvPr/>
        </p:nvSpPr>
        <p:spPr bwMode="auto">
          <a:xfrm>
            <a:off x="1763713" y="1989138"/>
            <a:ext cx="66976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rtl="0" fontAlgn="base">
              <a:spcBef>
                <a:spcPct val="0"/>
              </a:spcBef>
              <a:spcAft>
                <a:spcPct val="0"/>
              </a:spcAft>
            </a:pPr>
            <a:endParaRPr lang="en-US" sz="2800" b="1" smtClean="0">
              <a:solidFill>
                <a:srgbClr val="808080"/>
              </a:solidFill>
            </a:endParaRPr>
          </a:p>
        </p:txBody>
      </p:sp>
      <p:sp>
        <p:nvSpPr>
          <p:cNvPr id="6" name="مستطيل 5"/>
          <p:cNvSpPr/>
          <p:nvPr/>
        </p:nvSpPr>
        <p:spPr>
          <a:xfrm>
            <a:off x="1043608" y="800708"/>
            <a:ext cx="7057268" cy="1368152"/>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dk1">
              <a:shade val="50000"/>
            </a:schemeClr>
          </a:lnRef>
          <a:fillRef idx="1">
            <a:schemeClr val="dk1"/>
          </a:fillRef>
          <a:effectRef idx="0">
            <a:schemeClr val="dk1"/>
          </a:effectRef>
          <a:fontRef idx="minor">
            <a:schemeClr val="lt1"/>
          </a:fontRef>
        </p:style>
        <p:txBody>
          <a:bodyPr anchor="ctr"/>
          <a:lstStyle/>
          <a:p>
            <a:pPr algn="ctr" rtl="0" fontAlgn="base">
              <a:spcBef>
                <a:spcPct val="0"/>
              </a:spcBef>
              <a:spcAft>
                <a:spcPct val="0"/>
              </a:spcAft>
              <a:defRPr/>
            </a:pPr>
            <a:r>
              <a:rPr lang="ar-SA" sz="6000" dirty="0">
                <a:ln w="18415" cmpd="sng">
                  <a:solidFill>
                    <a:srgbClr val="FFFFFF">
                      <a:lumMod val="95000"/>
                    </a:srgbClr>
                  </a:solidFill>
                  <a:prstDash val="solid"/>
                </a:ln>
                <a:solidFill>
                  <a:srgbClr val="FFFFFF"/>
                </a:solidFill>
                <a:effectLst>
                  <a:glow rad="101600">
                    <a:srgbClr val="DAEDEF">
                      <a:satMod val="175000"/>
                      <a:alpha val="40000"/>
                    </a:srgbClr>
                  </a:glow>
                  <a:outerShdw blurRad="50800" dist="38100" dir="10800000" algn="r" rotWithShape="0">
                    <a:prstClr val="black">
                      <a:alpha val="40000"/>
                    </a:prstClr>
                  </a:outerShdw>
                </a:effectLst>
              </a:rPr>
              <a:t>فشو الفواحش الأخلاقية</a:t>
            </a:r>
            <a:endParaRPr lang="en-US" sz="6000" dirty="0">
              <a:ln w="18415" cmpd="sng">
                <a:solidFill>
                  <a:srgbClr val="FFFFFF">
                    <a:lumMod val="95000"/>
                  </a:srgbClr>
                </a:solidFill>
                <a:prstDash val="solid"/>
              </a:ln>
              <a:solidFill>
                <a:srgbClr val="FFFFFF"/>
              </a:solidFill>
              <a:effectLst>
                <a:glow rad="101600">
                  <a:srgbClr val="DAEDEF">
                    <a:satMod val="175000"/>
                    <a:alpha val="40000"/>
                  </a:srgbClr>
                </a:glow>
                <a:outerShdw blurRad="50800" dist="38100" dir="10800000" algn="r" rotWithShape="0">
                  <a:prstClr val="black">
                    <a:alpha val="40000"/>
                  </a:prstClr>
                </a:outerShdw>
              </a:effectLst>
            </a:endParaRPr>
          </a:p>
        </p:txBody>
      </p:sp>
      <p:sp>
        <p:nvSpPr>
          <p:cNvPr id="7" name="مستطيل ذو زوايا قطرية مستديرة 6"/>
          <p:cNvSpPr/>
          <p:nvPr/>
        </p:nvSpPr>
        <p:spPr>
          <a:xfrm>
            <a:off x="1728435" y="2209146"/>
            <a:ext cx="5328592" cy="931821"/>
          </a:xfrm>
          <a:prstGeom prst="round2DiagRect">
            <a:avLst/>
          </a:prstGeom>
          <a:solidFill>
            <a:srgbClr val="F7BEA7"/>
          </a:solid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base">
              <a:spcBef>
                <a:spcPct val="0"/>
              </a:spcBef>
              <a:spcAft>
                <a:spcPct val="0"/>
              </a:spcAft>
              <a:defRPr/>
            </a:pPr>
            <a:r>
              <a:rPr lang="ar-SA" sz="3600" b="1" dirty="0">
                <a:ln w="12700">
                  <a:solidFill>
                    <a:srgbClr val="000000">
                      <a:satMod val="155000"/>
                    </a:srgbClr>
                  </a:solidFill>
                  <a:prstDash val="solid"/>
                </a:ln>
                <a:solidFill>
                  <a:srgbClr val="808080">
                    <a:tint val="85000"/>
                    <a:satMod val="155000"/>
                  </a:srgbClr>
                </a:solidFill>
                <a:effectLst>
                  <a:glow rad="63500">
                    <a:srgbClr val="000000">
                      <a:satMod val="175000"/>
                      <a:alpha val="40000"/>
                    </a:srgbClr>
                  </a:glow>
                  <a:outerShdw blurRad="41275" dist="20320" dir="1800000" algn="tl" rotWithShape="0">
                    <a:srgbClr val="000000">
                      <a:alpha val="40000"/>
                    </a:srgbClr>
                  </a:outerShdw>
                </a:effectLst>
              </a:rPr>
              <a:t>حكمها ، الأخطار المترتبة عليها</a:t>
            </a:r>
            <a:endParaRPr lang="en-US" sz="3600" b="1" dirty="0">
              <a:ln w="12700">
                <a:solidFill>
                  <a:srgbClr val="000000">
                    <a:satMod val="155000"/>
                  </a:srgbClr>
                </a:solidFill>
                <a:prstDash val="solid"/>
              </a:ln>
              <a:solidFill>
                <a:srgbClr val="808080">
                  <a:tint val="85000"/>
                  <a:satMod val="155000"/>
                </a:srgbClr>
              </a:solidFill>
              <a:effectLst>
                <a:glow rad="63500">
                  <a:srgbClr val="000000">
                    <a:satMod val="175000"/>
                    <a:alpha val="40000"/>
                  </a:srgbClr>
                </a:glow>
                <a:outerShdw blurRad="41275" dist="20320" dir="1800000" algn="tl" rotWithShape="0">
                  <a:srgbClr val="000000">
                    <a:alpha val="40000"/>
                  </a:srgbClr>
                </a:outerShdw>
              </a:effectLst>
            </a:endParaRPr>
          </a:p>
        </p:txBody>
      </p:sp>
      <p:sp>
        <p:nvSpPr>
          <p:cNvPr id="4" name="مستطيل 3"/>
          <p:cNvSpPr/>
          <p:nvPr/>
        </p:nvSpPr>
        <p:spPr>
          <a:xfrm>
            <a:off x="1331913" y="3213100"/>
            <a:ext cx="6624637"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fontAlgn="base">
              <a:spcBef>
                <a:spcPct val="0"/>
              </a:spcBef>
              <a:spcAft>
                <a:spcPct val="0"/>
              </a:spcAft>
              <a:defRPr/>
            </a:pPr>
            <a:r>
              <a:rPr lang="ar-SA" sz="2800" b="1" dirty="0">
                <a:solidFill>
                  <a:srgbClr val="002060"/>
                </a:solidFill>
              </a:rPr>
              <a:t> قال تعالى:(وَلَا تَقْرَبُوا الْفَوَاحِشَ مَا ظَهَرَ مِنْهَا وَمَا بَطَنَ ۖ</a:t>
            </a:r>
            <a:r>
              <a:rPr lang="ar-SA" b="1" dirty="0">
                <a:solidFill>
                  <a:srgbClr val="002060"/>
                </a:solidFill>
              </a:rPr>
              <a:t>) </a:t>
            </a:r>
          </a:p>
        </p:txBody>
      </p:sp>
    </p:spTree>
    <p:extLst>
      <p:ext uri="{BB962C8B-B14F-4D97-AF65-F5344CB8AC3E}">
        <p14:creationId xmlns:p14="http://schemas.microsoft.com/office/powerpoint/2010/main" val="31397574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صورة 8" descr="20130731123607.jpg"/>
          <p:cNvPicPr>
            <a:picLocks noChangeAspect="1"/>
          </p:cNvPicPr>
          <p:nvPr/>
        </p:nvPicPr>
        <p:blipFill>
          <a:blip r:embed="rId2"/>
          <a:stretch>
            <a:fillRect/>
          </a:stretch>
        </p:blipFill>
        <p:spPr>
          <a:xfrm>
            <a:off x="2259013" y="2276475"/>
            <a:ext cx="4175125" cy="2808288"/>
          </a:xfrm>
          <a:prstGeom prst="rect">
            <a:avLst/>
          </a:prstGeom>
          <a:ln>
            <a:noFill/>
          </a:ln>
          <a:effectLst>
            <a:outerShdw blurRad="292100" dist="139700" dir="2700000" algn="tl" rotWithShape="0">
              <a:srgbClr val="333333">
                <a:alpha val="65000"/>
              </a:srgbClr>
            </a:outerShdw>
          </a:effectLst>
        </p:spPr>
      </p:pic>
      <p:sp>
        <p:nvSpPr>
          <p:cNvPr id="8" name="مستطيل 7"/>
          <p:cNvSpPr/>
          <p:nvPr/>
        </p:nvSpPr>
        <p:spPr>
          <a:xfrm>
            <a:off x="1907704" y="844425"/>
            <a:ext cx="5184576" cy="1224136"/>
          </a:xfrm>
          <a:prstGeom prst="rect">
            <a:avLst/>
          </a:prstGeom>
          <a:solidFill>
            <a:srgbClr val="F7BEA7"/>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r>
              <a:rPr lang="ar-SA" sz="6600" b="1" dirty="0" err="1">
                <a:ln w="12700">
                  <a:solidFill>
                    <a:srgbClr val="2C3C43">
                      <a:satMod val="155000"/>
                    </a:srgbClr>
                  </a:solidFill>
                  <a:prstDash val="solid"/>
                </a:ln>
                <a:solidFill>
                  <a:srgbClr val="EBEBEB">
                    <a:tint val="85000"/>
                    <a:satMod val="155000"/>
                  </a:srgbClr>
                </a:solidFill>
                <a:effectLst>
                  <a:glow rad="63500">
                    <a:srgbClr val="2E946B">
                      <a:satMod val="175000"/>
                      <a:alpha val="40000"/>
                    </a:srgbClr>
                  </a:glow>
                  <a:outerShdw blurRad="41275" dist="20320" dir="1800000" algn="tl" rotWithShape="0">
                    <a:srgbClr val="000000">
                      <a:alpha val="40000"/>
                    </a:srgbClr>
                  </a:outerShdw>
                </a:effectLst>
              </a:rPr>
              <a:t>أولاً </a:t>
            </a:r>
            <a:r>
              <a:rPr lang="ar-SA" sz="6600" b="1" dirty="0">
                <a:ln w="12700">
                  <a:solidFill>
                    <a:srgbClr val="2C3C43">
                      <a:satMod val="155000"/>
                    </a:srgbClr>
                  </a:solidFill>
                  <a:prstDash val="solid"/>
                </a:ln>
                <a:solidFill>
                  <a:srgbClr val="EBEBEB">
                    <a:tint val="85000"/>
                    <a:satMod val="155000"/>
                  </a:srgbClr>
                </a:solidFill>
                <a:effectLst>
                  <a:glow rad="63500">
                    <a:srgbClr val="2E946B">
                      <a:satMod val="175000"/>
                      <a:alpha val="40000"/>
                    </a:srgbClr>
                  </a:glow>
                  <a:outerShdw blurRad="41275" dist="20320" dir="1800000" algn="tl" rotWithShape="0">
                    <a:srgbClr val="000000">
                      <a:alpha val="40000"/>
                    </a:srgbClr>
                  </a:outerShdw>
                </a:effectLst>
              </a:rPr>
              <a:t>: </a:t>
            </a:r>
            <a:r>
              <a:rPr lang="ar-SA" sz="6600" b="1" dirty="0" err="1">
                <a:ln w="12700">
                  <a:solidFill>
                    <a:srgbClr val="2C3C43">
                      <a:satMod val="155000"/>
                    </a:srgbClr>
                  </a:solidFill>
                  <a:prstDash val="solid"/>
                </a:ln>
                <a:solidFill>
                  <a:srgbClr val="EBEBEB">
                    <a:tint val="85000"/>
                    <a:satMod val="155000"/>
                  </a:srgbClr>
                </a:solidFill>
                <a:effectLst>
                  <a:glow rad="63500">
                    <a:srgbClr val="2E946B">
                      <a:satMod val="175000"/>
                      <a:alpha val="40000"/>
                    </a:srgbClr>
                  </a:glow>
                  <a:outerShdw blurRad="41275" dist="20320" dir="1800000" algn="tl" rotWithShape="0">
                    <a:srgbClr val="000000">
                      <a:alpha val="40000"/>
                    </a:srgbClr>
                  </a:outerShdw>
                </a:effectLst>
              </a:rPr>
              <a:t>الزنا</a:t>
            </a:r>
            <a:endParaRPr lang="en-US" sz="6600" b="1" dirty="0">
              <a:ln w="12700">
                <a:solidFill>
                  <a:srgbClr val="2C3C43">
                    <a:satMod val="155000"/>
                  </a:srgbClr>
                </a:solidFill>
                <a:prstDash val="solid"/>
              </a:ln>
              <a:solidFill>
                <a:srgbClr val="EBEBEB">
                  <a:tint val="85000"/>
                  <a:satMod val="155000"/>
                </a:srgbClr>
              </a:solidFill>
              <a:effectLst>
                <a:glow rad="63500">
                  <a:srgbClr val="2E946B">
                    <a:satMod val="175000"/>
                    <a:alpha val="40000"/>
                  </a:srgbClr>
                </a:glow>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5192932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مربع نص 5"/>
          <p:cNvSpPr txBox="1">
            <a:spLocks noChangeArrowheads="1"/>
          </p:cNvSpPr>
          <p:nvPr/>
        </p:nvSpPr>
        <p:spPr bwMode="auto">
          <a:xfrm>
            <a:off x="395536" y="1231676"/>
            <a:ext cx="8207375" cy="457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lnSpc>
                <a:spcPct val="150000"/>
              </a:lnSpc>
              <a:buClr>
                <a:srgbClr val="FF7C80"/>
              </a:buClr>
              <a:buFont typeface="Wingdings" pitchFamily="2" charset="2"/>
              <a:buChar char="§"/>
            </a:pPr>
            <a:r>
              <a:rPr lang="ar-SA" sz="3200" b="1" dirty="0">
                <a:solidFill>
                  <a:srgbClr val="000099"/>
                </a:solidFill>
                <a:cs typeface="Akhbar MT" pitchFamily="2" charset="-78"/>
              </a:rPr>
              <a:t>تعريف الزنا : </a:t>
            </a:r>
            <a:r>
              <a:rPr lang="ar-SA" sz="2800" b="1" dirty="0">
                <a:solidFill>
                  <a:prstClr val="black"/>
                </a:solidFill>
                <a:cs typeface="Akhbar MT" pitchFamily="2" charset="-78"/>
              </a:rPr>
              <a:t>وطءُ المكلَّف المختار امرأةً مشتهاةً في القُبُل بلا شبهة.</a:t>
            </a:r>
          </a:p>
          <a:p>
            <a:pPr eaLnBrk="1" hangingPunct="1">
              <a:lnSpc>
                <a:spcPct val="150000"/>
              </a:lnSpc>
              <a:buClr>
                <a:srgbClr val="FF7C80"/>
              </a:buClr>
              <a:buFont typeface="Wingdings" pitchFamily="2" charset="2"/>
              <a:buChar char="§"/>
            </a:pPr>
            <a:r>
              <a:rPr lang="ar-SA" sz="3200" b="1" dirty="0">
                <a:solidFill>
                  <a:srgbClr val="000099"/>
                </a:solidFill>
                <a:cs typeface="Akhbar MT" pitchFamily="2" charset="-78"/>
              </a:rPr>
              <a:t>حكمه</a:t>
            </a:r>
            <a:r>
              <a:rPr lang="ar-SA" sz="3200" b="1" dirty="0" smtClean="0">
                <a:solidFill>
                  <a:srgbClr val="000099"/>
                </a:solidFill>
                <a:cs typeface="Akhbar MT" pitchFamily="2" charset="-78"/>
              </a:rPr>
              <a:t>: </a:t>
            </a:r>
            <a:r>
              <a:rPr lang="ar-SA" sz="2800" b="1" dirty="0" smtClean="0">
                <a:solidFill>
                  <a:prstClr val="black"/>
                </a:solidFill>
                <a:cs typeface="Akhbar MT" pitchFamily="2" charset="-78"/>
              </a:rPr>
              <a:t>هو </a:t>
            </a:r>
            <a:r>
              <a:rPr lang="ar-SA" sz="2800" b="1" dirty="0">
                <a:solidFill>
                  <a:prstClr val="black"/>
                </a:solidFill>
                <a:cs typeface="Akhbar MT" pitchFamily="2" charset="-78"/>
              </a:rPr>
              <a:t>حرام ومن كبائر الذنوب.</a:t>
            </a:r>
          </a:p>
          <a:p>
            <a:pPr algn="just" eaLnBrk="1" hangingPunct="1">
              <a:lnSpc>
                <a:spcPct val="85000"/>
              </a:lnSpc>
            </a:pPr>
            <a:r>
              <a:rPr lang="ar-SA" sz="3200" b="1" dirty="0">
                <a:solidFill>
                  <a:srgbClr val="000099"/>
                </a:solidFill>
                <a:cs typeface="Akhbar MT" pitchFamily="2" charset="-78"/>
              </a:rPr>
              <a:t>الدليل: </a:t>
            </a:r>
            <a:r>
              <a:rPr lang="ar-SA" sz="2800" b="1" dirty="0">
                <a:solidFill>
                  <a:prstClr val="black"/>
                </a:solidFill>
                <a:cs typeface="Akhbar MT" pitchFamily="2" charset="-78"/>
              </a:rPr>
              <a:t>قال الله تعالى </a:t>
            </a:r>
            <a:r>
              <a:rPr lang="ar-SA" sz="2800" dirty="0">
                <a:solidFill>
                  <a:prstClr val="black"/>
                </a:solidFill>
                <a:latin typeface="Times New Roman" pitchFamily="18" charset="0"/>
                <a:ea typeface="Times New Roman" pitchFamily="18" charset="0"/>
                <a:cs typeface="AL-Mohanad"/>
              </a:rPr>
              <a:t>:</a:t>
            </a:r>
            <a:r>
              <a:rPr lang="en-US" sz="2800" b="1" dirty="0">
                <a:solidFill>
                  <a:prstClr val="black"/>
                </a:solidFill>
                <a:latin typeface="Times New Roman" pitchFamily="18" charset="0"/>
                <a:ea typeface="Times New Roman" pitchFamily="18" charset="0"/>
                <a:cs typeface="AL-Mohanad"/>
                <a:sym typeface="AGA Arabesque" pitchFamily="2" charset="2"/>
              </a:rPr>
              <a:t></a:t>
            </a:r>
            <a:r>
              <a:rPr lang="en-US" sz="2800" b="1" dirty="0">
                <a:solidFill>
                  <a:prstClr val="black"/>
                </a:solidFill>
                <a:latin typeface="AL-Mohanad"/>
                <a:ea typeface="Times New Roman" pitchFamily="18" charset="0"/>
                <a:cs typeface="Traditional Arabic" pitchFamily="18" charset="-78"/>
              </a:rPr>
              <a:t> </a:t>
            </a:r>
            <a:r>
              <a:rPr lang="ar-SA" sz="2800" b="1" dirty="0">
                <a:solidFill>
                  <a:srgbClr val="FF0000"/>
                </a:solidFill>
                <a:latin typeface="AL-Mohanad"/>
                <a:ea typeface="Times New Roman" pitchFamily="18" charset="0"/>
                <a:cs typeface="Traditional Arabic" pitchFamily="18" charset="-78"/>
              </a:rPr>
              <a:t>وَلاَ تَقْرَبُواْ الزِّنَى إِنَّهُ كَانَ فَاحِشَةً </a:t>
            </a:r>
            <a:r>
              <a:rPr lang="ar-SA" sz="2800" b="1" dirty="0" err="1">
                <a:solidFill>
                  <a:srgbClr val="FF0000"/>
                </a:solidFill>
                <a:latin typeface="AL-Mohanad"/>
                <a:ea typeface="Times New Roman" pitchFamily="18" charset="0"/>
                <a:cs typeface="Traditional Arabic" pitchFamily="18" charset="-78"/>
              </a:rPr>
              <a:t>وَسَآءَ</a:t>
            </a:r>
            <a:r>
              <a:rPr lang="ar-SA" sz="2800" b="1" dirty="0">
                <a:solidFill>
                  <a:srgbClr val="FF0000"/>
                </a:solidFill>
                <a:latin typeface="AL-Mohanad"/>
                <a:ea typeface="Times New Roman" pitchFamily="18" charset="0"/>
                <a:cs typeface="Traditional Arabic" pitchFamily="18" charset="-78"/>
              </a:rPr>
              <a:t> سَبِيلاً</a:t>
            </a:r>
            <a:r>
              <a:rPr lang="ar-SA" sz="2800" dirty="0">
                <a:solidFill>
                  <a:srgbClr val="FF0000"/>
                </a:solidFill>
                <a:latin typeface="Times New Roman" pitchFamily="18" charset="0"/>
                <a:ea typeface="Times New Roman" pitchFamily="18" charset="0"/>
                <a:cs typeface="AL-Mohanad"/>
              </a:rPr>
              <a:t> </a:t>
            </a:r>
            <a:r>
              <a:rPr lang="en-US" sz="2800" dirty="0">
                <a:solidFill>
                  <a:prstClr val="black"/>
                </a:solidFill>
                <a:latin typeface="Times New Roman" pitchFamily="18" charset="0"/>
                <a:ea typeface="Times New Roman" pitchFamily="18" charset="0"/>
                <a:cs typeface="AL-Mohanad"/>
                <a:sym typeface="AGA Arabesque" pitchFamily="2" charset="2"/>
              </a:rPr>
              <a:t></a:t>
            </a:r>
            <a:r>
              <a:rPr lang="en-US" sz="2800" dirty="0">
                <a:solidFill>
                  <a:prstClr val="black"/>
                </a:solidFill>
                <a:latin typeface="AL-Mohanad"/>
                <a:ea typeface="Times New Roman" pitchFamily="18" charset="0"/>
                <a:cs typeface="Traditional Arabic" pitchFamily="18" charset="-78"/>
              </a:rPr>
              <a:t> </a:t>
            </a:r>
            <a:r>
              <a:rPr lang="ar-SA" dirty="0">
                <a:solidFill>
                  <a:prstClr val="black"/>
                </a:solidFill>
                <a:latin typeface="AL-Mohanad"/>
                <a:ea typeface="Times New Roman" pitchFamily="18" charset="0"/>
                <a:cs typeface="Traditional Arabic" pitchFamily="18" charset="-78"/>
              </a:rPr>
              <a:t>[الاسراء:32] </a:t>
            </a:r>
            <a:endParaRPr lang="ar-SA" sz="2800" b="1" dirty="0">
              <a:solidFill>
                <a:prstClr val="black"/>
              </a:solidFill>
              <a:cs typeface="Akhbar MT" pitchFamily="2" charset="-78"/>
            </a:endParaRPr>
          </a:p>
          <a:p>
            <a:pPr eaLnBrk="1" hangingPunct="1">
              <a:lnSpc>
                <a:spcPct val="150000"/>
              </a:lnSpc>
              <a:buClr>
                <a:srgbClr val="FF7C80"/>
              </a:buClr>
              <a:buFont typeface="Wingdings" pitchFamily="2" charset="2"/>
              <a:buChar char="§"/>
            </a:pPr>
            <a:r>
              <a:rPr lang="ar-SA" sz="2800" b="1" dirty="0">
                <a:solidFill>
                  <a:prstClr val="black"/>
                </a:solidFill>
                <a:cs typeface="Akhbar MT" pitchFamily="2" charset="-78"/>
              </a:rPr>
              <a:t>وقال </a:t>
            </a:r>
            <a:r>
              <a:rPr lang="en-US" sz="2800" dirty="0">
                <a:solidFill>
                  <a:prstClr val="black"/>
                </a:solidFill>
                <a:latin typeface="AGA Arabesque" pitchFamily="2" charset="2"/>
                <a:ea typeface="AL-Mohanad"/>
                <a:cs typeface="AL-Mohanad"/>
              </a:rPr>
              <a:t>e</a:t>
            </a:r>
            <a:r>
              <a:rPr lang="ar-SA" sz="2800" b="1" dirty="0">
                <a:solidFill>
                  <a:prstClr val="black"/>
                </a:solidFill>
                <a:cs typeface="Akhbar MT" pitchFamily="2" charset="-78"/>
              </a:rPr>
              <a:t>:"</a:t>
            </a:r>
            <a:r>
              <a:rPr lang="ar-SA" sz="2800" b="1" dirty="0">
                <a:solidFill>
                  <a:srgbClr val="FF0000"/>
                </a:solidFill>
                <a:cs typeface="Akhbar MT" pitchFamily="2" charset="-78"/>
              </a:rPr>
              <a:t>من أشراط الساعة أن يرفع العلم ويظهر </a:t>
            </a:r>
            <a:r>
              <a:rPr lang="ar-SA" sz="2800" b="1" dirty="0" err="1">
                <a:solidFill>
                  <a:srgbClr val="FF0000"/>
                </a:solidFill>
                <a:cs typeface="Akhbar MT" pitchFamily="2" charset="-78"/>
              </a:rPr>
              <a:t>الجهل،ويشرب</a:t>
            </a:r>
            <a:r>
              <a:rPr lang="ar-SA" sz="2800" b="1" dirty="0">
                <a:solidFill>
                  <a:srgbClr val="FF0000"/>
                </a:solidFill>
                <a:cs typeface="Akhbar MT" pitchFamily="2" charset="-78"/>
              </a:rPr>
              <a:t> </a:t>
            </a:r>
            <a:r>
              <a:rPr lang="ar-SA" sz="2800" b="1" dirty="0" err="1">
                <a:solidFill>
                  <a:srgbClr val="FF0000"/>
                </a:solidFill>
                <a:cs typeface="Akhbar MT" pitchFamily="2" charset="-78"/>
              </a:rPr>
              <a:t>الخمر،ويظهر</a:t>
            </a:r>
            <a:r>
              <a:rPr lang="ar-SA" sz="2800" b="1" dirty="0">
                <a:solidFill>
                  <a:srgbClr val="FF0000"/>
                </a:solidFill>
                <a:cs typeface="Akhbar MT" pitchFamily="2" charset="-78"/>
              </a:rPr>
              <a:t> الزنا</a:t>
            </a:r>
            <a:r>
              <a:rPr lang="ar-SA" sz="2800" b="1" dirty="0">
                <a:solidFill>
                  <a:prstClr val="black"/>
                </a:solidFill>
                <a:cs typeface="Akhbar MT" pitchFamily="2" charset="-78"/>
              </a:rPr>
              <a:t> ..".     </a:t>
            </a:r>
          </a:p>
          <a:p>
            <a:pPr eaLnBrk="1" hangingPunct="1">
              <a:lnSpc>
                <a:spcPct val="150000"/>
              </a:lnSpc>
              <a:buClr>
                <a:srgbClr val="FF7C80"/>
              </a:buClr>
              <a:buFont typeface="Wingdings" pitchFamily="2" charset="2"/>
              <a:buChar char="§"/>
            </a:pPr>
            <a:r>
              <a:rPr lang="ar-SA" sz="2800" b="1" dirty="0">
                <a:solidFill>
                  <a:prstClr val="black"/>
                </a:solidFill>
                <a:cs typeface="Akhbar MT" pitchFamily="2" charset="-78"/>
              </a:rPr>
              <a:t>وقال أيضا: "</a:t>
            </a:r>
            <a:r>
              <a:rPr lang="ar-SA" sz="2800" b="1" dirty="0">
                <a:solidFill>
                  <a:srgbClr val="FF0000"/>
                </a:solidFill>
                <a:cs typeface="Akhbar MT" pitchFamily="2" charset="-78"/>
              </a:rPr>
              <a:t>لا يزني الزاني حين يزني وهو مؤمن</a:t>
            </a:r>
            <a:r>
              <a:rPr lang="ar-SA" sz="2800" b="1" dirty="0">
                <a:solidFill>
                  <a:prstClr val="black"/>
                </a:solidFill>
                <a:cs typeface="Akhbar MT" pitchFamily="2" charset="-78"/>
              </a:rPr>
              <a:t>".</a:t>
            </a:r>
          </a:p>
          <a:p>
            <a:pPr eaLnBrk="1" hangingPunct="1">
              <a:lnSpc>
                <a:spcPct val="150000"/>
              </a:lnSpc>
              <a:buClr>
                <a:srgbClr val="FF7C80"/>
              </a:buClr>
            </a:pPr>
            <a:endParaRPr lang="en-US" sz="2800" dirty="0">
              <a:solidFill>
                <a:prstClr val="black"/>
              </a:solidFill>
            </a:endParaRPr>
          </a:p>
        </p:txBody>
      </p:sp>
    </p:spTree>
    <p:extLst>
      <p:ext uri="{BB962C8B-B14F-4D97-AF65-F5344CB8AC3E}">
        <p14:creationId xmlns:p14="http://schemas.microsoft.com/office/powerpoint/2010/main" val="414177764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52400"/>
            <a:ext cx="8229600" cy="5755422"/>
          </a:xfrm>
          <a:prstGeom prst="rect">
            <a:avLst/>
          </a:prstGeom>
        </p:spPr>
        <p:txBody>
          <a:bodyPr wrap="square">
            <a:spAutoFit/>
          </a:bodyPr>
          <a:lstStyle/>
          <a:p>
            <a:r>
              <a:rPr lang="ar-SA" sz="4400" b="1" dirty="0" smtClean="0">
                <a:solidFill>
                  <a:srgbClr val="FF0000"/>
                </a:solidFill>
                <a:latin typeface="Arabic Typesetting" panose="03020402040406030203" pitchFamily="66" charset="-78"/>
                <a:cs typeface="Arabic Typesetting" panose="03020402040406030203" pitchFamily="66" charset="-78"/>
              </a:rPr>
              <a:t>الحكمه من تحريم الزنا :</a:t>
            </a:r>
          </a:p>
          <a:p>
            <a:endParaRPr lang="ar-SA" dirty="0" smtClean="0">
              <a:solidFill>
                <a:srgbClr val="42B051">
                  <a:lumMod val="75000"/>
                </a:srgbClr>
              </a:solidFill>
              <a:latin typeface="Arabic Typesetting" panose="03020402040406030203" pitchFamily="66" charset="-78"/>
              <a:cs typeface="Arabic Typesetting" panose="03020402040406030203" pitchFamily="66" charset="-78"/>
            </a:endParaRPr>
          </a:p>
          <a:p>
            <a:r>
              <a:rPr lang="ar-SA" sz="2400" b="1" dirty="0" smtClean="0">
                <a:solidFill>
                  <a:srgbClr val="2E83C3">
                    <a:lumMod val="75000"/>
                  </a:srgbClr>
                </a:solidFill>
                <a:latin typeface="Arial" panose="020B0604020202020204" pitchFamily="34" charset="0"/>
                <a:cs typeface="Arial" panose="020B0604020202020204" pitchFamily="34" charset="0"/>
              </a:rPr>
              <a:t>هذه الاضرار و المخاطر التي حرم الزنا من اجلها مايلي :</a:t>
            </a:r>
          </a:p>
          <a:p>
            <a:endParaRPr lang="ar-SA" dirty="0" smtClean="0">
              <a:solidFill>
                <a:prstClr val="black"/>
              </a:solidFill>
              <a:latin typeface="Arial" panose="020B0604020202020204" pitchFamily="34" charset="0"/>
              <a:cs typeface="Arial" panose="020B0604020202020204" pitchFamily="34" charset="0"/>
            </a:endParaRPr>
          </a:p>
          <a:p>
            <a:pPr marL="342900" indent="-342900">
              <a:buFontTx/>
              <a:buAutoNum type="arabicParenR"/>
            </a:pPr>
            <a:r>
              <a:rPr lang="ar-SA" sz="2400" b="1" dirty="0" smtClean="0">
                <a:solidFill>
                  <a:srgbClr val="943634"/>
                </a:solidFill>
                <a:latin typeface="Arial" panose="020B0604020202020204" pitchFamily="34" charset="0"/>
                <a:cs typeface="Arial" panose="020B0604020202020204" pitchFamily="34" charset="0"/>
              </a:rPr>
              <a:t>الزنا يسبب امراض فتاكه تعصف بحياة الافراد و المجتمع , كالسيلان و الزهري و الايدز و غيرها , كما انه سبب في العذاب الاليم يوم القيامه , لانه من الكبائر.</a:t>
            </a:r>
          </a:p>
          <a:p>
            <a:endParaRPr lang="ar-SA" sz="2400" b="1" dirty="0" smtClean="0">
              <a:solidFill>
                <a:srgbClr val="943634"/>
              </a:solidFill>
              <a:latin typeface="Arial" panose="020B0604020202020204" pitchFamily="34" charset="0"/>
              <a:cs typeface="Arial" panose="020B0604020202020204" pitchFamily="34" charset="0"/>
            </a:endParaRPr>
          </a:p>
          <a:p>
            <a:r>
              <a:rPr lang="ar-SA" sz="2400" b="1" dirty="0" smtClean="0">
                <a:solidFill>
                  <a:srgbClr val="943634"/>
                </a:solidFill>
                <a:latin typeface="Arial" panose="020B0604020202020204" pitchFamily="34" charset="0"/>
                <a:cs typeface="Arial" panose="020B0604020202020204" pitchFamily="34" charset="0"/>
              </a:rPr>
              <a:t>2) الزنا بفسد نظام البيت و يقطع العلاقه بين الزوجين , و يعرض الاولاد لسوء التربيه و التشرد و الانحراف كما انه يسبب ضياع النسب .</a:t>
            </a:r>
          </a:p>
          <a:p>
            <a:endParaRPr lang="ar-SA" sz="2400" b="1" dirty="0" smtClean="0">
              <a:solidFill>
                <a:srgbClr val="943634"/>
              </a:solidFill>
              <a:latin typeface="Arial" panose="020B0604020202020204" pitchFamily="34" charset="0"/>
              <a:cs typeface="Arial" panose="020B0604020202020204" pitchFamily="34" charset="0"/>
            </a:endParaRPr>
          </a:p>
          <a:p>
            <a:r>
              <a:rPr lang="ar-SA" sz="2400" b="1" dirty="0" smtClean="0">
                <a:solidFill>
                  <a:srgbClr val="943634"/>
                </a:solidFill>
                <a:latin typeface="Arial" panose="020B0604020202020204" pitchFamily="34" charset="0"/>
                <a:cs typeface="Arial" panose="020B0604020202020204" pitchFamily="34" charset="0"/>
              </a:rPr>
              <a:t>3) الزنا و ان اشبع الرغبات الجنسيه , الا انه لا يشبع الرغبات الزوجيه و النفسيه التي هي مقاصد الزواج الشرعي.</a:t>
            </a:r>
          </a:p>
          <a:p>
            <a:endParaRPr lang="ar-SA" sz="2400" b="1" dirty="0" smtClean="0">
              <a:solidFill>
                <a:srgbClr val="943634"/>
              </a:solidFill>
              <a:latin typeface="Arial" panose="020B0604020202020204" pitchFamily="34" charset="0"/>
              <a:cs typeface="Arial" panose="020B0604020202020204" pitchFamily="34" charset="0"/>
            </a:endParaRPr>
          </a:p>
          <a:p>
            <a:r>
              <a:rPr lang="ar-SA" sz="2400" b="1" dirty="0" smtClean="0">
                <a:solidFill>
                  <a:srgbClr val="943634"/>
                </a:solidFill>
                <a:latin typeface="Arial" panose="020B0604020202020204" pitchFamily="34" charset="0"/>
                <a:cs typeface="Arial" panose="020B0604020202020204" pitchFamily="34" charset="0"/>
              </a:rPr>
              <a:t>4) الزنا يكون سببآ في العزوف عن الزواج الشرعي , و هو عمليه حيوانيه مؤقته لا تبعة وراءها يمجها الطبع السليم و ينأى عنها الانسان السوي الشريف .</a:t>
            </a:r>
            <a:endParaRPr lang="ar-SA" sz="2400" b="1" dirty="0">
              <a:solidFill>
                <a:srgbClr val="94363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0829975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ذو زوايا قطرية مستديرة 1"/>
          <p:cNvSpPr/>
          <p:nvPr/>
        </p:nvSpPr>
        <p:spPr>
          <a:xfrm>
            <a:off x="2196183" y="1600200"/>
            <a:ext cx="5040560" cy="1440160"/>
          </a:xfrm>
          <a:prstGeom prst="round2DiagRect">
            <a:avLst/>
          </a:prstGeom>
          <a:solidFill>
            <a:srgbClr val="F7BEA7"/>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6600" b="1" dirty="0" err="1">
                <a:ln w="12700">
                  <a:solidFill>
                    <a:srgbClr val="575F6D">
                      <a:satMod val="155000"/>
                    </a:srgbClr>
                  </a:solidFill>
                  <a:prstDash val="solid"/>
                </a:ln>
                <a:solidFill>
                  <a:srgbClr val="FFF39D">
                    <a:tint val="85000"/>
                    <a:satMod val="155000"/>
                  </a:srgbClr>
                </a:solidFill>
                <a:effectLst>
                  <a:glow rad="63500">
                    <a:srgbClr val="F5CD2D">
                      <a:satMod val="175000"/>
                      <a:alpha val="40000"/>
                    </a:srgbClr>
                  </a:glow>
                  <a:outerShdw blurRad="41275" dist="20320" dir="1800000" algn="tl" rotWithShape="0">
                    <a:srgbClr val="000000">
                      <a:alpha val="40000"/>
                    </a:srgbClr>
                  </a:outerShdw>
                </a:effectLst>
              </a:rPr>
              <a:t>ثانياً </a:t>
            </a:r>
            <a:r>
              <a:rPr lang="ar-SA" sz="6600" b="1" dirty="0">
                <a:ln w="12700">
                  <a:solidFill>
                    <a:srgbClr val="575F6D">
                      <a:satMod val="155000"/>
                    </a:srgbClr>
                  </a:solidFill>
                  <a:prstDash val="solid"/>
                </a:ln>
                <a:solidFill>
                  <a:srgbClr val="FFF39D">
                    <a:tint val="85000"/>
                    <a:satMod val="155000"/>
                  </a:srgbClr>
                </a:solidFill>
                <a:effectLst>
                  <a:glow rad="63500">
                    <a:srgbClr val="F5CD2D">
                      <a:satMod val="175000"/>
                      <a:alpha val="40000"/>
                    </a:srgbClr>
                  </a:glow>
                  <a:outerShdw blurRad="41275" dist="20320" dir="1800000" algn="tl" rotWithShape="0">
                    <a:srgbClr val="000000">
                      <a:alpha val="40000"/>
                    </a:srgbClr>
                  </a:outerShdw>
                </a:effectLst>
              </a:rPr>
              <a:t>: اللواط</a:t>
            </a:r>
            <a:endParaRPr lang="en-US" sz="6600" b="1" dirty="0">
              <a:ln w="12700">
                <a:solidFill>
                  <a:srgbClr val="575F6D">
                    <a:satMod val="155000"/>
                  </a:srgbClr>
                </a:solidFill>
                <a:prstDash val="solid"/>
              </a:ln>
              <a:solidFill>
                <a:srgbClr val="FFF39D">
                  <a:tint val="85000"/>
                  <a:satMod val="155000"/>
                </a:srgbClr>
              </a:solidFill>
              <a:effectLst>
                <a:glow rad="63500">
                  <a:srgbClr val="F5CD2D">
                    <a:satMod val="175000"/>
                    <a:alpha val="40000"/>
                  </a:srgbClr>
                </a:glow>
                <a:outerShdw blurRad="41275" dist="20320" dir="1800000" algn="tl" rotWithShape="0">
                  <a:srgbClr val="000000">
                    <a:alpha val="40000"/>
                  </a:srgbClr>
                </a:outerShdw>
              </a:effectLst>
            </a:endParaRPr>
          </a:p>
        </p:txBody>
      </p:sp>
      <p:pic>
        <p:nvPicPr>
          <p:cNvPr id="4" name="صورة 3" descr="images (2).jpg"/>
          <p:cNvPicPr>
            <a:picLocks noChangeAspect="1"/>
          </p:cNvPicPr>
          <p:nvPr/>
        </p:nvPicPr>
        <p:blipFill>
          <a:blip r:embed="rId2"/>
          <a:stretch>
            <a:fillRect/>
          </a:stretch>
        </p:blipFill>
        <p:spPr>
          <a:xfrm>
            <a:off x="3352799" y="3040360"/>
            <a:ext cx="3455987" cy="20193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660939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8435" y="685800"/>
            <a:ext cx="8636491" cy="5702074"/>
          </a:xfrm>
          <a:prstGeom prst="rect">
            <a:avLst/>
          </a:prstGeom>
        </p:spPr>
        <p:txBody>
          <a:bodyPr wrap="square">
            <a:spAutoFit/>
          </a:bodyPr>
          <a:lstStyle/>
          <a:p>
            <a:pPr marL="457200" indent="-457200">
              <a:lnSpc>
                <a:spcPct val="115000"/>
              </a:lnSpc>
              <a:spcAft>
                <a:spcPts val="1000"/>
              </a:spcAft>
              <a:buFont typeface="Wingdings" pitchFamily="2" charset="2"/>
              <a:buChar char="v"/>
            </a:pPr>
            <a:r>
              <a:rPr lang="ar-SA" sz="3200" b="1" dirty="0" smtClean="0">
                <a:solidFill>
                  <a:srgbClr val="00B050"/>
                </a:solidFill>
                <a:latin typeface="Calibri" panose="020F0502020204030204" pitchFamily="34" charset="0"/>
                <a:ea typeface="Calibri" panose="020F0502020204030204" pitchFamily="34" charset="0"/>
                <a:cs typeface="Arial" panose="020B0604020202020204" pitchFamily="34" charset="0"/>
              </a:rPr>
              <a:t>تعريف </a:t>
            </a:r>
            <a:r>
              <a:rPr lang="ar-SA" sz="3200" b="1" dirty="0">
                <a:solidFill>
                  <a:srgbClr val="00B050"/>
                </a:solidFill>
                <a:latin typeface="Calibri" panose="020F0502020204030204" pitchFamily="34" charset="0"/>
                <a:ea typeface="Calibri" panose="020F0502020204030204" pitchFamily="34" charset="0"/>
                <a:cs typeface="Arial" panose="020B0604020202020204" pitchFamily="34" charset="0"/>
              </a:rPr>
              <a:t>اللواط : </a:t>
            </a:r>
            <a:r>
              <a:rPr lang="ar-SA" sz="3200" b="1" dirty="0">
                <a:solidFill>
                  <a:srgbClr val="943634"/>
                </a:solidFill>
                <a:latin typeface="Calibri" panose="020F0502020204030204" pitchFamily="34" charset="0"/>
                <a:ea typeface="Calibri" panose="020F0502020204030204" pitchFamily="34" charset="0"/>
                <a:cs typeface="Arial" panose="020B0604020202020204" pitchFamily="34" charset="0"/>
              </a:rPr>
              <a:t>إتيان </a:t>
            </a:r>
            <a:r>
              <a:rPr lang="ar-SA" sz="3200" b="1" dirty="0" smtClean="0">
                <a:solidFill>
                  <a:srgbClr val="943634"/>
                </a:solidFill>
                <a:latin typeface="Calibri" panose="020F0502020204030204" pitchFamily="34" charset="0"/>
                <a:ea typeface="Calibri" panose="020F0502020204030204" pitchFamily="34" charset="0"/>
                <a:cs typeface="Arial" panose="020B0604020202020204" pitchFamily="34" charset="0"/>
              </a:rPr>
              <a:t>الذكرِ بالذكرَ </a:t>
            </a:r>
            <a:r>
              <a:rPr lang="ar-SA" sz="3200" b="1" dirty="0">
                <a:solidFill>
                  <a:srgbClr val="943634"/>
                </a:solidFill>
                <a:latin typeface="Calibri" panose="020F0502020204030204" pitchFamily="34" charset="0"/>
                <a:ea typeface="Calibri" panose="020F0502020204030204" pitchFamily="34" charset="0"/>
                <a:cs typeface="Arial" panose="020B0604020202020204" pitchFamily="34" charset="0"/>
              </a:rPr>
              <a:t>في </a:t>
            </a:r>
            <a:r>
              <a:rPr lang="ar-SA" sz="3200" b="1" dirty="0" smtClean="0">
                <a:solidFill>
                  <a:srgbClr val="943634"/>
                </a:solidFill>
                <a:latin typeface="Calibri" panose="020F0502020204030204" pitchFamily="34" charset="0"/>
                <a:ea typeface="Calibri" panose="020F0502020204030204" pitchFamily="34" charset="0"/>
                <a:cs typeface="Arial" panose="020B0604020202020204" pitchFamily="34" charset="0"/>
              </a:rPr>
              <a:t>دبُره .والفعل </a:t>
            </a:r>
            <a:r>
              <a:rPr lang="ar-SA" sz="3200" b="1" dirty="0">
                <a:solidFill>
                  <a:srgbClr val="943634"/>
                </a:solidFill>
                <a:latin typeface="Calibri" panose="020F0502020204030204" pitchFamily="34" charset="0"/>
                <a:ea typeface="Calibri" panose="020F0502020204030204" pitchFamily="34" charset="0"/>
                <a:cs typeface="Arial" panose="020B0604020202020204" pitchFamily="34" charset="0"/>
              </a:rPr>
              <a:t>منسوب الى قوم </a:t>
            </a:r>
            <a:r>
              <a:rPr lang="ar-SA" sz="3200" b="1" dirty="0" smtClean="0">
                <a:solidFill>
                  <a:srgbClr val="943634"/>
                </a:solidFill>
                <a:latin typeface="Calibri" panose="020F0502020204030204" pitchFamily="34" charset="0"/>
                <a:ea typeface="Calibri" panose="020F0502020204030204" pitchFamily="34" charset="0"/>
                <a:cs typeface="Arial" panose="020B0604020202020204" pitchFamily="34" charset="0"/>
              </a:rPr>
              <a:t>لوط.</a:t>
            </a:r>
            <a:endParaRPr lang="en-GB" sz="3200" dirty="0" smtClean="0">
              <a:solidFill>
                <a:prstClr val="black"/>
              </a:solidFill>
              <a:latin typeface="Calibri" panose="020F0502020204030204" pitchFamily="34" charset="0"/>
              <a:ea typeface="Calibri" panose="020F0502020204030204" pitchFamily="34" charset="0"/>
              <a:cs typeface="Arial" panose="020B0604020202020204" pitchFamily="34" charset="0"/>
            </a:endParaRPr>
          </a:p>
          <a:p>
            <a:pPr marL="457200" indent="-457200">
              <a:lnSpc>
                <a:spcPct val="115000"/>
              </a:lnSpc>
              <a:spcAft>
                <a:spcPts val="1000"/>
              </a:spcAft>
              <a:buFont typeface="Wingdings" pitchFamily="2" charset="2"/>
              <a:buChar char="v"/>
            </a:pPr>
            <a:r>
              <a:rPr lang="ar-SA" sz="3200" b="1" dirty="0" smtClean="0">
                <a:solidFill>
                  <a:srgbClr val="00B050"/>
                </a:solidFill>
                <a:latin typeface="Calibri" panose="020F0502020204030204" pitchFamily="34" charset="0"/>
                <a:ea typeface="Calibri" panose="020F0502020204030204" pitchFamily="34" charset="0"/>
                <a:cs typeface="Arial" panose="020B0604020202020204" pitchFamily="34" charset="0"/>
              </a:rPr>
              <a:t>حكم </a:t>
            </a:r>
            <a:r>
              <a:rPr lang="ar-SA" sz="3200" b="1" dirty="0">
                <a:solidFill>
                  <a:srgbClr val="00B050"/>
                </a:solidFill>
                <a:latin typeface="Calibri" panose="020F0502020204030204" pitchFamily="34" charset="0"/>
                <a:ea typeface="Calibri" panose="020F0502020204030204" pitchFamily="34" charset="0"/>
                <a:cs typeface="Arial" panose="020B0604020202020204" pitchFamily="34" charset="0"/>
              </a:rPr>
              <a:t>اللواط</a:t>
            </a:r>
            <a:r>
              <a:rPr lang="ar-SA" sz="3200" dirty="0">
                <a:solidFill>
                  <a:srgbClr val="00B050"/>
                </a:solidFill>
                <a:latin typeface="Calibri" panose="020F0502020204030204" pitchFamily="34" charset="0"/>
                <a:ea typeface="Calibri" panose="020F0502020204030204" pitchFamily="34" charset="0"/>
                <a:cs typeface="Arial" panose="020B0604020202020204" pitchFamily="34" charset="0"/>
              </a:rPr>
              <a:t> </a:t>
            </a:r>
            <a:r>
              <a:rPr lang="ar-SA" sz="3200" dirty="0" smtClean="0">
                <a:solidFill>
                  <a:srgbClr val="00B050"/>
                </a:solidFill>
                <a:latin typeface="Calibri" panose="020F0502020204030204" pitchFamily="34" charset="0"/>
                <a:ea typeface="Calibri" panose="020F0502020204030204" pitchFamily="34" charset="0"/>
                <a:cs typeface="Arial" panose="020B0604020202020204" pitchFamily="34" charset="0"/>
              </a:rPr>
              <a:t>: </a:t>
            </a:r>
            <a:r>
              <a:rPr lang="ar-SA" sz="3200" b="1" dirty="0">
                <a:solidFill>
                  <a:srgbClr val="943634"/>
                </a:solidFill>
                <a:latin typeface="Calibri" panose="020F0502020204030204" pitchFamily="34" charset="0"/>
                <a:ea typeface="Calibri" panose="020F0502020204030204" pitchFamily="34" charset="0"/>
                <a:cs typeface="Arial" panose="020B0604020202020204" pitchFamily="34" charset="0"/>
              </a:rPr>
              <a:t>حرام وهو من كبائر الذنوب </a:t>
            </a:r>
            <a:r>
              <a:rPr lang="ar-SA" sz="3200" b="1" dirty="0" smtClean="0">
                <a:solidFill>
                  <a:srgbClr val="943634"/>
                </a:solidFill>
                <a:latin typeface="Calibri" panose="020F0502020204030204" pitchFamily="34" charset="0"/>
                <a:ea typeface="Calibri" panose="020F0502020204030204" pitchFamily="34" charset="0"/>
                <a:cs typeface="Arial" panose="020B0604020202020204" pitchFamily="34" charset="0"/>
              </a:rPr>
              <a:t>.</a:t>
            </a:r>
          </a:p>
          <a:p>
            <a:pPr marL="457200" indent="-457200" algn="just">
              <a:lnSpc>
                <a:spcPct val="115000"/>
              </a:lnSpc>
              <a:spcAft>
                <a:spcPts val="1000"/>
              </a:spcAft>
              <a:buFont typeface="Wingdings" pitchFamily="2" charset="2"/>
              <a:buChar char="v"/>
            </a:pPr>
            <a:r>
              <a:rPr lang="ar-SA" sz="3200" b="1" dirty="0" smtClean="0">
                <a:solidFill>
                  <a:srgbClr val="00B050"/>
                </a:solidFill>
                <a:latin typeface="Calibri" panose="020F0502020204030204" pitchFamily="34" charset="0"/>
                <a:ea typeface="Calibri" panose="020F0502020204030204" pitchFamily="34" charset="0"/>
                <a:cs typeface="Arial" panose="020B0604020202020204" pitchFamily="34" charset="0"/>
              </a:rPr>
              <a:t>ودليله </a:t>
            </a:r>
            <a:r>
              <a:rPr lang="ar-SA" sz="3200" b="1" dirty="0">
                <a:solidFill>
                  <a:srgbClr val="00B050"/>
                </a:solidFill>
                <a:latin typeface="Calibri" panose="020F0502020204030204" pitchFamily="34" charset="0"/>
                <a:ea typeface="Calibri" panose="020F0502020204030204" pitchFamily="34" charset="0"/>
                <a:cs typeface="Arial" panose="020B0604020202020204" pitchFamily="34" charset="0"/>
              </a:rPr>
              <a:t>من الكتاب</a:t>
            </a:r>
            <a:r>
              <a:rPr lang="ar-SA" sz="3200" dirty="0">
                <a:solidFill>
                  <a:srgbClr val="00B050"/>
                </a:solidFill>
                <a:latin typeface="Calibri" panose="020F0502020204030204" pitchFamily="34" charset="0"/>
                <a:ea typeface="Calibri" panose="020F0502020204030204" pitchFamily="34" charset="0"/>
                <a:cs typeface="Arial" panose="020B0604020202020204" pitchFamily="34" charset="0"/>
              </a:rPr>
              <a:t> </a:t>
            </a:r>
            <a:r>
              <a:rPr lang="ar-SA" sz="3200" b="1" dirty="0">
                <a:solidFill>
                  <a:srgbClr val="00B050"/>
                </a:solidFill>
                <a:latin typeface="Calibri" panose="020F0502020204030204" pitchFamily="34" charset="0"/>
                <a:ea typeface="Calibri" panose="020F0502020204030204" pitchFamily="34" charset="0"/>
                <a:cs typeface="Arial" panose="020B0604020202020204" pitchFamily="34" charset="0"/>
              </a:rPr>
              <a:t>قولة </a:t>
            </a:r>
            <a:r>
              <a:rPr lang="ar-SA" sz="3200" b="1" dirty="0" smtClean="0">
                <a:solidFill>
                  <a:srgbClr val="00B050"/>
                </a:solidFill>
                <a:latin typeface="Calibri" panose="020F0502020204030204" pitchFamily="34" charset="0"/>
                <a:ea typeface="Calibri" panose="020F0502020204030204" pitchFamily="34" charset="0"/>
                <a:cs typeface="Arial" panose="020B0604020202020204" pitchFamily="34" charset="0"/>
              </a:rPr>
              <a:t>تعالى</a:t>
            </a:r>
            <a:r>
              <a:rPr lang="ar-SA" sz="3200" dirty="0" smtClean="0">
                <a:solidFill>
                  <a:srgbClr val="00B050"/>
                </a:solidFill>
                <a:latin typeface="Calibri" panose="020F0502020204030204" pitchFamily="34" charset="0"/>
                <a:ea typeface="Calibri" panose="020F0502020204030204" pitchFamily="34" charset="0"/>
                <a:cs typeface="Arial" panose="020B0604020202020204" pitchFamily="34" charset="0"/>
              </a:rPr>
              <a:t>:</a:t>
            </a:r>
            <a:r>
              <a:rPr lang="ar-SA" sz="3200" dirty="0" smtClean="0">
                <a:solidFill>
                  <a:prstClr val="black"/>
                </a:solidFill>
                <a:latin typeface="Calibri" panose="020F0502020204030204" pitchFamily="34" charset="0"/>
                <a:ea typeface="Calibri" panose="020F0502020204030204" pitchFamily="34" charset="0"/>
                <a:cs typeface="Arial" panose="020B0604020202020204" pitchFamily="34" charset="0"/>
              </a:rPr>
              <a:t>(</a:t>
            </a:r>
            <a:r>
              <a:rPr lang="ar-SA" sz="3200" b="1" dirty="0">
                <a:solidFill>
                  <a:srgbClr val="FF0000"/>
                </a:solidFill>
                <a:latin typeface="Calibri" panose="020F0502020204030204" pitchFamily="34" charset="0"/>
                <a:ea typeface="Calibri" panose="020F0502020204030204" pitchFamily="34" charset="0"/>
                <a:cs typeface="Arial" panose="020B0604020202020204" pitchFamily="34" charset="0"/>
              </a:rPr>
              <a:t>وَلُوطًا إِذْ قَالَ لِقَوْمِهِ أَتَأْتُونَ الْفَاحِشَةَ مَا سَبَقَكُم بِهَا مِنْ أَحَدٍ مِّن الْعَالَمِينَ إِنَّكُمْ لَتَأْتُونَ الرِّجَالَ شَهْوَةً مِّن دُونِ النِّسَاء بَلْ أَنتُمْ قَوْمٌ مُّسْرِفُونَ</a:t>
            </a:r>
            <a:r>
              <a:rPr lang="ar-SA" sz="3200" dirty="0" smtClean="0">
                <a:solidFill>
                  <a:prstClr val="black"/>
                </a:solidFill>
                <a:latin typeface="Calibri" panose="020F0502020204030204" pitchFamily="34" charset="0"/>
                <a:ea typeface="Calibri" panose="020F0502020204030204" pitchFamily="34" charset="0"/>
                <a:cs typeface="Arial" panose="020B0604020202020204" pitchFamily="34" charset="0"/>
              </a:rPr>
              <a:t>)</a:t>
            </a:r>
            <a:r>
              <a:rPr lang="ar-SA" dirty="0" smtClean="0">
                <a:solidFill>
                  <a:prstClr val="black"/>
                </a:solidFill>
                <a:latin typeface="Calibri" panose="020F0502020204030204" pitchFamily="34" charset="0"/>
                <a:ea typeface="Calibri" panose="020F0502020204030204" pitchFamily="34" charset="0"/>
                <a:cs typeface="Arial" panose="020B0604020202020204" pitchFamily="34" charset="0"/>
              </a:rPr>
              <a:t>(</a:t>
            </a:r>
            <a:r>
              <a:rPr lang="ar-SA" sz="1600" dirty="0" smtClean="0">
                <a:solidFill>
                  <a:prstClr val="black"/>
                </a:solidFill>
                <a:latin typeface="Calibri" panose="020F0502020204030204" pitchFamily="34" charset="0"/>
                <a:ea typeface="Calibri" panose="020F0502020204030204" pitchFamily="34" charset="0"/>
                <a:cs typeface="Arial" panose="020B0604020202020204" pitchFamily="34" charset="0"/>
              </a:rPr>
              <a:t>الأعراف80-81)</a:t>
            </a:r>
            <a:endParaRPr lang="en-GB" dirty="0" smtClean="0">
              <a:solidFill>
                <a:prstClr val="black"/>
              </a:solidFill>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ar-SA" sz="3200" b="1" dirty="0">
                <a:solidFill>
                  <a:srgbClr val="00B050"/>
                </a:solidFill>
                <a:latin typeface="Calibri" panose="020F0502020204030204" pitchFamily="34" charset="0"/>
                <a:ea typeface="Calibri" panose="020F0502020204030204" pitchFamily="34" charset="0"/>
                <a:cs typeface="Arial" panose="020B0604020202020204" pitchFamily="34" charset="0"/>
              </a:rPr>
              <a:t>ومن </a:t>
            </a:r>
            <a:r>
              <a:rPr lang="ar-SA" sz="3200" b="1" dirty="0" smtClean="0">
                <a:solidFill>
                  <a:srgbClr val="00B050"/>
                </a:solidFill>
                <a:latin typeface="Calibri" panose="020F0502020204030204" pitchFamily="34" charset="0"/>
                <a:ea typeface="Calibri" panose="020F0502020204030204" pitchFamily="34" charset="0"/>
                <a:cs typeface="Arial" panose="020B0604020202020204" pitchFamily="34" charset="0"/>
              </a:rPr>
              <a:t>السنة: </a:t>
            </a:r>
            <a:r>
              <a:rPr lang="ar-SA" sz="3200" b="1" dirty="0">
                <a:solidFill>
                  <a:srgbClr val="943634"/>
                </a:solidFill>
                <a:latin typeface="Calibri" panose="020F0502020204030204" pitchFamily="34" charset="0"/>
                <a:ea typeface="Calibri" panose="020F0502020204030204" pitchFamily="34" charset="0"/>
                <a:cs typeface="Arial" panose="020B0604020202020204" pitchFamily="34" charset="0"/>
              </a:rPr>
              <a:t>قال </a:t>
            </a:r>
            <a:r>
              <a:rPr lang="ar-SA" sz="3200" b="1" dirty="0" smtClean="0">
                <a:solidFill>
                  <a:srgbClr val="943634"/>
                </a:solidFill>
                <a:latin typeface="Calibri" panose="020F0502020204030204" pitchFamily="34" charset="0"/>
                <a:ea typeface="Calibri" panose="020F0502020204030204" pitchFamily="34" charset="0"/>
                <a:cs typeface="Arial" panose="020B0604020202020204" pitchFamily="34" charset="0"/>
              </a:rPr>
              <a:t>النبي </a:t>
            </a:r>
            <a:r>
              <a:rPr lang="en-US" sz="2800" dirty="0" smtClean="0">
                <a:solidFill>
                  <a:schemeClr val="accent3">
                    <a:lumMod val="75000"/>
                  </a:schemeClr>
                </a:solidFill>
                <a:latin typeface="AGA Arabesque" pitchFamily="2" charset="2"/>
                <a:ea typeface="AL-Mohanad"/>
                <a:cs typeface="AL-Mohanad"/>
              </a:rPr>
              <a:t>e</a:t>
            </a:r>
            <a:r>
              <a:rPr lang="ar-SA" sz="3200" b="1" dirty="0" smtClean="0">
                <a:solidFill>
                  <a:srgbClr val="17365D"/>
                </a:solidFill>
                <a:latin typeface="Calibri" panose="020F0502020204030204" pitchFamily="34" charset="0"/>
                <a:ea typeface="Calibri" panose="020F0502020204030204" pitchFamily="34" charset="0"/>
                <a:cs typeface="Arial" panose="020B0604020202020204" pitchFamily="34" charset="0"/>
              </a:rPr>
              <a:t>" </a:t>
            </a:r>
            <a:r>
              <a:rPr lang="ar-SA" sz="3200" b="1" dirty="0">
                <a:solidFill>
                  <a:srgbClr val="FF0000"/>
                </a:solidFill>
                <a:latin typeface="Calibri" panose="020F0502020204030204" pitchFamily="34" charset="0"/>
                <a:ea typeface="Calibri" panose="020F0502020204030204" pitchFamily="34" charset="0"/>
                <a:cs typeface="Arial" panose="020B0604020202020204" pitchFamily="34" charset="0"/>
              </a:rPr>
              <a:t>من وجدتموه عمل عمل قوم لوط فاقتلو الفاعل والمفعول </a:t>
            </a:r>
            <a:r>
              <a:rPr lang="ar-SA" sz="3200" b="1" dirty="0" smtClean="0">
                <a:solidFill>
                  <a:srgbClr val="FF0000"/>
                </a:solidFill>
                <a:latin typeface="Calibri" panose="020F0502020204030204" pitchFamily="34" charset="0"/>
                <a:ea typeface="Calibri" panose="020F0502020204030204" pitchFamily="34" charset="0"/>
                <a:cs typeface="Arial" panose="020B0604020202020204" pitchFamily="34" charset="0"/>
              </a:rPr>
              <a:t>به </a:t>
            </a:r>
            <a:r>
              <a:rPr lang="ar-SA" sz="3200" b="1" dirty="0" smtClean="0">
                <a:solidFill>
                  <a:srgbClr val="17365D"/>
                </a:solidFill>
                <a:latin typeface="Calibri" panose="020F0502020204030204" pitchFamily="34" charset="0"/>
                <a:ea typeface="Calibri" panose="020F0502020204030204" pitchFamily="34" charset="0"/>
                <a:cs typeface="Arial" panose="020B0604020202020204" pitchFamily="34" charset="0"/>
              </a:rPr>
              <a:t>"</a:t>
            </a:r>
            <a:r>
              <a:rPr lang="en-GB" sz="3200" b="1" dirty="0" smtClean="0">
                <a:solidFill>
                  <a:srgbClr val="17365D"/>
                </a:solidFill>
                <a:latin typeface="Calibri" panose="020F0502020204030204" pitchFamily="34" charset="0"/>
                <a:ea typeface="Calibri" panose="020F0502020204030204" pitchFamily="34" charset="0"/>
                <a:cs typeface="Arial" panose="020B0604020202020204" pitchFamily="34" charset="0"/>
              </a:rPr>
              <a:t> </a:t>
            </a:r>
            <a:r>
              <a:rPr lang="ar-SA" sz="3200" b="1" dirty="0" smtClean="0">
                <a:solidFill>
                  <a:srgbClr val="17365D"/>
                </a:solidFill>
                <a:latin typeface="Calibri" panose="020F0502020204030204" pitchFamily="34" charset="0"/>
                <a:ea typeface="Calibri" panose="020F0502020204030204" pitchFamily="34" charset="0"/>
                <a:cs typeface="Arial" panose="020B0604020202020204" pitchFamily="34" charset="0"/>
              </a:rPr>
              <a:t>.</a:t>
            </a:r>
          </a:p>
          <a:p>
            <a:pPr algn="just">
              <a:lnSpc>
                <a:spcPct val="115000"/>
              </a:lnSpc>
              <a:spcAft>
                <a:spcPts val="1000"/>
              </a:spcAft>
            </a:pPr>
            <a:r>
              <a:rPr lang="ar-SA" sz="3200" b="1" dirty="0">
                <a:solidFill>
                  <a:srgbClr val="17365D"/>
                </a:solidFill>
                <a:latin typeface="Calibri" panose="020F0502020204030204" pitchFamily="34" charset="0"/>
                <a:ea typeface="Calibri" panose="020F0502020204030204" pitchFamily="34" charset="0"/>
                <a:cs typeface="Arial" panose="020B0604020202020204" pitchFamily="34" charset="0"/>
              </a:rPr>
              <a:t> </a:t>
            </a:r>
            <a:r>
              <a:rPr lang="ar-SA" sz="3200" b="1" dirty="0" smtClean="0">
                <a:solidFill>
                  <a:srgbClr val="17365D"/>
                </a:solidFill>
                <a:latin typeface="Calibri" panose="020F0502020204030204" pitchFamily="34" charset="0"/>
                <a:ea typeface="Calibri" panose="020F0502020204030204" pitchFamily="34" charset="0"/>
                <a:cs typeface="Arial" panose="020B0604020202020204" pitchFamily="34" charset="0"/>
              </a:rPr>
              <a:t>     وقد أجمعت الأمة على تحريمه.</a:t>
            </a:r>
            <a:endParaRPr lang="en-GB" sz="32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84619507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533400"/>
            <a:ext cx="8077200" cy="5091650"/>
          </a:xfrm>
          <a:prstGeom prst="rect">
            <a:avLst/>
          </a:prstGeom>
        </p:spPr>
        <p:txBody>
          <a:bodyPr wrap="square">
            <a:spAutoFit/>
          </a:bodyPr>
          <a:lstStyle/>
          <a:p>
            <a:pPr algn="just">
              <a:lnSpc>
                <a:spcPct val="115000"/>
              </a:lnSpc>
              <a:spcAft>
                <a:spcPts val="1000"/>
              </a:spcAft>
            </a:pPr>
            <a:r>
              <a:rPr lang="ar-SA" sz="4400" b="1" dirty="0">
                <a:solidFill>
                  <a:srgbClr val="00B050"/>
                </a:solidFill>
                <a:latin typeface="Arabic Typesetting" panose="03020402040406030203" pitchFamily="66" charset="-78"/>
                <a:ea typeface="Calibri" panose="020F0502020204030204" pitchFamily="34" charset="0"/>
                <a:cs typeface="Arabic Typesetting" panose="03020402040406030203" pitchFamily="66" charset="-78"/>
              </a:rPr>
              <a:t>الحكمة من تحريم اللواط : </a:t>
            </a:r>
            <a:endParaRPr lang="en-GB" sz="4400" b="1" dirty="0" smtClean="0">
              <a:solidFill>
                <a:srgbClr val="00B050"/>
              </a:solidFill>
              <a:latin typeface="Arabic Typesetting" panose="03020402040406030203" pitchFamily="66" charset="-78"/>
              <a:ea typeface="Calibri" panose="020F0502020204030204" pitchFamily="34" charset="0"/>
              <a:cs typeface="Arabic Typesetting" panose="03020402040406030203" pitchFamily="66" charset="-78"/>
            </a:endParaRPr>
          </a:p>
          <a:p>
            <a:pPr marL="457200" indent="-457200" algn="just">
              <a:lnSpc>
                <a:spcPct val="115000"/>
              </a:lnSpc>
              <a:spcAft>
                <a:spcPts val="1000"/>
              </a:spcAft>
              <a:buFont typeface="Wingdings" pitchFamily="2" charset="2"/>
              <a:buChar char="v"/>
            </a:pPr>
            <a:r>
              <a:rPr lang="ar-SA" sz="3200" b="1" dirty="0" smtClean="0">
                <a:solidFill>
                  <a:srgbClr val="943634"/>
                </a:solidFill>
                <a:latin typeface="Calibri" panose="020F0502020204030204" pitchFamily="34" charset="0"/>
                <a:ea typeface="Calibri" panose="020F0502020204030204" pitchFamily="34" charset="0"/>
                <a:cs typeface="Arial" panose="020B0604020202020204" pitchFamily="34" charset="0"/>
              </a:rPr>
              <a:t>حُرم </a:t>
            </a:r>
            <a:r>
              <a:rPr lang="ar-SA" sz="3200" b="1" dirty="0">
                <a:solidFill>
                  <a:srgbClr val="943634"/>
                </a:solidFill>
                <a:latin typeface="Calibri" panose="020F0502020204030204" pitchFamily="34" charset="0"/>
                <a:ea typeface="Calibri" panose="020F0502020204030204" pitchFamily="34" charset="0"/>
                <a:cs typeface="Arial" panose="020B0604020202020204" pitchFamily="34" charset="0"/>
              </a:rPr>
              <a:t>اللواط لأنه من اكبر الفواحش التي تسبب فساد الدين </a:t>
            </a:r>
            <a:r>
              <a:rPr lang="ar-SA" sz="3200" b="1" dirty="0">
                <a:solidFill>
                  <a:srgbClr val="906160"/>
                </a:solidFill>
                <a:latin typeface="Calibri" panose="020F0502020204030204" pitchFamily="34" charset="0"/>
                <a:ea typeface="Calibri" panose="020F0502020204030204" pitchFamily="34" charset="0"/>
                <a:cs typeface="Arial" panose="020B0604020202020204" pitchFamily="34" charset="0"/>
              </a:rPr>
              <a:t>والخلق والفطرة </a:t>
            </a:r>
            <a:r>
              <a:rPr lang="ar-SA" sz="3200" b="1" dirty="0">
                <a:solidFill>
                  <a:srgbClr val="943634"/>
                </a:solidFill>
                <a:latin typeface="Calibri" panose="020F0502020204030204" pitchFamily="34" charset="0"/>
                <a:ea typeface="Calibri" panose="020F0502020204030204" pitchFamily="34" charset="0"/>
                <a:cs typeface="Arial" panose="020B0604020202020204" pitchFamily="34" charset="0"/>
              </a:rPr>
              <a:t>والأسرة بل والحياه نفسها </a:t>
            </a:r>
            <a:r>
              <a:rPr lang="ar-SA" sz="3200" b="1" dirty="0" smtClean="0">
                <a:solidFill>
                  <a:srgbClr val="943634"/>
                </a:solidFill>
                <a:latin typeface="Calibri" panose="020F0502020204030204" pitchFamily="34" charset="0"/>
                <a:ea typeface="Calibri" panose="020F0502020204030204" pitchFamily="34" charset="0"/>
                <a:cs typeface="Arial" panose="020B0604020202020204" pitchFamily="34" charset="0"/>
              </a:rPr>
              <a:t>.</a:t>
            </a:r>
          </a:p>
          <a:p>
            <a:pPr marL="457200" indent="-457200" algn="just">
              <a:lnSpc>
                <a:spcPct val="115000"/>
              </a:lnSpc>
              <a:spcAft>
                <a:spcPts val="1000"/>
              </a:spcAft>
              <a:buFont typeface="Wingdings" pitchFamily="2" charset="2"/>
              <a:buChar char="v"/>
            </a:pPr>
            <a:r>
              <a:rPr lang="ar-SA" sz="3200" b="1" dirty="0" smtClean="0">
                <a:solidFill>
                  <a:srgbClr val="943634"/>
                </a:solidFill>
                <a:latin typeface="Calibri" panose="020F0502020204030204" pitchFamily="34" charset="0"/>
                <a:ea typeface="Calibri" panose="020F0502020204030204" pitchFamily="34" charset="0"/>
                <a:cs typeface="Arial" panose="020B0604020202020204" pitchFamily="34" charset="0"/>
              </a:rPr>
              <a:t>ولهذا </a:t>
            </a:r>
            <a:r>
              <a:rPr lang="ar-SA" sz="3200" b="1" dirty="0">
                <a:solidFill>
                  <a:srgbClr val="943634"/>
                </a:solidFill>
                <a:latin typeface="Calibri" panose="020F0502020204030204" pitchFamily="34" charset="0"/>
                <a:ea typeface="Calibri" panose="020F0502020204030204" pitchFamily="34" charset="0"/>
                <a:cs typeface="Arial" panose="020B0604020202020204" pitchFamily="34" charset="0"/>
              </a:rPr>
              <a:t>كان عقاب مرتكبيها مناسبا لبشاعة فعلهم فخسف الله الارض بقوم لوط وامطر عليهم الحجارة .. قال تعالى :</a:t>
            </a:r>
            <a:r>
              <a:rPr lang="ar-SA" sz="3200" dirty="0">
                <a:solidFill>
                  <a:srgbClr val="943634"/>
                </a:solidFill>
                <a:latin typeface="Calibri" panose="020F0502020204030204" pitchFamily="34" charset="0"/>
                <a:ea typeface="Calibri" panose="020F0502020204030204" pitchFamily="34" charset="0"/>
                <a:cs typeface="Arial" panose="020B0604020202020204" pitchFamily="34" charset="0"/>
              </a:rPr>
              <a:t> </a:t>
            </a:r>
            <a:r>
              <a:rPr lang="ar-SA" sz="3200" dirty="0">
                <a:solidFill>
                  <a:prstClr val="black"/>
                </a:solidFill>
                <a:latin typeface="Calibri" panose="020F0502020204030204" pitchFamily="34" charset="0"/>
                <a:ea typeface="Calibri" panose="020F0502020204030204" pitchFamily="34" charset="0"/>
                <a:cs typeface="Arial" panose="020B0604020202020204" pitchFamily="34" charset="0"/>
              </a:rPr>
              <a:t>(</a:t>
            </a:r>
            <a:r>
              <a:rPr lang="ar-SA" sz="3200" b="1" dirty="0">
                <a:solidFill>
                  <a:srgbClr val="FF0000"/>
                </a:solidFill>
                <a:latin typeface="Calibri" panose="020F0502020204030204" pitchFamily="34" charset="0"/>
                <a:ea typeface="Calibri" panose="020F0502020204030204" pitchFamily="34" charset="0"/>
                <a:cs typeface="Arial" panose="020B0604020202020204" pitchFamily="34" charset="0"/>
              </a:rPr>
              <a:t>فَلَمَّا جَاء أَمْرُنَا جَعَلْنَا عَالِيَهَا سَافِلَهَا وَأَمْطَرْنَا عَلَيْهَا حِجَارَةً مِّن سِجِّيلٍ مَّنضُودٍ مُّسَوَّمَةً عِندَ رَبِّكَ وَمَا هِيَ مِنَ الظَّالِمِينَ بِبَعِيد</a:t>
            </a:r>
            <a:r>
              <a:rPr lang="ar-SA" sz="3200" b="1" dirty="0">
                <a:solidFill>
                  <a:srgbClr val="008000"/>
                </a:solidFill>
                <a:latin typeface="Calibri" panose="020F0502020204030204" pitchFamily="34" charset="0"/>
                <a:ea typeface="Calibri" panose="020F0502020204030204" pitchFamily="34" charset="0"/>
                <a:cs typeface="Arial" panose="020B0604020202020204" pitchFamily="34" charset="0"/>
              </a:rPr>
              <a:t>ٍ</a:t>
            </a:r>
            <a:r>
              <a:rPr lang="ar-SA" sz="3200" dirty="0" smtClean="0">
                <a:solidFill>
                  <a:prstClr val="black"/>
                </a:solidFill>
                <a:latin typeface="Calibri" panose="020F0502020204030204" pitchFamily="34" charset="0"/>
                <a:ea typeface="Calibri" panose="020F0502020204030204" pitchFamily="34" charset="0"/>
                <a:cs typeface="Arial" panose="020B0604020202020204" pitchFamily="34" charset="0"/>
              </a:rPr>
              <a:t>).</a:t>
            </a:r>
            <a:endParaRPr lang="en-GB" sz="32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069968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مربع نص 1"/>
          <p:cNvSpPr txBox="1">
            <a:spLocks noChangeArrowheads="1"/>
          </p:cNvSpPr>
          <p:nvPr/>
        </p:nvSpPr>
        <p:spPr bwMode="auto">
          <a:xfrm>
            <a:off x="684213" y="549275"/>
            <a:ext cx="7559675"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marL="571500" indent="-571500" algn="just" eaLnBrk="1" hangingPunct="1">
              <a:buClr>
                <a:srgbClr val="FF7C80"/>
              </a:buClr>
              <a:buFont typeface="Wingdings" pitchFamily="2" charset="2"/>
              <a:buChar char="v"/>
            </a:pPr>
            <a:r>
              <a:rPr lang="ar-SA" sz="4000" b="1" dirty="0">
                <a:solidFill>
                  <a:srgbClr val="002060"/>
                </a:solidFill>
                <a:cs typeface="Akhbar MT" pitchFamily="2" charset="-78"/>
              </a:rPr>
              <a:t>الأخطار والأضرار المترتبة على فعل اللواط :</a:t>
            </a:r>
          </a:p>
          <a:p>
            <a:pPr algn="just" eaLnBrk="1" hangingPunct="1"/>
            <a:r>
              <a:rPr lang="ar-SA" sz="4000" b="1" dirty="0">
                <a:solidFill>
                  <a:schemeClr val="accent3">
                    <a:lumMod val="50000"/>
                  </a:schemeClr>
                </a:solidFill>
                <a:cs typeface="Akhbar MT" pitchFamily="2" charset="-78"/>
              </a:rPr>
              <a:t>1-مقت الله سبحانه وتعالى ولعنته .</a:t>
            </a:r>
          </a:p>
          <a:p>
            <a:pPr algn="just" eaLnBrk="1" hangingPunct="1"/>
            <a:r>
              <a:rPr lang="ar-SA" sz="4000" b="1" dirty="0">
                <a:solidFill>
                  <a:schemeClr val="accent3">
                    <a:lumMod val="50000"/>
                  </a:schemeClr>
                </a:solidFill>
                <a:cs typeface="Akhbar MT" pitchFamily="2" charset="-78"/>
              </a:rPr>
              <a:t>2-يسبب هذا الفعل انصراف الرجل عن المرأة .</a:t>
            </a:r>
          </a:p>
          <a:p>
            <a:pPr algn="just" eaLnBrk="1" hangingPunct="1"/>
            <a:r>
              <a:rPr lang="ar-SA" sz="4000" b="1" dirty="0">
                <a:solidFill>
                  <a:schemeClr val="accent3">
                    <a:lumMod val="50000"/>
                  </a:schemeClr>
                </a:solidFill>
                <a:cs typeface="Akhbar MT" pitchFamily="2" charset="-78"/>
              </a:rPr>
              <a:t>3-يسبب لفاعله أمراضاً فتاكة ومنها : الحمى التيفودية والايدز وغيرها.</a:t>
            </a:r>
          </a:p>
          <a:p>
            <a:pPr algn="just" eaLnBrk="1" hangingPunct="1"/>
            <a:r>
              <a:rPr lang="ar-SA" sz="4000" b="1" dirty="0">
                <a:solidFill>
                  <a:schemeClr val="accent3">
                    <a:lumMod val="50000"/>
                  </a:schemeClr>
                </a:solidFill>
                <a:cs typeface="Akhbar MT" pitchFamily="2" charset="-78"/>
              </a:rPr>
              <a:t>4-اللواط لوثة أخلاقية ومرض نفسي وفساد للطباع فصاحبه </a:t>
            </a:r>
            <a:r>
              <a:rPr lang="ar-SA" sz="4000" b="1" dirty="0" smtClean="0">
                <a:solidFill>
                  <a:schemeClr val="accent3">
                    <a:lumMod val="50000"/>
                  </a:schemeClr>
                </a:solidFill>
                <a:cs typeface="Akhbar MT" pitchFamily="2" charset="-78"/>
              </a:rPr>
              <a:t>لا يميز </a:t>
            </a:r>
            <a:r>
              <a:rPr lang="ar-SA" sz="4000" b="1" dirty="0">
                <a:solidFill>
                  <a:schemeClr val="accent3">
                    <a:lumMod val="50000"/>
                  </a:schemeClr>
                </a:solidFill>
                <a:cs typeface="Akhbar MT" pitchFamily="2" charset="-78"/>
              </a:rPr>
              <a:t>بين الفضيلة والرذيلة وهو عديم الوجدان ميت الضمير </a:t>
            </a:r>
            <a:r>
              <a:rPr lang="ar-SA" sz="4000" b="1" dirty="0" smtClean="0">
                <a:solidFill>
                  <a:schemeClr val="accent3">
                    <a:lumMod val="50000"/>
                  </a:schemeClr>
                </a:solidFill>
                <a:cs typeface="Akhbar MT" pitchFamily="2" charset="-78"/>
              </a:rPr>
              <a:t>لا يتحرج </a:t>
            </a:r>
            <a:r>
              <a:rPr lang="ar-SA" sz="4000" b="1" dirty="0">
                <a:solidFill>
                  <a:schemeClr val="accent3">
                    <a:lumMod val="50000"/>
                  </a:schemeClr>
                </a:solidFill>
                <a:cs typeface="Akhbar MT" pitchFamily="2" charset="-78"/>
              </a:rPr>
              <a:t>من ارتكاب الجرائم.</a:t>
            </a:r>
          </a:p>
        </p:txBody>
      </p:sp>
    </p:spTree>
    <p:extLst>
      <p:ext uri="{BB962C8B-B14F-4D97-AF65-F5344CB8AC3E}">
        <p14:creationId xmlns:p14="http://schemas.microsoft.com/office/powerpoint/2010/main" val="380905981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ذو زوايا قطرية مستديرة 1"/>
          <p:cNvSpPr/>
          <p:nvPr/>
        </p:nvSpPr>
        <p:spPr>
          <a:xfrm>
            <a:off x="1371600" y="987872"/>
            <a:ext cx="5040560" cy="1368152"/>
          </a:xfrm>
          <a:prstGeom prst="round2DiagRect">
            <a:avLst/>
          </a:prstGeom>
          <a:solidFill>
            <a:srgbClr val="F7BEA7"/>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6600" b="1" dirty="0" err="1">
                <a:ln w="12700">
                  <a:solidFill>
                    <a:srgbClr val="575F6D">
                      <a:satMod val="155000"/>
                    </a:srgbClr>
                  </a:solidFill>
                  <a:prstDash val="solid"/>
                </a:ln>
                <a:solidFill>
                  <a:srgbClr val="FFF39D">
                    <a:tint val="85000"/>
                    <a:satMod val="155000"/>
                  </a:srgbClr>
                </a:solidFill>
                <a:effectLst>
                  <a:glow rad="63500">
                    <a:srgbClr val="F5CD2D">
                      <a:satMod val="175000"/>
                      <a:alpha val="40000"/>
                    </a:srgbClr>
                  </a:glow>
                  <a:outerShdw blurRad="41275" dist="20320" dir="1800000" algn="tl" rotWithShape="0">
                    <a:srgbClr val="000000">
                      <a:alpha val="40000"/>
                    </a:srgbClr>
                  </a:outerShdw>
                </a:effectLst>
              </a:rPr>
              <a:t>ثالثاً </a:t>
            </a:r>
            <a:r>
              <a:rPr lang="ar-SA" sz="6600" b="1" dirty="0">
                <a:ln w="12700">
                  <a:solidFill>
                    <a:srgbClr val="575F6D">
                      <a:satMod val="155000"/>
                    </a:srgbClr>
                  </a:solidFill>
                  <a:prstDash val="solid"/>
                </a:ln>
                <a:solidFill>
                  <a:srgbClr val="FFF39D">
                    <a:tint val="85000"/>
                    <a:satMod val="155000"/>
                  </a:srgbClr>
                </a:solidFill>
                <a:effectLst>
                  <a:glow rad="63500">
                    <a:srgbClr val="F5CD2D">
                      <a:satMod val="175000"/>
                      <a:alpha val="40000"/>
                    </a:srgbClr>
                  </a:glow>
                  <a:outerShdw blurRad="41275" dist="20320" dir="1800000" algn="tl" rotWithShape="0">
                    <a:srgbClr val="000000">
                      <a:alpha val="40000"/>
                    </a:srgbClr>
                  </a:outerShdw>
                </a:effectLst>
              </a:rPr>
              <a:t>: القذف </a:t>
            </a:r>
            <a:endParaRPr lang="en-US" sz="6600" b="1" dirty="0">
              <a:ln w="12700">
                <a:solidFill>
                  <a:srgbClr val="575F6D">
                    <a:satMod val="155000"/>
                  </a:srgbClr>
                </a:solidFill>
                <a:prstDash val="solid"/>
              </a:ln>
              <a:solidFill>
                <a:srgbClr val="FFF39D">
                  <a:tint val="85000"/>
                  <a:satMod val="155000"/>
                </a:srgbClr>
              </a:solidFill>
              <a:effectLst>
                <a:glow rad="63500">
                  <a:srgbClr val="F5CD2D">
                    <a:satMod val="175000"/>
                    <a:alpha val="40000"/>
                  </a:srgbClr>
                </a:glow>
                <a:outerShdw blurRad="41275" dist="20320" dir="1800000" algn="tl" rotWithShape="0">
                  <a:srgbClr val="000000">
                    <a:alpha val="40000"/>
                  </a:srgbClr>
                </a:outerShdw>
              </a:effectLst>
            </a:endParaRPr>
          </a:p>
        </p:txBody>
      </p:sp>
      <p:pic>
        <p:nvPicPr>
          <p:cNvPr id="3" name="صورة 2" descr="إطلاق ألفاظ القذف 2.jpg"/>
          <p:cNvPicPr>
            <a:picLocks noChangeAspect="1"/>
          </p:cNvPicPr>
          <p:nvPr/>
        </p:nvPicPr>
        <p:blipFill>
          <a:blip r:embed="rId2"/>
          <a:stretch>
            <a:fillRect/>
          </a:stretch>
        </p:blipFill>
        <p:spPr>
          <a:xfrm>
            <a:off x="755650" y="2565400"/>
            <a:ext cx="6119813" cy="3533775"/>
          </a:xfrm>
          <a:prstGeom prst="rect">
            <a:avLst/>
          </a:prstGeom>
          <a:ln>
            <a:noFill/>
          </a:ln>
          <a:effectLst>
            <a:outerShdw blurRad="292100" dist="139700" dir="2700000" algn="tl" rotWithShape="0">
              <a:srgbClr val="333333">
                <a:alpha val="65000"/>
              </a:srgbClr>
            </a:outerShdw>
          </a:effectLst>
        </p:spPr>
      </p:pic>
      <p:pic>
        <p:nvPicPr>
          <p:cNvPr id="5" name="صورة 4" descr="images (3).jpg"/>
          <p:cNvPicPr>
            <a:picLocks noChangeAspect="1"/>
          </p:cNvPicPr>
          <p:nvPr/>
        </p:nvPicPr>
        <p:blipFill>
          <a:blip r:embed="rId3" cstate="print"/>
          <a:stretch>
            <a:fillRect/>
          </a:stretch>
        </p:blipFill>
        <p:spPr>
          <a:xfrm>
            <a:off x="3275856" y="3573016"/>
            <a:ext cx="1776412" cy="1646238"/>
          </a:xfrm>
          <a:prstGeom prst="ellipse">
            <a:avLst/>
          </a:prstGeom>
          <a:ln>
            <a:noFill/>
          </a:ln>
          <a:effectLst>
            <a:softEdge rad="112500"/>
          </a:effectLst>
        </p:spPr>
      </p:pic>
    </p:spTree>
    <p:extLst>
      <p:ext uri="{BB962C8B-B14F-4D97-AF65-F5344CB8AC3E}">
        <p14:creationId xmlns:p14="http://schemas.microsoft.com/office/powerpoint/2010/main" val="227949621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 y="533399"/>
            <a:ext cx="8839200" cy="5416868"/>
          </a:xfrm>
          <a:prstGeom prst="rect">
            <a:avLst/>
          </a:prstGeom>
        </p:spPr>
        <p:txBody>
          <a:bodyPr wrap="square">
            <a:spAutoFit/>
          </a:bodyPr>
          <a:lstStyle/>
          <a:p>
            <a:pPr marL="457200" indent="-457200" algn="just">
              <a:buFont typeface="Wingdings" pitchFamily="2" charset="2"/>
              <a:buChar char="v"/>
            </a:pPr>
            <a:r>
              <a:rPr lang="ar-SA" sz="3200" b="1" dirty="0" smtClean="0">
                <a:solidFill>
                  <a:srgbClr val="7030A0"/>
                </a:solidFill>
                <a:latin typeface="Arial" pitchFamily="34" charset="0"/>
                <a:cs typeface="Arial" pitchFamily="34" charset="0"/>
              </a:rPr>
              <a:t>القذف: </a:t>
            </a:r>
            <a:r>
              <a:rPr lang="ar-SA" sz="3200" dirty="0" smtClean="0">
                <a:solidFill>
                  <a:srgbClr val="002060"/>
                </a:solidFill>
                <a:latin typeface="Arial" pitchFamily="34" charset="0"/>
                <a:cs typeface="Arial" pitchFamily="34" charset="0"/>
              </a:rPr>
              <a:t>هو </a:t>
            </a:r>
            <a:r>
              <a:rPr lang="ar-SA" sz="3200" dirty="0">
                <a:solidFill>
                  <a:srgbClr val="002060"/>
                </a:solidFill>
                <a:latin typeface="Arial" pitchFamily="34" charset="0"/>
                <a:cs typeface="Arial" pitchFamily="34" charset="0"/>
              </a:rPr>
              <a:t>الرمي </a:t>
            </a:r>
            <a:r>
              <a:rPr lang="ar-SA" sz="3200" dirty="0" smtClean="0">
                <a:solidFill>
                  <a:srgbClr val="002060"/>
                </a:solidFill>
                <a:latin typeface="Arial" pitchFamily="34" charset="0"/>
                <a:cs typeface="Arial" pitchFamily="34" charset="0"/>
              </a:rPr>
              <a:t>الغير ذكراً أو أنثى بالزنا </a:t>
            </a:r>
            <a:r>
              <a:rPr lang="ar-SA" sz="3200" dirty="0">
                <a:solidFill>
                  <a:srgbClr val="002060"/>
                </a:solidFill>
                <a:latin typeface="Arial" pitchFamily="34" charset="0"/>
                <a:cs typeface="Arial" pitchFamily="34" charset="0"/>
              </a:rPr>
              <a:t>في معرض التعيير أو </a:t>
            </a:r>
            <a:r>
              <a:rPr lang="ar-SA" sz="3200" dirty="0" smtClean="0">
                <a:solidFill>
                  <a:srgbClr val="002060"/>
                </a:solidFill>
                <a:latin typeface="Arial" pitchFamily="34" charset="0"/>
                <a:cs typeface="Arial" pitchFamily="34" charset="0"/>
              </a:rPr>
              <a:t>حال رفض  </a:t>
            </a:r>
            <a:r>
              <a:rPr lang="ar-SA" sz="3200" dirty="0">
                <a:solidFill>
                  <a:srgbClr val="002060"/>
                </a:solidFill>
                <a:latin typeface="Arial" pitchFamily="34" charset="0"/>
                <a:cs typeface="Arial" pitchFamily="34" charset="0"/>
              </a:rPr>
              <a:t>النسب </a:t>
            </a:r>
            <a:r>
              <a:rPr lang="ar-SA" sz="3200" dirty="0" smtClean="0">
                <a:solidFill>
                  <a:srgbClr val="002060"/>
                </a:solidFill>
                <a:latin typeface="Arial" pitchFamily="34" charset="0"/>
                <a:cs typeface="Arial" pitchFamily="34" charset="0"/>
              </a:rPr>
              <a:t>، مما </a:t>
            </a:r>
            <a:r>
              <a:rPr lang="ar-SA" sz="3200" dirty="0">
                <a:solidFill>
                  <a:srgbClr val="002060"/>
                </a:solidFill>
                <a:latin typeface="Arial" pitchFamily="34" charset="0"/>
                <a:cs typeface="Arial" pitchFamily="34" charset="0"/>
              </a:rPr>
              <a:t>يوجب </a:t>
            </a:r>
            <a:r>
              <a:rPr lang="ar-SA" sz="3200" dirty="0" smtClean="0">
                <a:solidFill>
                  <a:srgbClr val="002060"/>
                </a:solidFill>
                <a:latin typeface="Arial" pitchFamily="34" charset="0"/>
                <a:cs typeface="Arial" pitchFamily="34" charset="0"/>
              </a:rPr>
              <a:t>الحد.</a:t>
            </a:r>
          </a:p>
          <a:p>
            <a:pPr marL="457200" indent="-457200" algn="just">
              <a:buFont typeface="Wingdings" pitchFamily="2" charset="2"/>
              <a:buChar char="v"/>
            </a:pPr>
            <a:endParaRPr lang="ar-SA" sz="3200" dirty="0">
              <a:latin typeface="Arial" pitchFamily="34" charset="0"/>
              <a:cs typeface="Arial" pitchFamily="34" charset="0"/>
            </a:endParaRPr>
          </a:p>
          <a:p>
            <a:pPr marL="457200" indent="-457200" algn="just">
              <a:buFont typeface="Wingdings" pitchFamily="2" charset="2"/>
              <a:buChar char="v"/>
            </a:pPr>
            <a:r>
              <a:rPr lang="ar-SA" sz="3200" b="1" dirty="0">
                <a:solidFill>
                  <a:srgbClr val="7030A0"/>
                </a:solidFill>
                <a:latin typeface="Arial" pitchFamily="34" charset="0"/>
                <a:cs typeface="Arial" pitchFamily="34" charset="0"/>
              </a:rPr>
              <a:t>حكم القذف : </a:t>
            </a:r>
            <a:r>
              <a:rPr lang="ar-SA" sz="3200" dirty="0">
                <a:solidFill>
                  <a:srgbClr val="002060"/>
                </a:solidFill>
                <a:latin typeface="Arial" pitchFamily="34" charset="0"/>
                <a:cs typeface="Arial" pitchFamily="34" charset="0"/>
              </a:rPr>
              <a:t>هو محرم بالكتاب والسنة وإجماع الأمة. </a:t>
            </a:r>
          </a:p>
          <a:p>
            <a:pPr marL="457200" indent="-457200" algn="just">
              <a:buFont typeface="Wingdings" pitchFamily="2" charset="2"/>
              <a:buChar char="v"/>
            </a:pPr>
            <a:r>
              <a:rPr lang="ar-SA" sz="3200" dirty="0">
                <a:solidFill>
                  <a:srgbClr val="002060"/>
                </a:solidFill>
                <a:latin typeface="Arial" pitchFamily="34" charset="0"/>
                <a:cs typeface="Arial" pitchFamily="34" charset="0"/>
              </a:rPr>
              <a:t>قال </a:t>
            </a:r>
            <a:r>
              <a:rPr lang="ar-SA" sz="3200" dirty="0" smtClean="0">
                <a:solidFill>
                  <a:srgbClr val="002060"/>
                </a:solidFill>
                <a:latin typeface="Arial" pitchFamily="34" charset="0"/>
                <a:cs typeface="Arial" pitchFamily="34" charset="0"/>
              </a:rPr>
              <a:t>تعالى: (</a:t>
            </a:r>
            <a:r>
              <a:rPr lang="ar-SA" sz="3200" dirty="0" smtClean="0">
                <a:solidFill>
                  <a:srgbClr val="FF0000"/>
                </a:solidFill>
                <a:latin typeface="Arial" pitchFamily="34" charset="0"/>
                <a:cs typeface="Arial" pitchFamily="34" charset="0"/>
              </a:rPr>
              <a:t>إِنَّ </a:t>
            </a:r>
            <a:r>
              <a:rPr lang="ar-SA" sz="3200" dirty="0">
                <a:solidFill>
                  <a:srgbClr val="FF0000"/>
                </a:solidFill>
                <a:latin typeface="Arial" pitchFamily="34" charset="0"/>
                <a:cs typeface="Arial" pitchFamily="34" charset="0"/>
              </a:rPr>
              <a:t>الَّذِينَ يُحِبُّونَ أَن تَشِيعَ الْفَاحِشَةُ فِي الَّذِينَ آمَنُواْ لَهُمْ عَذَابٌ أَلِيمٌ فِي الدُّنْيَا وَالآخِرَةِ وَاللَّهُ يَعْلَمُ وَأَنْتُمْ لاَ </a:t>
            </a:r>
            <a:r>
              <a:rPr lang="ar-SA" sz="3200" dirty="0" smtClean="0">
                <a:solidFill>
                  <a:srgbClr val="FF0000"/>
                </a:solidFill>
                <a:latin typeface="Arial" pitchFamily="34" charset="0"/>
                <a:cs typeface="Arial" pitchFamily="34" charset="0"/>
              </a:rPr>
              <a:t>تَعْلَمُونَ</a:t>
            </a:r>
            <a:r>
              <a:rPr lang="ar-SA" sz="3200" dirty="0" smtClean="0">
                <a:solidFill>
                  <a:srgbClr val="002060"/>
                </a:solidFill>
                <a:latin typeface="Arial" pitchFamily="34" charset="0"/>
                <a:cs typeface="Arial" pitchFamily="34" charset="0"/>
              </a:rPr>
              <a:t>) </a:t>
            </a:r>
            <a:r>
              <a:rPr lang="ar-SA" sz="2000" dirty="0">
                <a:solidFill>
                  <a:srgbClr val="002060"/>
                </a:solidFill>
                <a:latin typeface="Arial" pitchFamily="34" charset="0"/>
                <a:cs typeface="Arial" pitchFamily="34" charset="0"/>
              </a:rPr>
              <a:t>[النور:19] </a:t>
            </a:r>
            <a:endParaRPr lang="ar-SA" sz="2000" dirty="0" smtClean="0">
              <a:solidFill>
                <a:srgbClr val="002060"/>
              </a:solidFill>
              <a:latin typeface="Arial" pitchFamily="34" charset="0"/>
              <a:cs typeface="Arial" pitchFamily="34" charset="0"/>
            </a:endParaRPr>
          </a:p>
          <a:p>
            <a:pPr algn="just"/>
            <a:endParaRPr lang="ar-SA" sz="1600" dirty="0" smtClean="0">
              <a:solidFill>
                <a:srgbClr val="002060"/>
              </a:solidFill>
              <a:latin typeface="Arial" pitchFamily="34" charset="0"/>
              <a:cs typeface="Arial" pitchFamily="34" charset="0"/>
            </a:endParaRPr>
          </a:p>
          <a:p>
            <a:pPr marL="457200" indent="-457200" algn="just">
              <a:buFont typeface="Wingdings" pitchFamily="2" charset="2"/>
              <a:buChar char="v"/>
            </a:pPr>
            <a:r>
              <a:rPr lang="ar-SA" sz="3200" dirty="0" smtClean="0">
                <a:solidFill>
                  <a:srgbClr val="002060"/>
                </a:solidFill>
                <a:latin typeface="Arial" pitchFamily="34" charset="0"/>
                <a:cs typeface="Arial" pitchFamily="34" charset="0"/>
              </a:rPr>
              <a:t>وقال </a:t>
            </a:r>
            <a:r>
              <a:rPr lang="ar-SA" sz="3200" dirty="0">
                <a:solidFill>
                  <a:srgbClr val="002060"/>
                </a:solidFill>
                <a:latin typeface="Arial" pitchFamily="34" charset="0"/>
                <a:cs typeface="Arial" pitchFamily="34" charset="0"/>
              </a:rPr>
              <a:t>النبي </a:t>
            </a:r>
            <a:r>
              <a:rPr lang="en-US" sz="3200" dirty="0">
                <a:solidFill>
                  <a:srgbClr val="002060"/>
                </a:solidFill>
                <a:latin typeface="AGA Arabesque"/>
                <a:ea typeface="Times New Roman"/>
                <a:cs typeface="AL-Mohanad"/>
              </a:rPr>
              <a:t>e</a:t>
            </a:r>
            <a:r>
              <a:rPr lang="ar-SA" sz="3200" dirty="0" smtClean="0">
                <a:solidFill>
                  <a:srgbClr val="002060"/>
                </a:solidFill>
                <a:latin typeface="Arial" pitchFamily="34" charset="0"/>
                <a:cs typeface="Arial" pitchFamily="34" charset="0"/>
              </a:rPr>
              <a:t>" </a:t>
            </a:r>
            <a:r>
              <a:rPr lang="ar-SA" sz="3200" dirty="0">
                <a:solidFill>
                  <a:srgbClr val="FF0000"/>
                </a:solidFill>
                <a:latin typeface="Arial" pitchFamily="34" charset="0"/>
                <a:cs typeface="Arial" pitchFamily="34" charset="0"/>
              </a:rPr>
              <a:t>اجتنبوا السبع </a:t>
            </a:r>
            <a:r>
              <a:rPr lang="ar-SA" sz="3200" dirty="0" smtClean="0">
                <a:solidFill>
                  <a:srgbClr val="FF0000"/>
                </a:solidFill>
                <a:latin typeface="Arial" pitchFamily="34" charset="0"/>
                <a:cs typeface="Arial" pitchFamily="34" charset="0"/>
              </a:rPr>
              <a:t>الموبقات </a:t>
            </a:r>
            <a:r>
              <a:rPr lang="ar-SA" sz="3200" dirty="0">
                <a:solidFill>
                  <a:srgbClr val="FF0000"/>
                </a:solidFill>
                <a:latin typeface="Arial" pitchFamily="34" charset="0"/>
                <a:cs typeface="Arial" pitchFamily="34" charset="0"/>
              </a:rPr>
              <a:t>قالوا: يا رسول الله وما هن؟ قال: الشرك بالله ... وقذف المحصنات المؤمنات </a:t>
            </a:r>
            <a:r>
              <a:rPr lang="ar-SA" sz="3200" dirty="0" smtClean="0">
                <a:solidFill>
                  <a:srgbClr val="FF0000"/>
                </a:solidFill>
                <a:latin typeface="Arial" pitchFamily="34" charset="0"/>
                <a:cs typeface="Arial" pitchFamily="34" charset="0"/>
              </a:rPr>
              <a:t>الغافلات</a:t>
            </a:r>
            <a:r>
              <a:rPr lang="ar-SA" sz="3200" dirty="0" smtClean="0">
                <a:solidFill>
                  <a:srgbClr val="002060"/>
                </a:solidFill>
                <a:latin typeface="Arial" pitchFamily="34" charset="0"/>
                <a:cs typeface="Arial" pitchFamily="34" charset="0"/>
              </a:rPr>
              <a:t>". </a:t>
            </a:r>
            <a:r>
              <a:rPr lang="ar-SA" sz="3200" dirty="0">
                <a:solidFill>
                  <a:srgbClr val="002060"/>
                </a:solidFill>
                <a:latin typeface="Arial" pitchFamily="34" charset="0"/>
                <a:cs typeface="Arial" pitchFamily="34" charset="0"/>
              </a:rPr>
              <a:t>	</a:t>
            </a:r>
            <a:endParaRPr lang="ar-SA" sz="3200" dirty="0" smtClean="0">
              <a:solidFill>
                <a:srgbClr val="002060"/>
              </a:solidFill>
              <a:latin typeface="Arial" pitchFamily="34" charset="0"/>
              <a:cs typeface="Arial" pitchFamily="34" charset="0"/>
            </a:endParaRPr>
          </a:p>
          <a:p>
            <a:pPr algn="just"/>
            <a:endParaRPr lang="ar-SA" sz="1000" dirty="0">
              <a:solidFill>
                <a:srgbClr val="002060"/>
              </a:solidFill>
              <a:latin typeface="Arial" pitchFamily="34" charset="0"/>
              <a:cs typeface="Arial" pitchFamily="34" charset="0"/>
            </a:endParaRPr>
          </a:p>
          <a:p>
            <a:pPr marL="457200" indent="-457200">
              <a:buFont typeface="Wingdings" pitchFamily="2" charset="2"/>
              <a:buChar char="v"/>
            </a:pPr>
            <a:r>
              <a:rPr lang="ar-SA" sz="3200" dirty="0">
                <a:solidFill>
                  <a:srgbClr val="002060"/>
                </a:solidFill>
                <a:latin typeface="Arial" pitchFamily="34" charset="0"/>
                <a:cs typeface="Arial" pitchFamily="34" charset="0"/>
              </a:rPr>
              <a:t>كما أجمع العلماء على تحريم القذف وعدوه من </a:t>
            </a:r>
            <a:r>
              <a:rPr lang="ar-SA" sz="3200" dirty="0" smtClean="0">
                <a:solidFill>
                  <a:srgbClr val="002060"/>
                </a:solidFill>
                <a:latin typeface="Arial" pitchFamily="34" charset="0"/>
                <a:cs typeface="Arial" pitchFamily="34" charset="0"/>
              </a:rPr>
              <a:t>الكبائر.</a:t>
            </a:r>
            <a:endParaRPr lang="ar-SA" sz="3200"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381355981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مربع نص 1"/>
          <p:cNvSpPr txBox="1">
            <a:spLocks noChangeArrowheads="1"/>
          </p:cNvSpPr>
          <p:nvPr/>
        </p:nvSpPr>
        <p:spPr bwMode="auto">
          <a:xfrm>
            <a:off x="762001" y="765175"/>
            <a:ext cx="7481888" cy="4370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just" rtl="1" eaLnBrk="1" hangingPunct="1">
              <a:buClr>
                <a:srgbClr val="FF7C80"/>
              </a:buClr>
              <a:buFont typeface="Wingdings" pitchFamily="2" charset="2"/>
              <a:buChar char="§"/>
            </a:pPr>
            <a:r>
              <a:rPr lang="ar-SA" sz="3600" b="1" dirty="0" smtClean="0">
                <a:solidFill>
                  <a:srgbClr val="7030A0"/>
                </a:solidFill>
              </a:rPr>
              <a:t>حكمة تحريم القذف:</a:t>
            </a:r>
            <a:endParaRPr lang="ar-SA" sz="3600" b="1" dirty="0">
              <a:solidFill>
                <a:srgbClr val="7030A0"/>
              </a:solidFill>
            </a:endParaRPr>
          </a:p>
          <a:p>
            <a:pPr marL="457200" indent="-457200" algn="just" rtl="1" eaLnBrk="1" hangingPunct="1">
              <a:buClr>
                <a:srgbClr val="FF7C80"/>
              </a:buClr>
              <a:buFont typeface="Wingdings" pitchFamily="2" charset="2"/>
              <a:buChar char="§"/>
            </a:pPr>
            <a:r>
              <a:rPr lang="ar-SA" sz="3200" b="1" dirty="0" smtClean="0">
                <a:solidFill>
                  <a:srgbClr val="002060"/>
                </a:solidFill>
              </a:rPr>
              <a:t>لبشاعة </a:t>
            </a:r>
            <a:r>
              <a:rPr lang="ar-SA" sz="3200" b="1" dirty="0">
                <a:solidFill>
                  <a:srgbClr val="002060"/>
                </a:solidFill>
              </a:rPr>
              <a:t>القذف </a:t>
            </a:r>
            <a:r>
              <a:rPr lang="ar-SA" sz="3200" b="1" dirty="0" smtClean="0">
                <a:solidFill>
                  <a:srgbClr val="002060"/>
                </a:solidFill>
              </a:rPr>
              <a:t>.</a:t>
            </a:r>
          </a:p>
          <a:p>
            <a:pPr marL="457200" indent="-457200" algn="just" rtl="1" eaLnBrk="1" hangingPunct="1">
              <a:buClr>
                <a:srgbClr val="FF7C80"/>
              </a:buClr>
              <a:buFont typeface="Wingdings" pitchFamily="2" charset="2"/>
              <a:buChar char="§"/>
            </a:pPr>
            <a:r>
              <a:rPr lang="ar-SA" sz="3200" b="1" dirty="0" smtClean="0">
                <a:solidFill>
                  <a:srgbClr val="002060"/>
                </a:solidFill>
              </a:rPr>
              <a:t>لحماية </a:t>
            </a:r>
            <a:r>
              <a:rPr lang="ar-SA" sz="3200" b="1" dirty="0">
                <a:solidFill>
                  <a:srgbClr val="002060"/>
                </a:solidFill>
              </a:rPr>
              <a:t>الاعراض و صونها </a:t>
            </a:r>
            <a:r>
              <a:rPr lang="ar-SA" sz="3200" b="1" dirty="0" smtClean="0">
                <a:solidFill>
                  <a:srgbClr val="002060"/>
                </a:solidFill>
              </a:rPr>
              <a:t>.</a:t>
            </a:r>
          </a:p>
          <a:p>
            <a:pPr marL="457200" indent="-457200" algn="just" rtl="1" eaLnBrk="1" hangingPunct="1">
              <a:buClr>
                <a:srgbClr val="FF7C80"/>
              </a:buClr>
              <a:buFont typeface="Wingdings" pitchFamily="2" charset="2"/>
              <a:buChar char="§"/>
            </a:pPr>
            <a:r>
              <a:rPr lang="ar-SA" sz="3200" b="1" dirty="0" smtClean="0">
                <a:solidFill>
                  <a:srgbClr val="002060"/>
                </a:solidFill>
              </a:rPr>
              <a:t>المحافظة </a:t>
            </a:r>
            <a:r>
              <a:rPr lang="ar-SA" sz="3200" b="1" dirty="0">
                <a:solidFill>
                  <a:srgbClr val="002060"/>
                </a:solidFill>
              </a:rPr>
              <a:t>على سمعة الأنسان </a:t>
            </a:r>
            <a:r>
              <a:rPr lang="ar-SA" sz="3200" b="1" dirty="0" smtClean="0">
                <a:solidFill>
                  <a:srgbClr val="002060"/>
                </a:solidFill>
              </a:rPr>
              <a:t>.</a:t>
            </a:r>
          </a:p>
          <a:p>
            <a:pPr marL="457200" indent="-457200" algn="just" rtl="1" eaLnBrk="1" hangingPunct="1">
              <a:buClr>
                <a:srgbClr val="FF7C80"/>
              </a:buClr>
              <a:buFont typeface="Wingdings" pitchFamily="2" charset="2"/>
              <a:buChar char="§"/>
            </a:pPr>
            <a:r>
              <a:rPr lang="ar-SA" sz="3200" b="1" dirty="0" smtClean="0">
                <a:solidFill>
                  <a:srgbClr val="002060"/>
                </a:solidFill>
              </a:rPr>
              <a:t>منع </a:t>
            </a:r>
            <a:r>
              <a:rPr lang="ar-SA" sz="3200" b="1" dirty="0">
                <a:solidFill>
                  <a:srgbClr val="002060"/>
                </a:solidFill>
              </a:rPr>
              <a:t>ضعاف النفوس من إشاعة الفاحشة </a:t>
            </a:r>
            <a:r>
              <a:rPr lang="ar-SA" sz="3200" b="1" dirty="0" smtClean="0">
                <a:solidFill>
                  <a:srgbClr val="002060"/>
                </a:solidFill>
              </a:rPr>
              <a:t>.</a:t>
            </a:r>
          </a:p>
          <a:p>
            <a:pPr marL="457200" indent="-457200" algn="just" rtl="1" eaLnBrk="1" hangingPunct="1">
              <a:buClr>
                <a:srgbClr val="FF7C80"/>
              </a:buClr>
              <a:buFont typeface="Wingdings" pitchFamily="2" charset="2"/>
              <a:buChar char="§"/>
            </a:pPr>
            <a:r>
              <a:rPr lang="ar-SA" sz="3200" b="1" dirty="0" smtClean="0">
                <a:solidFill>
                  <a:srgbClr val="002060"/>
                </a:solidFill>
              </a:rPr>
              <a:t> والمحافظة </a:t>
            </a:r>
            <a:r>
              <a:rPr lang="ar-SA" sz="3200" b="1" dirty="0">
                <a:solidFill>
                  <a:srgbClr val="002060"/>
                </a:solidFill>
              </a:rPr>
              <a:t>على مشاعر أفراد الأسرة عموما والعمل على </a:t>
            </a:r>
            <a:r>
              <a:rPr lang="ar-SA" sz="3200" b="1" dirty="0" smtClean="0">
                <a:solidFill>
                  <a:srgbClr val="002060"/>
                </a:solidFill>
              </a:rPr>
              <a:t>تماسكها.</a:t>
            </a:r>
          </a:p>
          <a:p>
            <a:pPr marL="457200" indent="-457200" algn="just" rtl="1" eaLnBrk="1" hangingPunct="1">
              <a:buClr>
                <a:srgbClr val="FF7C80"/>
              </a:buClr>
              <a:buFont typeface="Wingdings" pitchFamily="2" charset="2"/>
              <a:buChar char="§"/>
            </a:pPr>
            <a:r>
              <a:rPr lang="ar-SA" sz="3200" b="1" dirty="0" smtClean="0">
                <a:solidFill>
                  <a:srgbClr val="002060"/>
                </a:solidFill>
              </a:rPr>
              <a:t>وبالتالي </a:t>
            </a:r>
            <a:r>
              <a:rPr lang="ar-SA" sz="3200" b="1" dirty="0">
                <a:solidFill>
                  <a:srgbClr val="002060"/>
                </a:solidFill>
              </a:rPr>
              <a:t>تماسك أفراد المجتمع كلهم .</a:t>
            </a:r>
          </a:p>
          <a:p>
            <a:pPr algn="r" rtl="1" eaLnBrk="1" hangingPunct="1">
              <a:buClr>
                <a:srgbClr val="FF7C80"/>
              </a:buClr>
              <a:buFont typeface="Wingdings" pitchFamily="2" charset="2"/>
              <a:buChar char="§"/>
            </a:pPr>
            <a:endParaRPr lang="en-US" dirty="0"/>
          </a:p>
        </p:txBody>
      </p:sp>
    </p:spTree>
    <p:extLst>
      <p:ext uri="{BB962C8B-B14F-4D97-AF65-F5344CB8AC3E}">
        <p14:creationId xmlns:p14="http://schemas.microsoft.com/office/powerpoint/2010/main" val="365901248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مربع نص 1"/>
          <p:cNvSpPr txBox="1">
            <a:spLocks noChangeArrowheads="1"/>
          </p:cNvSpPr>
          <p:nvPr/>
        </p:nvSpPr>
        <p:spPr bwMode="auto">
          <a:xfrm>
            <a:off x="152400" y="228600"/>
            <a:ext cx="8610599" cy="6463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marL="571500" indent="-571500" algn="just" rtl="1" eaLnBrk="1" hangingPunct="1">
              <a:buClr>
                <a:srgbClr val="FF7C80"/>
              </a:buClr>
              <a:buFont typeface="Wingdings" pitchFamily="2" charset="2"/>
              <a:buChar char="q"/>
            </a:pPr>
            <a:r>
              <a:rPr lang="ar-SA" sz="3600" b="1" dirty="0" smtClean="0">
                <a:solidFill>
                  <a:srgbClr val="243C25"/>
                </a:solidFill>
              </a:rPr>
              <a:t>العقوبة </a:t>
            </a:r>
            <a:r>
              <a:rPr lang="ar-SA" sz="3600" b="1" dirty="0">
                <a:solidFill>
                  <a:srgbClr val="243C25"/>
                </a:solidFill>
              </a:rPr>
              <a:t>والمخاطر المترتبة على القذف : </a:t>
            </a:r>
          </a:p>
          <a:p>
            <a:pPr marL="457200" indent="-457200" algn="just" rtl="1" eaLnBrk="1" hangingPunct="1">
              <a:buClr>
                <a:srgbClr val="FF7C80"/>
              </a:buClr>
              <a:buFont typeface="Wingdings" pitchFamily="2" charset="2"/>
              <a:buChar char="§"/>
            </a:pPr>
            <a:r>
              <a:rPr lang="ar-SA" sz="3200" b="1" dirty="0">
                <a:solidFill>
                  <a:srgbClr val="002060"/>
                </a:solidFill>
              </a:rPr>
              <a:t>جلد القاذف ثمانين جلده </a:t>
            </a:r>
            <a:r>
              <a:rPr lang="ar-SA" sz="3200" b="1" dirty="0" smtClean="0">
                <a:solidFill>
                  <a:srgbClr val="002060"/>
                </a:solidFill>
              </a:rPr>
              <a:t>.</a:t>
            </a:r>
          </a:p>
          <a:p>
            <a:pPr marL="457200" indent="-457200" algn="just" rtl="1" eaLnBrk="1" hangingPunct="1">
              <a:buClr>
                <a:srgbClr val="FF7C80"/>
              </a:buClr>
              <a:buFont typeface="Wingdings" pitchFamily="2" charset="2"/>
              <a:buChar char="§"/>
            </a:pPr>
            <a:r>
              <a:rPr lang="ar-SA" sz="3200" b="1" dirty="0" smtClean="0">
                <a:solidFill>
                  <a:srgbClr val="002060"/>
                </a:solidFill>
              </a:rPr>
              <a:t> </a:t>
            </a:r>
            <a:r>
              <a:rPr lang="ar-SA" sz="3200" b="1" dirty="0">
                <a:solidFill>
                  <a:srgbClr val="002060"/>
                </a:solidFill>
              </a:rPr>
              <a:t>ووصفه بالفاسق </a:t>
            </a:r>
            <a:r>
              <a:rPr lang="ar-SA" sz="3200" b="1" dirty="0" smtClean="0">
                <a:solidFill>
                  <a:srgbClr val="002060"/>
                </a:solidFill>
              </a:rPr>
              <a:t>.</a:t>
            </a:r>
          </a:p>
          <a:p>
            <a:pPr marL="457200" indent="-457200" algn="just" rtl="1" eaLnBrk="1" hangingPunct="1">
              <a:buClr>
                <a:srgbClr val="FF7C80"/>
              </a:buClr>
              <a:buFont typeface="Wingdings" pitchFamily="2" charset="2"/>
              <a:buChar char="§"/>
            </a:pPr>
            <a:r>
              <a:rPr lang="ar-SA" sz="3200" b="1" dirty="0" smtClean="0">
                <a:solidFill>
                  <a:srgbClr val="002060"/>
                </a:solidFill>
              </a:rPr>
              <a:t> </a:t>
            </a:r>
            <a:r>
              <a:rPr lang="ar-SA" sz="3200" b="1" dirty="0">
                <a:solidFill>
                  <a:srgbClr val="002060"/>
                </a:solidFill>
              </a:rPr>
              <a:t>وعدم قبول شهادته .</a:t>
            </a:r>
          </a:p>
          <a:p>
            <a:pPr marL="571500" indent="-571500" algn="just" rtl="1" eaLnBrk="1" hangingPunct="1">
              <a:buClr>
                <a:srgbClr val="FF7C80"/>
              </a:buClr>
              <a:buFont typeface="Wingdings" pitchFamily="2" charset="2"/>
              <a:buChar char="q"/>
            </a:pPr>
            <a:r>
              <a:rPr lang="ar-SA" sz="3600" b="1" dirty="0">
                <a:solidFill>
                  <a:srgbClr val="243C25"/>
                </a:solidFill>
              </a:rPr>
              <a:t>أما مخاطرة فهي </a:t>
            </a:r>
            <a:r>
              <a:rPr lang="ar-SA" sz="3600" b="1" dirty="0" smtClean="0">
                <a:solidFill>
                  <a:srgbClr val="243C25"/>
                </a:solidFill>
              </a:rPr>
              <a:t>:</a:t>
            </a:r>
          </a:p>
          <a:p>
            <a:pPr marL="571500" indent="-571500" algn="just" rtl="1" eaLnBrk="1" hangingPunct="1">
              <a:buClr>
                <a:srgbClr val="FF7C80"/>
              </a:buClr>
              <a:buFont typeface="Wingdings" pitchFamily="2" charset="2"/>
              <a:buChar char="§"/>
            </a:pPr>
            <a:r>
              <a:rPr lang="ar-SA" sz="3200" b="1" dirty="0" smtClean="0">
                <a:solidFill>
                  <a:srgbClr val="002060"/>
                </a:solidFill>
              </a:rPr>
              <a:t>أن القذف يؤدي </a:t>
            </a:r>
            <a:r>
              <a:rPr lang="ar-SA" sz="3200" b="1" dirty="0">
                <a:solidFill>
                  <a:srgbClr val="002060"/>
                </a:solidFill>
              </a:rPr>
              <a:t>الى لحوق العار والمعرة بالمقذوف والمقذوفة </a:t>
            </a:r>
            <a:r>
              <a:rPr lang="ar-SA" sz="3200" b="1" dirty="0" smtClean="0">
                <a:solidFill>
                  <a:srgbClr val="002060"/>
                </a:solidFill>
              </a:rPr>
              <a:t>وأقاربهما.</a:t>
            </a:r>
          </a:p>
          <a:p>
            <a:pPr marL="571500" indent="-571500" algn="just" rtl="1" eaLnBrk="1" hangingPunct="1">
              <a:buClr>
                <a:srgbClr val="FF7C80"/>
              </a:buClr>
              <a:buFont typeface="Wingdings" pitchFamily="2" charset="2"/>
              <a:buChar char="§"/>
            </a:pPr>
            <a:r>
              <a:rPr lang="ar-SA" sz="3200" b="1" dirty="0" smtClean="0">
                <a:solidFill>
                  <a:srgbClr val="002060"/>
                </a:solidFill>
              </a:rPr>
              <a:t>وتتشعب </a:t>
            </a:r>
            <a:r>
              <a:rPr lang="ar-SA" sz="3200" b="1" dirty="0">
                <a:solidFill>
                  <a:srgbClr val="002060"/>
                </a:solidFill>
              </a:rPr>
              <a:t>ظنون الناس </a:t>
            </a:r>
            <a:r>
              <a:rPr lang="ar-SA" sz="3200" b="1" dirty="0" smtClean="0">
                <a:solidFill>
                  <a:srgbClr val="002060"/>
                </a:solidFill>
              </a:rPr>
              <a:t>فيهم، </a:t>
            </a:r>
            <a:r>
              <a:rPr lang="ar-SA" sz="3200" b="1" dirty="0">
                <a:solidFill>
                  <a:srgbClr val="002060"/>
                </a:solidFill>
              </a:rPr>
              <a:t>ويؤدي ذلك الى التشكيك في نسب الأولاد </a:t>
            </a:r>
            <a:r>
              <a:rPr lang="ar-SA" sz="3200" b="1" dirty="0" smtClean="0">
                <a:solidFill>
                  <a:srgbClr val="002060"/>
                </a:solidFill>
              </a:rPr>
              <a:t>.</a:t>
            </a:r>
          </a:p>
          <a:p>
            <a:pPr marL="571500" indent="-571500" algn="just" rtl="1" eaLnBrk="1" hangingPunct="1">
              <a:buClr>
                <a:srgbClr val="FF7C80"/>
              </a:buClr>
              <a:buFont typeface="Wingdings" pitchFamily="2" charset="2"/>
              <a:buChar char="§"/>
            </a:pPr>
            <a:r>
              <a:rPr lang="ar-SA" sz="3200" b="1" dirty="0" smtClean="0">
                <a:solidFill>
                  <a:srgbClr val="002060"/>
                </a:solidFill>
              </a:rPr>
              <a:t> </a:t>
            </a:r>
            <a:r>
              <a:rPr lang="ar-SA" sz="3200" b="1" dirty="0">
                <a:solidFill>
                  <a:srgbClr val="002060"/>
                </a:solidFill>
              </a:rPr>
              <a:t>ويتسبب في تفكك </a:t>
            </a:r>
            <a:r>
              <a:rPr lang="ar-SA" sz="3200" b="1" dirty="0" smtClean="0">
                <a:solidFill>
                  <a:srgbClr val="002060"/>
                </a:solidFill>
              </a:rPr>
              <a:t>الأسر وانهيارها.</a:t>
            </a:r>
          </a:p>
          <a:p>
            <a:pPr marL="571500" indent="-571500" algn="just" rtl="1" eaLnBrk="1" hangingPunct="1">
              <a:buClr>
                <a:srgbClr val="FF7C80"/>
              </a:buClr>
              <a:buFont typeface="Wingdings" pitchFamily="2" charset="2"/>
              <a:buChar char="§"/>
            </a:pPr>
            <a:r>
              <a:rPr lang="ar-SA" sz="3200" b="1" dirty="0" smtClean="0">
                <a:solidFill>
                  <a:srgbClr val="002060"/>
                </a:solidFill>
              </a:rPr>
              <a:t> </a:t>
            </a:r>
            <a:r>
              <a:rPr lang="ar-SA" sz="3200" b="1" dirty="0">
                <a:solidFill>
                  <a:srgbClr val="002060"/>
                </a:solidFill>
              </a:rPr>
              <a:t>كما يؤدي الى الأحقاد والعداوة بين أفراد الأسرة </a:t>
            </a:r>
            <a:r>
              <a:rPr lang="ar-SA" sz="3200" b="1" dirty="0" smtClean="0">
                <a:solidFill>
                  <a:srgbClr val="002060"/>
                </a:solidFill>
              </a:rPr>
              <a:t>.</a:t>
            </a:r>
          </a:p>
          <a:p>
            <a:pPr marL="571500" indent="-571500" algn="just" rtl="1" eaLnBrk="1" hangingPunct="1">
              <a:buClr>
                <a:srgbClr val="FF7C80"/>
              </a:buClr>
              <a:buFont typeface="Wingdings" pitchFamily="2" charset="2"/>
              <a:buChar char="§"/>
            </a:pPr>
            <a:r>
              <a:rPr lang="ar-SA" sz="3200" b="1" dirty="0" smtClean="0">
                <a:solidFill>
                  <a:srgbClr val="002060"/>
                </a:solidFill>
              </a:rPr>
              <a:t> </a:t>
            </a:r>
            <a:r>
              <a:rPr lang="ar-SA" sz="3200" b="1" dirty="0">
                <a:solidFill>
                  <a:srgbClr val="002060"/>
                </a:solidFill>
              </a:rPr>
              <a:t>وأحيانا الى المشاجرات وسفك الدماء .</a:t>
            </a:r>
          </a:p>
          <a:p>
            <a:pPr algn="r" rtl="1" eaLnBrk="1" hangingPunct="1">
              <a:buClr>
                <a:srgbClr val="FF7C80"/>
              </a:buClr>
              <a:buFont typeface="Wingdings" pitchFamily="2" charset="2"/>
              <a:buChar char="§"/>
            </a:pPr>
            <a:endParaRPr lang="en-US" dirty="0"/>
          </a:p>
        </p:txBody>
      </p:sp>
    </p:spTree>
    <p:extLst>
      <p:ext uri="{BB962C8B-B14F-4D97-AF65-F5344CB8AC3E}">
        <p14:creationId xmlns:p14="http://schemas.microsoft.com/office/powerpoint/2010/main" val="306660910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ذو زوايا قطرية مستديرة 1"/>
          <p:cNvSpPr/>
          <p:nvPr/>
        </p:nvSpPr>
        <p:spPr>
          <a:xfrm>
            <a:off x="2483768" y="1268760"/>
            <a:ext cx="5328592" cy="1440160"/>
          </a:xfrm>
          <a:prstGeom prst="round2DiagRect">
            <a:avLst/>
          </a:prstGeom>
          <a:solidFill>
            <a:srgbClr val="F7BEA7"/>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6000" b="1" dirty="0" err="1">
                <a:ln w="12700">
                  <a:solidFill>
                    <a:schemeClr val="tx2">
                      <a:satMod val="155000"/>
                    </a:schemeClr>
                  </a:solidFill>
                  <a:prstDash val="solid"/>
                </a:ln>
                <a:solidFill>
                  <a:schemeClr val="bg2">
                    <a:tint val="85000"/>
                    <a:satMod val="155000"/>
                  </a:schemeClr>
                </a:solidFill>
                <a:effectLst>
                  <a:glow rad="63500">
                    <a:schemeClr val="accent4">
                      <a:satMod val="175000"/>
                      <a:alpha val="40000"/>
                    </a:schemeClr>
                  </a:glow>
                  <a:outerShdw blurRad="41275" dist="20320" dir="1800000" algn="tl" rotWithShape="0">
                    <a:srgbClr val="000000">
                      <a:alpha val="40000"/>
                    </a:srgbClr>
                  </a:outerShdw>
                </a:effectLst>
              </a:rPr>
              <a:t>رابعاً </a:t>
            </a:r>
            <a:r>
              <a:rPr lang="ar-SA" sz="6000" b="1" dirty="0">
                <a:ln w="12700">
                  <a:solidFill>
                    <a:schemeClr val="tx2">
                      <a:satMod val="155000"/>
                    </a:schemeClr>
                  </a:solidFill>
                  <a:prstDash val="solid"/>
                </a:ln>
                <a:solidFill>
                  <a:schemeClr val="bg2">
                    <a:tint val="85000"/>
                    <a:satMod val="155000"/>
                  </a:schemeClr>
                </a:solidFill>
                <a:effectLst>
                  <a:glow rad="63500">
                    <a:schemeClr val="accent4">
                      <a:satMod val="175000"/>
                      <a:alpha val="40000"/>
                    </a:schemeClr>
                  </a:glow>
                  <a:outerShdw blurRad="41275" dist="20320" dir="1800000" algn="tl" rotWithShape="0">
                    <a:srgbClr val="000000">
                      <a:alpha val="40000"/>
                    </a:srgbClr>
                  </a:outerShdw>
                </a:effectLst>
              </a:rPr>
              <a:t>: </a:t>
            </a:r>
            <a:r>
              <a:rPr lang="ar-SA" sz="6000" b="1" dirty="0" err="1">
                <a:ln w="12700">
                  <a:solidFill>
                    <a:schemeClr val="tx2">
                      <a:satMod val="155000"/>
                    </a:schemeClr>
                  </a:solidFill>
                  <a:prstDash val="solid"/>
                </a:ln>
                <a:solidFill>
                  <a:schemeClr val="bg2">
                    <a:tint val="85000"/>
                    <a:satMod val="155000"/>
                  </a:schemeClr>
                </a:solidFill>
                <a:effectLst>
                  <a:glow rad="63500">
                    <a:schemeClr val="accent4">
                      <a:satMod val="175000"/>
                      <a:alpha val="40000"/>
                    </a:schemeClr>
                  </a:glow>
                  <a:outerShdw blurRad="41275" dist="20320" dir="1800000" algn="tl" rotWithShape="0">
                    <a:srgbClr val="000000">
                      <a:alpha val="40000"/>
                    </a:srgbClr>
                  </a:outerShdw>
                </a:effectLst>
              </a:rPr>
              <a:t>الأختلاط</a:t>
            </a:r>
            <a:endParaRPr lang="en-US" sz="6000" b="1" dirty="0">
              <a:ln w="12700">
                <a:solidFill>
                  <a:schemeClr val="tx2">
                    <a:satMod val="155000"/>
                  </a:schemeClr>
                </a:solidFill>
                <a:prstDash val="solid"/>
              </a:ln>
              <a:solidFill>
                <a:schemeClr val="bg2">
                  <a:tint val="85000"/>
                  <a:satMod val="155000"/>
                </a:schemeClr>
              </a:solidFill>
              <a:effectLst>
                <a:glow rad="63500">
                  <a:schemeClr val="accent4">
                    <a:satMod val="175000"/>
                    <a:alpha val="40000"/>
                  </a:schemeClr>
                </a:glow>
                <a:outerShdw blurRad="41275" dist="20320" dir="1800000" algn="tl" rotWithShape="0">
                  <a:srgbClr val="000000">
                    <a:alpha val="40000"/>
                  </a:srgbClr>
                </a:outerShdw>
              </a:effectLst>
            </a:endParaRPr>
          </a:p>
        </p:txBody>
      </p:sp>
      <p:pic>
        <p:nvPicPr>
          <p:cNvPr id="6" name="صورة 5" descr="Mixing.jpg"/>
          <p:cNvPicPr>
            <a:picLocks noChangeAspect="1"/>
          </p:cNvPicPr>
          <p:nvPr/>
        </p:nvPicPr>
        <p:blipFill>
          <a:blip r:embed="rId2"/>
          <a:stretch>
            <a:fillRect/>
          </a:stretch>
        </p:blipFill>
        <p:spPr>
          <a:xfrm>
            <a:off x="3708400" y="3429000"/>
            <a:ext cx="4824413" cy="2736850"/>
          </a:xfrm>
          <a:prstGeom prst="rect">
            <a:avLst/>
          </a:prstGeom>
          <a:ln>
            <a:noFill/>
          </a:ln>
          <a:effectLst>
            <a:outerShdw blurRad="292100" dist="139700" dir="2700000" algn="tl" rotWithShape="0">
              <a:srgbClr val="333333">
                <a:alpha val="65000"/>
              </a:srgbClr>
            </a:outerShdw>
          </a:effectLst>
        </p:spPr>
      </p:pic>
      <p:pic>
        <p:nvPicPr>
          <p:cNvPr id="5" name="صورة 4" descr="images (7).jpg"/>
          <p:cNvPicPr>
            <a:picLocks noChangeAspect="1"/>
          </p:cNvPicPr>
          <p:nvPr/>
        </p:nvPicPr>
        <p:blipFill>
          <a:blip r:embed="rId3" cstate="print"/>
          <a:stretch>
            <a:fillRect/>
          </a:stretch>
        </p:blipFill>
        <p:spPr>
          <a:xfrm>
            <a:off x="539552" y="2996952"/>
            <a:ext cx="3240360" cy="3312368"/>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01033163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609600" y="533400"/>
            <a:ext cx="8077200" cy="5562600"/>
          </a:xfrm>
        </p:spPr>
        <p:txBody>
          <a:bodyPr>
            <a:normAutofit/>
          </a:bodyPr>
          <a:lstStyle/>
          <a:p>
            <a:pPr algn="just">
              <a:buFont typeface="Wingdings" pitchFamily="2" charset="2"/>
              <a:buChar char="q"/>
            </a:pPr>
            <a:r>
              <a:rPr lang="ar-SA" sz="3200" b="1" dirty="0" smtClean="0">
                <a:solidFill>
                  <a:srgbClr val="C00000"/>
                </a:solidFill>
                <a:latin typeface="Arial" pitchFamily="34" charset="0"/>
                <a:cs typeface="Arial" pitchFamily="34" charset="0"/>
              </a:rPr>
              <a:t>الاختلاط</a:t>
            </a:r>
            <a:r>
              <a:rPr lang="ar-SA" sz="3200" dirty="0" smtClean="0">
                <a:solidFill>
                  <a:srgbClr val="002060"/>
                </a:solidFill>
                <a:latin typeface="Arial" pitchFamily="34" charset="0"/>
                <a:cs typeface="Arial" pitchFamily="34" charset="0"/>
              </a:rPr>
              <a:t> هو اجتماع الرجال بالنساء غير المحارم، من غير حاجة مشروعة، وذلك كالاختلاط في الحفلات العامة أو المناسبات أو المنتديات أو حال استقبال الزوار أو في ميدان العمل او المدارس والجامعات...</a:t>
            </a:r>
          </a:p>
          <a:p>
            <a:pPr marL="0" indent="0" algn="just">
              <a:buNone/>
            </a:pPr>
            <a:endParaRPr lang="ar-SA" sz="1000" dirty="0" smtClean="0">
              <a:solidFill>
                <a:srgbClr val="002060"/>
              </a:solidFill>
              <a:latin typeface="Arial" pitchFamily="34" charset="0"/>
              <a:cs typeface="Arial" pitchFamily="34" charset="0"/>
            </a:endParaRPr>
          </a:p>
          <a:p>
            <a:pPr algn="just">
              <a:buFont typeface="Wingdings" pitchFamily="2" charset="2"/>
              <a:buChar char="q"/>
            </a:pPr>
            <a:r>
              <a:rPr lang="ar-SA" sz="3200" b="1" dirty="0" smtClean="0">
                <a:solidFill>
                  <a:srgbClr val="C00000"/>
                </a:solidFill>
                <a:latin typeface="Arial" pitchFamily="34" charset="0"/>
                <a:cs typeface="Arial" pitchFamily="34" charset="0"/>
              </a:rPr>
              <a:t>حكمه: </a:t>
            </a:r>
            <a:r>
              <a:rPr lang="ar-SA" sz="3200" dirty="0" smtClean="0">
                <a:solidFill>
                  <a:srgbClr val="002060"/>
                </a:solidFill>
                <a:latin typeface="Arial" pitchFamily="34" charset="0"/>
                <a:cs typeface="Arial" pitchFamily="34" charset="0"/>
              </a:rPr>
              <a:t>الاختلاط محرم لما له من أضرار ومخاطر كثيرة.</a:t>
            </a:r>
          </a:p>
          <a:p>
            <a:pPr marL="0" indent="0" algn="just">
              <a:buNone/>
            </a:pPr>
            <a:endParaRPr lang="ar-SA" sz="1000" dirty="0" smtClean="0">
              <a:solidFill>
                <a:srgbClr val="002060"/>
              </a:solidFill>
              <a:latin typeface="Arial" pitchFamily="34" charset="0"/>
              <a:cs typeface="Arial" pitchFamily="34" charset="0"/>
            </a:endParaRPr>
          </a:p>
          <a:p>
            <a:pPr algn="just">
              <a:buFont typeface="Wingdings" pitchFamily="2" charset="2"/>
              <a:buChar char="q"/>
            </a:pPr>
            <a:r>
              <a:rPr lang="ar-SA" sz="3200" dirty="0" smtClean="0">
                <a:solidFill>
                  <a:srgbClr val="002060"/>
                </a:solidFill>
                <a:latin typeface="Arial" pitchFamily="34" charset="0"/>
                <a:cs typeface="Arial" pitchFamily="34" charset="0"/>
              </a:rPr>
              <a:t> </a:t>
            </a:r>
            <a:r>
              <a:rPr lang="ar-SA" sz="3200" b="1" dirty="0" smtClean="0">
                <a:solidFill>
                  <a:srgbClr val="C00000"/>
                </a:solidFill>
                <a:latin typeface="Arial" pitchFamily="34" charset="0"/>
                <a:cs typeface="Arial" pitchFamily="34" charset="0"/>
              </a:rPr>
              <a:t>ومن أدلة النهي عنه</a:t>
            </a:r>
            <a:r>
              <a:rPr lang="ar-SA" sz="3200" dirty="0" smtClean="0">
                <a:solidFill>
                  <a:srgbClr val="002060"/>
                </a:solidFill>
                <a:latin typeface="Arial" pitchFamily="34" charset="0"/>
                <a:cs typeface="Arial" pitchFamily="34" charset="0"/>
              </a:rPr>
              <a:t> قوله تعالى: «وقرن في بيوتكن ولا تبرجن تبرج الجاهلية الأولى».</a:t>
            </a:r>
          </a:p>
          <a:p>
            <a:pPr marL="0" indent="0" algn="just">
              <a:buNone/>
            </a:pPr>
            <a:endParaRPr lang="ar-SA" sz="1000" dirty="0" smtClean="0">
              <a:solidFill>
                <a:srgbClr val="002060"/>
              </a:solidFill>
              <a:latin typeface="Arial" pitchFamily="34" charset="0"/>
              <a:cs typeface="Arial" pitchFamily="34" charset="0"/>
            </a:endParaRPr>
          </a:p>
          <a:p>
            <a:pPr algn="just">
              <a:buFont typeface="Wingdings" pitchFamily="2" charset="2"/>
              <a:buChar char="q"/>
            </a:pPr>
            <a:r>
              <a:rPr lang="ar-SA" sz="3200" dirty="0" smtClean="0">
                <a:solidFill>
                  <a:srgbClr val="002060"/>
                </a:solidFill>
                <a:latin typeface="Arial" pitchFamily="34" charset="0"/>
                <a:cs typeface="Arial" pitchFamily="34" charset="0"/>
              </a:rPr>
              <a:t>وقوله صلى الله عليه وسلم:» </a:t>
            </a:r>
            <a:r>
              <a:rPr lang="ar-SA" sz="3200" dirty="0" err="1" smtClean="0">
                <a:solidFill>
                  <a:srgbClr val="002060"/>
                </a:solidFill>
                <a:latin typeface="Arial" pitchFamily="34" charset="0"/>
                <a:cs typeface="Arial" pitchFamily="34" charset="0"/>
              </a:rPr>
              <a:t>ماتركت</a:t>
            </a:r>
            <a:r>
              <a:rPr lang="ar-SA" sz="3200" dirty="0" smtClean="0">
                <a:solidFill>
                  <a:srgbClr val="002060"/>
                </a:solidFill>
                <a:latin typeface="Arial" pitchFamily="34" charset="0"/>
                <a:cs typeface="Arial" pitchFamily="34" charset="0"/>
              </a:rPr>
              <a:t> بعدي فتنة أضر على الرجال من النساء»   .</a:t>
            </a:r>
          </a:p>
        </p:txBody>
      </p:sp>
    </p:spTree>
    <p:extLst>
      <p:ext uri="{BB962C8B-B14F-4D97-AF65-F5344CB8AC3E}">
        <p14:creationId xmlns:p14="http://schemas.microsoft.com/office/powerpoint/2010/main" val="244459615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4400" b="1" dirty="0" smtClean="0">
                <a:solidFill>
                  <a:srgbClr val="243C25"/>
                </a:solidFill>
                <a:latin typeface="Andalus" pitchFamily="18" charset="-78"/>
                <a:cs typeface="Andalus" pitchFamily="18" charset="-78"/>
              </a:rPr>
              <a:t>حكمة تحريم الاختلاط</a:t>
            </a:r>
            <a:endParaRPr lang="en-US" sz="4400" b="1" dirty="0">
              <a:solidFill>
                <a:srgbClr val="243C25"/>
              </a:solidFill>
              <a:latin typeface="Andalus" pitchFamily="18" charset="-78"/>
              <a:cs typeface="Andalus" pitchFamily="18" charset="-78"/>
            </a:endParaRPr>
          </a:p>
        </p:txBody>
      </p:sp>
      <p:sp>
        <p:nvSpPr>
          <p:cNvPr id="3" name="عنصر نائب للمحتوى 2"/>
          <p:cNvSpPr>
            <a:spLocks noGrp="1"/>
          </p:cNvSpPr>
          <p:nvPr>
            <p:ph sz="quarter" idx="1"/>
          </p:nvPr>
        </p:nvSpPr>
        <p:spPr>
          <a:xfrm>
            <a:off x="611560" y="1676400"/>
            <a:ext cx="7543801" cy="4695840"/>
          </a:xfrm>
        </p:spPr>
        <p:txBody>
          <a:bodyPr>
            <a:normAutofit/>
          </a:bodyPr>
          <a:lstStyle/>
          <a:p>
            <a:pPr marL="0" indent="0" algn="just">
              <a:buNone/>
            </a:pPr>
            <a:r>
              <a:rPr lang="ar-SA" sz="2400" dirty="0" smtClean="0"/>
              <a:t> </a:t>
            </a:r>
            <a:r>
              <a:rPr lang="ar-SA" sz="3200" dirty="0" smtClean="0">
                <a:solidFill>
                  <a:srgbClr val="002060"/>
                </a:solidFill>
                <a:latin typeface="Arial" pitchFamily="34" charset="0"/>
                <a:cs typeface="Arial" pitchFamily="34" charset="0"/>
              </a:rPr>
              <a:t>1. سد باب الفتنة ومنع وقوع الفواحش من تبرج وعري وزنى ونحوها.</a:t>
            </a:r>
          </a:p>
          <a:p>
            <a:pPr marL="0" indent="0" algn="just">
              <a:buNone/>
            </a:pPr>
            <a:r>
              <a:rPr lang="ar-SA" sz="3200" dirty="0" smtClean="0">
                <a:solidFill>
                  <a:srgbClr val="002060"/>
                </a:solidFill>
                <a:latin typeface="Arial" pitchFamily="34" charset="0"/>
                <a:cs typeface="Arial" pitchFamily="34" charset="0"/>
              </a:rPr>
              <a:t>2. حفظ الأعراض والبقاء على الحياء عند الرجال والنساء على حد سواء.</a:t>
            </a:r>
          </a:p>
          <a:p>
            <a:pPr marL="0" indent="0" algn="just">
              <a:buNone/>
            </a:pPr>
            <a:r>
              <a:rPr lang="ar-SA" sz="3200" dirty="0" smtClean="0">
                <a:solidFill>
                  <a:srgbClr val="002060"/>
                </a:solidFill>
                <a:latin typeface="Arial" pitchFamily="34" charset="0"/>
                <a:cs typeface="Arial" pitchFamily="34" charset="0"/>
              </a:rPr>
              <a:t>3. تحقيق الطمأنينة والمحافظة على السلامة العقلية والنفسية والصحية.</a:t>
            </a:r>
          </a:p>
          <a:p>
            <a:pPr marL="0" indent="0" algn="just">
              <a:buNone/>
            </a:pPr>
            <a:r>
              <a:rPr lang="ar-SA" sz="3200" dirty="0" smtClean="0">
                <a:solidFill>
                  <a:srgbClr val="002060"/>
                </a:solidFill>
                <a:latin typeface="Arial" pitchFamily="34" charset="0"/>
                <a:cs typeface="Arial" pitchFamily="34" charset="0"/>
              </a:rPr>
              <a:t>4. المحافظة على تماسك الأسرة وحفظها من الشكوك والتهتك والتفكك.</a:t>
            </a:r>
          </a:p>
          <a:p>
            <a:pPr marL="0" indent="0" algn="r">
              <a:buNone/>
            </a:pPr>
            <a:endParaRPr lang="ar-SA" sz="2400" dirty="0" smtClean="0"/>
          </a:p>
          <a:p>
            <a:pPr marL="0" indent="0" algn="r">
              <a:buNone/>
            </a:pPr>
            <a:endParaRPr lang="ar-SA" sz="2400" dirty="0" smtClean="0"/>
          </a:p>
        </p:txBody>
      </p:sp>
    </p:spTree>
    <p:extLst>
      <p:ext uri="{BB962C8B-B14F-4D97-AF65-F5344CB8AC3E}">
        <p14:creationId xmlns:p14="http://schemas.microsoft.com/office/powerpoint/2010/main" val="234336856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4400" b="1" dirty="0">
                <a:solidFill>
                  <a:srgbClr val="243C25"/>
                </a:solidFill>
                <a:latin typeface="Andalus" pitchFamily="18" charset="-78"/>
                <a:cs typeface="Andalus" pitchFamily="18" charset="-78"/>
              </a:rPr>
              <a:t>الأخطار المترتبة على الاختلاط</a:t>
            </a:r>
            <a:endParaRPr lang="en-US" sz="4400" b="1" dirty="0">
              <a:solidFill>
                <a:srgbClr val="243C25"/>
              </a:solidFill>
              <a:latin typeface="Andalus" pitchFamily="18" charset="-78"/>
              <a:cs typeface="Andalus" pitchFamily="18" charset="-78"/>
            </a:endParaRPr>
          </a:p>
        </p:txBody>
      </p:sp>
      <p:sp>
        <p:nvSpPr>
          <p:cNvPr id="3" name="عنصر نائب للمحتوى 2"/>
          <p:cNvSpPr>
            <a:spLocks noGrp="1"/>
          </p:cNvSpPr>
          <p:nvPr>
            <p:ph sz="quarter" idx="1"/>
          </p:nvPr>
        </p:nvSpPr>
        <p:spPr>
          <a:xfrm>
            <a:off x="609600" y="1524000"/>
            <a:ext cx="8077200" cy="4704224"/>
          </a:xfrm>
        </p:spPr>
        <p:txBody>
          <a:bodyPr>
            <a:normAutofit/>
          </a:bodyPr>
          <a:lstStyle/>
          <a:p>
            <a:pPr marL="0" indent="0" algn="just">
              <a:buNone/>
            </a:pPr>
            <a:r>
              <a:rPr lang="ar-SA" sz="3200" dirty="0" smtClean="0">
                <a:solidFill>
                  <a:srgbClr val="002060"/>
                </a:solidFill>
              </a:rPr>
              <a:t>1. فساد الأخلاق وإماتة الضمائر، وقتل الغيرة لدى الناس.</a:t>
            </a:r>
          </a:p>
          <a:p>
            <a:pPr marL="0" indent="0" algn="just">
              <a:buNone/>
            </a:pPr>
            <a:r>
              <a:rPr lang="ar-SA" sz="3200" dirty="0" smtClean="0">
                <a:solidFill>
                  <a:srgbClr val="002060"/>
                </a:solidFill>
              </a:rPr>
              <a:t>2. ظهور الفواحش من تبرج وعري وزنا، إذ يكون كل جنس حريصا على أن يظهر في أعين الجنس الآخر بأجمل مظهر وأحسن لباس، ويؤدي هذا التسابق إلى وجود الفجور والزنا.</a:t>
            </a:r>
          </a:p>
          <a:p>
            <a:pPr marL="0" indent="0" algn="just">
              <a:buNone/>
            </a:pPr>
            <a:r>
              <a:rPr lang="ar-SA" sz="3200" dirty="0" smtClean="0">
                <a:solidFill>
                  <a:srgbClr val="002060"/>
                </a:solidFill>
              </a:rPr>
              <a:t>3. تدمير الأسرة، وبالتالي تفكك المجتمع وسقوطه وحلول القلق والتوتر والأمراض النفسية والعصبية.</a:t>
            </a:r>
          </a:p>
        </p:txBody>
      </p:sp>
    </p:spTree>
    <p:extLst>
      <p:ext uri="{BB962C8B-B14F-4D97-AF65-F5344CB8AC3E}">
        <p14:creationId xmlns:p14="http://schemas.microsoft.com/office/powerpoint/2010/main" val="88083387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صورة 4" descr="تنزيل (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مستطيل 3"/>
          <p:cNvSpPr/>
          <p:nvPr/>
        </p:nvSpPr>
        <p:spPr>
          <a:xfrm>
            <a:off x="455942" y="5013176"/>
            <a:ext cx="4727576" cy="1323439"/>
          </a:xfrm>
          <a:prstGeom prst="rect">
            <a:avLst/>
          </a:prstGeom>
          <a:noFill/>
          <a:ln>
            <a:solidFill>
              <a:schemeClr val="accent2">
                <a:lumMod val="50000"/>
              </a:schemeClr>
            </a:solidFill>
          </a:ln>
          <a:effectLst>
            <a:glow rad="228600">
              <a:schemeClr val="accent6">
                <a:satMod val="175000"/>
                <a:alpha val="40000"/>
              </a:schemeClr>
            </a:glow>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spAutoFit/>
            <a:sp3d extrusionH="57150">
              <a:bevelT w="82550" h="38100" prst="coolSlant"/>
            </a:sp3d>
          </a:bodyPr>
          <a:lstStyle/>
          <a:p>
            <a:pPr algn="ctr">
              <a:defRPr/>
            </a:pPr>
            <a:r>
              <a:rPr lang="ar-SA" sz="8000" b="1" cap="all" dirty="0">
                <a:ln w="9000" cmpd="sng">
                  <a:solidFill>
                    <a:schemeClr val="accent4">
                      <a:shade val="50000"/>
                      <a:satMod val="120000"/>
                    </a:schemeClr>
                  </a:solidFill>
                  <a:prstDash val="solid"/>
                </a:ln>
                <a:solidFill>
                  <a:srgbClr val="FF7C80"/>
                </a:solidFill>
                <a:effectLst>
                  <a:glow rad="228600">
                    <a:schemeClr val="accent1">
                      <a:satMod val="175000"/>
                      <a:alpha val="40000"/>
                    </a:schemeClr>
                  </a:glow>
                  <a:reflection blurRad="12700" stA="28000" endPos="45000" dist="1000" dir="5400000" sy="-100000" algn="bl" rotWithShape="0"/>
                </a:effectLst>
                <a:latin typeface="Arial" charset="0"/>
                <a:cs typeface="Akhbar MT" pitchFamily="2" charset="-78"/>
              </a:rPr>
              <a:t>دمتم بحفظ </a:t>
            </a:r>
            <a:r>
              <a:rPr lang="ar-SA" sz="8000" b="1" cap="all" dirty="0" err="1">
                <a:ln w="9000" cmpd="sng">
                  <a:solidFill>
                    <a:schemeClr val="accent4">
                      <a:shade val="50000"/>
                      <a:satMod val="120000"/>
                    </a:schemeClr>
                  </a:solidFill>
                  <a:prstDash val="solid"/>
                </a:ln>
                <a:solidFill>
                  <a:srgbClr val="FF7C80"/>
                </a:solidFill>
                <a:effectLst>
                  <a:glow rad="228600">
                    <a:schemeClr val="accent1">
                      <a:satMod val="175000"/>
                      <a:alpha val="40000"/>
                    </a:schemeClr>
                  </a:glow>
                  <a:reflection blurRad="12700" stA="28000" endPos="45000" dist="1000" dir="5400000" sy="-100000" algn="bl" rotWithShape="0"/>
                </a:effectLst>
                <a:latin typeface="Arial" charset="0"/>
                <a:cs typeface="Akhbar MT" pitchFamily="2" charset="-78"/>
              </a:rPr>
              <a:t>الله ..</a:t>
            </a:r>
            <a:endParaRPr lang="ar-SA" sz="8000" b="1" cap="all" dirty="0">
              <a:ln w="9000" cmpd="sng">
                <a:solidFill>
                  <a:schemeClr val="accent4">
                    <a:shade val="50000"/>
                    <a:satMod val="120000"/>
                  </a:schemeClr>
                </a:solidFill>
                <a:prstDash val="solid"/>
              </a:ln>
              <a:solidFill>
                <a:srgbClr val="FF7C80"/>
              </a:solidFill>
              <a:effectLst>
                <a:glow rad="228600">
                  <a:schemeClr val="accent1">
                    <a:satMod val="175000"/>
                    <a:alpha val="40000"/>
                  </a:schemeClr>
                </a:glow>
                <a:reflection blurRad="12700" stA="28000" endPos="45000" dist="1000" dir="5400000" sy="-100000" algn="bl" rotWithShape="0"/>
              </a:effectLst>
              <a:latin typeface="Arial" charset="0"/>
              <a:cs typeface="Akhbar MT" pitchFamily="2" charset="-78"/>
            </a:endParaRPr>
          </a:p>
        </p:txBody>
      </p:sp>
    </p:spTree>
    <p:extLst>
      <p:ext uri="{BB962C8B-B14F-4D97-AF65-F5344CB8AC3E}">
        <p14:creationId xmlns:p14="http://schemas.microsoft.com/office/powerpoint/2010/main" val="212662661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1_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2_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4.xml><?xml version="1.0" encoding="utf-8"?>
<a:theme xmlns:a="http://schemas.openxmlformats.org/drawingml/2006/main" name="3_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5.xml><?xml version="1.0" encoding="utf-8"?>
<a:theme xmlns:a="http://schemas.openxmlformats.org/drawingml/2006/main" name="4_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6.xml><?xml version="1.0" encoding="utf-8"?>
<a:theme xmlns:a="http://schemas.openxmlformats.org/drawingml/2006/main" name="5_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466</TotalTime>
  <Words>1716</Words>
  <Application>Microsoft Office PowerPoint</Application>
  <PresentationFormat>عرض على الشاشة (3:4)‏</PresentationFormat>
  <Paragraphs>201</Paragraphs>
  <Slides>36</Slides>
  <Notes>1</Notes>
  <HiddenSlides>0</HiddenSlides>
  <MMClips>0</MMClips>
  <ScaleCrop>false</ScaleCrop>
  <HeadingPairs>
    <vt:vector size="4" baseType="variant">
      <vt:variant>
        <vt:lpstr>نسق</vt:lpstr>
      </vt:variant>
      <vt:variant>
        <vt:i4>6</vt:i4>
      </vt:variant>
      <vt:variant>
        <vt:lpstr>عناوين الشرائح</vt:lpstr>
      </vt:variant>
      <vt:variant>
        <vt:i4>36</vt:i4>
      </vt:variant>
    </vt:vector>
  </HeadingPairs>
  <TitlesOfParts>
    <vt:vector size="42" baseType="lpstr">
      <vt:lpstr>مشربية</vt:lpstr>
      <vt:lpstr>1_مشربية</vt:lpstr>
      <vt:lpstr>2_مشربية</vt:lpstr>
      <vt:lpstr>3_مشربية</vt:lpstr>
      <vt:lpstr>4_مشربية</vt:lpstr>
      <vt:lpstr>5_مشربية</vt:lpstr>
      <vt:lpstr>عرض تقديمي في PowerPoint</vt:lpstr>
      <vt:lpstr>المشكلة الأولى انحراف الشباب</vt:lpstr>
      <vt:lpstr>    </vt:lpstr>
      <vt:lpstr>نتيجة الانحراف الفكري</vt:lpstr>
      <vt:lpstr>والنبي صلى الله عليه وسلم استطاع ببيانه</vt:lpstr>
      <vt:lpstr>الأسباب التي تهدم الدين من خارجة</vt:lpstr>
      <vt:lpstr>الانحراف السلوكي</vt:lpstr>
      <vt:lpstr>عرض تقديمي في PowerPoint</vt:lpstr>
      <vt:lpstr>الأسئلة:</vt:lpstr>
      <vt:lpstr>الإجابة:</vt:lpstr>
      <vt:lpstr>المشكلة الثانية</vt:lpstr>
      <vt:lpstr>أنواع وسائل الإعلام المعاصرة :</vt:lpstr>
      <vt:lpstr>عرض تقديمي في PowerPoint</vt:lpstr>
      <vt:lpstr>عرض تقديمي في PowerPoint</vt:lpstr>
      <vt:lpstr>موقف المسلم أمام مشكلة وسائل الإعلام المضللة :</vt:lpstr>
      <vt:lpstr>عرض تقديمي في PowerPoint</vt:lpstr>
      <vt:lpstr>  المشكلة الثالثة: ضعف صلة كثير من الشباب بعلماء الإسلام  </vt:lpstr>
      <vt:lpstr>  </vt:lpstr>
      <vt:lpstr>سبل الوقاية من المشكلات السابقة وعلاجها: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حكمة تحريم الاختلاط</vt:lpstr>
      <vt:lpstr>الأخطار المترتبة على الاختلاط</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المشكلة الأولى</dc:title>
  <dc:creator>user</dc:creator>
  <cp:lastModifiedBy>ebtihaj altyb eneel</cp:lastModifiedBy>
  <cp:revision>46</cp:revision>
  <dcterms:created xsi:type="dcterms:W3CDTF">2014-02-24T17:29:52Z</dcterms:created>
  <dcterms:modified xsi:type="dcterms:W3CDTF">2014-03-31T04:39:32Z</dcterms:modified>
</cp:coreProperties>
</file>