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73" r:id="rId2"/>
    <p:sldId id="272" r:id="rId3"/>
    <p:sldId id="256" r:id="rId4"/>
    <p:sldId id="258" r:id="rId5"/>
    <p:sldId id="259" r:id="rId6"/>
    <p:sldId id="260" r:id="rId7"/>
    <p:sldId id="264" r:id="rId8"/>
    <p:sldId id="261" r:id="rId9"/>
    <p:sldId id="265" r:id="rId10"/>
    <p:sldId id="267" r:id="rId11"/>
    <p:sldId id="263" r:id="rId12"/>
    <p:sldId id="268" r:id="rId13"/>
    <p:sldId id="269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A06F33-0C5A-4530-AB1A-723A36930A04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7037FAED-04B6-4D0B-BA5F-A6E0BE379436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pPr rtl="1"/>
          <a:r>
            <a:rPr lang="ar-SA" sz="2800" b="1" dirty="0" smtClean="0">
              <a:solidFill>
                <a:schemeClr val="tx1"/>
              </a:solidFill>
            </a:rPr>
            <a:t>حسابات البناء الذري</a:t>
          </a:r>
          <a:endParaRPr lang="ar-SA" sz="2800" b="1" dirty="0">
            <a:solidFill>
              <a:schemeClr val="tx1"/>
            </a:solidFill>
          </a:endParaRPr>
        </a:p>
      </dgm:t>
    </dgm:pt>
    <dgm:pt modelId="{5FB71B28-3569-469C-BE20-7D55E3702ED5}" type="parTrans" cxnId="{7C1871D2-82D7-49CB-B5A7-096C6DBBA4C9}">
      <dgm:prSet/>
      <dgm:spPr>
        <a:ln>
          <a:solidFill>
            <a:schemeClr val="tx1"/>
          </a:solidFill>
        </a:ln>
      </dgm:spPr>
      <dgm:t>
        <a:bodyPr/>
        <a:lstStyle/>
        <a:p>
          <a:pPr rtl="1"/>
          <a:endParaRPr lang="ar-SA"/>
        </a:p>
      </dgm:t>
    </dgm:pt>
    <dgm:pt modelId="{B2CA60AD-790A-4EEE-8183-AF96897A191C}" type="sibTrans" cxnId="{7C1871D2-82D7-49CB-B5A7-096C6DBBA4C9}">
      <dgm:prSet/>
      <dgm:spPr/>
      <dgm:t>
        <a:bodyPr/>
        <a:lstStyle/>
        <a:p>
          <a:pPr rtl="1"/>
          <a:endParaRPr lang="ar-SA"/>
        </a:p>
      </dgm:t>
    </dgm:pt>
    <dgm:pt modelId="{574630AC-0AAA-428D-BFB1-C8E7F4133E89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pPr rtl="1"/>
          <a:r>
            <a:rPr lang="ar-SA" sz="2800" b="1" dirty="0" smtClean="0">
              <a:solidFill>
                <a:schemeClr val="tx1"/>
              </a:solidFill>
            </a:rPr>
            <a:t>نظرية الطيف</a:t>
          </a:r>
          <a:endParaRPr lang="ar-SA" sz="2800" b="1" dirty="0">
            <a:solidFill>
              <a:schemeClr val="tx1"/>
            </a:solidFill>
          </a:endParaRPr>
        </a:p>
      </dgm:t>
    </dgm:pt>
    <dgm:pt modelId="{B1712487-21E2-4A9C-8AFA-6DE5AB8E4F67}" type="parTrans" cxnId="{A1A04483-A5BD-404A-8887-EA1C4682D884}">
      <dgm:prSet/>
      <dgm:spPr>
        <a:ln>
          <a:solidFill>
            <a:schemeClr val="tx1"/>
          </a:solidFill>
        </a:ln>
      </dgm:spPr>
      <dgm:t>
        <a:bodyPr/>
        <a:lstStyle/>
        <a:p>
          <a:pPr rtl="1"/>
          <a:endParaRPr lang="ar-SA"/>
        </a:p>
      </dgm:t>
    </dgm:pt>
    <dgm:pt modelId="{DEF45033-A29E-4450-B803-3A858C92B3A9}" type="sibTrans" cxnId="{A1A04483-A5BD-404A-8887-EA1C4682D884}">
      <dgm:prSet/>
      <dgm:spPr/>
      <dgm:t>
        <a:bodyPr/>
        <a:lstStyle/>
        <a:p>
          <a:pPr rtl="1"/>
          <a:endParaRPr lang="ar-SA"/>
        </a:p>
      </dgm:t>
    </dgm:pt>
    <dgm:pt modelId="{707522A0-F6BE-4054-AC15-56329CB286DC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pPr rtl="1"/>
          <a:r>
            <a:rPr lang="ar-SA" sz="2800" b="1" dirty="0" smtClean="0">
              <a:solidFill>
                <a:schemeClr val="tx1"/>
              </a:solidFill>
            </a:rPr>
            <a:t>فيزياء الكم</a:t>
          </a:r>
          <a:endParaRPr lang="ar-SA" sz="2800" b="1" dirty="0">
            <a:solidFill>
              <a:schemeClr val="tx1"/>
            </a:solidFill>
          </a:endParaRPr>
        </a:p>
      </dgm:t>
    </dgm:pt>
    <dgm:pt modelId="{C6F2DBE4-6B58-4E3F-8B6C-E9C079E75580}" type="parTrans" cxnId="{FC38ACBB-184E-4AD6-A84A-B25E9820C14E}">
      <dgm:prSet/>
      <dgm:spPr>
        <a:ln>
          <a:solidFill>
            <a:schemeClr val="tx1"/>
          </a:solidFill>
        </a:ln>
      </dgm:spPr>
      <dgm:t>
        <a:bodyPr/>
        <a:lstStyle/>
        <a:p>
          <a:pPr rtl="1"/>
          <a:endParaRPr lang="ar-SA"/>
        </a:p>
      </dgm:t>
    </dgm:pt>
    <dgm:pt modelId="{828A22C0-632A-49DB-8F9E-EFD3207696BE}" type="sibTrans" cxnId="{FC38ACBB-184E-4AD6-A84A-B25E9820C14E}">
      <dgm:prSet/>
      <dgm:spPr/>
      <dgm:t>
        <a:bodyPr/>
        <a:lstStyle/>
        <a:p>
          <a:pPr rtl="1"/>
          <a:endParaRPr lang="ar-SA"/>
        </a:p>
      </dgm:t>
    </dgm:pt>
    <dgm:pt modelId="{97875DA6-1F65-4D31-AF66-098EB60C9AC8}" type="pres">
      <dgm:prSet presAssocID="{1FA06F33-0C5A-4530-AB1A-723A36930A04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7293463-BC51-4169-8854-4BEE568D100D}" type="pres">
      <dgm:prSet presAssocID="{1FA06F33-0C5A-4530-AB1A-723A36930A04}" presName="cycle" presStyleCnt="0"/>
      <dgm:spPr/>
    </dgm:pt>
    <dgm:pt modelId="{7849E947-2F26-4DAB-8894-7E75FD502800}" type="pres">
      <dgm:prSet presAssocID="{1FA06F33-0C5A-4530-AB1A-723A36930A04}" presName="centerShape" presStyleCnt="0"/>
      <dgm:spPr/>
    </dgm:pt>
    <dgm:pt modelId="{242E7710-A071-473A-BBAF-511FD66C2B37}" type="pres">
      <dgm:prSet presAssocID="{1FA06F33-0C5A-4530-AB1A-723A36930A04}" presName="connSite" presStyleLbl="node1" presStyleIdx="0" presStyleCnt="4"/>
      <dgm:spPr/>
    </dgm:pt>
    <dgm:pt modelId="{8D6AD6CE-D664-4311-9B15-43D5E35E7216}" type="pres">
      <dgm:prSet presAssocID="{1FA06F33-0C5A-4530-AB1A-723A36930A04}" presName="visible" presStyleLbl="node1" presStyleIdx="0" presStyleCnt="4" custScaleX="114633" custScaleY="100000" custLinFactNeighborX="2507" custLinFactNeighborY="1545"/>
      <dgm:spPr>
        <a:noFill/>
        <a:ln>
          <a:solidFill>
            <a:schemeClr val="tx1"/>
          </a:solidFill>
        </a:ln>
      </dgm:spPr>
    </dgm:pt>
    <dgm:pt modelId="{07E51ABA-D82C-4C06-9CED-8F3FFD8EEA48}" type="pres">
      <dgm:prSet presAssocID="{5FB71B28-3569-469C-BE20-7D55E3702ED5}" presName="Name25" presStyleLbl="parChTrans1D1" presStyleIdx="0" presStyleCnt="3"/>
      <dgm:spPr/>
      <dgm:t>
        <a:bodyPr/>
        <a:lstStyle/>
        <a:p>
          <a:pPr rtl="1"/>
          <a:endParaRPr lang="ar-SA"/>
        </a:p>
      </dgm:t>
    </dgm:pt>
    <dgm:pt modelId="{D4F1FBFB-C5D9-4E5E-AB1C-6ECAF6F929CB}" type="pres">
      <dgm:prSet presAssocID="{7037FAED-04B6-4D0B-BA5F-A6E0BE379436}" presName="node" presStyleCnt="0"/>
      <dgm:spPr/>
    </dgm:pt>
    <dgm:pt modelId="{1868B84B-34B8-4E3E-92BD-BA5686B60D6B}" type="pres">
      <dgm:prSet presAssocID="{7037FAED-04B6-4D0B-BA5F-A6E0BE379436}" presName="parentNode" presStyleLbl="node1" presStyleIdx="1" presStyleCnt="4" custScaleX="143903" custScaleY="119514" custLinFactNeighborX="-2067" custLinFactNeighborY="-610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FF48AB3-5762-4702-B983-A2D6E23F50D7}" type="pres">
      <dgm:prSet presAssocID="{7037FAED-04B6-4D0B-BA5F-A6E0BE37943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7C8C00B-3AFB-454A-90F9-40CACFA77125}" type="pres">
      <dgm:prSet presAssocID="{B1712487-21E2-4A9C-8AFA-6DE5AB8E4F67}" presName="Name25" presStyleLbl="parChTrans1D1" presStyleIdx="1" presStyleCnt="3"/>
      <dgm:spPr/>
      <dgm:t>
        <a:bodyPr/>
        <a:lstStyle/>
        <a:p>
          <a:pPr rtl="1"/>
          <a:endParaRPr lang="ar-SA"/>
        </a:p>
      </dgm:t>
    </dgm:pt>
    <dgm:pt modelId="{40D31CCF-C8BC-4B93-9827-60B227D69D91}" type="pres">
      <dgm:prSet presAssocID="{574630AC-0AAA-428D-BFB1-C8E7F4133E89}" presName="node" presStyleCnt="0"/>
      <dgm:spPr/>
    </dgm:pt>
    <dgm:pt modelId="{53A8FCF6-03AA-4CCA-B9A5-E7D07D365F02}" type="pres">
      <dgm:prSet presAssocID="{574630AC-0AAA-428D-BFB1-C8E7F4133E89}" presName="parentNode" presStyleLbl="node1" presStyleIdx="2" presStyleCnt="4" custScaleX="112001" custScaleY="11897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A236164-3F5D-4472-A386-899B0BB2A74A}" type="pres">
      <dgm:prSet presAssocID="{574630AC-0AAA-428D-BFB1-C8E7F4133E89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CBAB475-E4B0-4DF3-9179-1B57936580E0}" type="pres">
      <dgm:prSet presAssocID="{C6F2DBE4-6B58-4E3F-8B6C-E9C079E75580}" presName="Name25" presStyleLbl="parChTrans1D1" presStyleIdx="2" presStyleCnt="3"/>
      <dgm:spPr/>
      <dgm:t>
        <a:bodyPr/>
        <a:lstStyle/>
        <a:p>
          <a:pPr rtl="1"/>
          <a:endParaRPr lang="ar-SA"/>
        </a:p>
      </dgm:t>
    </dgm:pt>
    <dgm:pt modelId="{2630DCEA-1C8F-4B96-896F-717D114B57F4}" type="pres">
      <dgm:prSet presAssocID="{707522A0-F6BE-4054-AC15-56329CB286DC}" presName="node" presStyleCnt="0"/>
      <dgm:spPr/>
    </dgm:pt>
    <dgm:pt modelId="{EA449E9B-B35B-4540-9F00-0FF5FF3FFAC1}" type="pres">
      <dgm:prSet presAssocID="{707522A0-F6BE-4054-AC15-56329CB286DC}" presName="parentNode" presStyleLbl="node1" presStyleIdx="3" presStyleCnt="4" custScaleX="122879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3F18477-BB9D-4771-A721-280C6DBC6334}" type="pres">
      <dgm:prSet presAssocID="{707522A0-F6BE-4054-AC15-56329CB286DC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623DE41F-27DB-468C-831F-6316362B1DF7}" type="presOf" srcId="{7037FAED-04B6-4D0B-BA5F-A6E0BE379436}" destId="{1868B84B-34B8-4E3E-92BD-BA5686B60D6B}" srcOrd="0" destOrd="0" presId="urn:microsoft.com/office/officeart/2005/8/layout/radial2"/>
    <dgm:cxn modelId="{E4E44E5B-583B-48EE-913D-15BBDCF064E5}" type="presOf" srcId="{5FB71B28-3569-469C-BE20-7D55E3702ED5}" destId="{07E51ABA-D82C-4C06-9CED-8F3FFD8EEA48}" srcOrd="0" destOrd="0" presId="urn:microsoft.com/office/officeart/2005/8/layout/radial2"/>
    <dgm:cxn modelId="{A1A04483-A5BD-404A-8887-EA1C4682D884}" srcId="{1FA06F33-0C5A-4530-AB1A-723A36930A04}" destId="{574630AC-0AAA-428D-BFB1-C8E7F4133E89}" srcOrd="1" destOrd="0" parTransId="{B1712487-21E2-4A9C-8AFA-6DE5AB8E4F67}" sibTransId="{DEF45033-A29E-4450-B803-3A858C92B3A9}"/>
    <dgm:cxn modelId="{F65CD9FF-330A-42B3-8636-35F866DBE524}" type="presOf" srcId="{574630AC-0AAA-428D-BFB1-C8E7F4133E89}" destId="{53A8FCF6-03AA-4CCA-B9A5-E7D07D365F02}" srcOrd="0" destOrd="0" presId="urn:microsoft.com/office/officeart/2005/8/layout/radial2"/>
    <dgm:cxn modelId="{FC38ACBB-184E-4AD6-A84A-B25E9820C14E}" srcId="{1FA06F33-0C5A-4530-AB1A-723A36930A04}" destId="{707522A0-F6BE-4054-AC15-56329CB286DC}" srcOrd="2" destOrd="0" parTransId="{C6F2DBE4-6B58-4E3F-8B6C-E9C079E75580}" sibTransId="{828A22C0-632A-49DB-8F9E-EFD3207696BE}"/>
    <dgm:cxn modelId="{3A30F38A-CAB0-4EE8-B06C-C13A04CC1E97}" type="presOf" srcId="{C6F2DBE4-6B58-4E3F-8B6C-E9C079E75580}" destId="{4CBAB475-E4B0-4DF3-9179-1B57936580E0}" srcOrd="0" destOrd="0" presId="urn:microsoft.com/office/officeart/2005/8/layout/radial2"/>
    <dgm:cxn modelId="{43477CE7-6A92-4B32-B3DC-5071DBAEDD0C}" type="presOf" srcId="{1FA06F33-0C5A-4530-AB1A-723A36930A04}" destId="{97875DA6-1F65-4D31-AF66-098EB60C9AC8}" srcOrd="0" destOrd="0" presId="urn:microsoft.com/office/officeart/2005/8/layout/radial2"/>
    <dgm:cxn modelId="{93112DC6-8C54-4E32-9B22-1017A77ABB6F}" type="presOf" srcId="{707522A0-F6BE-4054-AC15-56329CB286DC}" destId="{EA449E9B-B35B-4540-9F00-0FF5FF3FFAC1}" srcOrd="0" destOrd="0" presId="urn:microsoft.com/office/officeart/2005/8/layout/radial2"/>
    <dgm:cxn modelId="{7C1871D2-82D7-49CB-B5A7-096C6DBBA4C9}" srcId="{1FA06F33-0C5A-4530-AB1A-723A36930A04}" destId="{7037FAED-04B6-4D0B-BA5F-A6E0BE379436}" srcOrd="0" destOrd="0" parTransId="{5FB71B28-3569-469C-BE20-7D55E3702ED5}" sibTransId="{B2CA60AD-790A-4EEE-8183-AF96897A191C}"/>
    <dgm:cxn modelId="{A2C2961D-56EC-4CF9-BFCE-BF2459E6328F}" type="presOf" srcId="{B1712487-21E2-4A9C-8AFA-6DE5AB8E4F67}" destId="{37C8C00B-3AFB-454A-90F9-40CACFA77125}" srcOrd="0" destOrd="0" presId="urn:microsoft.com/office/officeart/2005/8/layout/radial2"/>
    <dgm:cxn modelId="{1ED1E26E-E83D-4716-8BF3-557F2AE22BAB}" type="presParOf" srcId="{97875DA6-1F65-4D31-AF66-098EB60C9AC8}" destId="{D7293463-BC51-4169-8854-4BEE568D100D}" srcOrd="0" destOrd="0" presId="urn:microsoft.com/office/officeart/2005/8/layout/radial2"/>
    <dgm:cxn modelId="{2C172FFC-095F-419F-ADB5-C250CCB7EABF}" type="presParOf" srcId="{D7293463-BC51-4169-8854-4BEE568D100D}" destId="{7849E947-2F26-4DAB-8894-7E75FD502800}" srcOrd="0" destOrd="0" presId="urn:microsoft.com/office/officeart/2005/8/layout/radial2"/>
    <dgm:cxn modelId="{D549432B-7FD1-45C6-A27D-E5C1773EF8D3}" type="presParOf" srcId="{7849E947-2F26-4DAB-8894-7E75FD502800}" destId="{242E7710-A071-473A-BBAF-511FD66C2B37}" srcOrd="0" destOrd="0" presId="urn:microsoft.com/office/officeart/2005/8/layout/radial2"/>
    <dgm:cxn modelId="{EFF32A1C-BBD9-4894-98CF-103C50D015EA}" type="presParOf" srcId="{7849E947-2F26-4DAB-8894-7E75FD502800}" destId="{8D6AD6CE-D664-4311-9B15-43D5E35E7216}" srcOrd="1" destOrd="0" presId="urn:microsoft.com/office/officeart/2005/8/layout/radial2"/>
    <dgm:cxn modelId="{C1540678-5395-429A-8F3E-97E45DAF52D1}" type="presParOf" srcId="{D7293463-BC51-4169-8854-4BEE568D100D}" destId="{07E51ABA-D82C-4C06-9CED-8F3FFD8EEA48}" srcOrd="1" destOrd="0" presId="urn:microsoft.com/office/officeart/2005/8/layout/radial2"/>
    <dgm:cxn modelId="{2B6DFA60-462A-4CEF-A07C-DC8D67A505D7}" type="presParOf" srcId="{D7293463-BC51-4169-8854-4BEE568D100D}" destId="{D4F1FBFB-C5D9-4E5E-AB1C-6ECAF6F929CB}" srcOrd="2" destOrd="0" presId="urn:microsoft.com/office/officeart/2005/8/layout/radial2"/>
    <dgm:cxn modelId="{8394B7D8-09B5-4355-9951-BF0E18807464}" type="presParOf" srcId="{D4F1FBFB-C5D9-4E5E-AB1C-6ECAF6F929CB}" destId="{1868B84B-34B8-4E3E-92BD-BA5686B60D6B}" srcOrd="0" destOrd="0" presId="urn:microsoft.com/office/officeart/2005/8/layout/radial2"/>
    <dgm:cxn modelId="{9DFA3EFB-7DCF-4283-B281-00C41A851F3D}" type="presParOf" srcId="{D4F1FBFB-C5D9-4E5E-AB1C-6ECAF6F929CB}" destId="{8FF48AB3-5762-4702-B983-A2D6E23F50D7}" srcOrd="1" destOrd="0" presId="urn:microsoft.com/office/officeart/2005/8/layout/radial2"/>
    <dgm:cxn modelId="{85217837-D94B-4276-91A2-FC25FA2A5FE7}" type="presParOf" srcId="{D7293463-BC51-4169-8854-4BEE568D100D}" destId="{37C8C00B-3AFB-454A-90F9-40CACFA77125}" srcOrd="3" destOrd="0" presId="urn:microsoft.com/office/officeart/2005/8/layout/radial2"/>
    <dgm:cxn modelId="{8B29E545-1136-4946-AFAF-D4896E945707}" type="presParOf" srcId="{D7293463-BC51-4169-8854-4BEE568D100D}" destId="{40D31CCF-C8BC-4B93-9827-60B227D69D91}" srcOrd="4" destOrd="0" presId="urn:microsoft.com/office/officeart/2005/8/layout/radial2"/>
    <dgm:cxn modelId="{30376D24-54DE-4B1B-AB5E-37411C7FCDBF}" type="presParOf" srcId="{40D31CCF-C8BC-4B93-9827-60B227D69D91}" destId="{53A8FCF6-03AA-4CCA-B9A5-E7D07D365F02}" srcOrd="0" destOrd="0" presId="urn:microsoft.com/office/officeart/2005/8/layout/radial2"/>
    <dgm:cxn modelId="{0DE402CB-008C-4BBA-AC84-4EB2714B2FFD}" type="presParOf" srcId="{40D31CCF-C8BC-4B93-9827-60B227D69D91}" destId="{6A236164-3F5D-4472-A386-899B0BB2A74A}" srcOrd="1" destOrd="0" presId="urn:microsoft.com/office/officeart/2005/8/layout/radial2"/>
    <dgm:cxn modelId="{7D7892BC-F76A-44D2-BE51-D18954502266}" type="presParOf" srcId="{D7293463-BC51-4169-8854-4BEE568D100D}" destId="{4CBAB475-E4B0-4DF3-9179-1B57936580E0}" srcOrd="5" destOrd="0" presId="urn:microsoft.com/office/officeart/2005/8/layout/radial2"/>
    <dgm:cxn modelId="{6F7537EE-FB54-4D40-B22E-3EA8A80BE3ED}" type="presParOf" srcId="{D7293463-BC51-4169-8854-4BEE568D100D}" destId="{2630DCEA-1C8F-4B96-896F-717D114B57F4}" srcOrd="6" destOrd="0" presId="urn:microsoft.com/office/officeart/2005/8/layout/radial2"/>
    <dgm:cxn modelId="{4DB2F239-792D-4AEE-B069-3D4A22B767DE}" type="presParOf" srcId="{2630DCEA-1C8F-4B96-896F-717D114B57F4}" destId="{EA449E9B-B35B-4540-9F00-0FF5FF3FFAC1}" srcOrd="0" destOrd="0" presId="urn:microsoft.com/office/officeart/2005/8/layout/radial2"/>
    <dgm:cxn modelId="{7E3E6821-C9F9-4FF5-815A-21741F9DB9AA}" type="presParOf" srcId="{2630DCEA-1C8F-4B96-896F-717D114B57F4}" destId="{53F18477-BB9D-4771-A721-280C6DBC633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BAB475-E4B0-4DF3-9179-1B57936580E0}">
      <dsp:nvSpPr>
        <dsp:cNvPr id="0" name=""/>
        <dsp:cNvSpPr/>
      </dsp:nvSpPr>
      <dsp:spPr>
        <a:xfrm rot="2598647">
          <a:off x="1968233" y="2883824"/>
          <a:ext cx="522578" cy="57656"/>
        </a:xfrm>
        <a:custGeom>
          <a:avLst/>
          <a:gdLst/>
          <a:ahLst/>
          <a:cxnLst/>
          <a:rect l="0" t="0" r="0" b="0"/>
          <a:pathLst>
            <a:path>
              <a:moveTo>
                <a:pt x="0" y="28828"/>
              </a:moveTo>
              <a:lnTo>
                <a:pt x="522578" y="2882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C8C00B-3AFB-454A-90F9-40CACFA77125}">
      <dsp:nvSpPr>
        <dsp:cNvPr id="0" name=""/>
        <dsp:cNvSpPr/>
      </dsp:nvSpPr>
      <dsp:spPr>
        <a:xfrm>
          <a:off x="2039397" y="2060327"/>
          <a:ext cx="597954" cy="57656"/>
        </a:xfrm>
        <a:custGeom>
          <a:avLst/>
          <a:gdLst/>
          <a:ahLst/>
          <a:cxnLst/>
          <a:rect l="0" t="0" r="0" b="0"/>
          <a:pathLst>
            <a:path>
              <a:moveTo>
                <a:pt x="0" y="28828"/>
              </a:moveTo>
              <a:lnTo>
                <a:pt x="597954" y="2882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51ABA-D82C-4C06-9CED-8F3FFD8EEA48}">
      <dsp:nvSpPr>
        <dsp:cNvPr id="0" name=""/>
        <dsp:cNvSpPr/>
      </dsp:nvSpPr>
      <dsp:spPr>
        <a:xfrm rot="18938643">
          <a:off x="1989596" y="1269935"/>
          <a:ext cx="349490" cy="57656"/>
        </a:xfrm>
        <a:custGeom>
          <a:avLst/>
          <a:gdLst/>
          <a:ahLst/>
          <a:cxnLst/>
          <a:rect l="0" t="0" r="0" b="0"/>
          <a:pathLst>
            <a:path>
              <a:moveTo>
                <a:pt x="0" y="28828"/>
              </a:moveTo>
              <a:lnTo>
                <a:pt x="349490" y="2882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AD6CE-D664-4311-9B15-43D5E35E7216}">
      <dsp:nvSpPr>
        <dsp:cNvPr id="0" name=""/>
        <dsp:cNvSpPr/>
      </dsp:nvSpPr>
      <dsp:spPr>
        <a:xfrm>
          <a:off x="285754" y="1143010"/>
          <a:ext cx="2238352" cy="1952625"/>
        </a:xfrm>
        <a:prstGeom prst="ellipse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68B84B-34B8-4E3E-92BD-BA5686B60D6B}">
      <dsp:nvSpPr>
        <dsp:cNvPr id="0" name=""/>
        <dsp:cNvSpPr/>
      </dsp:nvSpPr>
      <dsp:spPr>
        <a:xfrm>
          <a:off x="1992043" y="-57090"/>
          <a:ext cx="1685931" cy="1400196"/>
        </a:xfrm>
        <a:prstGeom prst="ellipse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solidFill>
                <a:schemeClr val="tx1"/>
              </a:solidFill>
            </a:rPr>
            <a:t>حسابات البناء الذري</a:t>
          </a:r>
          <a:endParaRPr lang="ar-SA" sz="2800" b="1" kern="1200" dirty="0">
            <a:solidFill>
              <a:schemeClr val="tx1"/>
            </a:solidFill>
          </a:endParaRPr>
        </a:p>
      </dsp:txBody>
      <dsp:txXfrm>
        <a:off x="1992043" y="-57090"/>
        <a:ext cx="1685931" cy="1400196"/>
      </dsp:txXfrm>
    </dsp:sp>
    <dsp:sp modelId="{53A8FCF6-03AA-4CCA-B9A5-E7D07D365F02}">
      <dsp:nvSpPr>
        <dsp:cNvPr id="0" name=""/>
        <dsp:cNvSpPr/>
      </dsp:nvSpPr>
      <dsp:spPr>
        <a:xfrm>
          <a:off x="2637351" y="1392226"/>
          <a:ext cx="1312175" cy="1393857"/>
        </a:xfrm>
        <a:prstGeom prst="ellipse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solidFill>
                <a:schemeClr val="tx1"/>
              </a:solidFill>
            </a:rPr>
            <a:t>نظرية الطيف</a:t>
          </a:r>
          <a:endParaRPr lang="ar-SA" sz="2800" b="1" kern="1200" dirty="0">
            <a:solidFill>
              <a:schemeClr val="tx1"/>
            </a:solidFill>
          </a:endParaRPr>
        </a:p>
      </dsp:txBody>
      <dsp:txXfrm>
        <a:off x="2637351" y="1392226"/>
        <a:ext cx="1312175" cy="1393857"/>
      </dsp:txXfrm>
    </dsp:sp>
    <dsp:sp modelId="{EA449E9B-B35B-4540-9F00-0FF5FF3FFAC1}">
      <dsp:nvSpPr>
        <dsp:cNvPr id="0" name=""/>
        <dsp:cNvSpPr/>
      </dsp:nvSpPr>
      <dsp:spPr>
        <a:xfrm>
          <a:off x="2170205" y="2949515"/>
          <a:ext cx="1439619" cy="1171575"/>
        </a:xfrm>
        <a:prstGeom prst="ellipse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 smtClean="0">
              <a:solidFill>
                <a:schemeClr val="tx1"/>
              </a:solidFill>
            </a:rPr>
            <a:t>فيزياء الكم</a:t>
          </a:r>
          <a:endParaRPr lang="ar-SA" sz="2800" b="1" kern="1200" dirty="0">
            <a:solidFill>
              <a:schemeClr val="tx1"/>
            </a:solidFill>
          </a:endParaRPr>
        </a:p>
      </dsp:txBody>
      <dsp:txXfrm>
        <a:off x="2170205" y="2949515"/>
        <a:ext cx="1439619" cy="1171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11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24.wmf"/><Relationship Id="rId1" Type="http://schemas.openxmlformats.org/officeDocument/2006/relationships/image" Target="../media/image11.wmf"/><Relationship Id="rId5" Type="http://schemas.openxmlformats.org/officeDocument/2006/relationships/image" Target="../media/image25.wmf"/><Relationship Id="rId4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26.wmf"/><Relationship Id="rId1" Type="http://schemas.openxmlformats.org/officeDocument/2006/relationships/image" Target="../media/image11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image" Target="../media/image67.wmf"/><Relationship Id="rId18" Type="http://schemas.openxmlformats.org/officeDocument/2006/relationships/image" Target="../media/image72.wmf"/><Relationship Id="rId26" Type="http://schemas.openxmlformats.org/officeDocument/2006/relationships/image" Target="../media/image80.wmf"/><Relationship Id="rId3" Type="http://schemas.openxmlformats.org/officeDocument/2006/relationships/image" Target="../media/image57.wmf"/><Relationship Id="rId21" Type="http://schemas.openxmlformats.org/officeDocument/2006/relationships/image" Target="../media/image75.wmf"/><Relationship Id="rId7" Type="http://schemas.openxmlformats.org/officeDocument/2006/relationships/image" Target="../media/image61.wmf"/><Relationship Id="rId12" Type="http://schemas.openxmlformats.org/officeDocument/2006/relationships/image" Target="../media/image66.wmf"/><Relationship Id="rId17" Type="http://schemas.openxmlformats.org/officeDocument/2006/relationships/image" Target="../media/image71.wmf"/><Relationship Id="rId25" Type="http://schemas.openxmlformats.org/officeDocument/2006/relationships/image" Target="../media/image79.wmf"/><Relationship Id="rId2" Type="http://schemas.openxmlformats.org/officeDocument/2006/relationships/image" Target="../media/image56.wmf"/><Relationship Id="rId16" Type="http://schemas.openxmlformats.org/officeDocument/2006/relationships/image" Target="../media/image70.wmf"/><Relationship Id="rId20" Type="http://schemas.openxmlformats.org/officeDocument/2006/relationships/image" Target="../media/image74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11" Type="http://schemas.openxmlformats.org/officeDocument/2006/relationships/image" Target="../media/image65.wmf"/><Relationship Id="rId24" Type="http://schemas.openxmlformats.org/officeDocument/2006/relationships/image" Target="../media/image78.wmf"/><Relationship Id="rId5" Type="http://schemas.openxmlformats.org/officeDocument/2006/relationships/image" Target="../media/image59.wmf"/><Relationship Id="rId15" Type="http://schemas.openxmlformats.org/officeDocument/2006/relationships/image" Target="../media/image69.wmf"/><Relationship Id="rId23" Type="http://schemas.openxmlformats.org/officeDocument/2006/relationships/image" Target="../media/image77.wmf"/><Relationship Id="rId10" Type="http://schemas.openxmlformats.org/officeDocument/2006/relationships/image" Target="../media/image64.wmf"/><Relationship Id="rId19" Type="http://schemas.openxmlformats.org/officeDocument/2006/relationships/image" Target="../media/image73.wmf"/><Relationship Id="rId4" Type="http://schemas.openxmlformats.org/officeDocument/2006/relationships/image" Target="../media/image58.wmf"/><Relationship Id="rId9" Type="http://schemas.openxmlformats.org/officeDocument/2006/relationships/image" Target="../media/image63.wmf"/><Relationship Id="rId14" Type="http://schemas.openxmlformats.org/officeDocument/2006/relationships/image" Target="../media/image68.wmf"/><Relationship Id="rId22" Type="http://schemas.openxmlformats.org/officeDocument/2006/relationships/image" Target="../media/image76.wmf"/><Relationship Id="rId27" Type="http://schemas.openxmlformats.org/officeDocument/2006/relationships/image" Target="../media/image81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11" Type="http://schemas.openxmlformats.org/officeDocument/2006/relationships/image" Target="../media/image56.wmf"/><Relationship Id="rId5" Type="http://schemas.openxmlformats.org/officeDocument/2006/relationships/image" Target="../media/image62.wmf"/><Relationship Id="rId10" Type="http://schemas.openxmlformats.org/officeDocument/2006/relationships/image" Target="../media/image83.wmf"/><Relationship Id="rId4" Type="http://schemas.openxmlformats.org/officeDocument/2006/relationships/image" Target="../media/image61.wmf"/><Relationship Id="rId9" Type="http://schemas.openxmlformats.org/officeDocument/2006/relationships/image" Target="../media/image82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image" Target="../media/image95.wmf"/><Relationship Id="rId18" Type="http://schemas.openxmlformats.org/officeDocument/2006/relationships/image" Target="../media/image100.wmf"/><Relationship Id="rId26" Type="http://schemas.openxmlformats.org/officeDocument/2006/relationships/image" Target="../media/image108.wmf"/><Relationship Id="rId3" Type="http://schemas.openxmlformats.org/officeDocument/2006/relationships/image" Target="../media/image85.wmf"/><Relationship Id="rId21" Type="http://schemas.openxmlformats.org/officeDocument/2006/relationships/image" Target="../media/image103.wmf"/><Relationship Id="rId7" Type="http://schemas.openxmlformats.org/officeDocument/2006/relationships/image" Target="../media/image89.wmf"/><Relationship Id="rId12" Type="http://schemas.openxmlformats.org/officeDocument/2006/relationships/image" Target="../media/image94.wmf"/><Relationship Id="rId17" Type="http://schemas.openxmlformats.org/officeDocument/2006/relationships/image" Target="../media/image99.wmf"/><Relationship Id="rId25" Type="http://schemas.openxmlformats.org/officeDocument/2006/relationships/image" Target="../media/image107.wmf"/><Relationship Id="rId2" Type="http://schemas.openxmlformats.org/officeDocument/2006/relationships/image" Target="../media/image56.wmf"/><Relationship Id="rId16" Type="http://schemas.openxmlformats.org/officeDocument/2006/relationships/image" Target="../media/image98.wmf"/><Relationship Id="rId20" Type="http://schemas.openxmlformats.org/officeDocument/2006/relationships/image" Target="../media/image102.wmf"/><Relationship Id="rId1" Type="http://schemas.openxmlformats.org/officeDocument/2006/relationships/image" Target="../media/image84.wmf"/><Relationship Id="rId6" Type="http://schemas.openxmlformats.org/officeDocument/2006/relationships/image" Target="../media/image88.wmf"/><Relationship Id="rId11" Type="http://schemas.openxmlformats.org/officeDocument/2006/relationships/image" Target="../media/image93.wmf"/><Relationship Id="rId24" Type="http://schemas.openxmlformats.org/officeDocument/2006/relationships/image" Target="../media/image106.wmf"/><Relationship Id="rId5" Type="http://schemas.openxmlformats.org/officeDocument/2006/relationships/image" Target="../media/image87.wmf"/><Relationship Id="rId15" Type="http://schemas.openxmlformats.org/officeDocument/2006/relationships/image" Target="../media/image97.wmf"/><Relationship Id="rId23" Type="http://schemas.openxmlformats.org/officeDocument/2006/relationships/image" Target="../media/image105.wmf"/><Relationship Id="rId10" Type="http://schemas.openxmlformats.org/officeDocument/2006/relationships/image" Target="../media/image92.wmf"/><Relationship Id="rId19" Type="http://schemas.openxmlformats.org/officeDocument/2006/relationships/image" Target="../media/image101.wmf"/><Relationship Id="rId4" Type="http://schemas.openxmlformats.org/officeDocument/2006/relationships/image" Target="../media/image86.wmf"/><Relationship Id="rId9" Type="http://schemas.openxmlformats.org/officeDocument/2006/relationships/image" Target="../media/image91.wmf"/><Relationship Id="rId14" Type="http://schemas.openxmlformats.org/officeDocument/2006/relationships/image" Target="../media/image96.wmf"/><Relationship Id="rId22" Type="http://schemas.openxmlformats.org/officeDocument/2006/relationships/image" Target="../media/image104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7" Type="http://schemas.openxmlformats.org/officeDocument/2006/relationships/image" Target="../media/image115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Relationship Id="rId6" Type="http://schemas.openxmlformats.org/officeDocument/2006/relationships/image" Target="../media/image114.wmf"/><Relationship Id="rId5" Type="http://schemas.openxmlformats.org/officeDocument/2006/relationships/image" Target="../media/image113.wmf"/><Relationship Id="rId4" Type="http://schemas.openxmlformats.org/officeDocument/2006/relationships/image" Target="../media/image112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wmf"/><Relationship Id="rId3" Type="http://schemas.openxmlformats.org/officeDocument/2006/relationships/image" Target="../media/image118.wmf"/><Relationship Id="rId7" Type="http://schemas.openxmlformats.org/officeDocument/2006/relationships/image" Target="../media/image122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Relationship Id="rId6" Type="http://schemas.openxmlformats.org/officeDocument/2006/relationships/image" Target="../media/image121.wmf"/><Relationship Id="rId11" Type="http://schemas.openxmlformats.org/officeDocument/2006/relationships/image" Target="../media/image126.wmf"/><Relationship Id="rId5" Type="http://schemas.openxmlformats.org/officeDocument/2006/relationships/image" Target="../media/image120.wmf"/><Relationship Id="rId10" Type="http://schemas.openxmlformats.org/officeDocument/2006/relationships/image" Target="../media/image125.wmf"/><Relationship Id="rId4" Type="http://schemas.openxmlformats.org/officeDocument/2006/relationships/image" Target="../media/image119.wmf"/><Relationship Id="rId9" Type="http://schemas.openxmlformats.org/officeDocument/2006/relationships/image" Target="../media/image124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3" Type="http://schemas.openxmlformats.org/officeDocument/2006/relationships/image" Target="../media/image128.wmf"/><Relationship Id="rId7" Type="http://schemas.openxmlformats.org/officeDocument/2006/relationships/image" Target="../media/image132.wmf"/><Relationship Id="rId2" Type="http://schemas.openxmlformats.org/officeDocument/2006/relationships/image" Target="../media/image127.wmf"/><Relationship Id="rId1" Type="http://schemas.openxmlformats.org/officeDocument/2006/relationships/image" Target="../media/image11.wmf"/><Relationship Id="rId6" Type="http://schemas.openxmlformats.org/officeDocument/2006/relationships/image" Target="../media/image131.wmf"/><Relationship Id="rId5" Type="http://schemas.openxmlformats.org/officeDocument/2006/relationships/image" Target="../media/image130.wmf"/><Relationship Id="rId10" Type="http://schemas.openxmlformats.org/officeDocument/2006/relationships/image" Target="../media/image135.wmf"/><Relationship Id="rId4" Type="http://schemas.openxmlformats.org/officeDocument/2006/relationships/image" Target="../media/image129.wmf"/><Relationship Id="rId9" Type="http://schemas.openxmlformats.org/officeDocument/2006/relationships/image" Target="../media/image134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3" Type="http://schemas.openxmlformats.org/officeDocument/2006/relationships/image" Target="../media/image137.wmf"/><Relationship Id="rId7" Type="http://schemas.openxmlformats.org/officeDocument/2006/relationships/image" Target="../media/image141.wmf"/><Relationship Id="rId2" Type="http://schemas.openxmlformats.org/officeDocument/2006/relationships/image" Target="../media/image128.wmf"/><Relationship Id="rId1" Type="http://schemas.openxmlformats.org/officeDocument/2006/relationships/image" Target="../media/image136.wmf"/><Relationship Id="rId6" Type="http://schemas.openxmlformats.org/officeDocument/2006/relationships/image" Target="../media/image140.wmf"/><Relationship Id="rId5" Type="http://schemas.openxmlformats.org/officeDocument/2006/relationships/image" Target="../media/image139.wmf"/><Relationship Id="rId4" Type="http://schemas.openxmlformats.org/officeDocument/2006/relationships/image" Target="../media/image138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wmf"/><Relationship Id="rId3" Type="http://schemas.openxmlformats.org/officeDocument/2006/relationships/image" Target="../media/image143.wmf"/><Relationship Id="rId7" Type="http://schemas.openxmlformats.org/officeDocument/2006/relationships/image" Target="../media/image147.wmf"/><Relationship Id="rId2" Type="http://schemas.openxmlformats.org/officeDocument/2006/relationships/image" Target="../media/image135.wmf"/><Relationship Id="rId1" Type="http://schemas.openxmlformats.org/officeDocument/2006/relationships/image" Target="../media/image142.wmf"/><Relationship Id="rId6" Type="http://schemas.openxmlformats.org/officeDocument/2006/relationships/image" Target="../media/image146.wmf"/><Relationship Id="rId5" Type="http://schemas.openxmlformats.org/officeDocument/2006/relationships/image" Target="../media/image145.wmf"/><Relationship Id="rId10" Type="http://schemas.openxmlformats.org/officeDocument/2006/relationships/image" Target="../media/image134.wmf"/><Relationship Id="rId4" Type="http://schemas.openxmlformats.org/officeDocument/2006/relationships/image" Target="../media/image144.wmf"/><Relationship Id="rId9" Type="http://schemas.openxmlformats.org/officeDocument/2006/relationships/image" Target="../media/image149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wmf"/><Relationship Id="rId3" Type="http://schemas.openxmlformats.org/officeDocument/2006/relationships/image" Target="../media/image151.wmf"/><Relationship Id="rId7" Type="http://schemas.openxmlformats.org/officeDocument/2006/relationships/image" Target="../media/image155.wmf"/><Relationship Id="rId2" Type="http://schemas.openxmlformats.org/officeDocument/2006/relationships/image" Target="../media/image150.wmf"/><Relationship Id="rId1" Type="http://schemas.openxmlformats.org/officeDocument/2006/relationships/image" Target="../media/image11.wmf"/><Relationship Id="rId6" Type="http://schemas.openxmlformats.org/officeDocument/2006/relationships/image" Target="../media/image154.wmf"/><Relationship Id="rId5" Type="http://schemas.openxmlformats.org/officeDocument/2006/relationships/image" Target="../media/image153.wmf"/><Relationship Id="rId4" Type="http://schemas.openxmlformats.org/officeDocument/2006/relationships/image" Target="../media/image152.wmf"/><Relationship Id="rId9" Type="http://schemas.openxmlformats.org/officeDocument/2006/relationships/image" Target="../media/image15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wmf"/><Relationship Id="rId2" Type="http://schemas.openxmlformats.org/officeDocument/2006/relationships/image" Target="../media/image158.wmf"/><Relationship Id="rId1" Type="http://schemas.openxmlformats.org/officeDocument/2006/relationships/image" Target="../media/image11.wmf"/><Relationship Id="rId5" Type="http://schemas.openxmlformats.org/officeDocument/2006/relationships/image" Target="../media/image161.wmf"/><Relationship Id="rId4" Type="http://schemas.openxmlformats.org/officeDocument/2006/relationships/image" Target="../media/image160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wmf"/><Relationship Id="rId3" Type="http://schemas.openxmlformats.org/officeDocument/2006/relationships/image" Target="../media/image162.wmf"/><Relationship Id="rId7" Type="http://schemas.openxmlformats.org/officeDocument/2006/relationships/image" Target="../media/image166.wmf"/><Relationship Id="rId2" Type="http://schemas.openxmlformats.org/officeDocument/2006/relationships/image" Target="../media/image150.wmf"/><Relationship Id="rId1" Type="http://schemas.openxmlformats.org/officeDocument/2006/relationships/image" Target="../media/image11.wmf"/><Relationship Id="rId6" Type="http://schemas.openxmlformats.org/officeDocument/2006/relationships/image" Target="../media/image165.wmf"/><Relationship Id="rId5" Type="http://schemas.openxmlformats.org/officeDocument/2006/relationships/image" Target="../media/image164.wmf"/><Relationship Id="rId4" Type="http://schemas.openxmlformats.org/officeDocument/2006/relationships/image" Target="../media/image163.wmf"/><Relationship Id="rId9" Type="http://schemas.openxmlformats.org/officeDocument/2006/relationships/image" Target="../media/image168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wmf"/><Relationship Id="rId3" Type="http://schemas.openxmlformats.org/officeDocument/2006/relationships/image" Target="../media/image169.wmf"/><Relationship Id="rId7" Type="http://schemas.openxmlformats.org/officeDocument/2006/relationships/image" Target="../media/image173.wmf"/><Relationship Id="rId2" Type="http://schemas.openxmlformats.org/officeDocument/2006/relationships/image" Target="../media/image150.wmf"/><Relationship Id="rId1" Type="http://schemas.openxmlformats.org/officeDocument/2006/relationships/image" Target="../media/image11.wmf"/><Relationship Id="rId6" Type="http://schemas.openxmlformats.org/officeDocument/2006/relationships/image" Target="../media/image172.wmf"/><Relationship Id="rId11" Type="http://schemas.openxmlformats.org/officeDocument/2006/relationships/image" Target="../media/image177.wmf"/><Relationship Id="rId5" Type="http://schemas.openxmlformats.org/officeDocument/2006/relationships/image" Target="../media/image171.wmf"/><Relationship Id="rId10" Type="http://schemas.openxmlformats.org/officeDocument/2006/relationships/image" Target="../media/image176.wmf"/><Relationship Id="rId4" Type="http://schemas.openxmlformats.org/officeDocument/2006/relationships/image" Target="../media/image170.wmf"/><Relationship Id="rId9" Type="http://schemas.openxmlformats.org/officeDocument/2006/relationships/image" Target="../media/image175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8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wmf"/><Relationship Id="rId2" Type="http://schemas.openxmlformats.org/officeDocument/2006/relationships/image" Target="../media/image180.wmf"/><Relationship Id="rId1" Type="http://schemas.openxmlformats.org/officeDocument/2006/relationships/image" Target="../media/image179.wmf"/><Relationship Id="rId6" Type="http://schemas.openxmlformats.org/officeDocument/2006/relationships/image" Target="../media/image184.wmf"/><Relationship Id="rId5" Type="http://schemas.openxmlformats.org/officeDocument/2006/relationships/image" Target="../media/image183.wmf"/><Relationship Id="rId4" Type="http://schemas.openxmlformats.org/officeDocument/2006/relationships/image" Target="../media/image182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wmf"/><Relationship Id="rId3" Type="http://schemas.openxmlformats.org/officeDocument/2006/relationships/image" Target="../media/image187.wmf"/><Relationship Id="rId7" Type="http://schemas.openxmlformats.org/officeDocument/2006/relationships/image" Target="../media/image191.wmf"/><Relationship Id="rId2" Type="http://schemas.openxmlformats.org/officeDocument/2006/relationships/image" Target="../media/image186.wmf"/><Relationship Id="rId1" Type="http://schemas.openxmlformats.org/officeDocument/2006/relationships/image" Target="../media/image185.wmf"/><Relationship Id="rId6" Type="http://schemas.openxmlformats.org/officeDocument/2006/relationships/image" Target="../media/image190.wmf"/><Relationship Id="rId11" Type="http://schemas.openxmlformats.org/officeDocument/2006/relationships/image" Target="../media/image195.wmf"/><Relationship Id="rId5" Type="http://schemas.openxmlformats.org/officeDocument/2006/relationships/image" Target="../media/image189.wmf"/><Relationship Id="rId10" Type="http://schemas.openxmlformats.org/officeDocument/2006/relationships/image" Target="../media/image194.wmf"/><Relationship Id="rId4" Type="http://schemas.openxmlformats.org/officeDocument/2006/relationships/image" Target="../media/image188.wmf"/><Relationship Id="rId9" Type="http://schemas.openxmlformats.org/officeDocument/2006/relationships/image" Target="../media/image193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wmf"/><Relationship Id="rId2" Type="http://schemas.openxmlformats.org/officeDocument/2006/relationships/image" Target="../media/image181.wmf"/><Relationship Id="rId1" Type="http://schemas.openxmlformats.org/officeDocument/2006/relationships/image" Target="../media/image196.wmf"/><Relationship Id="rId5" Type="http://schemas.openxmlformats.org/officeDocument/2006/relationships/image" Target="../media/image199.wmf"/><Relationship Id="rId4" Type="http://schemas.openxmlformats.org/officeDocument/2006/relationships/image" Target="../media/image198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wmf"/><Relationship Id="rId1" Type="http://schemas.openxmlformats.org/officeDocument/2006/relationships/image" Target="../media/image180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wmf"/><Relationship Id="rId3" Type="http://schemas.openxmlformats.org/officeDocument/2006/relationships/image" Target="../media/image198.wmf"/><Relationship Id="rId7" Type="http://schemas.openxmlformats.org/officeDocument/2006/relationships/image" Target="../media/image191.wmf"/><Relationship Id="rId2" Type="http://schemas.openxmlformats.org/officeDocument/2006/relationships/image" Target="../media/image181.wmf"/><Relationship Id="rId1" Type="http://schemas.openxmlformats.org/officeDocument/2006/relationships/image" Target="../media/image196.wmf"/><Relationship Id="rId6" Type="http://schemas.openxmlformats.org/officeDocument/2006/relationships/image" Target="../media/image189.wmf"/><Relationship Id="rId5" Type="http://schemas.openxmlformats.org/officeDocument/2006/relationships/image" Target="../media/image190.wmf"/><Relationship Id="rId4" Type="http://schemas.openxmlformats.org/officeDocument/2006/relationships/image" Target="../media/image201.wmf"/></Relationships>
</file>

<file path=ppt/drawings/_rels/vmlDrawing3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wmf"/><Relationship Id="rId3" Type="http://schemas.openxmlformats.org/officeDocument/2006/relationships/image" Target="../media/image203.wmf"/><Relationship Id="rId7" Type="http://schemas.openxmlformats.org/officeDocument/2006/relationships/image" Target="../media/image207.wmf"/><Relationship Id="rId2" Type="http://schemas.openxmlformats.org/officeDocument/2006/relationships/image" Target="../media/image202.wmf"/><Relationship Id="rId1" Type="http://schemas.openxmlformats.org/officeDocument/2006/relationships/image" Target="../media/image180.wmf"/><Relationship Id="rId6" Type="http://schemas.openxmlformats.org/officeDocument/2006/relationships/image" Target="../media/image206.wmf"/><Relationship Id="rId5" Type="http://schemas.openxmlformats.org/officeDocument/2006/relationships/image" Target="../media/image205.wmf"/><Relationship Id="rId4" Type="http://schemas.openxmlformats.org/officeDocument/2006/relationships/image" Target="../media/image204.w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wmf"/><Relationship Id="rId3" Type="http://schemas.openxmlformats.org/officeDocument/2006/relationships/image" Target="../media/image210.wmf"/><Relationship Id="rId7" Type="http://schemas.openxmlformats.org/officeDocument/2006/relationships/image" Target="../media/image214.wmf"/><Relationship Id="rId2" Type="http://schemas.openxmlformats.org/officeDocument/2006/relationships/image" Target="../media/image209.wmf"/><Relationship Id="rId1" Type="http://schemas.openxmlformats.org/officeDocument/2006/relationships/image" Target="../media/image180.wmf"/><Relationship Id="rId6" Type="http://schemas.openxmlformats.org/officeDocument/2006/relationships/image" Target="../media/image213.wmf"/><Relationship Id="rId5" Type="http://schemas.openxmlformats.org/officeDocument/2006/relationships/image" Target="../media/image212.wmf"/><Relationship Id="rId4" Type="http://schemas.openxmlformats.org/officeDocument/2006/relationships/image" Target="../media/image211.wmf"/><Relationship Id="rId9" Type="http://schemas.openxmlformats.org/officeDocument/2006/relationships/image" Target="../media/image216.w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wmf"/><Relationship Id="rId3" Type="http://schemas.openxmlformats.org/officeDocument/2006/relationships/image" Target="../media/image217.wmf"/><Relationship Id="rId7" Type="http://schemas.openxmlformats.org/officeDocument/2006/relationships/image" Target="../media/image221.wmf"/><Relationship Id="rId2" Type="http://schemas.openxmlformats.org/officeDocument/2006/relationships/image" Target="../media/image213.wmf"/><Relationship Id="rId1" Type="http://schemas.openxmlformats.org/officeDocument/2006/relationships/image" Target="../media/image180.wmf"/><Relationship Id="rId6" Type="http://schemas.openxmlformats.org/officeDocument/2006/relationships/image" Target="../media/image220.wmf"/><Relationship Id="rId5" Type="http://schemas.openxmlformats.org/officeDocument/2006/relationships/image" Target="../media/image219.wmf"/><Relationship Id="rId4" Type="http://schemas.openxmlformats.org/officeDocument/2006/relationships/image" Target="../media/image218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wmf"/><Relationship Id="rId7" Type="http://schemas.openxmlformats.org/officeDocument/2006/relationships/image" Target="../media/image228.wmf"/><Relationship Id="rId2" Type="http://schemas.openxmlformats.org/officeDocument/2006/relationships/image" Target="../media/image224.wmf"/><Relationship Id="rId1" Type="http://schemas.openxmlformats.org/officeDocument/2006/relationships/image" Target="../media/image223.wmf"/><Relationship Id="rId6" Type="http://schemas.openxmlformats.org/officeDocument/2006/relationships/image" Target="../media/image227.wmf"/><Relationship Id="rId5" Type="http://schemas.openxmlformats.org/officeDocument/2006/relationships/image" Target="../media/image226.wmf"/><Relationship Id="rId4" Type="http://schemas.openxmlformats.org/officeDocument/2006/relationships/image" Target="../media/image225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wmf"/><Relationship Id="rId2" Type="http://schemas.openxmlformats.org/officeDocument/2006/relationships/image" Target="../media/image49.wmf"/><Relationship Id="rId1" Type="http://schemas.openxmlformats.org/officeDocument/2006/relationships/image" Target="../media/image229.wmf"/><Relationship Id="rId5" Type="http://schemas.openxmlformats.org/officeDocument/2006/relationships/image" Target="../media/image232.wmf"/><Relationship Id="rId4" Type="http://schemas.openxmlformats.org/officeDocument/2006/relationships/image" Target="../media/image231.w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wmf"/><Relationship Id="rId3" Type="http://schemas.openxmlformats.org/officeDocument/2006/relationships/image" Target="../media/image230.wmf"/><Relationship Id="rId7" Type="http://schemas.openxmlformats.org/officeDocument/2006/relationships/image" Target="../media/image236.wmf"/><Relationship Id="rId2" Type="http://schemas.openxmlformats.org/officeDocument/2006/relationships/image" Target="../media/image49.wmf"/><Relationship Id="rId1" Type="http://schemas.openxmlformats.org/officeDocument/2006/relationships/image" Target="../media/image233.wmf"/><Relationship Id="rId6" Type="http://schemas.openxmlformats.org/officeDocument/2006/relationships/image" Target="../media/image235.wmf"/><Relationship Id="rId5" Type="http://schemas.openxmlformats.org/officeDocument/2006/relationships/image" Target="../media/image232.wmf"/><Relationship Id="rId4" Type="http://schemas.openxmlformats.org/officeDocument/2006/relationships/image" Target="../media/image234.wmf"/><Relationship Id="rId9" Type="http://schemas.openxmlformats.org/officeDocument/2006/relationships/image" Target="../media/image238.wmf"/></Relationships>
</file>

<file path=ppt/drawings/_rels/vmlDrawing3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wmf"/><Relationship Id="rId3" Type="http://schemas.openxmlformats.org/officeDocument/2006/relationships/image" Target="../media/image241.wmf"/><Relationship Id="rId7" Type="http://schemas.openxmlformats.org/officeDocument/2006/relationships/image" Target="../media/image245.wmf"/><Relationship Id="rId2" Type="http://schemas.openxmlformats.org/officeDocument/2006/relationships/image" Target="../media/image240.wmf"/><Relationship Id="rId1" Type="http://schemas.openxmlformats.org/officeDocument/2006/relationships/image" Target="../media/image239.wmf"/><Relationship Id="rId6" Type="http://schemas.openxmlformats.org/officeDocument/2006/relationships/image" Target="../media/image244.wmf"/><Relationship Id="rId5" Type="http://schemas.openxmlformats.org/officeDocument/2006/relationships/image" Target="../media/image243.wmf"/><Relationship Id="rId10" Type="http://schemas.openxmlformats.org/officeDocument/2006/relationships/image" Target="../media/image248.wmf"/><Relationship Id="rId4" Type="http://schemas.openxmlformats.org/officeDocument/2006/relationships/image" Target="../media/image242.wmf"/><Relationship Id="rId9" Type="http://schemas.openxmlformats.org/officeDocument/2006/relationships/image" Target="../media/image247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wmf"/><Relationship Id="rId1" Type="http://schemas.openxmlformats.org/officeDocument/2006/relationships/image" Target="../media/image249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wmf"/><Relationship Id="rId2" Type="http://schemas.openxmlformats.org/officeDocument/2006/relationships/image" Target="../media/image252.wmf"/><Relationship Id="rId1" Type="http://schemas.openxmlformats.org/officeDocument/2006/relationships/image" Target="../media/image251.wmf"/><Relationship Id="rId6" Type="http://schemas.openxmlformats.org/officeDocument/2006/relationships/image" Target="../media/image256.wmf"/><Relationship Id="rId5" Type="http://schemas.openxmlformats.org/officeDocument/2006/relationships/image" Target="../media/image255.wmf"/><Relationship Id="rId4" Type="http://schemas.openxmlformats.org/officeDocument/2006/relationships/image" Target="../media/image254.wmf"/></Relationships>
</file>

<file path=ppt/drawings/_rels/vmlDrawing4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wmf"/><Relationship Id="rId3" Type="http://schemas.openxmlformats.org/officeDocument/2006/relationships/image" Target="../media/image259.wmf"/><Relationship Id="rId7" Type="http://schemas.openxmlformats.org/officeDocument/2006/relationships/image" Target="../media/image263.wmf"/><Relationship Id="rId2" Type="http://schemas.openxmlformats.org/officeDocument/2006/relationships/image" Target="../media/image258.wmf"/><Relationship Id="rId1" Type="http://schemas.openxmlformats.org/officeDocument/2006/relationships/image" Target="../media/image257.wmf"/><Relationship Id="rId6" Type="http://schemas.openxmlformats.org/officeDocument/2006/relationships/image" Target="../media/image262.wmf"/><Relationship Id="rId5" Type="http://schemas.openxmlformats.org/officeDocument/2006/relationships/image" Target="../media/image261.wmf"/><Relationship Id="rId10" Type="http://schemas.openxmlformats.org/officeDocument/2006/relationships/image" Target="../media/image266.wmf"/><Relationship Id="rId4" Type="http://schemas.openxmlformats.org/officeDocument/2006/relationships/image" Target="../media/image260.wmf"/><Relationship Id="rId9" Type="http://schemas.openxmlformats.org/officeDocument/2006/relationships/image" Target="../media/image265.wmf"/></Relationships>
</file>

<file path=ppt/drawings/_rels/vmlDrawing4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wmf"/><Relationship Id="rId3" Type="http://schemas.openxmlformats.org/officeDocument/2006/relationships/image" Target="../media/image269.wmf"/><Relationship Id="rId7" Type="http://schemas.openxmlformats.org/officeDocument/2006/relationships/image" Target="../media/image273.wmf"/><Relationship Id="rId2" Type="http://schemas.openxmlformats.org/officeDocument/2006/relationships/image" Target="../media/image268.wmf"/><Relationship Id="rId1" Type="http://schemas.openxmlformats.org/officeDocument/2006/relationships/image" Target="../media/image267.wmf"/><Relationship Id="rId6" Type="http://schemas.openxmlformats.org/officeDocument/2006/relationships/image" Target="../media/image272.wmf"/><Relationship Id="rId5" Type="http://schemas.openxmlformats.org/officeDocument/2006/relationships/image" Target="../media/image271.wmf"/><Relationship Id="rId4" Type="http://schemas.openxmlformats.org/officeDocument/2006/relationships/image" Target="../media/image270.wmf"/><Relationship Id="rId9" Type="http://schemas.openxmlformats.org/officeDocument/2006/relationships/image" Target="../media/image275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wmf"/><Relationship Id="rId2" Type="http://schemas.openxmlformats.org/officeDocument/2006/relationships/image" Target="../media/image268.wmf"/><Relationship Id="rId1" Type="http://schemas.openxmlformats.org/officeDocument/2006/relationships/image" Target="../media/image267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wmf"/><Relationship Id="rId2" Type="http://schemas.openxmlformats.org/officeDocument/2006/relationships/image" Target="../media/image243.wmf"/><Relationship Id="rId1" Type="http://schemas.openxmlformats.org/officeDocument/2006/relationships/image" Target="../media/image277.wmf"/><Relationship Id="rId6" Type="http://schemas.openxmlformats.org/officeDocument/2006/relationships/image" Target="../media/image281.wmf"/><Relationship Id="rId5" Type="http://schemas.openxmlformats.org/officeDocument/2006/relationships/image" Target="../media/image280.wmf"/><Relationship Id="rId4" Type="http://schemas.openxmlformats.org/officeDocument/2006/relationships/image" Target="../media/image279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wmf"/><Relationship Id="rId2" Type="http://schemas.openxmlformats.org/officeDocument/2006/relationships/image" Target="../media/image278.wmf"/><Relationship Id="rId1" Type="http://schemas.openxmlformats.org/officeDocument/2006/relationships/image" Target="../media/image267.wmf"/><Relationship Id="rId6" Type="http://schemas.openxmlformats.org/officeDocument/2006/relationships/image" Target="../media/image285.wmf"/><Relationship Id="rId5" Type="http://schemas.openxmlformats.org/officeDocument/2006/relationships/image" Target="../media/image284.wmf"/><Relationship Id="rId4" Type="http://schemas.openxmlformats.org/officeDocument/2006/relationships/image" Target="../media/image283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wmf"/><Relationship Id="rId2" Type="http://schemas.openxmlformats.org/officeDocument/2006/relationships/image" Target="../media/image287.wmf"/><Relationship Id="rId1" Type="http://schemas.openxmlformats.org/officeDocument/2006/relationships/image" Target="../media/image286.wmf"/><Relationship Id="rId6" Type="http://schemas.openxmlformats.org/officeDocument/2006/relationships/image" Target="../media/image291.wmf"/><Relationship Id="rId5" Type="http://schemas.openxmlformats.org/officeDocument/2006/relationships/image" Target="../media/image290.wmf"/><Relationship Id="rId4" Type="http://schemas.openxmlformats.org/officeDocument/2006/relationships/image" Target="../media/image289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image" Target="../media/image290.wmf"/><Relationship Id="rId1" Type="http://schemas.openxmlformats.org/officeDocument/2006/relationships/image" Target="../media/image292.wmf"/><Relationship Id="rId6" Type="http://schemas.openxmlformats.org/officeDocument/2006/relationships/image" Target="../media/image282.wmf"/><Relationship Id="rId5" Type="http://schemas.openxmlformats.org/officeDocument/2006/relationships/image" Target="../media/image278.wmf"/><Relationship Id="rId4" Type="http://schemas.openxmlformats.org/officeDocument/2006/relationships/image" Target="../media/image29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4797C37-C82B-4ACC-B445-6096FD289536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D418230-8C48-491C-AF99-B228FB75EC2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1D47B83-66B3-42DC-A10F-A9DF3CD62043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1D5EBF5-0A63-46C5-B96E-A99A31B9BE7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37D57-5F23-4299-80BE-40A9E4631020}" type="datetimeFigureOut">
              <a:rPr lang="ar-SA" smtClean="0"/>
              <a:pPr/>
              <a:t>20/10/32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3A25D-2141-46D1-90C8-C15B73AAEA5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4.bin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3.bin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7.bin"/><Relationship Id="rId5" Type="http://schemas.openxmlformats.org/officeDocument/2006/relationships/oleObject" Target="../embeddings/oleObject56.bin"/><Relationship Id="rId4" Type="http://schemas.openxmlformats.org/officeDocument/2006/relationships/oleObject" Target="../embeddings/oleObject5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2.bin"/><Relationship Id="rId5" Type="http://schemas.openxmlformats.org/officeDocument/2006/relationships/oleObject" Target="../embeddings/oleObject61.bin"/><Relationship Id="rId4" Type="http://schemas.openxmlformats.org/officeDocument/2006/relationships/oleObject" Target="../embeddings/oleObject60.bin"/><Relationship Id="rId9" Type="http://schemas.openxmlformats.org/officeDocument/2006/relationships/oleObject" Target="../embeddings/oleObject6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9.bin"/><Relationship Id="rId5" Type="http://schemas.openxmlformats.org/officeDocument/2006/relationships/oleObject" Target="../embeddings/oleObject68.bin"/><Relationship Id="rId4" Type="http://schemas.openxmlformats.org/officeDocument/2006/relationships/oleObject" Target="../embeddings/oleObject67.bin"/><Relationship Id="rId9" Type="http://schemas.openxmlformats.org/officeDocument/2006/relationships/oleObject" Target="../embeddings/oleObject7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75.bin"/><Relationship Id="rId4" Type="http://schemas.openxmlformats.org/officeDocument/2006/relationships/oleObject" Target="../embeddings/oleObject7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13" Type="http://schemas.openxmlformats.org/officeDocument/2006/relationships/oleObject" Target="../embeddings/oleObject86.bin"/><Relationship Id="rId18" Type="http://schemas.openxmlformats.org/officeDocument/2006/relationships/oleObject" Target="../embeddings/oleObject91.bin"/><Relationship Id="rId26" Type="http://schemas.openxmlformats.org/officeDocument/2006/relationships/oleObject" Target="../embeddings/oleObject99.bin"/><Relationship Id="rId3" Type="http://schemas.openxmlformats.org/officeDocument/2006/relationships/oleObject" Target="../embeddings/oleObject76.bin"/><Relationship Id="rId21" Type="http://schemas.openxmlformats.org/officeDocument/2006/relationships/oleObject" Target="../embeddings/oleObject94.bin"/><Relationship Id="rId7" Type="http://schemas.openxmlformats.org/officeDocument/2006/relationships/oleObject" Target="../embeddings/oleObject80.bin"/><Relationship Id="rId12" Type="http://schemas.openxmlformats.org/officeDocument/2006/relationships/oleObject" Target="../embeddings/oleObject85.bin"/><Relationship Id="rId17" Type="http://schemas.openxmlformats.org/officeDocument/2006/relationships/oleObject" Target="../embeddings/oleObject90.bin"/><Relationship Id="rId25" Type="http://schemas.openxmlformats.org/officeDocument/2006/relationships/oleObject" Target="../embeddings/oleObject9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9.bin"/><Relationship Id="rId20" Type="http://schemas.openxmlformats.org/officeDocument/2006/relationships/oleObject" Target="../embeddings/oleObject93.bin"/><Relationship Id="rId29" Type="http://schemas.openxmlformats.org/officeDocument/2006/relationships/oleObject" Target="../embeddings/oleObject102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9.bin"/><Relationship Id="rId11" Type="http://schemas.openxmlformats.org/officeDocument/2006/relationships/oleObject" Target="../embeddings/oleObject84.bin"/><Relationship Id="rId24" Type="http://schemas.openxmlformats.org/officeDocument/2006/relationships/oleObject" Target="../embeddings/oleObject97.bin"/><Relationship Id="rId5" Type="http://schemas.openxmlformats.org/officeDocument/2006/relationships/oleObject" Target="../embeddings/oleObject78.bin"/><Relationship Id="rId15" Type="http://schemas.openxmlformats.org/officeDocument/2006/relationships/oleObject" Target="../embeddings/oleObject88.bin"/><Relationship Id="rId23" Type="http://schemas.openxmlformats.org/officeDocument/2006/relationships/oleObject" Target="../embeddings/oleObject96.bin"/><Relationship Id="rId28" Type="http://schemas.openxmlformats.org/officeDocument/2006/relationships/oleObject" Target="../embeddings/oleObject101.bin"/><Relationship Id="rId10" Type="http://schemas.openxmlformats.org/officeDocument/2006/relationships/oleObject" Target="../embeddings/oleObject83.bin"/><Relationship Id="rId19" Type="http://schemas.openxmlformats.org/officeDocument/2006/relationships/oleObject" Target="../embeddings/oleObject92.bin"/><Relationship Id="rId4" Type="http://schemas.openxmlformats.org/officeDocument/2006/relationships/oleObject" Target="../embeddings/oleObject77.bin"/><Relationship Id="rId9" Type="http://schemas.openxmlformats.org/officeDocument/2006/relationships/oleObject" Target="../embeddings/oleObject82.bin"/><Relationship Id="rId14" Type="http://schemas.openxmlformats.org/officeDocument/2006/relationships/oleObject" Target="../embeddings/oleObject87.bin"/><Relationship Id="rId22" Type="http://schemas.openxmlformats.org/officeDocument/2006/relationships/oleObject" Target="../embeddings/oleObject95.bin"/><Relationship Id="rId27" Type="http://schemas.openxmlformats.org/officeDocument/2006/relationships/oleObject" Target="../embeddings/oleObject100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8.bin"/><Relationship Id="rId13" Type="http://schemas.openxmlformats.org/officeDocument/2006/relationships/oleObject" Target="../embeddings/oleObject113.bin"/><Relationship Id="rId18" Type="http://schemas.openxmlformats.org/officeDocument/2006/relationships/oleObject" Target="../embeddings/oleObject118.bin"/><Relationship Id="rId26" Type="http://schemas.openxmlformats.org/officeDocument/2006/relationships/oleObject" Target="../embeddings/oleObject126.bin"/><Relationship Id="rId3" Type="http://schemas.openxmlformats.org/officeDocument/2006/relationships/oleObject" Target="../embeddings/oleObject103.bin"/><Relationship Id="rId21" Type="http://schemas.openxmlformats.org/officeDocument/2006/relationships/oleObject" Target="../embeddings/oleObject121.bin"/><Relationship Id="rId7" Type="http://schemas.openxmlformats.org/officeDocument/2006/relationships/oleObject" Target="../embeddings/oleObject107.bin"/><Relationship Id="rId12" Type="http://schemas.openxmlformats.org/officeDocument/2006/relationships/oleObject" Target="../embeddings/oleObject112.bin"/><Relationship Id="rId17" Type="http://schemas.openxmlformats.org/officeDocument/2006/relationships/oleObject" Target="../embeddings/oleObject117.bin"/><Relationship Id="rId25" Type="http://schemas.openxmlformats.org/officeDocument/2006/relationships/oleObject" Target="../embeddings/oleObject12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6.bin"/><Relationship Id="rId20" Type="http://schemas.openxmlformats.org/officeDocument/2006/relationships/oleObject" Target="../embeddings/oleObject120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06.bin"/><Relationship Id="rId11" Type="http://schemas.openxmlformats.org/officeDocument/2006/relationships/oleObject" Target="../embeddings/oleObject111.bin"/><Relationship Id="rId24" Type="http://schemas.openxmlformats.org/officeDocument/2006/relationships/oleObject" Target="../embeddings/oleObject124.bin"/><Relationship Id="rId5" Type="http://schemas.openxmlformats.org/officeDocument/2006/relationships/oleObject" Target="../embeddings/oleObject105.bin"/><Relationship Id="rId15" Type="http://schemas.openxmlformats.org/officeDocument/2006/relationships/oleObject" Target="../embeddings/oleObject115.bin"/><Relationship Id="rId23" Type="http://schemas.openxmlformats.org/officeDocument/2006/relationships/oleObject" Target="../embeddings/oleObject123.bin"/><Relationship Id="rId28" Type="http://schemas.openxmlformats.org/officeDocument/2006/relationships/oleObject" Target="../embeddings/oleObject128.bin"/><Relationship Id="rId10" Type="http://schemas.openxmlformats.org/officeDocument/2006/relationships/oleObject" Target="../embeddings/oleObject110.bin"/><Relationship Id="rId19" Type="http://schemas.openxmlformats.org/officeDocument/2006/relationships/oleObject" Target="../embeddings/oleObject119.bin"/><Relationship Id="rId4" Type="http://schemas.openxmlformats.org/officeDocument/2006/relationships/oleObject" Target="../embeddings/oleObject104.bin"/><Relationship Id="rId9" Type="http://schemas.openxmlformats.org/officeDocument/2006/relationships/oleObject" Target="../embeddings/oleObject109.bin"/><Relationship Id="rId14" Type="http://schemas.openxmlformats.org/officeDocument/2006/relationships/oleObject" Target="../embeddings/oleObject114.bin"/><Relationship Id="rId22" Type="http://schemas.openxmlformats.org/officeDocument/2006/relationships/oleObject" Target="../embeddings/oleObject122.bin"/><Relationship Id="rId27" Type="http://schemas.openxmlformats.org/officeDocument/2006/relationships/oleObject" Target="../embeddings/oleObject127.bin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39.bin"/><Relationship Id="rId18" Type="http://schemas.openxmlformats.org/officeDocument/2006/relationships/oleObject" Target="../embeddings/oleObject144.bin"/><Relationship Id="rId26" Type="http://schemas.openxmlformats.org/officeDocument/2006/relationships/oleObject" Target="../embeddings/oleObject152.bin"/><Relationship Id="rId39" Type="http://schemas.openxmlformats.org/officeDocument/2006/relationships/oleObject" Target="../embeddings/oleObject165.bin"/><Relationship Id="rId21" Type="http://schemas.openxmlformats.org/officeDocument/2006/relationships/oleObject" Target="../embeddings/oleObject147.bin"/><Relationship Id="rId34" Type="http://schemas.openxmlformats.org/officeDocument/2006/relationships/oleObject" Target="../embeddings/oleObject160.bin"/><Relationship Id="rId42" Type="http://schemas.openxmlformats.org/officeDocument/2006/relationships/oleObject" Target="../embeddings/oleObject168.bin"/><Relationship Id="rId47" Type="http://schemas.openxmlformats.org/officeDocument/2006/relationships/oleObject" Target="../embeddings/oleObject173.bin"/><Relationship Id="rId50" Type="http://schemas.openxmlformats.org/officeDocument/2006/relationships/oleObject" Target="../embeddings/oleObject176.bin"/><Relationship Id="rId55" Type="http://schemas.openxmlformats.org/officeDocument/2006/relationships/oleObject" Target="../embeddings/oleObject181.bin"/><Relationship Id="rId7" Type="http://schemas.openxmlformats.org/officeDocument/2006/relationships/oleObject" Target="../embeddings/oleObject133.bin"/><Relationship Id="rId12" Type="http://schemas.openxmlformats.org/officeDocument/2006/relationships/oleObject" Target="../embeddings/oleObject138.bin"/><Relationship Id="rId17" Type="http://schemas.openxmlformats.org/officeDocument/2006/relationships/oleObject" Target="../embeddings/oleObject143.bin"/><Relationship Id="rId25" Type="http://schemas.openxmlformats.org/officeDocument/2006/relationships/oleObject" Target="../embeddings/oleObject151.bin"/><Relationship Id="rId33" Type="http://schemas.openxmlformats.org/officeDocument/2006/relationships/oleObject" Target="../embeddings/oleObject159.bin"/><Relationship Id="rId38" Type="http://schemas.openxmlformats.org/officeDocument/2006/relationships/oleObject" Target="../embeddings/oleObject164.bin"/><Relationship Id="rId46" Type="http://schemas.openxmlformats.org/officeDocument/2006/relationships/oleObject" Target="../embeddings/oleObject17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2.bin"/><Relationship Id="rId20" Type="http://schemas.openxmlformats.org/officeDocument/2006/relationships/oleObject" Target="../embeddings/oleObject146.bin"/><Relationship Id="rId29" Type="http://schemas.openxmlformats.org/officeDocument/2006/relationships/oleObject" Target="../embeddings/oleObject155.bin"/><Relationship Id="rId41" Type="http://schemas.openxmlformats.org/officeDocument/2006/relationships/oleObject" Target="../embeddings/oleObject167.bin"/><Relationship Id="rId54" Type="http://schemas.openxmlformats.org/officeDocument/2006/relationships/oleObject" Target="../embeddings/oleObject180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32.bin"/><Relationship Id="rId11" Type="http://schemas.openxmlformats.org/officeDocument/2006/relationships/oleObject" Target="../embeddings/oleObject137.bin"/><Relationship Id="rId24" Type="http://schemas.openxmlformats.org/officeDocument/2006/relationships/oleObject" Target="../embeddings/oleObject150.bin"/><Relationship Id="rId32" Type="http://schemas.openxmlformats.org/officeDocument/2006/relationships/oleObject" Target="../embeddings/oleObject158.bin"/><Relationship Id="rId37" Type="http://schemas.openxmlformats.org/officeDocument/2006/relationships/oleObject" Target="../embeddings/oleObject163.bin"/><Relationship Id="rId40" Type="http://schemas.openxmlformats.org/officeDocument/2006/relationships/oleObject" Target="../embeddings/oleObject166.bin"/><Relationship Id="rId45" Type="http://schemas.openxmlformats.org/officeDocument/2006/relationships/oleObject" Target="../embeddings/oleObject171.bin"/><Relationship Id="rId53" Type="http://schemas.openxmlformats.org/officeDocument/2006/relationships/oleObject" Target="../embeddings/oleObject179.bin"/><Relationship Id="rId5" Type="http://schemas.openxmlformats.org/officeDocument/2006/relationships/oleObject" Target="../embeddings/oleObject131.bin"/><Relationship Id="rId15" Type="http://schemas.openxmlformats.org/officeDocument/2006/relationships/oleObject" Target="../embeddings/oleObject141.bin"/><Relationship Id="rId23" Type="http://schemas.openxmlformats.org/officeDocument/2006/relationships/oleObject" Target="../embeddings/oleObject149.bin"/><Relationship Id="rId28" Type="http://schemas.openxmlformats.org/officeDocument/2006/relationships/oleObject" Target="../embeddings/oleObject154.bin"/><Relationship Id="rId36" Type="http://schemas.openxmlformats.org/officeDocument/2006/relationships/oleObject" Target="../embeddings/oleObject162.bin"/><Relationship Id="rId49" Type="http://schemas.openxmlformats.org/officeDocument/2006/relationships/oleObject" Target="../embeddings/oleObject175.bin"/><Relationship Id="rId57" Type="http://schemas.openxmlformats.org/officeDocument/2006/relationships/oleObject" Target="../embeddings/oleObject183.bin"/><Relationship Id="rId10" Type="http://schemas.openxmlformats.org/officeDocument/2006/relationships/oleObject" Target="../embeddings/oleObject136.bin"/><Relationship Id="rId19" Type="http://schemas.openxmlformats.org/officeDocument/2006/relationships/oleObject" Target="../embeddings/oleObject145.bin"/><Relationship Id="rId31" Type="http://schemas.openxmlformats.org/officeDocument/2006/relationships/oleObject" Target="../embeddings/oleObject157.bin"/><Relationship Id="rId44" Type="http://schemas.openxmlformats.org/officeDocument/2006/relationships/oleObject" Target="../embeddings/oleObject170.bin"/><Relationship Id="rId52" Type="http://schemas.openxmlformats.org/officeDocument/2006/relationships/oleObject" Target="../embeddings/oleObject178.bin"/><Relationship Id="rId4" Type="http://schemas.openxmlformats.org/officeDocument/2006/relationships/oleObject" Target="../embeddings/oleObject130.bin"/><Relationship Id="rId9" Type="http://schemas.openxmlformats.org/officeDocument/2006/relationships/oleObject" Target="../embeddings/oleObject135.bin"/><Relationship Id="rId14" Type="http://schemas.openxmlformats.org/officeDocument/2006/relationships/oleObject" Target="../embeddings/oleObject140.bin"/><Relationship Id="rId22" Type="http://schemas.openxmlformats.org/officeDocument/2006/relationships/oleObject" Target="../embeddings/oleObject148.bin"/><Relationship Id="rId27" Type="http://schemas.openxmlformats.org/officeDocument/2006/relationships/oleObject" Target="../embeddings/oleObject153.bin"/><Relationship Id="rId30" Type="http://schemas.openxmlformats.org/officeDocument/2006/relationships/oleObject" Target="../embeddings/oleObject156.bin"/><Relationship Id="rId35" Type="http://schemas.openxmlformats.org/officeDocument/2006/relationships/oleObject" Target="../embeddings/oleObject161.bin"/><Relationship Id="rId43" Type="http://schemas.openxmlformats.org/officeDocument/2006/relationships/oleObject" Target="../embeddings/oleObject169.bin"/><Relationship Id="rId48" Type="http://schemas.openxmlformats.org/officeDocument/2006/relationships/oleObject" Target="../embeddings/oleObject174.bin"/><Relationship Id="rId56" Type="http://schemas.openxmlformats.org/officeDocument/2006/relationships/oleObject" Target="../embeddings/oleObject182.bin"/><Relationship Id="rId8" Type="http://schemas.openxmlformats.org/officeDocument/2006/relationships/oleObject" Target="../embeddings/oleObject134.bin"/><Relationship Id="rId51" Type="http://schemas.openxmlformats.org/officeDocument/2006/relationships/oleObject" Target="../embeddings/oleObject177.bin"/><Relationship Id="rId3" Type="http://schemas.openxmlformats.org/officeDocument/2006/relationships/oleObject" Target="../embeddings/oleObject129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9.bin"/><Relationship Id="rId13" Type="http://schemas.openxmlformats.org/officeDocument/2006/relationships/oleObject" Target="../embeddings/oleObject194.bin"/><Relationship Id="rId3" Type="http://schemas.openxmlformats.org/officeDocument/2006/relationships/oleObject" Target="../embeddings/oleObject184.bin"/><Relationship Id="rId7" Type="http://schemas.openxmlformats.org/officeDocument/2006/relationships/oleObject" Target="../embeddings/oleObject188.bin"/><Relationship Id="rId12" Type="http://schemas.openxmlformats.org/officeDocument/2006/relationships/oleObject" Target="../embeddings/oleObject19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87.bin"/><Relationship Id="rId11" Type="http://schemas.openxmlformats.org/officeDocument/2006/relationships/oleObject" Target="../embeddings/oleObject192.bin"/><Relationship Id="rId5" Type="http://schemas.openxmlformats.org/officeDocument/2006/relationships/oleObject" Target="../embeddings/oleObject186.bin"/><Relationship Id="rId10" Type="http://schemas.openxmlformats.org/officeDocument/2006/relationships/oleObject" Target="../embeddings/oleObject191.bin"/><Relationship Id="rId4" Type="http://schemas.openxmlformats.org/officeDocument/2006/relationships/oleObject" Target="../embeddings/oleObject185.bin"/><Relationship Id="rId9" Type="http://schemas.openxmlformats.org/officeDocument/2006/relationships/oleObject" Target="../embeddings/oleObject190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0.bin"/><Relationship Id="rId13" Type="http://schemas.openxmlformats.org/officeDocument/2006/relationships/oleObject" Target="../embeddings/oleObject205.bin"/><Relationship Id="rId18" Type="http://schemas.openxmlformats.org/officeDocument/2006/relationships/oleObject" Target="../embeddings/oleObject210.bin"/><Relationship Id="rId26" Type="http://schemas.openxmlformats.org/officeDocument/2006/relationships/oleObject" Target="../embeddings/oleObject218.bin"/><Relationship Id="rId3" Type="http://schemas.openxmlformats.org/officeDocument/2006/relationships/oleObject" Target="../embeddings/oleObject195.bin"/><Relationship Id="rId21" Type="http://schemas.openxmlformats.org/officeDocument/2006/relationships/oleObject" Target="../embeddings/oleObject213.bin"/><Relationship Id="rId7" Type="http://schemas.openxmlformats.org/officeDocument/2006/relationships/oleObject" Target="../embeddings/oleObject199.bin"/><Relationship Id="rId12" Type="http://schemas.openxmlformats.org/officeDocument/2006/relationships/oleObject" Target="../embeddings/oleObject204.bin"/><Relationship Id="rId17" Type="http://schemas.openxmlformats.org/officeDocument/2006/relationships/oleObject" Target="../embeddings/oleObject209.bin"/><Relationship Id="rId25" Type="http://schemas.openxmlformats.org/officeDocument/2006/relationships/oleObject" Target="../embeddings/oleObject21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8.bin"/><Relationship Id="rId20" Type="http://schemas.openxmlformats.org/officeDocument/2006/relationships/oleObject" Target="../embeddings/oleObject212.bin"/><Relationship Id="rId29" Type="http://schemas.openxmlformats.org/officeDocument/2006/relationships/oleObject" Target="../embeddings/oleObject221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98.bin"/><Relationship Id="rId11" Type="http://schemas.openxmlformats.org/officeDocument/2006/relationships/oleObject" Target="../embeddings/oleObject203.bin"/><Relationship Id="rId24" Type="http://schemas.openxmlformats.org/officeDocument/2006/relationships/oleObject" Target="../embeddings/oleObject216.bin"/><Relationship Id="rId5" Type="http://schemas.openxmlformats.org/officeDocument/2006/relationships/oleObject" Target="../embeddings/oleObject197.bin"/><Relationship Id="rId15" Type="http://schemas.openxmlformats.org/officeDocument/2006/relationships/oleObject" Target="../embeddings/oleObject207.bin"/><Relationship Id="rId23" Type="http://schemas.openxmlformats.org/officeDocument/2006/relationships/oleObject" Target="../embeddings/oleObject215.bin"/><Relationship Id="rId28" Type="http://schemas.openxmlformats.org/officeDocument/2006/relationships/oleObject" Target="../embeddings/oleObject220.bin"/><Relationship Id="rId10" Type="http://schemas.openxmlformats.org/officeDocument/2006/relationships/oleObject" Target="../embeddings/oleObject202.bin"/><Relationship Id="rId19" Type="http://schemas.openxmlformats.org/officeDocument/2006/relationships/oleObject" Target="../embeddings/oleObject211.bin"/><Relationship Id="rId4" Type="http://schemas.openxmlformats.org/officeDocument/2006/relationships/oleObject" Target="../embeddings/oleObject196.bin"/><Relationship Id="rId9" Type="http://schemas.openxmlformats.org/officeDocument/2006/relationships/oleObject" Target="../embeddings/oleObject201.bin"/><Relationship Id="rId14" Type="http://schemas.openxmlformats.org/officeDocument/2006/relationships/oleObject" Target="../embeddings/oleObject206.bin"/><Relationship Id="rId22" Type="http://schemas.openxmlformats.org/officeDocument/2006/relationships/oleObject" Target="../embeddings/oleObject214.bin"/><Relationship Id="rId27" Type="http://schemas.openxmlformats.org/officeDocument/2006/relationships/oleObject" Target="../embeddings/oleObject219.bin"/><Relationship Id="rId30" Type="http://schemas.openxmlformats.org/officeDocument/2006/relationships/oleObject" Target="../embeddings/oleObject222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8.bin"/><Relationship Id="rId3" Type="http://schemas.openxmlformats.org/officeDocument/2006/relationships/oleObject" Target="../embeddings/oleObject223.bin"/><Relationship Id="rId7" Type="http://schemas.openxmlformats.org/officeDocument/2006/relationships/oleObject" Target="../embeddings/oleObject227.bin"/><Relationship Id="rId12" Type="http://schemas.openxmlformats.org/officeDocument/2006/relationships/oleObject" Target="../embeddings/oleObject2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26.bin"/><Relationship Id="rId11" Type="http://schemas.openxmlformats.org/officeDocument/2006/relationships/oleObject" Target="../embeddings/oleObject231.bin"/><Relationship Id="rId5" Type="http://schemas.openxmlformats.org/officeDocument/2006/relationships/oleObject" Target="../embeddings/oleObject225.bin"/><Relationship Id="rId10" Type="http://schemas.openxmlformats.org/officeDocument/2006/relationships/oleObject" Target="../embeddings/oleObject230.bin"/><Relationship Id="rId4" Type="http://schemas.openxmlformats.org/officeDocument/2006/relationships/oleObject" Target="../embeddings/oleObject224.bin"/><Relationship Id="rId9" Type="http://schemas.openxmlformats.org/officeDocument/2006/relationships/oleObject" Target="../embeddings/oleObject229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8.bin"/><Relationship Id="rId3" Type="http://schemas.openxmlformats.org/officeDocument/2006/relationships/oleObject" Target="../embeddings/oleObject233.bin"/><Relationship Id="rId7" Type="http://schemas.openxmlformats.org/officeDocument/2006/relationships/oleObject" Target="../embeddings/oleObject2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36.bin"/><Relationship Id="rId5" Type="http://schemas.openxmlformats.org/officeDocument/2006/relationships/oleObject" Target="../embeddings/oleObject235.bin"/><Relationship Id="rId10" Type="http://schemas.openxmlformats.org/officeDocument/2006/relationships/oleObject" Target="../embeddings/oleObject240.bin"/><Relationship Id="rId4" Type="http://schemas.openxmlformats.org/officeDocument/2006/relationships/oleObject" Target="../embeddings/oleObject234.bin"/><Relationship Id="rId9" Type="http://schemas.openxmlformats.org/officeDocument/2006/relationships/oleObject" Target="../embeddings/oleObject239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6.bin"/><Relationship Id="rId13" Type="http://schemas.openxmlformats.org/officeDocument/2006/relationships/oleObject" Target="../embeddings/oleObject251.bin"/><Relationship Id="rId3" Type="http://schemas.openxmlformats.org/officeDocument/2006/relationships/oleObject" Target="../embeddings/oleObject241.bin"/><Relationship Id="rId7" Type="http://schemas.openxmlformats.org/officeDocument/2006/relationships/oleObject" Target="../embeddings/oleObject245.bin"/><Relationship Id="rId12" Type="http://schemas.openxmlformats.org/officeDocument/2006/relationships/oleObject" Target="../embeddings/oleObject25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54.bin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244.bin"/><Relationship Id="rId11" Type="http://schemas.openxmlformats.org/officeDocument/2006/relationships/oleObject" Target="../embeddings/oleObject249.bin"/><Relationship Id="rId5" Type="http://schemas.openxmlformats.org/officeDocument/2006/relationships/oleObject" Target="../embeddings/oleObject243.bin"/><Relationship Id="rId15" Type="http://schemas.openxmlformats.org/officeDocument/2006/relationships/oleObject" Target="../embeddings/oleObject253.bin"/><Relationship Id="rId10" Type="http://schemas.openxmlformats.org/officeDocument/2006/relationships/oleObject" Target="../embeddings/oleObject248.bin"/><Relationship Id="rId4" Type="http://schemas.openxmlformats.org/officeDocument/2006/relationships/oleObject" Target="../embeddings/oleObject242.bin"/><Relationship Id="rId9" Type="http://schemas.openxmlformats.org/officeDocument/2006/relationships/oleObject" Target="../embeddings/oleObject247.bin"/><Relationship Id="rId14" Type="http://schemas.openxmlformats.org/officeDocument/2006/relationships/oleObject" Target="../embeddings/oleObject252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0.bin"/><Relationship Id="rId3" Type="http://schemas.openxmlformats.org/officeDocument/2006/relationships/oleObject" Target="../embeddings/oleObject255.bin"/><Relationship Id="rId7" Type="http://schemas.openxmlformats.org/officeDocument/2006/relationships/oleObject" Target="../embeddings/oleObject2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58.bin"/><Relationship Id="rId11" Type="http://schemas.openxmlformats.org/officeDocument/2006/relationships/oleObject" Target="../embeddings/oleObject263.bin"/><Relationship Id="rId5" Type="http://schemas.openxmlformats.org/officeDocument/2006/relationships/oleObject" Target="../embeddings/oleObject257.bin"/><Relationship Id="rId10" Type="http://schemas.openxmlformats.org/officeDocument/2006/relationships/oleObject" Target="../embeddings/oleObject262.bin"/><Relationship Id="rId4" Type="http://schemas.openxmlformats.org/officeDocument/2006/relationships/oleObject" Target="../embeddings/oleObject256.bin"/><Relationship Id="rId9" Type="http://schemas.openxmlformats.org/officeDocument/2006/relationships/oleObject" Target="../embeddings/oleObject26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4.bin"/><Relationship Id="rId7" Type="http://schemas.openxmlformats.org/officeDocument/2006/relationships/oleObject" Target="../embeddings/oleObject2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267.bin"/><Relationship Id="rId5" Type="http://schemas.openxmlformats.org/officeDocument/2006/relationships/oleObject" Target="../embeddings/oleObject266.bin"/><Relationship Id="rId4" Type="http://schemas.openxmlformats.org/officeDocument/2006/relationships/oleObject" Target="../embeddings/oleObject265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4.bin"/><Relationship Id="rId3" Type="http://schemas.openxmlformats.org/officeDocument/2006/relationships/oleObject" Target="../embeddings/oleObject269.bin"/><Relationship Id="rId7" Type="http://schemas.openxmlformats.org/officeDocument/2006/relationships/oleObject" Target="../embeddings/oleObject2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272.bin"/><Relationship Id="rId11" Type="http://schemas.openxmlformats.org/officeDocument/2006/relationships/oleObject" Target="../embeddings/oleObject277.bin"/><Relationship Id="rId5" Type="http://schemas.openxmlformats.org/officeDocument/2006/relationships/oleObject" Target="../embeddings/oleObject271.bin"/><Relationship Id="rId10" Type="http://schemas.openxmlformats.org/officeDocument/2006/relationships/oleObject" Target="../embeddings/oleObject276.bin"/><Relationship Id="rId4" Type="http://schemas.openxmlformats.org/officeDocument/2006/relationships/oleObject" Target="../embeddings/oleObject270.bin"/><Relationship Id="rId9" Type="http://schemas.openxmlformats.org/officeDocument/2006/relationships/oleObject" Target="../embeddings/oleObject275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3.bin"/><Relationship Id="rId13" Type="http://schemas.openxmlformats.org/officeDocument/2006/relationships/oleObject" Target="../embeddings/oleObject288.bin"/><Relationship Id="rId18" Type="http://schemas.openxmlformats.org/officeDocument/2006/relationships/oleObject" Target="../embeddings/oleObject293.bin"/><Relationship Id="rId3" Type="http://schemas.openxmlformats.org/officeDocument/2006/relationships/oleObject" Target="../embeddings/oleObject278.bin"/><Relationship Id="rId7" Type="http://schemas.openxmlformats.org/officeDocument/2006/relationships/oleObject" Target="../embeddings/oleObject282.bin"/><Relationship Id="rId12" Type="http://schemas.openxmlformats.org/officeDocument/2006/relationships/oleObject" Target="../embeddings/oleObject287.bin"/><Relationship Id="rId17" Type="http://schemas.openxmlformats.org/officeDocument/2006/relationships/oleObject" Target="../embeddings/oleObject29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91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281.bin"/><Relationship Id="rId11" Type="http://schemas.openxmlformats.org/officeDocument/2006/relationships/oleObject" Target="../embeddings/oleObject286.bin"/><Relationship Id="rId5" Type="http://schemas.openxmlformats.org/officeDocument/2006/relationships/oleObject" Target="../embeddings/oleObject280.bin"/><Relationship Id="rId15" Type="http://schemas.openxmlformats.org/officeDocument/2006/relationships/oleObject" Target="../embeddings/oleObject290.bin"/><Relationship Id="rId10" Type="http://schemas.openxmlformats.org/officeDocument/2006/relationships/oleObject" Target="../embeddings/oleObject285.bin"/><Relationship Id="rId4" Type="http://schemas.openxmlformats.org/officeDocument/2006/relationships/oleObject" Target="../embeddings/oleObject279.bin"/><Relationship Id="rId9" Type="http://schemas.openxmlformats.org/officeDocument/2006/relationships/oleObject" Target="../embeddings/oleObject284.bin"/><Relationship Id="rId14" Type="http://schemas.openxmlformats.org/officeDocument/2006/relationships/oleObject" Target="../embeddings/oleObject28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0.bin"/><Relationship Id="rId3" Type="http://schemas.openxmlformats.org/officeDocument/2006/relationships/oleObject" Target="../embeddings/oleObject295.bin"/><Relationship Id="rId7" Type="http://schemas.openxmlformats.org/officeDocument/2006/relationships/oleObject" Target="../embeddings/oleObject29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298.bin"/><Relationship Id="rId5" Type="http://schemas.openxmlformats.org/officeDocument/2006/relationships/oleObject" Target="../embeddings/oleObject297.bin"/><Relationship Id="rId4" Type="http://schemas.openxmlformats.org/officeDocument/2006/relationships/oleObject" Target="../embeddings/oleObject296.bin"/><Relationship Id="rId9" Type="http://schemas.openxmlformats.org/officeDocument/2006/relationships/oleObject" Target="../embeddings/oleObject301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7.bin"/><Relationship Id="rId13" Type="http://schemas.openxmlformats.org/officeDocument/2006/relationships/oleObject" Target="../embeddings/oleObject312.bin"/><Relationship Id="rId3" Type="http://schemas.openxmlformats.org/officeDocument/2006/relationships/oleObject" Target="../embeddings/oleObject302.bin"/><Relationship Id="rId7" Type="http://schemas.openxmlformats.org/officeDocument/2006/relationships/oleObject" Target="../embeddings/oleObject306.bin"/><Relationship Id="rId12" Type="http://schemas.openxmlformats.org/officeDocument/2006/relationships/oleObject" Target="../embeddings/oleObject3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305.bin"/><Relationship Id="rId11" Type="http://schemas.openxmlformats.org/officeDocument/2006/relationships/oleObject" Target="../embeddings/oleObject310.bin"/><Relationship Id="rId5" Type="http://schemas.openxmlformats.org/officeDocument/2006/relationships/oleObject" Target="../embeddings/oleObject304.bin"/><Relationship Id="rId15" Type="http://schemas.openxmlformats.org/officeDocument/2006/relationships/oleObject" Target="../embeddings/oleObject314.bin"/><Relationship Id="rId10" Type="http://schemas.openxmlformats.org/officeDocument/2006/relationships/oleObject" Target="../embeddings/oleObject309.bin"/><Relationship Id="rId4" Type="http://schemas.openxmlformats.org/officeDocument/2006/relationships/oleObject" Target="../embeddings/oleObject303.bin"/><Relationship Id="rId9" Type="http://schemas.openxmlformats.org/officeDocument/2006/relationships/oleObject" Target="../embeddings/oleObject308.bin"/><Relationship Id="rId14" Type="http://schemas.openxmlformats.org/officeDocument/2006/relationships/oleObject" Target="../embeddings/oleObject313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0.bin"/><Relationship Id="rId3" Type="http://schemas.openxmlformats.org/officeDocument/2006/relationships/oleObject" Target="../embeddings/oleObject315.bin"/><Relationship Id="rId7" Type="http://schemas.openxmlformats.org/officeDocument/2006/relationships/oleObject" Target="../embeddings/oleObject3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318.bin"/><Relationship Id="rId5" Type="http://schemas.openxmlformats.org/officeDocument/2006/relationships/oleObject" Target="../embeddings/oleObject317.bin"/><Relationship Id="rId4" Type="http://schemas.openxmlformats.org/officeDocument/2006/relationships/oleObject" Target="../embeddings/oleObject316.bin"/><Relationship Id="rId9" Type="http://schemas.openxmlformats.org/officeDocument/2006/relationships/oleObject" Target="../embeddings/oleObject32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5" Type="http://schemas.openxmlformats.org/officeDocument/2006/relationships/oleObject" Target="../embeddings/oleObject324.bin"/><Relationship Id="rId4" Type="http://schemas.openxmlformats.org/officeDocument/2006/relationships/oleObject" Target="../embeddings/oleObject323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0.bin"/><Relationship Id="rId3" Type="http://schemas.openxmlformats.org/officeDocument/2006/relationships/oleObject" Target="../embeddings/oleObject325.bin"/><Relationship Id="rId7" Type="http://schemas.openxmlformats.org/officeDocument/2006/relationships/oleObject" Target="../embeddings/oleObject329.bin"/><Relationship Id="rId12" Type="http://schemas.openxmlformats.org/officeDocument/2006/relationships/oleObject" Target="../embeddings/oleObject3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328.bin"/><Relationship Id="rId11" Type="http://schemas.openxmlformats.org/officeDocument/2006/relationships/oleObject" Target="../embeddings/oleObject333.bin"/><Relationship Id="rId5" Type="http://schemas.openxmlformats.org/officeDocument/2006/relationships/oleObject" Target="../embeddings/oleObject327.bin"/><Relationship Id="rId10" Type="http://schemas.openxmlformats.org/officeDocument/2006/relationships/oleObject" Target="../embeddings/oleObject332.bin"/><Relationship Id="rId4" Type="http://schemas.openxmlformats.org/officeDocument/2006/relationships/oleObject" Target="../embeddings/oleObject326.bin"/><Relationship Id="rId9" Type="http://schemas.openxmlformats.org/officeDocument/2006/relationships/oleObject" Target="../embeddings/oleObject331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0.bin"/><Relationship Id="rId13" Type="http://schemas.openxmlformats.org/officeDocument/2006/relationships/oleObject" Target="../embeddings/oleObject345.bin"/><Relationship Id="rId3" Type="http://schemas.openxmlformats.org/officeDocument/2006/relationships/oleObject" Target="../embeddings/oleObject335.bin"/><Relationship Id="rId7" Type="http://schemas.openxmlformats.org/officeDocument/2006/relationships/oleObject" Target="../embeddings/oleObject339.bin"/><Relationship Id="rId12" Type="http://schemas.openxmlformats.org/officeDocument/2006/relationships/oleObject" Target="../embeddings/oleObject3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338.bin"/><Relationship Id="rId11" Type="http://schemas.openxmlformats.org/officeDocument/2006/relationships/oleObject" Target="../embeddings/oleObject343.bin"/><Relationship Id="rId5" Type="http://schemas.openxmlformats.org/officeDocument/2006/relationships/oleObject" Target="../embeddings/oleObject337.bin"/><Relationship Id="rId10" Type="http://schemas.openxmlformats.org/officeDocument/2006/relationships/oleObject" Target="../embeddings/oleObject342.bin"/><Relationship Id="rId4" Type="http://schemas.openxmlformats.org/officeDocument/2006/relationships/oleObject" Target="../embeddings/oleObject336.bin"/><Relationship Id="rId9" Type="http://schemas.openxmlformats.org/officeDocument/2006/relationships/oleObject" Target="../embeddings/oleObject341.bin"/><Relationship Id="rId14" Type="http://schemas.openxmlformats.org/officeDocument/2006/relationships/oleObject" Target="../embeddings/oleObject346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2.bin"/><Relationship Id="rId13" Type="http://schemas.openxmlformats.org/officeDocument/2006/relationships/oleObject" Target="../embeddings/oleObject357.bin"/><Relationship Id="rId3" Type="http://schemas.openxmlformats.org/officeDocument/2006/relationships/oleObject" Target="../embeddings/oleObject347.bin"/><Relationship Id="rId7" Type="http://schemas.openxmlformats.org/officeDocument/2006/relationships/oleObject" Target="../embeddings/oleObject351.bin"/><Relationship Id="rId12" Type="http://schemas.openxmlformats.org/officeDocument/2006/relationships/oleObject" Target="../embeddings/oleObject3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350.bin"/><Relationship Id="rId11" Type="http://schemas.openxmlformats.org/officeDocument/2006/relationships/oleObject" Target="../embeddings/oleObject355.bin"/><Relationship Id="rId5" Type="http://schemas.openxmlformats.org/officeDocument/2006/relationships/oleObject" Target="../embeddings/oleObject349.bin"/><Relationship Id="rId15" Type="http://schemas.openxmlformats.org/officeDocument/2006/relationships/oleObject" Target="../embeddings/oleObject359.bin"/><Relationship Id="rId10" Type="http://schemas.openxmlformats.org/officeDocument/2006/relationships/oleObject" Target="../embeddings/oleObject354.bin"/><Relationship Id="rId4" Type="http://schemas.openxmlformats.org/officeDocument/2006/relationships/oleObject" Target="../embeddings/oleObject348.bin"/><Relationship Id="rId9" Type="http://schemas.openxmlformats.org/officeDocument/2006/relationships/oleObject" Target="../embeddings/oleObject353.bin"/><Relationship Id="rId14" Type="http://schemas.openxmlformats.org/officeDocument/2006/relationships/oleObject" Target="../embeddings/oleObject358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5.bin"/><Relationship Id="rId3" Type="http://schemas.openxmlformats.org/officeDocument/2006/relationships/oleObject" Target="../embeddings/oleObject360.bin"/><Relationship Id="rId7" Type="http://schemas.openxmlformats.org/officeDocument/2006/relationships/oleObject" Target="../embeddings/oleObject3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363.bin"/><Relationship Id="rId5" Type="http://schemas.openxmlformats.org/officeDocument/2006/relationships/oleObject" Target="../embeddings/oleObject362.bin"/><Relationship Id="rId10" Type="http://schemas.openxmlformats.org/officeDocument/2006/relationships/oleObject" Target="../embeddings/oleObject367.bin"/><Relationship Id="rId4" Type="http://schemas.openxmlformats.org/officeDocument/2006/relationships/oleObject" Target="../embeddings/oleObject361.bin"/><Relationship Id="rId9" Type="http://schemas.openxmlformats.org/officeDocument/2006/relationships/oleObject" Target="../embeddings/oleObject366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3.bin"/><Relationship Id="rId3" Type="http://schemas.openxmlformats.org/officeDocument/2006/relationships/oleObject" Target="../embeddings/oleObject368.bin"/><Relationship Id="rId7" Type="http://schemas.openxmlformats.org/officeDocument/2006/relationships/oleObject" Target="../embeddings/oleObject3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371.bin"/><Relationship Id="rId5" Type="http://schemas.openxmlformats.org/officeDocument/2006/relationships/oleObject" Target="../embeddings/oleObject370.bin"/><Relationship Id="rId10" Type="http://schemas.openxmlformats.org/officeDocument/2006/relationships/oleObject" Target="../embeddings/oleObject375.bin"/><Relationship Id="rId4" Type="http://schemas.openxmlformats.org/officeDocument/2006/relationships/oleObject" Target="../embeddings/oleObject369.bin"/><Relationship Id="rId9" Type="http://schemas.openxmlformats.org/officeDocument/2006/relationships/oleObject" Target="../embeddings/oleObject374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1.bin"/><Relationship Id="rId3" Type="http://schemas.openxmlformats.org/officeDocument/2006/relationships/oleObject" Target="../embeddings/oleObject376.bin"/><Relationship Id="rId7" Type="http://schemas.openxmlformats.org/officeDocument/2006/relationships/oleObject" Target="../embeddings/oleObject3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379.bin"/><Relationship Id="rId5" Type="http://schemas.openxmlformats.org/officeDocument/2006/relationships/oleObject" Target="../embeddings/oleObject378.bin"/><Relationship Id="rId10" Type="http://schemas.openxmlformats.org/officeDocument/2006/relationships/oleObject" Target="../embeddings/oleObject383.bin"/><Relationship Id="rId4" Type="http://schemas.openxmlformats.org/officeDocument/2006/relationships/oleObject" Target="../embeddings/oleObject377.bin"/><Relationship Id="rId9" Type="http://schemas.openxmlformats.org/officeDocument/2006/relationships/oleObject" Target="../embeddings/oleObject382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9.bin"/><Relationship Id="rId3" Type="http://schemas.openxmlformats.org/officeDocument/2006/relationships/oleObject" Target="../embeddings/oleObject384.bin"/><Relationship Id="rId7" Type="http://schemas.openxmlformats.org/officeDocument/2006/relationships/oleObject" Target="../embeddings/oleObject3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387.bin"/><Relationship Id="rId11" Type="http://schemas.openxmlformats.org/officeDocument/2006/relationships/oleObject" Target="../embeddings/oleObject392.bin"/><Relationship Id="rId5" Type="http://schemas.openxmlformats.org/officeDocument/2006/relationships/oleObject" Target="../embeddings/oleObject386.bin"/><Relationship Id="rId10" Type="http://schemas.openxmlformats.org/officeDocument/2006/relationships/oleObject" Target="../embeddings/oleObject391.bin"/><Relationship Id="rId4" Type="http://schemas.openxmlformats.org/officeDocument/2006/relationships/oleObject" Target="../embeddings/oleObject385.bin"/><Relationship Id="rId9" Type="http://schemas.openxmlformats.org/officeDocument/2006/relationships/oleObject" Target="../embeddings/oleObject390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8.bin"/><Relationship Id="rId13" Type="http://schemas.openxmlformats.org/officeDocument/2006/relationships/oleObject" Target="../embeddings/oleObject403.bin"/><Relationship Id="rId3" Type="http://schemas.openxmlformats.org/officeDocument/2006/relationships/oleObject" Target="../embeddings/oleObject393.bin"/><Relationship Id="rId7" Type="http://schemas.openxmlformats.org/officeDocument/2006/relationships/oleObject" Target="../embeddings/oleObject397.bin"/><Relationship Id="rId12" Type="http://schemas.openxmlformats.org/officeDocument/2006/relationships/oleObject" Target="../embeddings/oleObject40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396.bin"/><Relationship Id="rId11" Type="http://schemas.openxmlformats.org/officeDocument/2006/relationships/oleObject" Target="../embeddings/oleObject401.bin"/><Relationship Id="rId5" Type="http://schemas.openxmlformats.org/officeDocument/2006/relationships/oleObject" Target="../embeddings/oleObject395.bin"/><Relationship Id="rId10" Type="http://schemas.openxmlformats.org/officeDocument/2006/relationships/oleObject" Target="../embeddings/oleObject400.bin"/><Relationship Id="rId4" Type="http://schemas.openxmlformats.org/officeDocument/2006/relationships/oleObject" Target="../embeddings/oleObject394.bin"/><Relationship Id="rId9" Type="http://schemas.openxmlformats.org/officeDocument/2006/relationships/oleObject" Target="../embeddings/oleObject399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405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1.bin"/><Relationship Id="rId3" Type="http://schemas.openxmlformats.org/officeDocument/2006/relationships/oleObject" Target="../embeddings/oleObject406.bin"/><Relationship Id="rId7" Type="http://schemas.openxmlformats.org/officeDocument/2006/relationships/oleObject" Target="../embeddings/oleObject4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409.bin"/><Relationship Id="rId5" Type="http://schemas.openxmlformats.org/officeDocument/2006/relationships/oleObject" Target="../embeddings/oleObject408.bin"/><Relationship Id="rId4" Type="http://schemas.openxmlformats.org/officeDocument/2006/relationships/oleObject" Target="../embeddings/oleObject407.bin"/><Relationship Id="rId9" Type="http://schemas.openxmlformats.org/officeDocument/2006/relationships/oleObject" Target="../embeddings/oleObject412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8.bin"/><Relationship Id="rId3" Type="http://schemas.openxmlformats.org/officeDocument/2006/relationships/oleObject" Target="../embeddings/oleObject413.bin"/><Relationship Id="rId7" Type="http://schemas.openxmlformats.org/officeDocument/2006/relationships/oleObject" Target="../embeddings/oleObject417.bin"/><Relationship Id="rId12" Type="http://schemas.openxmlformats.org/officeDocument/2006/relationships/oleObject" Target="../embeddings/oleObject4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416.bin"/><Relationship Id="rId11" Type="http://schemas.openxmlformats.org/officeDocument/2006/relationships/oleObject" Target="../embeddings/oleObject421.bin"/><Relationship Id="rId5" Type="http://schemas.openxmlformats.org/officeDocument/2006/relationships/oleObject" Target="../embeddings/oleObject415.bin"/><Relationship Id="rId10" Type="http://schemas.openxmlformats.org/officeDocument/2006/relationships/oleObject" Target="../embeddings/oleObject420.bin"/><Relationship Id="rId4" Type="http://schemas.openxmlformats.org/officeDocument/2006/relationships/oleObject" Target="../embeddings/oleObject414.bin"/><Relationship Id="rId9" Type="http://schemas.openxmlformats.org/officeDocument/2006/relationships/oleObject" Target="../embeddings/oleObject419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8.bin"/><Relationship Id="rId3" Type="http://schemas.openxmlformats.org/officeDocument/2006/relationships/oleObject" Target="../embeddings/oleObject423.bin"/><Relationship Id="rId7" Type="http://schemas.openxmlformats.org/officeDocument/2006/relationships/oleObject" Target="../embeddings/oleObject4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426.bin"/><Relationship Id="rId11" Type="http://schemas.openxmlformats.org/officeDocument/2006/relationships/oleObject" Target="../embeddings/oleObject431.bin"/><Relationship Id="rId5" Type="http://schemas.openxmlformats.org/officeDocument/2006/relationships/oleObject" Target="../embeddings/oleObject425.bin"/><Relationship Id="rId10" Type="http://schemas.openxmlformats.org/officeDocument/2006/relationships/oleObject" Target="../embeddings/oleObject430.bin"/><Relationship Id="rId4" Type="http://schemas.openxmlformats.org/officeDocument/2006/relationships/oleObject" Target="../embeddings/oleObject424.bin"/><Relationship Id="rId9" Type="http://schemas.openxmlformats.org/officeDocument/2006/relationships/oleObject" Target="../embeddings/oleObject429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435.bin"/><Relationship Id="rId5" Type="http://schemas.openxmlformats.org/officeDocument/2006/relationships/oleObject" Target="../embeddings/oleObject434.bin"/><Relationship Id="rId4" Type="http://schemas.openxmlformats.org/officeDocument/2006/relationships/oleObject" Target="../embeddings/oleObject433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1.bin"/><Relationship Id="rId3" Type="http://schemas.openxmlformats.org/officeDocument/2006/relationships/oleObject" Target="../embeddings/oleObject436.bin"/><Relationship Id="rId7" Type="http://schemas.openxmlformats.org/officeDocument/2006/relationships/oleObject" Target="../embeddings/oleObject4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439.bin"/><Relationship Id="rId5" Type="http://schemas.openxmlformats.org/officeDocument/2006/relationships/oleObject" Target="../embeddings/oleObject438.bin"/><Relationship Id="rId4" Type="http://schemas.openxmlformats.org/officeDocument/2006/relationships/oleObject" Target="../embeddings/oleObject437.bin"/><Relationship Id="rId9" Type="http://schemas.openxmlformats.org/officeDocument/2006/relationships/oleObject" Target="../embeddings/oleObject442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8.bin"/><Relationship Id="rId3" Type="http://schemas.openxmlformats.org/officeDocument/2006/relationships/oleObject" Target="../embeddings/oleObject443.bin"/><Relationship Id="rId7" Type="http://schemas.openxmlformats.org/officeDocument/2006/relationships/oleObject" Target="../embeddings/oleObject4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446.bin"/><Relationship Id="rId11" Type="http://schemas.openxmlformats.org/officeDocument/2006/relationships/oleObject" Target="../embeddings/oleObject451.bin"/><Relationship Id="rId5" Type="http://schemas.openxmlformats.org/officeDocument/2006/relationships/oleObject" Target="../embeddings/oleObject445.bin"/><Relationship Id="rId10" Type="http://schemas.openxmlformats.org/officeDocument/2006/relationships/oleObject" Target="../embeddings/oleObject450.bin"/><Relationship Id="rId4" Type="http://schemas.openxmlformats.org/officeDocument/2006/relationships/oleObject" Target="../embeddings/oleObject444.bin"/><Relationship Id="rId9" Type="http://schemas.openxmlformats.org/officeDocument/2006/relationships/oleObject" Target="../embeddings/oleObject449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7.bin"/><Relationship Id="rId3" Type="http://schemas.openxmlformats.org/officeDocument/2006/relationships/oleObject" Target="../embeddings/oleObject452.bin"/><Relationship Id="rId7" Type="http://schemas.openxmlformats.org/officeDocument/2006/relationships/oleObject" Target="../embeddings/oleObject4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455.bin"/><Relationship Id="rId5" Type="http://schemas.openxmlformats.org/officeDocument/2006/relationships/oleObject" Target="../embeddings/oleObject454.bin"/><Relationship Id="rId4" Type="http://schemas.openxmlformats.org/officeDocument/2006/relationships/oleObject" Target="../embeddings/oleObject453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3.bin"/><Relationship Id="rId3" Type="http://schemas.openxmlformats.org/officeDocument/2006/relationships/oleObject" Target="../embeddings/oleObject458.bin"/><Relationship Id="rId7" Type="http://schemas.openxmlformats.org/officeDocument/2006/relationships/oleObject" Target="../embeddings/oleObject4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461.bin"/><Relationship Id="rId5" Type="http://schemas.openxmlformats.org/officeDocument/2006/relationships/oleObject" Target="../embeddings/oleObject460.bin"/><Relationship Id="rId4" Type="http://schemas.openxmlformats.org/officeDocument/2006/relationships/oleObject" Target="../embeddings/oleObject45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57554" y="785794"/>
            <a:ext cx="321471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cs typeface="+mj-cs"/>
              </a:rPr>
              <a:t>1</a:t>
            </a:r>
            <a:r>
              <a:rPr lang="ar-SA" sz="3200" dirty="0" smtClean="0">
                <a:cs typeface="+mj-cs"/>
              </a:rPr>
              <a:t>-</a:t>
            </a:r>
            <a:r>
              <a:rPr lang="ar-SA" sz="3200" b="1" u="sng" dirty="0" smtClean="0">
                <a:cs typeface="+mj-cs"/>
              </a:rPr>
              <a:t> مقدمة</a:t>
            </a:r>
            <a:endParaRPr lang="ar-SA" sz="3200" dirty="0" smtClean="0">
              <a:cs typeface="+mj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071670" y="1500174"/>
            <a:ext cx="6096000" cy="4064000"/>
            <a:chOff x="1428728" y="1714488"/>
            <a:chExt cx="6096000" cy="4064000"/>
          </a:xfrm>
        </p:grpSpPr>
        <p:graphicFrame>
          <p:nvGraphicFramePr>
            <p:cNvPr id="7" name="Diagram 6"/>
            <p:cNvGraphicFramePr/>
            <p:nvPr/>
          </p:nvGraphicFramePr>
          <p:xfrm>
            <a:off x="1428728" y="1714488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2000232" y="3214686"/>
              <a:ext cx="1643074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b="1" dirty="0" smtClean="0"/>
                <a:t>تطبيقات فيزيائية</a:t>
              </a:r>
              <a:endParaRPr lang="ar-SA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57554" y="857232"/>
            <a:ext cx="321471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cs typeface="+mj-cs"/>
              </a:rPr>
              <a:t>2</a:t>
            </a:r>
            <a:r>
              <a:rPr lang="ar-SA" sz="3200" dirty="0" smtClean="0">
                <a:cs typeface="+mj-cs"/>
              </a:rPr>
              <a:t>-</a:t>
            </a:r>
            <a:r>
              <a:rPr lang="ar-SA" sz="3200" b="1" u="sng" dirty="0" smtClean="0">
                <a:cs typeface="+mj-cs"/>
              </a:rPr>
              <a:t> نظرية الزمر </a:t>
            </a:r>
            <a:endParaRPr lang="ar-SA" sz="3200" dirty="0" smtClean="0"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4678" y="2071678"/>
            <a:ext cx="3000396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العمليات الثنائية</a:t>
            </a:r>
          </a:p>
          <a:p>
            <a:endParaRPr lang="ar-SA" sz="2800" dirty="0" smtClean="0"/>
          </a:p>
          <a:p>
            <a:r>
              <a:rPr lang="ar-SA" sz="2800" dirty="0" smtClean="0"/>
              <a:t>الزمرة(تعاريف، أمثلة)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428728" y="1428736"/>
            <a:ext cx="6072230" cy="2739211"/>
            <a:chOff x="1500166" y="1714488"/>
            <a:chExt cx="6072230" cy="2739211"/>
          </a:xfrm>
        </p:grpSpPr>
        <p:sp>
          <p:nvSpPr>
            <p:cNvPr id="6" name="TextBox 5"/>
            <p:cNvSpPr txBox="1"/>
            <p:nvPr/>
          </p:nvSpPr>
          <p:spPr>
            <a:xfrm>
              <a:off x="1500166" y="1714488"/>
              <a:ext cx="6072230" cy="273921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تعريف 2-1:</a:t>
              </a:r>
            </a:p>
            <a:p>
              <a:r>
                <a:rPr lang="ar-SA" sz="2400" b="1" dirty="0" smtClean="0">
                  <a:cs typeface="+mj-cs"/>
                </a:rPr>
                <a:t> </a:t>
              </a:r>
            </a:p>
            <a:p>
              <a:r>
                <a:rPr lang="ar-SA" sz="2400" dirty="0" smtClean="0"/>
                <a:t>إذا كانت      مجموعة غير خالية  فإن العملية التي تعين لكل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عنصرين في       عنصراً وحيداً ينتمي إلى         تسمى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عملية ثنائية على       .  </a:t>
              </a:r>
              <a:endParaRPr lang="ar-SA" sz="2400" dirty="0"/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6215074" y="2500306"/>
            <a:ext cx="541848" cy="446090"/>
          </p:xfrm>
          <a:graphic>
            <a:graphicData uri="http://schemas.openxmlformats.org/presentationml/2006/ole">
              <p:oleObj spid="_x0000_s1027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1028" name="Object 4"/>
            <p:cNvGraphicFramePr>
              <a:graphicFrameLocks noChangeAspect="1"/>
            </p:cNvGraphicFramePr>
            <p:nvPr/>
          </p:nvGraphicFramePr>
          <p:xfrm>
            <a:off x="5715008" y="3214686"/>
            <a:ext cx="541337" cy="446087"/>
          </p:xfrm>
          <a:graphic>
            <a:graphicData uri="http://schemas.openxmlformats.org/presentationml/2006/ole">
              <p:oleObj spid="_x0000_s1028" name="Equation" r:id="rId4" imgW="164880" imgH="177480" progId="Equation.3">
                <p:embed/>
              </p:oleObj>
            </a:graphicData>
          </a:graphic>
        </p:graphicFrame>
        <p:graphicFrame>
          <p:nvGraphicFramePr>
            <p:cNvPr id="1029" name="Object 5"/>
            <p:cNvGraphicFramePr>
              <a:graphicFrameLocks noChangeAspect="1"/>
            </p:cNvGraphicFramePr>
            <p:nvPr/>
          </p:nvGraphicFramePr>
          <p:xfrm>
            <a:off x="2714612" y="3214686"/>
            <a:ext cx="541337" cy="446087"/>
          </p:xfrm>
          <a:graphic>
            <a:graphicData uri="http://schemas.openxmlformats.org/presentationml/2006/ole">
              <p:oleObj spid="_x0000_s1029" name="Equation" r:id="rId5" imgW="164880" imgH="177480" progId="Equation.3">
                <p:embed/>
              </p:oleObj>
            </a:graphicData>
          </a:graphic>
        </p:graphicFrame>
        <p:graphicFrame>
          <p:nvGraphicFramePr>
            <p:cNvPr id="1030" name="Object 6"/>
            <p:cNvGraphicFramePr>
              <a:graphicFrameLocks noChangeAspect="1"/>
            </p:cNvGraphicFramePr>
            <p:nvPr/>
          </p:nvGraphicFramePr>
          <p:xfrm>
            <a:off x="5286380" y="4000504"/>
            <a:ext cx="541337" cy="446087"/>
          </p:xfrm>
          <a:graphic>
            <a:graphicData uri="http://schemas.openxmlformats.org/presentationml/2006/ole">
              <p:oleObj spid="_x0000_s1030" name="Equation" r:id="rId6" imgW="164880" imgH="177480" progId="Equation.3">
                <p:embed/>
              </p:oleObj>
            </a:graphicData>
          </a:graphic>
        </p:graphicFrame>
      </p:grpSp>
      <p:sp>
        <p:nvSpPr>
          <p:cNvPr id="10" name="Rectangle 9"/>
          <p:cNvSpPr/>
          <p:nvPr/>
        </p:nvSpPr>
        <p:spPr>
          <a:xfrm>
            <a:off x="1214414" y="1142984"/>
            <a:ext cx="6929486" cy="33575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500166" y="571480"/>
            <a:ext cx="6072230" cy="1508105"/>
            <a:chOff x="1500166" y="1714488"/>
            <a:chExt cx="6072230" cy="1508105"/>
          </a:xfrm>
        </p:grpSpPr>
        <p:sp>
          <p:nvSpPr>
            <p:cNvPr id="6" name="TextBox 5"/>
            <p:cNvSpPr txBox="1"/>
            <p:nvPr/>
          </p:nvSpPr>
          <p:spPr>
            <a:xfrm>
              <a:off x="1500166" y="1714488"/>
              <a:ext cx="6072230" cy="150810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ملاحظة 2-1:</a:t>
              </a:r>
              <a:endParaRPr lang="ar-SA" sz="2400" b="1" dirty="0" smtClean="0">
                <a:cs typeface="+mj-cs"/>
              </a:endParaRPr>
            </a:p>
            <a:p>
              <a:r>
                <a:rPr lang="ar-SA" sz="2400" dirty="0" smtClean="0"/>
                <a:t>سوف نرمز للعملية الثنائية بأحد الرموز   ، </a:t>
              </a:r>
              <a:r>
                <a:rPr lang="ar-SA" sz="2800" b="1" dirty="0" smtClean="0"/>
                <a:t>.</a:t>
              </a:r>
              <a:r>
                <a:rPr lang="ar-SA" sz="2400" b="1" dirty="0" smtClean="0"/>
                <a:t>، *،  </a:t>
              </a:r>
              <a:r>
                <a:rPr lang="ar-SA" sz="4000" b="1" dirty="0" smtClean="0"/>
                <a:t> </a:t>
              </a:r>
              <a:r>
                <a:rPr lang="ar-SA" sz="2400" b="1" dirty="0" smtClean="0"/>
                <a:t>، </a:t>
              </a:r>
              <a:endParaRPr lang="ar-SA" sz="4000" b="1" dirty="0" smtClean="0"/>
            </a:p>
            <a:p>
              <a:endParaRPr lang="ar-SA" sz="2400" dirty="0" smtClean="0"/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2500298" y="2500306"/>
              <a:ext cx="214314" cy="142876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Oval 10"/>
            <p:cNvSpPr/>
            <p:nvPr/>
          </p:nvSpPr>
          <p:spPr>
            <a:xfrm>
              <a:off x="3500430" y="2500306"/>
              <a:ext cx="142876" cy="14287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071670" y="2500306"/>
              <a:ext cx="142876" cy="1428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285852" y="2214554"/>
            <a:ext cx="6429420" cy="2308324"/>
            <a:chOff x="1500166" y="2214554"/>
            <a:chExt cx="6215106" cy="2308324"/>
          </a:xfrm>
        </p:grpSpPr>
        <p:sp>
          <p:nvSpPr>
            <p:cNvPr id="14" name="TextBox 13"/>
            <p:cNvSpPr txBox="1"/>
            <p:nvPr/>
          </p:nvSpPr>
          <p:spPr>
            <a:xfrm>
              <a:off x="1500166" y="2214554"/>
              <a:ext cx="6215106" cy="23083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إذا كانت * عملية ثنائية على المجموعة غير الخالية       فإننا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نرمزللعنصر الذي تحدده العملية الثنائية * للعنصرين            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بالرمز          ويسمى ناتج العملية *  للعنصرين     وَ    .</a:t>
              </a:r>
            </a:p>
            <a:p>
              <a:endParaRPr lang="ar-SA" sz="2400" dirty="0" smtClean="0"/>
            </a:p>
          </p:txBody>
        </p:sp>
        <p:graphicFrame>
          <p:nvGraphicFramePr>
            <p:cNvPr id="16" name="Object 15"/>
            <p:cNvGraphicFramePr>
              <a:graphicFrameLocks noChangeAspect="1"/>
            </p:cNvGraphicFramePr>
            <p:nvPr/>
          </p:nvGraphicFramePr>
          <p:xfrm>
            <a:off x="2484675" y="2285992"/>
            <a:ext cx="455075" cy="374652"/>
          </p:xfrm>
          <a:graphic>
            <a:graphicData uri="http://schemas.openxmlformats.org/presentationml/2006/ole">
              <p:oleObj spid="_x0000_s3078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1569223" y="2946944"/>
            <a:ext cx="1104909" cy="491577"/>
          </p:xfrm>
          <a:graphic>
            <a:graphicData uri="http://schemas.openxmlformats.org/presentationml/2006/ole">
              <p:oleObj spid="_x0000_s3079" name="Equation" r:id="rId4" imgW="520560" imgH="203040" progId="Equation.3">
                <p:embed/>
              </p:oleObj>
            </a:graphicData>
          </a:graphic>
        </p:graphicFrame>
        <p:graphicFrame>
          <p:nvGraphicFramePr>
            <p:cNvPr id="3080" name="Object 8"/>
            <p:cNvGraphicFramePr>
              <a:graphicFrameLocks noChangeAspect="1"/>
            </p:cNvGraphicFramePr>
            <p:nvPr/>
          </p:nvGraphicFramePr>
          <p:xfrm>
            <a:off x="6265082" y="3769938"/>
            <a:ext cx="690567" cy="400102"/>
          </p:xfrm>
          <a:graphic>
            <a:graphicData uri="http://schemas.openxmlformats.org/presentationml/2006/ole">
              <p:oleObj spid="_x0000_s3080" name="Equation" r:id="rId5" imgW="330120" imgH="177480" progId="Equation.3">
                <p:embed/>
              </p:oleObj>
            </a:graphicData>
          </a:graphic>
        </p:graphicFrame>
        <p:graphicFrame>
          <p:nvGraphicFramePr>
            <p:cNvPr id="3081" name="Object 9"/>
            <p:cNvGraphicFramePr>
              <a:graphicFrameLocks noChangeAspect="1"/>
            </p:cNvGraphicFramePr>
            <p:nvPr/>
          </p:nvGraphicFramePr>
          <p:xfrm>
            <a:off x="2812244" y="3810468"/>
            <a:ext cx="276227" cy="324972"/>
          </p:xfrm>
          <a:graphic>
            <a:graphicData uri="http://schemas.openxmlformats.org/presentationml/2006/ole">
              <p:oleObj spid="_x0000_s3081" name="Equation" r:id="rId6" imgW="126720" imgH="139680" progId="Equation.3">
                <p:embed/>
              </p:oleObj>
            </a:graphicData>
          </a:graphic>
        </p:graphicFrame>
        <p:graphicFrame>
          <p:nvGraphicFramePr>
            <p:cNvPr id="3082" name="Object 10"/>
            <p:cNvGraphicFramePr>
              <a:graphicFrameLocks noChangeAspect="1"/>
            </p:cNvGraphicFramePr>
            <p:nvPr/>
          </p:nvGraphicFramePr>
          <p:xfrm>
            <a:off x="2328847" y="3786190"/>
            <a:ext cx="331787" cy="364158"/>
          </p:xfrm>
          <a:graphic>
            <a:graphicData uri="http://schemas.openxmlformats.org/presentationml/2006/ole">
              <p:oleObj spid="_x0000_s3082" name="Equation" r:id="rId7" imgW="139680" imgH="164880" progId="Equation.3">
                <p:embed/>
              </p:oleObj>
            </a:graphicData>
          </a:graphic>
        </p:graphicFrame>
      </p:grpSp>
      <p:grpSp>
        <p:nvGrpSpPr>
          <p:cNvPr id="20" name="Group 19"/>
          <p:cNvGrpSpPr/>
          <p:nvPr/>
        </p:nvGrpSpPr>
        <p:grpSpPr>
          <a:xfrm>
            <a:off x="2071670" y="4572802"/>
            <a:ext cx="5000660" cy="1240637"/>
            <a:chOff x="2071670" y="4572802"/>
            <a:chExt cx="5000660" cy="1240637"/>
          </a:xfrm>
        </p:grpSpPr>
        <p:cxnSp>
          <p:nvCxnSpPr>
            <p:cNvPr id="22" name="Straight Arrow Connector 21"/>
            <p:cNvCxnSpPr/>
            <p:nvPr/>
          </p:nvCxnSpPr>
          <p:spPr>
            <a:xfrm rot="5400000">
              <a:off x="4143372" y="4857760"/>
              <a:ext cx="571504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/>
          </p:nvGrpSpPr>
          <p:grpSpPr>
            <a:xfrm>
              <a:off x="2071670" y="5286388"/>
              <a:ext cx="5000660" cy="527051"/>
              <a:chOff x="1142976" y="5214950"/>
              <a:chExt cx="5000660" cy="527051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357290" y="5214950"/>
                <a:ext cx="478634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سوف نكنب أحياناً للاختصار       بدلاً من    </a:t>
                </a:r>
                <a:endParaRPr lang="ar-SA" sz="2400" dirty="0"/>
              </a:p>
            </p:txBody>
          </p:sp>
          <p:graphicFrame>
            <p:nvGraphicFramePr>
              <p:cNvPr id="3083" name="Object 11"/>
              <p:cNvGraphicFramePr>
                <a:graphicFrameLocks noChangeAspect="1"/>
              </p:cNvGraphicFramePr>
              <p:nvPr/>
            </p:nvGraphicFramePr>
            <p:xfrm>
              <a:off x="1142976" y="5286388"/>
              <a:ext cx="785813" cy="455613"/>
            </p:xfrm>
            <a:graphic>
              <a:graphicData uri="http://schemas.openxmlformats.org/presentationml/2006/ole">
                <p:oleObj spid="_x0000_s3083" name="Equation" r:id="rId8" imgW="330120" imgH="177480" progId="Equation.3">
                  <p:embed/>
                </p:oleObj>
              </a:graphicData>
            </a:graphic>
          </p:graphicFrame>
          <p:graphicFrame>
            <p:nvGraphicFramePr>
              <p:cNvPr id="3084" name="Object 12"/>
              <p:cNvGraphicFramePr>
                <a:graphicFrameLocks noChangeAspect="1"/>
              </p:cNvGraphicFramePr>
              <p:nvPr/>
            </p:nvGraphicFramePr>
            <p:xfrm>
              <a:off x="2786050" y="5286387"/>
              <a:ext cx="454026" cy="422276"/>
            </p:xfrm>
            <a:graphic>
              <a:graphicData uri="http://schemas.openxmlformats.org/presentationml/2006/ole">
                <p:oleObj spid="_x0000_s3084" name="Equation" r:id="rId9" imgW="190440" imgH="164880" progId="Equation.3">
                  <p:embed/>
                </p:oleObj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00166" y="2857496"/>
            <a:ext cx="607223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857356" y="2285992"/>
            <a:ext cx="5357850" cy="1053478"/>
            <a:chOff x="2143108" y="1785926"/>
            <a:chExt cx="5357850" cy="1044117"/>
          </a:xfrm>
        </p:grpSpPr>
        <p:graphicFrame>
          <p:nvGraphicFramePr>
            <p:cNvPr id="4100" name="Object 4"/>
            <p:cNvGraphicFramePr>
              <a:graphicFrameLocks noChangeAspect="1"/>
            </p:cNvGraphicFramePr>
            <p:nvPr/>
          </p:nvGraphicFramePr>
          <p:xfrm>
            <a:off x="3000364" y="2357436"/>
            <a:ext cx="4016388" cy="472607"/>
          </p:xfrm>
          <a:graphic>
            <a:graphicData uri="http://schemas.openxmlformats.org/presentationml/2006/ole">
              <p:oleObj spid="_x0000_s4100" name="Equation" r:id="rId3" imgW="1650960" imgH="203040" progId="Equation.3">
                <p:embed/>
              </p:oleObj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2143108" y="1785926"/>
              <a:ext cx="535785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1- يقال عن * أنها ابدالية </a:t>
              </a:r>
              <a:r>
                <a:rPr lang="en-US" sz="2400" dirty="0" smtClean="0"/>
                <a:t>(commutative) </a:t>
              </a:r>
              <a:r>
                <a:rPr lang="ar-SA" sz="2400" dirty="0" smtClean="0"/>
                <a:t> إذا كان 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785918" y="3714752"/>
            <a:ext cx="5554682" cy="1133475"/>
            <a:chOff x="2143108" y="3143248"/>
            <a:chExt cx="5554682" cy="1133475"/>
          </a:xfrm>
        </p:grpSpPr>
        <p:graphicFrame>
          <p:nvGraphicFramePr>
            <p:cNvPr id="4101" name="Object 5"/>
            <p:cNvGraphicFramePr>
              <a:graphicFrameLocks noChangeAspect="1"/>
            </p:cNvGraphicFramePr>
            <p:nvPr/>
          </p:nvGraphicFramePr>
          <p:xfrm>
            <a:off x="2233615" y="3786186"/>
            <a:ext cx="5464175" cy="490537"/>
          </p:xfrm>
          <a:graphic>
            <a:graphicData uri="http://schemas.openxmlformats.org/presentationml/2006/ole">
              <p:oleObj spid="_x0000_s4101" name="Equation" r:id="rId4" imgW="2298600" imgH="215640" progId="Equation.3">
                <p:embed/>
              </p:oleObj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2143108" y="3143248"/>
              <a:ext cx="542928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2- يقال عن * أنها تجميعية  </a:t>
              </a:r>
              <a:r>
                <a:rPr lang="en-US" sz="2400" dirty="0" smtClean="0"/>
                <a:t>(associative) </a:t>
              </a:r>
              <a:r>
                <a:rPr lang="ar-SA" sz="2400" dirty="0" smtClean="0"/>
                <a:t> إذا كان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71538" y="571480"/>
            <a:ext cx="6500858" cy="1261884"/>
            <a:chOff x="1071538" y="571480"/>
            <a:chExt cx="6500858" cy="1261884"/>
          </a:xfrm>
        </p:grpSpPr>
        <p:sp>
          <p:nvSpPr>
            <p:cNvPr id="8" name="TextBox 7"/>
            <p:cNvSpPr txBox="1"/>
            <p:nvPr/>
          </p:nvSpPr>
          <p:spPr>
            <a:xfrm>
              <a:off x="1071538" y="571480"/>
              <a:ext cx="6500858" cy="126188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تعريف 2-2: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لتكن * عملية ثنائية على المجموعة غير الخالية       عندئذ فإن</a:t>
              </a:r>
            </a:p>
          </p:txBody>
        </p:sp>
        <p:graphicFrame>
          <p:nvGraphicFramePr>
            <p:cNvPr id="4102" name="Object 6"/>
            <p:cNvGraphicFramePr>
              <a:graphicFrameLocks noChangeAspect="1"/>
            </p:cNvGraphicFramePr>
            <p:nvPr/>
          </p:nvGraphicFramePr>
          <p:xfrm>
            <a:off x="2500298" y="1357298"/>
            <a:ext cx="538455" cy="428628"/>
          </p:xfrm>
          <a:graphic>
            <a:graphicData uri="http://schemas.openxmlformats.org/presentationml/2006/ole">
              <p:oleObj spid="_x0000_s4102" name="Equation" r:id="rId5" imgW="164880" imgH="177480" progId="Equation.3">
                <p:embed/>
              </p:oleObj>
            </a:graphicData>
          </a:graphic>
        </p:graphicFrame>
      </p:grpSp>
      <p:sp>
        <p:nvSpPr>
          <p:cNvPr id="15" name="Rectangle 14"/>
          <p:cNvSpPr/>
          <p:nvPr/>
        </p:nvSpPr>
        <p:spPr>
          <a:xfrm>
            <a:off x="1214414" y="428604"/>
            <a:ext cx="7072362" cy="4643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285852" y="928670"/>
            <a:ext cx="6286544" cy="3539430"/>
            <a:chOff x="1285852" y="1714488"/>
            <a:chExt cx="6286544" cy="3539430"/>
          </a:xfrm>
        </p:grpSpPr>
        <p:sp>
          <p:nvSpPr>
            <p:cNvPr id="6" name="TextBox 5"/>
            <p:cNvSpPr txBox="1"/>
            <p:nvPr/>
          </p:nvSpPr>
          <p:spPr>
            <a:xfrm>
              <a:off x="1285852" y="1714488"/>
              <a:ext cx="6286544" cy="353943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تعريف 2-3:</a:t>
              </a:r>
            </a:p>
            <a:p>
              <a:endParaRPr lang="ar-SA" sz="2800" b="1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لتكن      مجموعة معرَف عليها عملية ثنائية. العنصر             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(إن وجد) يسمى </a:t>
              </a:r>
              <a:r>
                <a:rPr lang="ar-SA" sz="2400" b="1" dirty="0" smtClean="0">
                  <a:cs typeface="+mj-cs"/>
                </a:rPr>
                <a:t>عنصراً محايداً </a:t>
              </a:r>
              <a:r>
                <a:rPr lang="ar-SA" sz="2400" dirty="0" smtClean="0">
                  <a:cs typeface="+mj-cs"/>
                </a:rPr>
                <a:t>للمجموعة       بالعملية *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en-US" sz="2400" dirty="0" smtClean="0">
                  <a:cs typeface="+mj-cs"/>
                </a:rPr>
                <a:t>( an identity element)</a:t>
              </a:r>
              <a:r>
                <a:rPr lang="ar-SA" sz="2400" dirty="0" smtClean="0">
                  <a:cs typeface="+mj-cs"/>
                </a:rPr>
                <a:t>  </a:t>
              </a:r>
              <a:r>
                <a:rPr lang="ar-SA" sz="2400" smtClean="0">
                  <a:cs typeface="+mj-cs"/>
                </a:rPr>
                <a:t>إذا كان :</a:t>
              </a:r>
              <a:endParaRPr lang="ar-SA" sz="2400" dirty="0" smtClean="0">
                <a:cs typeface="+mj-cs"/>
              </a:endParaRP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  </a:t>
              </a:r>
            </a:p>
          </p:txBody>
        </p:sp>
        <p:graphicFrame>
          <p:nvGraphicFramePr>
            <p:cNvPr id="5122" name="Object 2"/>
            <p:cNvGraphicFramePr>
              <a:graphicFrameLocks noChangeAspect="1"/>
            </p:cNvGraphicFramePr>
            <p:nvPr/>
          </p:nvGraphicFramePr>
          <p:xfrm>
            <a:off x="6676290" y="2571744"/>
            <a:ext cx="442061" cy="428625"/>
          </p:xfrm>
          <a:graphic>
            <a:graphicData uri="http://schemas.openxmlformats.org/presentationml/2006/ole">
              <p:oleObj spid="_x0000_s5122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5123" name="Object 3"/>
            <p:cNvGraphicFramePr>
              <a:graphicFrameLocks noChangeAspect="1"/>
            </p:cNvGraphicFramePr>
            <p:nvPr/>
          </p:nvGraphicFramePr>
          <p:xfrm>
            <a:off x="1579530" y="2571744"/>
            <a:ext cx="985836" cy="428625"/>
          </p:xfrm>
          <a:graphic>
            <a:graphicData uri="http://schemas.openxmlformats.org/presentationml/2006/ole">
              <p:oleObj spid="_x0000_s5123" name="Equation" r:id="rId4" imgW="368280" imgH="177480" progId="Equation.3">
                <p:embed/>
              </p:oleObj>
            </a:graphicData>
          </a:graphic>
        </p:graphicFrame>
        <p:graphicFrame>
          <p:nvGraphicFramePr>
            <p:cNvPr id="5124" name="Object 4"/>
            <p:cNvGraphicFramePr>
              <a:graphicFrameLocks noChangeAspect="1"/>
            </p:cNvGraphicFramePr>
            <p:nvPr/>
          </p:nvGraphicFramePr>
          <p:xfrm>
            <a:off x="2936852" y="3286124"/>
            <a:ext cx="538163" cy="428625"/>
          </p:xfrm>
          <a:graphic>
            <a:graphicData uri="http://schemas.openxmlformats.org/presentationml/2006/ole">
              <p:oleObj spid="_x0000_s5124" name="Equation" r:id="rId5" imgW="164880" imgH="177480" progId="Equation.3">
                <p:embed/>
              </p:oleObj>
            </a:graphicData>
          </a:graphic>
        </p:graphicFrame>
        <p:graphicFrame>
          <p:nvGraphicFramePr>
            <p:cNvPr id="7" name="Object 4"/>
            <p:cNvGraphicFramePr>
              <a:graphicFrameLocks noChangeAspect="1"/>
            </p:cNvGraphicFramePr>
            <p:nvPr/>
          </p:nvGraphicFramePr>
          <p:xfrm>
            <a:off x="2928926" y="4572000"/>
            <a:ext cx="3592513" cy="490538"/>
          </p:xfrm>
          <a:graphic>
            <a:graphicData uri="http://schemas.openxmlformats.org/presentationml/2006/ole">
              <p:oleObj spid="_x0000_s5125" name="Equation" r:id="rId6" imgW="1422360" imgH="203040" progId="Equation.3">
                <p:embed/>
              </p:oleObj>
            </a:graphicData>
          </a:graphic>
        </p:graphicFrame>
      </p:grpSp>
      <p:grpSp>
        <p:nvGrpSpPr>
          <p:cNvPr id="9" name="Group 8"/>
          <p:cNvGrpSpPr/>
          <p:nvPr/>
        </p:nvGrpSpPr>
        <p:grpSpPr>
          <a:xfrm>
            <a:off x="3143240" y="3643314"/>
            <a:ext cx="1428760" cy="214314"/>
            <a:chOff x="3571868" y="3571876"/>
            <a:chExt cx="1428760" cy="214314"/>
          </a:xfrm>
        </p:grpSpPr>
        <p:cxnSp>
          <p:nvCxnSpPr>
            <p:cNvPr id="10" name="Straight Connector 9"/>
            <p:cNvCxnSpPr/>
            <p:nvPr/>
          </p:nvCxnSpPr>
          <p:spPr>
            <a:xfrm rot="5400000" flipH="1" flipV="1">
              <a:off x="3464711" y="3679033"/>
              <a:ext cx="21431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571868" y="3571876"/>
              <a:ext cx="14287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4893471" y="3679033"/>
              <a:ext cx="21431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Arrow Connector 13"/>
          <p:cNvCxnSpPr/>
          <p:nvPr/>
        </p:nvCxnSpPr>
        <p:spPr>
          <a:xfrm rot="5400000">
            <a:off x="2857488" y="4572008"/>
            <a:ext cx="57150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1785918" y="4857760"/>
            <a:ext cx="1928826" cy="400110"/>
            <a:chOff x="1142976" y="4857760"/>
            <a:chExt cx="2571768" cy="400110"/>
          </a:xfrm>
        </p:grpSpPr>
        <p:sp>
          <p:nvSpPr>
            <p:cNvPr id="16" name="TextBox 15"/>
            <p:cNvSpPr txBox="1"/>
            <p:nvPr/>
          </p:nvSpPr>
          <p:spPr>
            <a:xfrm>
              <a:off x="1142976" y="4857760"/>
              <a:ext cx="257176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dirty="0" smtClean="0"/>
                <a:t> </a:t>
              </a:r>
              <a:r>
                <a:rPr lang="ar-SA" sz="2000" dirty="0" smtClean="0"/>
                <a:t>يسمى</a:t>
              </a:r>
              <a:r>
                <a:rPr lang="ar-SA" dirty="0" smtClean="0"/>
                <a:t>     </a:t>
              </a:r>
              <a:r>
                <a:rPr lang="ar-SA" sz="2000" dirty="0" smtClean="0"/>
                <a:t>محايد أيمن</a:t>
              </a:r>
              <a:endParaRPr lang="ar-SA" sz="2000" dirty="0"/>
            </a:p>
          </p:txBody>
        </p:sp>
        <p:graphicFrame>
          <p:nvGraphicFramePr>
            <p:cNvPr id="17" name="Object 8"/>
            <p:cNvGraphicFramePr>
              <a:graphicFrameLocks noChangeAspect="1"/>
            </p:cNvGraphicFramePr>
            <p:nvPr/>
          </p:nvGraphicFramePr>
          <p:xfrm>
            <a:off x="2571736" y="4929198"/>
            <a:ext cx="250825" cy="277812"/>
          </p:xfrm>
          <a:graphic>
            <a:graphicData uri="http://schemas.openxmlformats.org/presentationml/2006/ole">
              <p:oleObj spid="_x0000_s5126" name="Equation" r:id="rId7" imgW="114120" imgH="139680" progId="Equation.3">
                <p:embed/>
              </p:oleObj>
            </a:graphicData>
          </a:graphic>
        </p:graphicFrame>
      </p:grpSp>
      <p:grpSp>
        <p:nvGrpSpPr>
          <p:cNvPr id="19" name="Group 18"/>
          <p:cNvGrpSpPr/>
          <p:nvPr/>
        </p:nvGrpSpPr>
        <p:grpSpPr>
          <a:xfrm>
            <a:off x="3214678" y="5715016"/>
            <a:ext cx="2071702" cy="400110"/>
            <a:chOff x="1142976" y="4857760"/>
            <a:chExt cx="2571768" cy="400110"/>
          </a:xfrm>
        </p:grpSpPr>
        <p:sp>
          <p:nvSpPr>
            <p:cNvPr id="20" name="TextBox 19"/>
            <p:cNvSpPr txBox="1"/>
            <p:nvPr/>
          </p:nvSpPr>
          <p:spPr>
            <a:xfrm>
              <a:off x="1142976" y="4857760"/>
              <a:ext cx="257176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dirty="0" smtClean="0"/>
                <a:t> </a:t>
              </a:r>
              <a:r>
                <a:rPr lang="ar-SA" sz="2000" dirty="0" smtClean="0"/>
                <a:t>يسمى</a:t>
              </a:r>
              <a:r>
                <a:rPr lang="ar-SA" dirty="0" smtClean="0"/>
                <a:t>     </a:t>
              </a:r>
              <a:r>
                <a:rPr lang="ar-SA" sz="2000" dirty="0" smtClean="0"/>
                <a:t>محايد أيسر</a:t>
              </a:r>
              <a:endParaRPr lang="ar-SA" sz="2000" dirty="0"/>
            </a:p>
          </p:txBody>
        </p:sp>
        <p:graphicFrame>
          <p:nvGraphicFramePr>
            <p:cNvPr id="21" name="Object 8"/>
            <p:cNvGraphicFramePr>
              <a:graphicFrameLocks noChangeAspect="1"/>
            </p:cNvGraphicFramePr>
            <p:nvPr/>
          </p:nvGraphicFramePr>
          <p:xfrm>
            <a:off x="2561882" y="4929198"/>
            <a:ext cx="250824" cy="277812"/>
          </p:xfrm>
          <a:graphic>
            <a:graphicData uri="http://schemas.openxmlformats.org/presentationml/2006/ole">
              <p:oleObj spid="_x0000_s5128" name="Equation" r:id="rId8" imgW="114120" imgH="139680" progId="Equation.3">
                <p:embed/>
              </p:oleObj>
            </a:graphicData>
          </a:graphic>
        </p:graphicFrame>
      </p:grpSp>
      <p:grpSp>
        <p:nvGrpSpPr>
          <p:cNvPr id="23" name="Group 22"/>
          <p:cNvGrpSpPr/>
          <p:nvPr/>
        </p:nvGrpSpPr>
        <p:grpSpPr>
          <a:xfrm>
            <a:off x="3786182" y="4143380"/>
            <a:ext cx="785818" cy="1357322"/>
            <a:chOff x="4286248" y="4143380"/>
            <a:chExt cx="785818" cy="1357322"/>
          </a:xfrm>
        </p:grpSpPr>
        <p:cxnSp>
          <p:nvCxnSpPr>
            <p:cNvPr id="24" name="Straight Arrow Connector 23"/>
            <p:cNvCxnSpPr/>
            <p:nvPr/>
          </p:nvCxnSpPr>
          <p:spPr>
            <a:xfrm rot="5400000">
              <a:off x="4179885" y="4964123"/>
              <a:ext cx="107157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ight Brace 24"/>
            <p:cNvSpPr/>
            <p:nvPr/>
          </p:nvSpPr>
          <p:spPr>
            <a:xfrm rot="5400000">
              <a:off x="4500562" y="3929066"/>
              <a:ext cx="357190" cy="785818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857224" y="928670"/>
            <a:ext cx="6715172" cy="3539430"/>
            <a:chOff x="1285852" y="1714488"/>
            <a:chExt cx="6286544" cy="3539430"/>
          </a:xfrm>
        </p:grpSpPr>
        <p:sp>
          <p:nvSpPr>
            <p:cNvPr id="6" name="TextBox 5"/>
            <p:cNvSpPr txBox="1"/>
            <p:nvPr/>
          </p:nvSpPr>
          <p:spPr>
            <a:xfrm>
              <a:off x="1285852" y="1714488"/>
              <a:ext cx="6286544" cy="353943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تعريف 2-4:</a:t>
              </a:r>
            </a:p>
            <a:p>
              <a:endParaRPr lang="ar-SA" sz="2800" b="1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لتكن      مجموعة معرَف عليها عملية ثنائية وذات عنصر محايد     .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 فإن العنصر              (إن وجد) يسمى </a:t>
              </a:r>
              <a:r>
                <a:rPr lang="ar-SA" sz="2400" b="1" dirty="0" smtClean="0">
                  <a:cs typeface="+mj-cs"/>
                </a:rPr>
                <a:t>معكوس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en-US" sz="2400" dirty="0" smtClean="0">
                  <a:cs typeface="+mj-cs"/>
                </a:rPr>
                <a:t>( an inverse)</a:t>
              </a:r>
              <a:r>
                <a:rPr lang="ar-SA" sz="2400" dirty="0" smtClean="0">
                  <a:cs typeface="+mj-cs"/>
                </a:rPr>
                <a:t>  إذا كان: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  </a:t>
              </a:r>
            </a:p>
          </p:txBody>
        </p:sp>
        <p:graphicFrame>
          <p:nvGraphicFramePr>
            <p:cNvPr id="5122" name="Object 2"/>
            <p:cNvGraphicFramePr>
              <a:graphicFrameLocks noChangeAspect="1"/>
            </p:cNvGraphicFramePr>
            <p:nvPr/>
          </p:nvGraphicFramePr>
          <p:xfrm>
            <a:off x="6676290" y="2571744"/>
            <a:ext cx="442061" cy="428625"/>
          </p:xfrm>
          <a:graphic>
            <a:graphicData uri="http://schemas.openxmlformats.org/presentationml/2006/ole">
              <p:oleObj spid="_x0000_s7170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5123" name="Object 3"/>
            <p:cNvGraphicFramePr>
              <a:graphicFrameLocks noChangeAspect="1"/>
            </p:cNvGraphicFramePr>
            <p:nvPr/>
          </p:nvGraphicFramePr>
          <p:xfrm>
            <a:off x="5365418" y="3357562"/>
            <a:ext cx="970483" cy="451800"/>
          </p:xfrm>
          <a:graphic>
            <a:graphicData uri="http://schemas.openxmlformats.org/presentationml/2006/ole">
              <p:oleObj spid="_x0000_s7171" name="Equation" r:id="rId4" imgW="393480" imgH="203040" progId="Equation.3">
                <p:embed/>
              </p:oleObj>
            </a:graphicData>
          </a:graphic>
        </p:graphicFrame>
        <p:graphicFrame>
          <p:nvGraphicFramePr>
            <p:cNvPr id="7" name="Object 4"/>
            <p:cNvGraphicFramePr>
              <a:graphicFrameLocks noChangeAspect="1"/>
            </p:cNvGraphicFramePr>
            <p:nvPr/>
          </p:nvGraphicFramePr>
          <p:xfrm>
            <a:off x="3559708" y="4572008"/>
            <a:ext cx="2309509" cy="398463"/>
          </p:xfrm>
          <a:graphic>
            <a:graphicData uri="http://schemas.openxmlformats.org/presentationml/2006/ole">
              <p:oleObj spid="_x0000_s7173" name="Equation" r:id="rId5" imgW="914400" imgH="164880" progId="Equation.3">
                <p:embed/>
              </p:oleObj>
            </a:graphicData>
          </a:graphic>
        </p:graphicFrame>
      </p:grpSp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1857356" y="2571744"/>
          <a:ext cx="1003300" cy="395288"/>
        </p:xfrm>
        <a:graphic>
          <a:graphicData uri="http://schemas.openxmlformats.org/presentationml/2006/ole">
            <p:oleObj spid="_x0000_s7174" name="Equation" r:id="rId6" imgW="380880" imgH="177480" progId="Equation.3">
              <p:embed/>
            </p:oleObj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/>
        </p:nvGraphicFramePr>
        <p:xfrm>
          <a:off x="1071538" y="1857364"/>
          <a:ext cx="304800" cy="338137"/>
        </p:xfrm>
        <a:graphic>
          <a:graphicData uri="http://schemas.openxmlformats.org/presentationml/2006/ole">
            <p:oleObj spid="_x0000_s7175" name="Equation" r:id="rId7" imgW="114120" imgH="139680" progId="Equation.3">
              <p:embed/>
            </p:oleObj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rot="5400000">
            <a:off x="3178959" y="4464851"/>
            <a:ext cx="64294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1142976" y="4857760"/>
            <a:ext cx="2571768" cy="400110"/>
            <a:chOff x="1142976" y="4857760"/>
            <a:chExt cx="2571768" cy="400110"/>
          </a:xfrm>
        </p:grpSpPr>
        <p:sp>
          <p:nvSpPr>
            <p:cNvPr id="15" name="TextBox 14"/>
            <p:cNvSpPr txBox="1"/>
            <p:nvPr/>
          </p:nvSpPr>
          <p:spPr>
            <a:xfrm>
              <a:off x="1142976" y="4857760"/>
              <a:ext cx="257176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dirty="0" smtClean="0"/>
                <a:t> </a:t>
              </a:r>
              <a:r>
                <a:rPr lang="ar-SA" sz="2000" dirty="0" smtClean="0"/>
                <a:t>يسمى</a:t>
              </a:r>
              <a:r>
                <a:rPr lang="ar-SA" dirty="0" smtClean="0"/>
                <a:t>     </a:t>
              </a:r>
              <a:r>
                <a:rPr lang="ar-SA" sz="2000" dirty="0" smtClean="0"/>
                <a:t>معكوس أيمن لـ</a:t>
              </a:r>
              <a:endParaRPr lang="ar-SA" sz="2000" dirty="0"/>
            </a:p>
          </p:txBody>
        </p:sp>
        <p:graphicFrame>
          <p:nvGraphicFramePr>
            <p:cNvPr id="7176" name="Object 8"/>
            <p:cNvGraphicFramePr>
              <a:graphicFrameLocks noChangeAspect="1"/>
            </p:cNvGraphicFramePr>
            <p:nvPr/>
          </p:nvGraphicFramePr>
          <p:xfrm>
            <a:off x="2786050" y="4929198"/>
            <a:ext cx="306443" cy="328612"/>
          </p:xfrm>
          <a:graphic>
            <a:graphicData uri="http://schemas.openxmlformats.org/presentationml/2006/ole">
              <p:oleObj spid="_x0000_s7176" name="Equation" r:id="rId8" imgW="139680" imgH="164880" progId="Equation.3">
                <p:embed/>
              </p:oleObj>
            </a:graphicData>
          </a:graphic>
        </p:graphicFrame>
        <p:graphicFrame>
          <p:nvGraphicFramePr>
            <p:cNvPr id="7177" name="Object 9"/>
            <p:cNvGraphicFramePr>
              <a:graphicFrameLocks noChangeAspect="1"/>
            </p:cNvGraphicFramePr>
            <p:nvPr/>
          </p:nvGraphicFramePr>
          <p:xfrm>
            <a:off x="1285853" y="4929199"/>
            <a:ext cx="285752" cy="285752"/>
          </p:xfrm>
          <a:graphic>
            <a:graphicData uri="http://schemas.openxmlformats.org/presentationml/2006/ole">
              <p:oleObj spid="_x0000_s7177" name="Equation" r:id="rId9" imgW="126720" imgH="139680" progId="Equation.3">
                <p:embed/>
              </p:oleObj>
            </a:graphicData>
          </a:graphic>
        </p:graphicFrame>
      </p:grpSp>
      <p:grpSp>
        <p:nvGrpSpPr>
          <p:cNvPr id="20" name="Group 19"/>
          <p:cNvGrpSpPr/>
          <p:nvPr/>
        </p:nvGrpSpPr>
        <p:grpSpPr>
          <a:xfrm>
            <a:off x="2357422" y="5572140"/>
            <a:ext cx="2571768" cy="400110"/>
            <a:chOff x="1142976" y="4857760"/>
            <a:chExt cx="2571768" cy="400110"/>
          </a:xfrm>
        </p:grpSpPr>
        <p:sp>
          <p:nvSpPr>
            <p:cNvPr id="21" name="TextBox 20"/>
            <p:cNvSpPr txBox="1"/>
            <p:nvPr/>
          </p:nvSpPr>
          <p:spPr>
            <a:xfrm>
              <a:off x="1142976" y="4857760"/>
              <a:ext cx="257176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dirty="0" smtClean="0"/>
                <a:t> </a:t>
              </a:r>
              <a:r>
                <a:rPr lang="ar-SA" sz="2000" dirty="0" smtClean="0"/>
                <a:t>يسمى</a:t>
              </a:r>
              <a:r>
                <a:rPr lang="ar-SA" dirty="0" smtClean="0"/>
                <a:t>     </a:t>
              </a:r>
              <a:r>
                <a:rPr lang="ar-SA" sz="2000" dirty="0" smtClean="0"/>
                <a:t>معكوس أيسر لـ</a:t>
              </a:r>
              <a:endParaRPr lang="ar-SA" sz="2000" dirty="0"/>
            </a:p>
          </p:txBody>
        </p:sp>
        <p:graphicFrame>
          <p:nvGraphicFramePr>
            <p:cNvPr id="22" name="Object 8"/>
            <p:cNvGraphicFramePr>
              <a:graphicFrameLocks noChangeAspect="1"/>
            </p:cNvGraphicFramePr>
            <p:nvPr/>
          </p:nvGraphicFramePr>
          <p:xfrm>
            <a:off x="2786050" y="4929198"/>
            <a:ext cx="306443" cy="328612"/>
          </p:xfrm>
          <a:graphic>
            <a:graphicData uri="http://schemas.openxmlformats.org/presentationml/2006/ole">
              <p:oleObj spid="_x0000_s7178" name="Equation" r:id="rId10" imgW="139680" imgH="164880" progId="Equation.3">
                <p:embed/>
              </p:oleObj>
            </a:graphicData>
          </a:graphic>
        </p:graphicFrame>
        <p:graphicFrame>
          <p:nvGraphicFramePr>
            <p:cNvPr id="23" name="Object 9"/>
            <p:cNvGraphicFramePr>
              <a:graphicFrameLocks noChangeAspect="1"/>
            </p:cNvGraphicFramePr>
            <p:nvPr/>
          </p:nvGraphicFramePr>
          <p:xfrm>
            <a:off x="1285853" y="4929199"/>
            <a:ext cx="285752" cy="285752"/>
          </p:xfrm>
          <a:graphic>
            <a:graphicData uri="http://schemas.openxmlformats.org/presentationml/2006/ole">
              <p:oleObj spid="_x0000_s7179" name="Equation" r:id="rId11" imgW="126720" imgH="139680" progId="Equation.3">
                <p:embed/>
              </p:oleObj>
            </a:graphicData>
          </a:graphic>
        </p:graphicFrame>
      </p:grpSp>
      <p:grpSp>
        <p:nvGrpSpPr>
          <p:cNvPr id="34" name="Group 33"/>
          <p:cNvGrpSpPr/>
          <p:nvPr/>
        </p:nvGrpSpPr>
        <p:grpSpPr>
          <a:xfrm>
            <a:off x="3571868" y="3571876"/>
            <a:ext cx="1428760" cy="214314"/>
            <a:chOff x="3571868" y="3571876"/>
            <a:chExt cx="1428760" cy="214314"/>
          </a:xfrm>
        </p:grpSpPr>
        <p:cxnSp>
          <p:nvCxnSpPr>
            <p:cNvPr id="25" name="Straight Connector 24"/>
            <p:cNvCxnSpPr/>
            <p:nvPr/>
          </p:nvCxnSpPr>
          <p:spPr>
            <a:xfrm rot="5400000" flipH="1" flipV="1">
              <a:off x="3464711" y="3679033"/>
              <a:ext cx="21431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3571868" y="3571876"/>
              <a:ext cx="14287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>
              <a:off x="4893471" y="3679033"/>
              <a:ext cx="21431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4286248" y="4143380"/>
            <a:ext cx="785818" cy="1357322"/>
            <a:chOff x="4286248" y="4143380"/>
            <a:chExt cx="785818" cy="1357322"/>
          </a:xfrm>
        </p:grpSpPr>
        <p:cxnSp>
          <p:nvCxnSpPr>
            <p:cNvPr id="14" name="Straight Arrow Connector 13"/>
            <p:cNvCxnSpPr/>
            <p:nvPr/>
          </p:nvCxnSpPr>
          <p:spPr>
            <a:xfrm rot="5400000">
              <a:off x="4179885" y="4964123"/>
              <a:ext cx="107157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ight Brace 31"/>
            <p:cNvSpPr/>
            <p:nvPr/>
          </p:nvSpPr>
          <p:spPr>
            <a:xfrm rot="5400000">
              <a:off x="4500562" y="3929066"/>
              <a:ext cx="357190" cy="785818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071538" y="357166"/>
            <a:ext cx="6357982" cy="2062103"/>
            <a:chOff x="1071538" y="357166"/>
            <a:chExt cx="6357982" cy="2062103"/>
          </a:xfrm>
        </p:grpSpPr>
        <p:sp>
          <p:nvSpPr>
            <p:cNvPr id="6" name="TextBox 5"/>
            <p:cNvSpPr txBox="1"/>
            <p:nvPr/>
          </p:nvSpPr>
          <p:spPr>
            <a:xfrm>
              <a:off x="1071538" y="357166"/>
              <a:ext cx="6357982" cy="206210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مبرهنة 2-5:</a:t>
              </a:r>
            </a:p>
            <a:p>
              <a:endParaRPr lang="ar-SA" sz="2800" b="1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1- إذا كانت      تحتوي على عنصر محايد بالنسبة للعملية الثنائية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المعرَفة عليها فهو وحيد.    </a:t>
              </a:r>
            </a:p>
          </p:txBody>
        </p:sp>
        <p:graphicFrame>
          <p:nvGraphicFramePr>
            <p:cNvPr id="5" name="Object 2"/>
            <p:cNvGraphicFramePr>
              <a:graphicFrameLocks noChangeAspect="1"/>
            </p:cNvGraphicFramePr>
            <p:nvPr/>
          </p:nvGraphicFramePr>
          <p:xfrm>
            <a:off x="5786446" y="1214422"/>
            <a:ext cx="442061" cy="428625"/>
          </p:xfrm>
          <a:graphic>
            <a:graphicData uri="http://schemas.openxmlformats.org/presentationml/2006/ole">
              <p:oleObj spid="_x0000_s6146" name="Equation" r:id="rId3" imgW="164880" imgH="177480" progId="Equation.3">
                <p:embed/>
              </p:oleObj>
            </a:graphicData>
          </a:graphic>
        </p:graphicFrame>
      </p:grpSp>
      <p:grpSp>
        <p:nvGrpSpPr>
          <p:cNvPr id="15" name="Group 14"/>
          <p:cNvGrpSpPr/>
          <p:nvPr/>
        </p:nvGrpSpPr>
        <p:grpSpPr>
          <a:xfrm>
            <a:off x="571472" y="2643182"/>
            <a:ext cx="6929486" cy="2000548"/>
            <a:chOff x="500034" y="142852"/>
            <a:chExt cx="6929486" cy="2000548"/>
          </a:xfrm>
        </p:grpSpPr>
        <p:sp>
          <p:nvSpPr>
            <p:cNvPr id="16" name="TextBox 15"/>
            <p:cNvSpPr txBox="1"/>
            <p:nvPr/>
          </p:nvSpPr>
          <p:spPr>
            <a:xfrm>
              <a:off x="500034" y="142852"/>
              <a:ext cx="6929486" cy="200054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sz="2800" b="1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2- إذا كانت       معرَف عليها عملية ثنائية تجميعية ذات عنصر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 محايد      وكان               له معكوس فإن هذا المعكوس وحيد.</a:t>
              </a:r>
            </a:p>
            <a:p>
              <a:endParaRPr lang="ar-SA" sz="2400" dirty="0" smtClean="0">
                <a:cs typeface="+mj-cs"/>
              </a:endParaRPr>
            </a:p>
          </p:txBody>
        </p:sp>
        <p:graphicFrame>
          <p:nvGraphicFramePr>
            <p:cNvPr id="17" name="Object 2"/>
            <p:cNvGraphicFramePr>
              <a:graphicFrameLocks noChangeAspect="1"/>
            </p:cNvGraphicFramePr>
            <p:nvPr/>
          </p:nvGraphicFramePr>
          <p:xfrm>
            <a:off x="5715008" y="571480"/>
            <a:ext cx="442061" cy="428625"/>
          </p:xfrm>
          <a:graphic>
            <a:graphicData uri="http://schemas.openxmlformats.org/presentationml/2006/ole">
              <p:oleObj spid="_x0000_s6154" name="Equation" r:id="rId4" imgW="164880" imgH="177480" progId="Equation.3">
                <p:embed/>
              </p:oleObj>
            </a:graphicData>
          </a:graphic>
        </p:graphicFrame>
        <p:graphicFrame>
          <p:nvGraphicFramePr>
            <p:cNvPr id="18" name="Object 6"/>
            <p:cNvGraphicFramePr>
              <a:graphicFrameLocks noChangeAspect="1"/>
            </p:cNvGraphicFramePr>
            <p:nvPr/>
          </p:nvGraphicFramePr>
          <p:xfrm>
            <a:off x="6357950" y="1357298"/>
            <a:ext cx="304800" cy="338137"/>
          </p:xfrm>
          <a:graphic>
            <a:graphicData uri="http://schemas.openxmlformats.org/presentationml/2006/ole">
              <p:oleObj spid="_x0000_s6155" name="Equation" r:id="rId5" imgW="114120" imgH="139680" progId="Equation.3">
                <p:embed/>
              </p:oleObj>
            </a:graphicData>
          </a:graphic>
        </p:graphicFrame>
        <p:graphicFrame>
          <p:nvGraphicFramePr>
            <p:cNvPr id="19" name="Object 11"/>
            <p:cNvGraphicFramePr>
              <a:graphicFrameLocks noChangeAspect="1"/>
            </p:cNvGraphicFramePr>
            <p:nvPr/>
          </p:nvGraphicFramePr>
          <p:xfrm>
            <a:off x="4786314" y="1357298"/>
            <a:ext cx="931862" cy="367142"/>
          </p:xfrm>
          <a:graphic>
            <a:graphicData uri="http://schemas.openxmlformats.org/presentationml/2006/ole">
              <p:oleObj spid="_x0000_s6156" name="Equation" r:id="rId6" imgW="380880" imgH="177480" progId="Equation.3">
                <p:embed/>
              </p:oleObj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1259632" y="4581128"/>
            <a:ext cx="3500462" cy="1285860"/>
            <a:chOff x="1071538" y="5572140"/>
            <a:chExt cx="3500462" cy="1285860"/>
          </a:xfrm>
        </p:grpSpPr>
        <p:grpSp>
          <p:nvGrpSpPr>
            <p:cNvPr id="11" name="Group 25"/>
            <p:cNvGrpSpPr/>
            <p:nvPr/>
          </p:nvGrpSpPr>
          <p:grpSpPr>
            <a:xfrm>
              <a:off x="1071538" y="5786454"/>
              <a:ext cx="3000396" cy="769441"/>
              <a:chOff x="1071538" y="5786454"/>
              <a:chExt cx="3000396" cy="769441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071538" y="5786454"/>
                <a:ext cx="3000396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200" dirty="0" smtClean="0"/>
                  <a:t>سنرمز لمعكوس             بالرمز  </a:t>
                </a:r>
                <a:endParaRPr lang="ar-SA" sz="2200" dirty="0"/>
              </a:p>
            </p:txBody>
          </p:sp>
          <p:graphicFrame>
            <p:nvGraphicFramePr>
              <p:cNvPr id="14" name="Object 11"/>
              <p:cNvGraphicFramePr>
                <a:graphicFrameLocks noChangeAspect="1"/>
              </p:cNvGraphicFramePr>
              <p:nvPr/>
            </p:nvGraphicFramePr>
            <p:xfrm>
              <a:off x="1643042" y="5857892"/>
              <a:ext cx="931862" cy="367142"/>
            </p:xfrm>
            <a:graphic>
              <a:graphicData uri="http://schemas.openxmlformats.org/presentationml/2006/ole">
                <p:oleObj spid="_x0000_s6157" name="Equation" r:id="rId7" imgW="380880" imgH="177480" progId="Equation.3">
                  <p:embed/>
                </p:oleObj>
              </a:graphicData>
            </a:graphic>
          </p:graphicFrame>
          <p:graphicFrame>
            <p:nvGraphicFramePr>
              <p:cNvPr id="20" name="Object 11"/>
              <p:cNvGraphicFramePr>
                <a:graphicFrameLocks noChangeAspect="1"/>
              </p:cNvGraphicFramePr>
              <p:nvPr/>
            </p:nvGraphicFramePr>
            <p:xfrm>
              <a:off x="2701925" y="6118225"/>
              <a:ext cx="527050" cy="419100"/>
            </p:xfrm>
            <a:graphic>
              <a:graphicData uri="http://schemas.openxmlformats.org/presentationml/2006/ole">
                <p:oleObj spid="_x0000_s6158" name="Equation" r:id="rId8" imgW="215640" imgH="203040" progId="Equation.3">
                  <p:embed/>
                </p:oleObj>
              </a:graphicData>
            </a:graphic>
          </p:graphicFrame>
        </p:grpSp>
        <p:sp>
          <p:nvSpPr>
            <p:cNvPr id="12" name="Cloud 11"/>
            <p:cNvSpPr/>
            <p:nvPr/>
          </p:nvSpPr>
          <p:spPr>
            <a:xfrm>
              <a:off x="1357290" y="5572140"/>
              <a:ext cx="3214710" cy="1285860"/>
            </a:xfrm>
            <a:prstGeom prst="clou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00166" y="2857496"/>
            <a:ext cx="607223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14414" y="428604"/>
            <a:ext cx="7072362" cy="46434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9" name="Group 18"/>
          <p:cNvGrpSpPr/>
          <p:nvPr/>
        </p:nvGrpSpPr>
        <p:grpSpPr>
          <a:xfrm>
            <a:off x="1428728" y="571480"/>
            <a:ext cx="6143668" cy="2000548"/>
            <a:chOff x="1428728" y="571480"/>
            <a:chExt cx="6143668" cy="2000548"/>
          </a:xfrm>
        </p:grpSpPr>
        <p:grpSp>
          <p:nvGrpSpPr>
            <p:cNvPr id="5" name="Group 13"/>
            <p:cNvGrpSpPr/>
            <p:nvPr/>
          </p:nvGrpSpPr>
          <p:grpSpPr>
            <a:xfrm>
              <a:off x="1428728" y="571480"/>
              <a:ext cx="6143668" cy="2000548"/>
              <a:chOff x="1428728" y="571480"/>
              <a:chExt cx="6143668" cy="2000548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428728" y="571480"/>
                <a:ext cx="6143668" cy="200054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تعريف 2-6: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لتكن * عملية ثنائية على المجموعة      فإن الثنائي            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يسمى زمرة، واختصاراً نقول أن       زمرة إذا كان</a:t>
                </a:r>
              </a:p>
            </p:txBody>
          </p:sp>
          <p:graphicFrame>
            <p:nvGraphicFramePr>
              <p:cNvPr id="4102" name="Object 6"/>
              <p:cNvGraphicFramePr>
                <a:graphicFrameLocks noChangeAspect="1"/>
              </p:cNvGraphicFramePr>
              <p:nvPr/>
            </p:nvGraphicFramePr>
            <p:xfrm>
              <a:off x="3714744" y="1357298"/>
              <a:ext cx="467018" cy="443199"/>
            </p:xfrm>
            <a:graphic>
              <a:graphicData uri="http://schemas.openxmlformats.org/presentationml/2006/ole">
                <p:oleObj spid="_x0000_s9220" name="Equation" r:id="rId3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4" name="Object 6"/>
            <p:cNvGraphicFramePr>
              <a:graphicFrameLocks noChangeAspect="1"/>
            </p:cNvGraphicFramePr>
            <p:nvPr/>
          </p:nvGraphicFramePr>
          <p:xfrm>
            <a:off x="1571604" y="1357298"/>
            <a:ext cx="1000132" cy="449912"/>
          </p:xfrm>
          <a:graphic>
            <a:graphicData uri="http://schemas.openxmlformats.org/presentationml/2006/ole">
              <p:oleObj spid="_x0000_s9221" name="Equation" r:id="rId4" imgW="355320" imgH="215640" progId="Equation.3">
                <p:embed/>
              </p:oleObj>
            </a:graphicData>
          </a:graphic>
        </p:graphicFrame>
        <p:graphicFrame>
          <p:nvGraphicFramePr>
            <p:cNvPr id="16" name="Object 6"/>
            <p:cNvGraphicFramePr>
              <a:graphicFrameLocks noChangeAspect="1"/>
            </p:cNvGraphicFramePr>
            <p:nvPr/>
          </p:nvGraphicFramePr>
          <p:xfrm>
            <a:off x="3929058" y="2071678"/>
            <a:ext cx="467018" cy="443199"/>
          </p:xfrm>
          <a:graphic>
            <a:graphicData uri="http://schemas.openxmlformats.org/presentationml/2006/ole">
              <p:oleObj spid="_x0000_s9222" name="Equation" r:id="rId5" imgW="164880" imgH="177480" progId="Equation.3">
                <p:embed/>
              </p:oleObj>
            </a:graphicData>
          </a:graphic>
        </p:graphicFrame>
      </p:grpSp>
      <p:grpSp>
        <p:nvGrpSpPr>
          <p:cNvPr id="20" name="Group 19"/>
          <p:cNvGrpSpPr/>
          <p:nvPr/>
        </p:nvGrpSpPr>
        <p:grpSpPr>
          <a:xfrm>
            <a:off x="1857356" y="2928934"/>
            <a:ext cx="5357850" cy="1938992"/>
            <a:chOff x="1857356" y="2928934"/>
            <a:chExt cx="5357850" cy="1938992"/>
          </a:xfrm>
        </p:grpSpPr>
        <p:sp>
          <p:nvSpPr>
            <p:cNvPr id="9" name="TextBox 8"/>
            <p:cNvSpPr txBox="1"/>
            <p:nvPr/>
          </p:nvSpPr>
          <p:spPr>
            <a:xfrm>
              <a:off x="1857356" y="2928934"/>
              <a:ext cx="5357850" cy="1938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1- العملية الثنائية *  تجميعية.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2- يوجد عنصر محايد في      .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3- لكل              يوجد معكوس              .   </a:t>
              </a:r>
            </a:p>
          </p:txBody>
        </p:sp>
        <p:graphicFrame>
          <p:nvGraphicFramePr>
            <p:cNvPr id="9223" name="Object 7"/>
            <p:cNvGraphicFramePr>
              <a:graphicFrameLocks noChangeAspect="1"/>
            </p:cNvGraphicFramePr>
            <p:nvPr/>
          </p:nvGraphicFramePr>
          <p:xfrm>
            <a:off x="4071934" y="3643314"/>
            <a:ext cx="466725" cy="442912"/>
          </p:xfrm>
          <a:graphic>
            <a:graphicData uri="http://schemas.openxmlformats.org/presentationml/2006/ole">
              <p:oleObj spid="_x0000_s9223" name="Equation" r:id="rId6" imgW="164880" imgH="177480" progId="Equation.3">
                <p:embed/>
              </p:oleObj>
            </a:graphicData>
          </a:graphic>
        </p:graphicFrame>
        <p:graphicFrame>
          <p:nvGraphicFramePr>
            <p:cNvPr id="17" name="Object 11"/>
            <p:cNvGraphicFramePr>
              <a:graphicFrameLocks noChangeAspect="1"/>
            </p:cNvGraphicFramePr>
            <p:nvPr/>
          </p:nvGraphicFramePr>
          <p:xfrm>
            <a:off x="5357818" y="4429132"/>
            <a:ext cx="931862" cy="367142"/>
          </p:xfrm>
          <a:graphic>
            <a:graphicData uri="http://schemas.openxmlformats.org/presentationml/2006/ole">
              <p:oleObj spid="_x0000_s9224" name="Equation" r:id="rId7" imgW="380880" imgH="177480" progId="Equation.3">
                <p:embed/>
              </p:oleObj>
            </a:graphicData>
          </a:graphic>
        </p:graphicFrame>
        <p:graphicFrame>
          <p:nvGraphicFramePr>
            <p:cNvPr id="9225" name="Object 9"/>
            <p:cNvGraphicFramePr>
              <a:graphicFrameLocks noChangeAspect="1"/>
            </p:cNvGraphicFramePr>
            <p:nvPr/>
          </p:nvGraphicFramePr>
          <p:xfrm>
            <a:off x="2714612" y="4357694"/>
            <a:ext cx="1211263" cy="419100"/>
          </p:xfrm>
          <a:graphic>
            <a:graphicData uri="http://schemas.openxmlformats.org/presentationml/2006/ole">
              <p:oleObj spid="_x0000_s9225" name="Equation" r:id="rId8" imgW="495000" imgH="203040" progId="Equation.3">
                <p:embed/>
              </p:oleObj>
            </a:graphicData>
          </a:graphic>
        </p:graphicFrame>
      </p:grpSp>
      <p:sp>
        <p:nvSpPr>
          <p:cNvPr id="18" name="Rectangle 17"/>
          <p:cNvSpPr/>
          <p:nvPr/>
        </p:nvSpPr>
        <p:spPr>
          <a:xfrm>
            <a:off x="928662" y="428604"/>
            <a:ext cx="7358114" cy="47863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214414" y="428604"/>
            <a:ext cx="7072362" cy="46434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2" name="Group 18"/>
          <p:cNvGrpSpPr/>
          <p:nvPr/>
        </p:nvGrpSpPr>
        <p:grpSpPr>
          <a:xfrm>
            <a:off x="1571604" y="571480"/>
            <a:ext cx="6143668" cy="1631216"/>
            <a:chOff x="1428728" y="571480"/>
            <a:chExt cx="6143668" cy="1631216"/>
          </a:xfrm>
        </p:grpSpPr>
        <p:sp>
          <p:nvSpPr>
            <p:cNvPr id="8" name="TextBox 7"/>
            <p:cNvSpPr txBox="1"/>
            <p:nvPr/>
          </p:nvSpPr>
          <p:spPr>
            <a:xfrm>
              <a:off x="1428728" y="571480"/>
              <a:ext cx="6143668" cy="163121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تعريف 2-7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الزمرة        تسمى زمرة ابدالية إذا كان        </a:t>
              </a:r>
            </a:p>
            <a:p>
              <a:endParaRPr lang="ar-SA" sz="2400" dirty="0" smtClean="0"/>
            </a:p>
          </p:txBody>
        </p:sp>
        <p:graphicFrame>
          <p:nvGraphicFramePr>
            <p:cNvPr id="16" name="Object 6"/>
            <p:cNvGraphicFramePr>
              <a:graphicFrameLocks noChangeAspect="1"/>
            </p:cNvGraphicFramePr>
            <p:nvPr/>
          </p:nvGraphicFramePr>
          <p:xfrm>
            <a:off x="6286512" y="1357298"/>
            <a:ext cx="467018" cy="443199"/>
          </p:xfrm>
          <a:graphic>
            <a:graphicData uri="http://schemas.openxmlformats.org/presentationml/2006/ole">
              <p:oleObj spid="_x0000_s10244" name="Equation" r:id="rId3" imgW="164880" imgH="177480" progId="Equation.3">
                <p:embed/>
              </p:oleObj>
            </a:graphicData>
          </a:graphic>
        </p:graphicFrame>
      </p:grpSp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3214678" y="1954213"/>
          <a:ext cx="3543310" cy="474655"/>
        </p:xfrm>
        <a:graphic>
          <a:graphicData uri="http://schemas.openxmlformats.org/presentationml/2006/ole">
            <p:oleObj spid="_x0000_s10248" name="Equation" r:id="rId4" imgW="1282680" imgH="203040" progId="Equation.3">
              <p:embed/>
            </p:oleObj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1000100" y="2786058"/>
            <a:ext cx="6715172" cy="2847992"/>
            <a:chOff x="500034" y="2786058"/>
            <a:chExt cx="6715172" cy="2847992"/>
          </a:xfrm>
        </p:grpSpPr>
        <p:grpSp>
          <p:nvGrpSpPr>
            <p:cNvPr id="19" name="Group 18"/>
            <p:cNvGrpSpPr/>
            <p:nvPr/>
          </p:nvGrpSpPr>
          <p:grpSpPr>
            <a:xfrm>
              <a:off x="500034" y="2786058"/>
              <a:ext cx="6715172" cy="2739211"/>
              <a:chOff x="785786" y="642918"/>
              <a:chExt cx="6143668" cy="2739211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785786" y="642918"/>
                <a:ext cx="6143668" cy="273921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تعريف 2-8: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الزمرة       تسمى منتهية إذا كان عدد عناصرها منتهياً، وتسمى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غير منتهية إذا كان عدد عناصرها غيرمنتهياً. ويُرمز لعدد عناصر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الزمرة      إذا كانت منتهية  بالرمز       ويسمى </a:t>
                </a:r>
                <a:r>
                  <a:rPr lang="ar-SA" sz="2400" b="1" dirty="0" smtClean="0"/>
                  <a:t>رتبة      </a:t>
                </a:r>
                <a:r>
                  <a:rPr lang="ar-SA" sz="2400" dirty="0" smtClean="0"/>
                  <a:t>. </a:t>
                </a:r>
              </a:p>
            </p:txBody>
          </p:sp>
          <p:graphicFrame>
            <p:nvGraphicFramePr>
              <p:cNvPr id="21" name="Object 6"/>
              <p:cNvGraphicFramePr>
                <a:graphicFrameLocks noChangeAspect="1"/>
              </p:cNvGraphicFramePr>
              <p:nvPr/>
            </p:nvGraphicFramePr>
            <p:xfrm>
              <a:off x="5883723" y="1490761"/>
              <a:ext cx="401660" cy="381174"/>
            </p:xfrm>
            <a:graphic>
              <a:graphicData uri="http://schemas.openxmlformats.org/presentationml/2006/ole">
                <p:oleObj spid="_x0000_s10249" name="Equation" r:id="rId5" imgW="164880" imgH="177480" progId="Equation.3">
                  <p:embed/>
                </p:oleObj>
              </a:graphicData>
            </a:graphic>
          </p:graphicFrame>
        </p:grpSp>
        <p:grpSp>
          <p:nvGrpSpPr>
            <p:cNvPr id="24" name="Group 23"/>
            <p:cNvGrpSpPr/>
            <p:nvPr/>
          </p:nvGrpSpPr>
          <p:grpSpPr>
            <a:xfrm>
              <a:off x="1500166" y="5000636"/>
              <a:ext cx="4929222" cy="633414"/>
              <a:chOff x="1500166" y="5000636"/>
              <a:chExt cx="4929222" cy="633414"/>
            </a:xfrm>
          </p:grpSpPr>
          <p:graphicFrame>
            <p:nvGraphicFramePr>
              <p:cNvPr id="22" name="Object 6"/>
              <p:cNvGraphicFramePr>
                <a:graphicFrameLocks noChangeAspect="1"/>
              </p:cNvGraphicFramePr>
              <p:nvPr/>
            </p:nvGraphicFramePr>
            <p:xfrm>
              <a:off x="6014851" y="5072074"/>
              <a:ext cx="414537" cy="428629"/>
            </p:xfrm>
            <a:graphic>
              <a:graphicData uri="http://schemas.openxmlformats.org/presentationml/2006/ole">
                <p:oleObj spid="_x0000_s10250" name="Equation" r:id="rId6" imgW="164880" imgH="177480" progId="Equation.3">
                  <p:embed/>
                </p:oleObj>
              </a:graphicData>
            </a:graphic>
          </p:graphicFrame>
          <p:graphicFrame>
            <p:nvGraphicFramePr>
              <p:cNvPr id="10251" name="Object 11"/>
              <p:cNvGraphicFramePr>
                <a:graphicFrameLocks noChangeAspect="1"/>
              </p:cNvGraphicFramePr>
              <p:nvPr/>
            </p:nvGraphicFramePr>
            <p:xfrm>
              <a:off x="3143239" y="5000636"/>
              <a:ext cx="527051" cy="633414"/>
            </p:xfrm>
            <a:graphic>
              <a:graphicData uri="http://schemas.openxmlformats.org/presentationml/2006/ole">
                <p:oleObj spid="_x0000_s10251" name="Equation" r:id="rId7" imgW="203040" imgH="253800" progId="Equation.3">
                  <p:embed/>
                </p:oleObj>
              </a:graphicData>
            </a:graphic>
          </p:graphicFrame>
          <p:graphicFrame>
            <p:nvGraphicFramePr>
              <p:cNvPr id="10252" name="Object 12"/>
              <p:cNvGraphicFramePr>
                <a:graphicFrameLocks noChangeAspect="1"/>
              </p:cNvGraphicFramePr>
              <p:nvPr/>
            </p:nvGraphicFramePr>
            <p:xfrm>
              <a:off x="1500166" y="5072074"/>
              <a:ext cx="414338" cy="428626"/>
            </p:xfrm>
            <a:graphic>
              <a:graphicData uri="http://schemas.openxmlformats.org/presentationml/2006/ole">
                <p:oleObj spid="_x0000_s10252" name="Equation" r:id="rId8" imgW="164880" imgH="177480" progId="Equation.3">
                  <p:embed/>
                </p:oleObj>
              </a:graphicData>
            </a:graphic>
          </p:graphicFrame>
        </p:grpSp>
      </p:grpSp>
      <p:sp>
        <p:nvSpPr>
          <p:cNvPr id="23" name="Rectangle 22"/>
          <p:cNvSpPr/>
          <p:nvPr/>
        </p:nvSpPr>
        <p:spPr>
          <a:xfrm>
            <a:off x="1071538" y="500042"/>
            <a:ext cx="7215238" cy="2143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Rectangle 25"/>
          <p:cNvSpPr/>
          <p:nvPr/>
        </p:nvSpPr>
        <p:spPr>
          <a:xfrm>
            <a:off x="1071538" y="2786058"/>
            <a:ext cx="7215238" cy="30718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215074" y="357166"/>
            <a:ext cx="18573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u="sng" dirty="0" smtClean="0">
                <a:cs typeface="+mj-cs"/>
              </a:rPr>
              <a:t>أمثلة 2-9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0166" y="1285860"/>
            <a:ext cx="642942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 لتكن                            هي مجموعة الأعداد الحقيقية، </a:t>
            </a:r>
          </a:p>
          <a:p>
            <a:endParaRPr lang="ar-SA" sz="2400" dirty="0" smtClean="0"/>
          </a:p>
          <a:p>
            <a:r>
              <a:rPr lang="ar-SA" sz="2400" dirty="0" smtClean="0"/>
              <a:t>المركبة، القياسية، الصحيحة، الصحيحة الزوجية على الترتيب</a:t>
            </a:r>
          </a:p>
          <a:p>
            <a:endParaRPr lang="ar-SA" sz="2400" dirty="0" smtClean="0"/>
          </a:p>
          <a:p>
            <a:r>
              <a:rPr lang="ar-SA" sz="2400" dirty="0" smtClean="0"/>
              <a:t>فإن كلاً من هذه المجموعات مع عملية جمع الأعداد زمرة ابدالية </a:t>
            </a:r>
          </a:p>
          <a:p>
            <a:endParaRPr lang="ar-SA" sz="2400" dirty="0" smtClean="0"/>
          </a:p>
          <a:p>
            <a:r>
              <a:rPr lang="ar-SA" sz="2400" dirty="0" smtClean="0"/>
              <a:t>غير منتهية.  </a:t>
            </a:r>
            <a:r>
              <a:rPr lang="ar-SA" dirty="0" smtClean="0"/>
              <a:t> </a:t>
            </a:r>
            <a:endParaRPr lang="ar-SA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643438" y="1285860"/>
          <a:ext cx="2190749" cy="490421"/>
        </p:xfrm>
        <a:graphic>
          <a:graphicData uri="http://schemas.openxmlformats.org/presentationml/2006/ole">
            <p:oleObj spid="_x0000_s11266" name="Equation" r:id="rId3" imgW="799920" imgH="2030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71538" y="4286256"/>
            <a:ext cx="6929486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وذلك لأن عملية جمع الأعداد ثنائية وتجميعية وابدالية على كل من </a:t>
            </a:r>
          </a:p>
          <a:p>
            <a:endParaRPr lang="ar-SA" sz="2400" dirty="0" smtClean="0"/>
          </a:p>
          <a:p>
            <a:r>
              <a:rPr lang="ar-SA" sz="2400" dirty="0" smtClean="0"/>
              <a:t>هذه المجموعات. ونجد أن الصفر هو العنصر المحايد بالنسبة لعملية </a:t>
            </a:r>
          </a:p>
          <a:p>
            <a:endParaRPr lang="ar-SA" sz="2400" dirty="0" smtClean="0"/>
          </a:p>
          <a:p>
            <a:r>
              <a:rPr lang="ar-SA" sz="2400" dirty="0" smtClean="0"/>
              <a:t>الجمع ومعكوس أي عدد     هو       .    </a:t>
            </a:r>
            <a:endParaRPr lang="ar-SA" sz="2400" dirty="0"/>
          </a:p>
        </p:txBody>
      </p:sp>
      <p:graphicFrame>
        <p:nvGraphicFramePr>
          <p:cNvPr id="9" name="Object 11"/>
          <p:cNvGraphicFramePr>
            <a:graphicFrameLocks noChangeAspect="1"/>
          </p:cNvGraphicFramePr>
          <p:nvPr/>
        </p:nvGraphicFramePr>
        <p:xfrm>
          <a:off x="5214942" y="5857892"/>
          <a:ext cx="311150" cy="287338"/>
        </p:xfrm>
        <a:graphic>
          <a:graphicData uri="http://schemas.openxmlformats.org/presentationml/2006/ole">
            <p:oleObj spid="_x0000_s11267" name="Equation" r:id="rId4" imgW="126720" imgH="139680" progId="Equation.3">
              <p:embed/>
            </p:oleObj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4360863" y="5857875"/>
          <a:ext cx="590550" cy="287338"/>
        </p:xfrm>
        <a:graphic>
          <a:graphicData uri="http://schemas.openxmlformats.org/presentationml/2006/ole">
            <p:oleObj spid="_x0000_s11268" name="Equation" r:id="rId5" imgW="241200" imgH="139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928670"/>
            <a:ext cx="7286676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 لتكن                       هي مجموعة الأعداد الحقيقية غير </a:t>
            </a:r>
          </a:p>
          <a:p>
            <a:endParaRPr lang="ar-SA" sz="2400" dirty="0" smtClean="0"/>
          </a:p>
          <a:p>
            <a:r>
              <a:rPr lang="ar-SA" sz="2400" dirty="0" smtClean="0"/>
              <a:t>الصفرية، المركبة غير الصفرية ، القياسية غير الصفرية على الترتيب.</a:t>
            </a:r>
          </a:p>
          <a:p>
            <a:endParaRPr lang="ar-SA" sz="2400" dirty="0" smtClean="0"/>
          </a:p>
          <a:p>
            <a:r>
              <a:rPr lang="ar-SA" sz="2400" dirty="0" smtClean="0"/>
              <a:t>فإن كلاً من هذه المجموعات مع عملية ضرب الأعداد زمرة ابدالية </a:t>
            </a:r>
          </a:p>
          <a:p>
            <a:endParaRPr lang="ar-SA" sz="2400" dirty="0" smtClean="0"/>
          </a:p>
          <a:p>
            <a:r>
              <a:rPr lang="ar-SA" sz="2400" dirty="0" smtClean="0"/>
              <a:t>غير منتهية.  </a:t>
            </a:r>
            <a:r>
              <a:rPr lang="ar-SA" dirty="0" smtClean="0"/>
              <a:t> </a:t>
            </a:r>
            <a:endParaRPr lang="ar-SA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214942" y="857232"/>
          <a:ext cx="1773238" cy="552450"/>
        </p:xfrm>
        <a:graphic>
          <a:graphicData uri="http://schemas.openxmlformats.org/presentationml/2006/ole">
            <p:oleObj spid="_x0000_s12290" name="Equation" r:id="rId3" imgW="647640" imgH="2286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57224" y="3786190"/>
            <a:ext cx="6929486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وذلك لأن عملية ضرب الأعداد ثنائية وتجميعية وابدالية على كل من </a:t>
            </a:r>
          </a:p>
          <a:p>
            <a:endParaRPr lang="ar-SA" sz="2400" dirty="0" smtClean="0"/>
          </a:p>
          <a:p>
            <a:r>
              <a:rPr lang="ar-SA" sz="2400" dirty="0" smtClean="0"/>
              <a:t>هذه المجموعات. ونجد أن 1 هو العنصر المحايد بالنسبة لعملية </a:t>
            </a:r>
          </a:p>
          <a:p>
            <a:endParaRPr lang="ar-SA" sz="2400" dirty="0" smtClean="0"/>
          </a:p>
          <a:p>
            <a:r>
              <a:rPr lang="ar-SA" sz="2400" dirty="0" smtClean="0"/>
              <a:t>الضرب ومعكوس أي عدد     هو       .    </a:t>
            </a:r>
            <a:endParaRPr lang="ar-SA" sz="2400" dirty="0"/>
          </a:p>
        </p:txBody>
      </p:sp>
      <p:graphicFrame>
        <p:nvGraphicFramePr>
          <p:cNvPr id="9" name="Object 11"/>
          <p:cNvGraphicFramePr>
            <a:graphicFrameLocks noChangeAspect="1"/>
          </p:cNvGraphicFramePr>
          <p:nvPr/>
        </p:nvGraphicFramePr>
        <p:xfrm>
          <a:off x="4786314" y="5357826"/>
          <a:ext cx="311150" cy="287338"/>
        </p:xfrm>
        <a:graphic>
          <a:graphicData uri="http://schemas.openxmlformats.org/presentationml/2006/ole">
            <p:oleObj spid="_x0000_s12291" name="Equation" r:id="rId4" imgW="126720" imgH="139680" progId="Equation.3">
              <p:embed/>
            </p:oleObj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4071934" y="5143512"/>
          <a:ext cx="373062" cy="809625"/>
        </p:xfrm>
        <a:graphic>
          <a:graphicData uri="http://schemas.openxmlformats.org/presentationml/2006/ole">
            <p:oleObj spid="_x0000_s12292" name="Equation" r:id="rId5" imgW="1522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500166" y="571480"/>
            <a:ext cx="6429420" cy="1569660"/>
            <a:chOff x="1500166" y="1285860"/>
            <a:chExt cx="6429420" cy="1569660"/>
          </a:xfrm>
        </p:grpSpPr>
        <p:sp>
          <p:nvSpPr>
            <p:cNvPr id="5" name="TextBox 4"/>
            <p:cNvSpPr txBox="1"/>
            <p:nvPr/>
          </p:nvSpPr>
          <p:spPr>
            <a:xfrm>
              <a:off x="1500166" y="1285860"/>
              <a:ext cx="6429420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3-  عملية الطرح على كل من                          عملية ثنائية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ولكنها ليست تجميعية وليست ابدالية.(تأكدي من ذلك). </a:t>
              </a:r>
            </a:p>
            <a:p>
              <a:endParaRPr lang="ar-SA" sz="2400" dirty="0" smtClean="0"/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2786050" y="1285860"/>
            <a:ext cx="2190749" cy="490421"/>
          </p:xfrm>
          <a:graphic>
            <a:graphicData uri="http://schemas.openxmlformats.org/presentationml/2006/ole">
              <p:oleObj spid="_x0000_s27650" name="Equation" r:id="rId3" imgW="799920" imgH="203040" progId="Equation.3">
                <p:embed/>
              </p:oleObj>
            </a:graphicData>
          </a:graphic>
        </p:graphicFrame>
      </p:grpSp>
      <p:grpSp>
        <p:nvGrpSpPr>
          <p:cNvPr id="11" name="Group 10"/>
          <p:cNvGrpSpPr/>
          <p:nvPr/>
        </p:nvGrpSpPr>
        <p:grpSpPr>
          <a:xfrm>
            <a:off x="1000100" y="2143116"/>
            <a:ext cx="7072362" cy="1569660"/>
            <a:chOff x="1500166" y="1285860"/>
            <a:chExt cx="6429420" cy="1569660"/>
          </a:xfrm>
        </p:grpSpPr>
        <p:sp>
          <p:nvSpPr>
            <p:cNvPr id="12" name="TextBox 11"/>
            <p:cNvSpPr txBox="1"/>
            <p:nvPr/>
          </p:nvSpPr>
          <p:spPr>
            <a:xfrm>
              <a:off x="1500166" y="1285860"/>
              <a:ext cx="6429420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4-  عملية القسمة على كل من                                 ليست عملية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ثنائية .(تأكدي من ذلك). </a:t>
              </a:r>
            </a:p>
            <a:p>
              <a:endParaRPr lang="ar-SA" sz="2400" dirty="0" smtClean="0"/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2863982" y="1285860"/>
            <a:ext cx="2162474" cy="490537"/>
          </p:xfrm>
          <a:graphic>
            <a:graphicData uri="http://schemas.openxmlformats.org/presentationml/2006/ole">
              <p:oleObj spid="_x0000_s27653" name="Equation" r:id="rId4" imgW="977760" imgH="203040" progId="Equation.3">
                <p:embed/>
              </p:oleObj>
            </a:graphicData>
          </a:graphic>
        </p:graphicFrame>
      </p:grpSp>
      <p:grpSp>
        <p:nvGrpSpPr>
          <p:cNvPr id="14" name="Group 13"/>
          <p:cNvGrpSpPr/>
          <p:nvPr/>
        </p:nvGrpSpPr>
        <p:grpSpPr>
          <a:xfrm>
            <a:off x="500034" y="3714752"/>
            <a:ext cx="7500990" cy="2677656"/>
            <a:chOff x="428596" y="1214422"/>
            <a:chExt cx="7500990" cy="2677656"/>
          </a:xfrm>
        </p:grpSpPr>
        <p:grpSp>
          <p:nvGrpSpPr>
            <p:cNvPr id="15" name="Group 9"/>
            <p:cNvGrpSpPr/>
            <p:nvPr/>
          </p:nvGrpSpPr>
          <p:grpSpPr>
            <a:xfrm>
              <a:off x="428596" y="1214422"/>
              <a:ext cx="7500990" cy="2677656"/>
              <a:chOff x="1500166" y="1285860"/>
              <a:chExt cx="6429420" cy="2677656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1500166" y="1285860"/>
                <a:ext cx="6429420" cy="267765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5-  إذا كانت * عملية معرفة على        كما يلي                   </a:t>
                </a:r>
              </a:p>
              <a:p>
                <a:endParaRPr lang="ar-SA" sz="2400" dirty="0" smtClean="0"/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فإن * عملية ثنائية تجميعية والصفر هو العنصر المحايد ولكن </a:t>
                </a:r>
                <a:r>
                  <a:rPr lang="en-US" sz="2400" dirty="0" smtClean="0"/>
                  <a:t>1</a:t>
                </a:r>
                <a:r>
                  <a:rPr lang="ar-SA" sz="2400" dirty="0" smtClean="0"/>
                  <a:t> ليس له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 معكوس ومن ثم فإن       مع هذه العملية ليست زمرة  (تأكدي من ذلك). </a:t>
                </a:r>
              </a:p>
              <a:p>
                <a:endParaRPr lang="ar-SA" sz="2400" dirty="0" smtClean="0"/>
              </a:p>
            </p:txBody>
          </p:sp>
          <p:graphicFrame>
            <p:nvGraphicFramePr>
              <p:cNvPr id="19" name="Object 18"/>
              <p:cNvGraphicFramePr>
                <a:graphicFrameLocks noChangeAspect="1"/>
              </p:cNvGraphicFramePr>
              <p:nvPr/>
            </p:nvGraphicFramePr>
            <p:xfrm>
              <a:off x="4561795" y="1333690"/>
              <a:ext cx="367395" cy="350632"/>
            </p:xfrm>
            <a:graphic>
              <a:graphicData uri="http://schemas.openxmlformats.org/presentationml/2006/ole">
                <p:oleObj spid="_x0000_s27654" name="Equation" r:id="rId5" imgW="152280" imgH="164880" progId="Equation.3">
                  <p:embed/>
                </p:oleObj>
              </a:graphicData>
            </a:graphic>
          </p:graphicFrame>
        </p:grpSp>
        <p:graphicFrame>
          <p:nvGraphicFramePr>
            <p:cNvPr id="16" name="Object 15"/>
            <p:cNvGraphicFramePr>
              <a:graphicFrameLocks noChangeAspect="1"/>
            </p:cNvGraphicFramePr>
            <p:nvPr/>
          </p:nvGraphicFramePr>
          <p:xfrm>
            <a:off x="3000364" y="1785926"/>
            <a:ext cx="2562225" cy="490537"/>
          </p:xfrm>
          <a:graphic>
            <a:graphicData uri="http://schemas.openxmlformats.org/presentationml/2006/ole">
              <p:oleObj spid="_x0000_s27655" name="Equation" r:id="rId6" imgW="1054080" imgH="203040" progId="Equation.3">
                <p:embed/>
              </p:oleObj>
            </a:graphicData>
          </a:graphic>
        </p:graphicFrame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5357818" y="3071810"/>
            <a:ext cx="428628" cy="350632"/>
          </p:xfrm>
          <a:graphic>
            <a:graphicData uri="http://schemas.openxmlformats.org/presentationml/2006/ole">
              <p:oleObj spid="_x0000_s27656" name="Equation" r:id="rId7" imgW="152280" imgH="1648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1285852" y="571480"/>
            <a:ext cx="6500858" cy="2739211"/>
            <a:chOff x="1000100" y="1500174"/>
            <a:chExt cx="6500858" cy="2739211"/>
          </a:xfrm>
        </p:grpSpPr>
        <p:sp>
          <p:nvSpPr>
            <p:cNvPr id="8" name="TextBox 7"/>
            <p:cNvSpPr txBox="1"/>
            <p:nvPr/>
          </p:nvSpPr>
          <p:spPr>
            <a:xfrm>
              <a:off x="1000100" y="1500174"/>
              <a:ext cx="6500858" cy="273921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6- ليكن    عدد موجب وأن                   فإن     مع العملية *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حيث</a:t>
              </a:r>
            </a:p>
            <a:p>
              <a:endParaRPr lang="ar-SA" sz="2400" dirty="0"/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r>
                <a:rPr lang="ar-SA" sz="2400" dirty="0" smtClean="0"/>
                <a:t>تمثِل زمرة ابدالية تسمى </a:t>
              </a:r>
              <a:r>
                <a:rPr lang="ar-SA" sz="2400" b="1" dirty="0" smtClean="0"/>
                <a:t>زمرة لورنتز</a:t>
              </a:r>
              <a:r>
                <a:rPr lang="en-US" sz="2400" b="1" dirty="0" smtClean="0">
                  <a:cs typeface="+mj-cs"/>
                </a:rPr>
                <a:t>(</a:t>
              </a:r>
              <a:r>
                <a:rPr lang="en-US" sz="2400" b="1" dirty="0" err="1" smtClean="0">
                  <a:cs typeface="+mj-cs"/>
                </a:rPr>
                <a:t>Lorants</a:t>
              </a:r>
              <a:r>
                <a:rPr lang="en-US" sz="2400" b="1" dirty="0" smtClean="0">
                  <a:cs typeface="+mj-cs"/>
                </a:rPr>
                <a:t> group) </a:t>
              </a:r>
              <a:r>
                <a:rPr lang="ar-SA" sz="2400" dirty="0" smtClean="0"/>
                <a:t> </a:t>
              </a:r>
            </a:p>
          </p:txBody>
        </p:sp>
        <p:graphicFrame>
          <p:nvGraphicFramePr>
            <p:cNvPr id="9" name="Object 2"/>
            <p:cNvGraphicFramePr>
              <a:graphicFrameLocks noChangeAspect="1"/>
            </p:cNvGraphicFramePr>
            <p:nvPr/>
          </p:nvGraphicFramePr>
          <p:xfrm>
            <a:off x="3286116" y="1500174"/>
            <a:ext cx="1374775" cy="458788"/>
          </p:xfrm>
          <a:graphic>
            <a:graphicData uri="http://schemas.openxmlformats.org/presentationml/2006/ole">
              <p:oleObj spid="_x0000_s38914" name="Equation" r:id="rId3" imgW="698400" imgH="215640" progId="Equation.3">
                <p:embed/>
              </p:oleObj>
            </a:graphicData>
          </a:graphic>
        </p:graphicFrame>
        <p:graphicFrame>
          <p:nvGraphicFramePr>
            <p:cNvPr id="10" name="Object 3"/>
            <p:cNvGraphicFramePr>
              <a:graphicFrameLocks noChangeAspect="1"/>
            </p:cNvGraphicFramePr>
            <p:nvPr/>
          </p:nvGraphicFramePr>
          <p:xfrm>
            <a:off x="6357950" y="1571612"/>
            <a:ext cx="225425" cy="296862"/>
          </p:xfrm>
          <a:graphic>
            <a:graphicData uri="http://schemas.openxmlformats.org/presentationml/2006/ole">
              <p:oleObj spid="_x0000_s38915" name="Equation" r:id="rId4" imgW="114120" imgH="139680" progId="Equation.3">
                <p:embed/>
              </p:oleObj>
            </a:graphicData>
          </a:graphic>
        </p:graphicFrame>
        <p:graphicFrame>
          <p:nvGraphicFramePr>
            <p:cNvPr id="11" name="Object 4"/>
            <p:cNvGraphicFramePr>
              <a:graphicFrameLocks noChangeAspect="1"/>
            </p:cNvGraphicFramePr>
            <p:nvPr/>
          </p:nvGraphicFramePr>
          <p:xfrm>
            <a:off x="2500298" y="1571612"/>
            <a:ext cx="323850" cy="377825"/>
          </p:xfrm>
          <a:graphic>
            <a:graphicData uri="http://schemas.openxmlformats.org/presentationml/2006/ole">
              <p:oleObj spid="_x0000_s38916" name="Equation" r:id="rId5" imgW="164880" imgH="177480" progId="Equation.3">
                <p:embed/>
              </p:oleObj>
            </a:graphicData>
          </a:graphic>
        </p:graphicFrame>
        <p:graphicFrame>
          <p:nvGraphicFramePr>
            <p:cNvPr id="12" name="Object 5"/>
            <p:cNvGraphicFramePr>
              <a:graphicFrameLocks noChangeAspect="1"/>
            </p:cNvGraphicFramePr>
            <p:nvPr/>
          </p:nvGraphicFramePr>
          <p:xfrm>
            <a:off x="2285984" y="2500306"/>
            <a:ext cx="3849687" cy="944563"/>
          </p:xfrm>
          <a:graphic>
            <a:graphicData uri="http://schemas.openxmlformats.org/presentationml/2006/ole">
              <p:oleObj spid="_x0000_s38917" name="Equation" r:id="rId6" imgW="1955520" imgH="444240" progId="Equation.3">
                <p:embed/>
              </p:oleObj>
            </a:graphicData>
          </a:graphic>
        </p:graphicFrame>
      </p:grpSp>
      <p:grpSp>
        <p:nvGrpSpPr>
          <p:cNvPr id="3" name="Group 12"/>
          <p:cNvGrpSpPr/>
          <p:nvPr/>
        </p:nvGrpSpPr>
        <p:grpSpPr>
          <a:xfrm>
            <a:off x="571472" y="3714752"/>
            <a:ext cx="7286676" cy="2379762"/>
            <a:chOff x="857224" y="1142984"/>
            <a:chExt cx="7286676" cy="2379762"/>
          </a:xfrm>
        </p:grpSpPr>
        <p:grpSp>
          <p:nvGrpSpPr>
            <p:cNvPr id="4" name="Group 6"/>
            <p:cNvGrpSpPr/>
            <p:nvPr/>
          </p:nvGrpSpPr>
          <p:grpSpPr>
            <a:xfrm>
              <a:off x="857224" y="1142984"/>
              <a:ext cx="7286676" cy="2379762"/>
              <a:chOff x="214282" y="1428736"/>
              <a:chExt cx="7286676" cy="2379762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214282" y="1500174"/>
                <a:ext cx="7286676" cy="230832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7- إذا كانت           مجموعة متجهات الفراغ الثلاثي فإن  عملية الضرب </a:t>
                </a:r>
              </a:p>
              <a:p>
                <a:endParaRPr lang="ar-SA" sz="2400" dirty="0"/>
              </a:p>
              <a:p>
                <a:r>
                  <a:rPr lang="ar-SA" sz="2400" dirty="0" smtClean="0"/>
                  <a:t>القياسي للمتجهات ليست عملية ثنائية على          بينما عملية الضرب </a:t>
                </a:r>
              </a:p>
              <a:p>
                <a:endParaRPr lang="ar-SA" sz="2400" dirty="0"/>
              </a:p>
              <a:p>
                <a:r>
                  <a:rPr lang="ar-SA" sz="2400" dirty="0" smtClean="0"/>
                  <a:t>الاتجاهي      عملية ثنائية ليست تجميعية وليست ابدالية.(تأكدي من ذلك)</a:t>
                </a:r>
              </a:p>
              <a:p>
                <a:r>
                  <a:rPr lang="ar-SA" sz="2400" dirty="0" smtClean="0"/>
                  <a:t>   </a:t>
                </a:r>
                <a:endParaRPr lang="ar-SA" sz="2400" dirty="0"/>
              </a:p>
            </p:txBody>
          </p:sp>
          <p:graphicFrame>
            <p:nvGraphicFramePr>
              <p:cNvPr id="17" name="Object 3"/>
              <p:cNvGraphicFramePr>
                <a:graphicFrameLocks noChangeAspect="1"/>
              </p:cNvGraphicFramePr>
              <p:nvPr/>
            </p:nvGraphicFramePr>
            <p:xfrm>
              <a:off x="5429256" y="1428736"/>
              <a:ext cx="776288" cy="485775"/>
            </p:xfrm>
            <a:graphic>
              <a:graphicData uri="http://schemas.openxmlformats.org/presentationml/2006/ole">
                <p:oleObj spid="_x0000_s38918" name="Equation" r:id="rId7" imgW="393480" imgH="228600" progId="Equation.3">
                  <p:embed/>
                </p:oleObj>
              </a:graphicData>
            </a:graphic>
          </p:graphicFrame>
          <p:graphicFrame>
            <p:nvGraphicFramePr>
              <p:cNvPr id="18" name="Object 4"/>
              <p:cNvGraphicFramePr>
                <a:graphicFrameLocks noChangeAspect="1"/>
              </p:cNvGraphicFramePr>
              <p:nvPr/>
            </p:nvGraphicFramePr>
            <p:xfrm>
              <a:off x="6143636" y="3071810"/>
              <a:ext cx="274638" cy="269875"/>
            </p:xfrm>
            <a:graphic>
              <a:graphicData uri="http://schemas.openxmlformats.org/presentationml/2006/ole">
                <p:oleObj spid="_x0000_s38919" name="Equation" r:id="rId8" imgW="139680" imgH="126720" progId="Equation.3">
                  <p:embed/>
                </p:oleObj>
              </a:graphicData>
            </a:graphic>
          </p:graphicFrame>
        </p:grpSp>
        <p:graphicFrame>
          <p:nvGraphicFramePr>
            <p:cNvPr id="15" name="Object 3"/>
            <p:cNvGraphicFramePr>
              <a:graphicFrameLocks noChangeAspect="1"/>
            </p:cNvGraphicFramePr>
            <p:nvPr/>
          </p:nvGraphicFramePr>
          <p:xfrm>
            <a:off x="3286116" y="1928802"/>
            <a:ext cx="776288" cy="485775"/>
          </p:xfrm>
          <a:graphic>
            <a:graphicData uri="http://schemas.openxmlformats.org/presentationml/2006/ole">
              <p:oleObj spid="_x0000_s38920" name="Equation" r:id="rId9" imgW="393480" imgH="228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428596" y="1214422"/>
            <a:ext cx="7520030" cy="4524315"/>
            <a:chOff x="428596" y="1214422"/>
            <a:chExt cx="7520030" cy="4524315"/>
          </a:xfrm>
        </p:grpSpPr>
        <p:grpSp>
          <p:nvGrpSpPr>
            <p:cNvPr id="3" name="Group 13"/>
            <p:cNvGrpSpPr/>
            <p:nvPr/>
          </p:nvGrpSpPr>
          <p:grpSpPr>
            <a:xfrm>
              <a:off x="428596" y="1214422"/>
              <a:ext cx="7520030" cy="4524315"/>
              <a:chOff x="428596" y="1214422"/>
              <a:chExt cx="7520030" cy="4524315"/>
            </a:xfrm>
          </p:grpSpPr>
          <p:grpSp>
            <p:nvGrpSpPr>
              <p:cNvPr id="4" name="Group 9"/>
              <p:cNvGrpSpPr/>
              <p:nvPr/>
            </p:nvGrpSpPr>
            <p:grpSpPr>
              <a:xfrm>
                <a:off x="428596" y="1214422"/>
                <a:ext cx="7500990" cy="4524315"/>
                <a:chOff x="1500166" y="1285860"/>
                <a:chExt cx="6429420" cy="4524315"/>
              </a:xfrm>
            </p:grpSpPr>
            <p:sp>
              <p:nvSpPr>
                <p:cNvPr id="19" name="TextBox 18"/>
                <p:cNvSpPr txBox="1"/>
                <p:nvPr/>
              </p:nvSpPr>
              <p:spPr>
                <a:xfrm>
                  <a:off x="1500166" y="1285860"/>
                  <a:ext cx="6429420" cy="4524315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r>
                    <a:rPr lang="ar-SA" sz="2400" dirty="0" smtClean="0"/>
                    <a:t>إذا كانت              مجموعة المصفوفات المربعة غير شاذة من النوع</a:t>
                  </a:r>
                </a:p>
                <a:p>
                  <a:endParaRPr lang="ar-SA" sz="2400" dirty="0" smtClean="0"/>
                </a:p>
                <a:p>
                  <a:r>
                    <a:rPr lang="ar-SA" sz="2400" dirty="0" smtClean="0"/>
                    <a:t>      وعناصرها تنتمي إلى الحقل     ، فإن             مع عملية ضرب </a:t>
                  </a:r>
                </a:p>
                <a:p>
                  <a:endParaRPr lang="ar-SA" sz="2400" dirty="0" smtClean="0"/>
                </a:p>
                <a:p>
                  <a:r>
                    <a:rPr lang="ar-SA" sz="2400" dirty="0" smtClean="0"/>
                    <a:t>المصفوفات زمرة ليست ابدالية وغير منتهية.(تأكدي من ذلك).</a:t>
                  </a:r>
                </a:p>
                <a:p>
                  <a:endParaRPr lang="ar-SA" sz="2400" dirty="0" smtClean="0"/>
                </a:p>
                <a:p>
                  <a:r>
                    <a:rPr lang="ar-SA" sz="2400" dirty="0" smtClean="0"/>
                    <a:t>ماهو العنصر المحايد؟</a:t>
                  </a:r>
                </a:p>
                <a:p>
                  <a:endParaRPr lang="ar-SA" sz="2400" dirty="0" smtClean="0"/>
                </a:p>
                <a:p>
                  <a:r>
                    <a:rPr lang="ar-SA" sz="2400" dirty="0" smtClean="0"/>
                    <a:t>ماهو معكوس المصفوفة     التي تنتمي إلى             ؟                  </a:t>
                  </a:r>
                </a:p>
                <a:p>
                  <a:endParaRPr lang="ar-SA" sz="2400" dirty="0" smtClean="0"/>
                </a:p>
                <a:p>
                  <a:endParaRPr lang="ar-SA" sz="2400" dirty="0" smtClean="0"/>
                </a:p>
                <a:p>
                  <a:endParaRPr lang="ar-SA" sz="2400" dirty="0" smtClean="0"/>
                </a:p>
              </p:txBody>
            </p:sp>
            <p:graphicFrame>
              <p:nvGraphicFramePr>
                <p:cNvPr id="20" name="Object 19"/>
                <p:cNvGraphicFramePr>
                  <a:graphicFrameLocks noChangeAspect="1"/>
                </p:cNvGraphicFramePr>
                <p:nvPr/>
              </p:nvGraphicFramePr>
              <p:xfrm>
                <a:off x="6276307" y="1285860"/>
                <a:ext cx="857247" cy="485775"/>
              </p:xfrm>
              <a:graphic>
                <a:graphicData uri="http://schemas.openxmlformats.org/presentationml/2006/ole">
                  <p:oleObj spid="_x0000_s39938" name="Equation" r:id="rId3" imgW="507960" imgH="22860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18" name="Object 17"/>
              <p:cNvGraphicFramePr>
                <a:graphicFrameLocks noChangeAspect="1"/>
              </p:cNvGraphicFramePr>
              <p:nvPr/>
            </p:nvGraphicFramePr>
            <p:xfrm>
              <a:off x="7358082" y="2071678"/>
              <a:ext cx="590544" cy="296863"/>
            </p:xfrm>
            <a:graphic>
              <a:graphicData uri="http://schemas.openxmlformats.org/presentationml/2006/ole">
                <p:oleObj spid="_x0000_s39939" name="Equation" r:id="rId4" imgW="317160" imgH="139680" progId="Equation.3">
                  <p:embed/>
                </p:oleObj>
              </a:graphicData>
            </a:graphic>
          </p:graphicFrame>
        </p:grpSp>
        <p:graphicFrame>
          <p:nvGraphicFramePr>
            <p:cNvPr id="15" name="Object 14"/>
            <p:cNvGraphicFramePr>
              <a:graphicFrameLocks noChangeAspect="1"/>
            </p:cNvGraphicFramePr>
            <p:nvPr/>
          </p:nvGraphicFramePr>
          <p:xfrm>
            <a:off x="4286248" y="2000240"/>
            <a:ext cx="306388" cy="350838"/>
          </p:xfrm>
          <a:graphic>
            <a:graphicData uri="http://schemas.openxmlformats.org/presentationml/2006/ole">
              <p:oleObj spid="_x0000_s39940" name="Equation" r:id="rId5" imgW="164880" imgH="164880" progId="Equation.3">
                <p:embed/>
              </p:oleObj>
            </a:graphicData>
          </a:graphic>
        </p:graphicFrame>
        <p:graphicFrame>
          <p:nvGraphicFramePr>
            <p:cNvPr id="16" name="Object 15"/>
            <p:cNvGraphicFramePr>
              <a:graphicFrameLocks noChangeAspect="1"/>
            </p:cNvGraphicFramePr>
            <p:nvPr/>
          </p:nvGraphicFramePr>
          <p:xfrm>
            <a:off x="2714612" y="1928802"/>
            <a:ext cx="1000122" cy="485775"/>
          </p:xfrm>
          <a:graphic>
            <a:graphicData uri="http://schemas.openxmlformats.org/presentationml/2006/ole">
              <p:oleObj spid="_x0000_s39941" name="Equation" r:id="rId6" imgW="507960" imgH="228600" progId="Equation.3">
                <p:embed/>
              </p:oleObj>
            </a:graphicData>
          </a:graphic>
        </p:graphicFrame>
      </p:grpSp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2714625" y="4143375"/>
          <a:ext cx="1000125" cy="485775"/>
        </p:xfrm>
        <a:graphic>
          <a:graphicData uri="http://schemas.openxmlformats.org/presentationml/2006/ole">
            <p:oleObj spid="_x0000_s39942" name="Equation" r:id="rId7" imgW="507960" imgH="228600" progId="Equation.3">
              <p:embed/>
            </p:oleObj>
          </a:graphicData>
        </a:graphic>
      </p:graphicFrame>
      <p:grpSp>
        <p:nvGrpSpPr>
          <p:cNvPr id="5" name="Group 20"/>
          <p:cNvGrpSpPr/>
          <p:nvPr/>
        </p:nvGrpSpPr>
        <p:grpSpPr>
          <a:xfrm>
            <a:off x="1071538" y="4786322"/>
            <a:ext cx="3857652" cy="1446550"/>
            <a:chOff x="1142976" y="4786322"/>
            <a:chExt cx="3857652" cy="1446550"/>
          </a:xfrm>
        </p:grpSpPr>
        <p:sp>
          <p:nvSpPr>
            <p:cNvPr id="22" name="TextBox 21"/>
            <p:cNvSpPr txBox="1"/>
            <p:nvPr/>
          </p:nvSpPr>
          <p:spPr>
            <a:xfrm>
              <a:off x="1142976" y="4786322"/>
              <a:ext cx="3857652" cy="144655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dirty="0" smtClean="0"/>
                <a:t>هذه الزمرة تسمى الزمرة العامة الخطية</a:t>
              </a:r>
            </a:p>
            <a:p>
              <a:pPr algn="ctr"/>
              <a:r>
                <a:rPr lang="en-US" sz="2200" dirty="0" smtClean="0"/>
                <a:t>(The general linear group) </a:t>
              </a:r>
              <a:r>
                <a:rPr lang="ar-SA" sz="2200" dirty="0" smtClean="0"/>
                <a:t> فوق الحقل </a:t>
              </a:r>
            </a:p>
            <a:p>
              <a:endParaRPr lang="ar-SA" sz="2200" dirty="0"/>
            </a:p>
          </p:txBody>
        </p:sp>
        <p:graphicFrame>
          <p:nvGraphicFramePr>
            <p:cNvPr id="23" name="Object 8"/>
            <p:cNvGraphicFramePr>
              <a:graphicFrameLocks noChangeAspect="1"/>
            </p:cNvGraphicFramePr>
            <p:nvPr/>
          </p:nvGraphicFramePr>
          <p:xfrm>
            <a:off x="2571736" y="5500702"/>
            <a:ext cx="306388" cy="350838"/>
          </p:xfrm>
          <a:graphic>
            <a:graphicData uri="http://schemas.openxmlformats.org/presentationml/2006/ole">
              <p:oleObj spid="_x0000_s39943" name="Equation" r:id="rId8" imgW="164880" imgH="164880" progId="Equation.3">
                <p:embed/>
              </p:oleObj>
            </a:graphicData>
          </a:graphic>
        </p:graphicFrame>
      </p:grpSp>
      <p:sp>
        <p:nvSpPr>
          <p:cNvPr id="24" name="TextBox 23"/>
          <p:cNvSpPr txBox="1"/>
          <p:nvPr/>
        </p:nvSpPr>
        <p:spPr>
          <a:xfrm>
            <a:off x="6286512" y="357166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تدريب:</a:t>
            </a:r>
            <a:endParaRPr lang="ar-SA" sz="2800" b="1" dirty="0"/>
          </a:p>
        </p:txBody>
      </p:sp>
      <p:graphicFrame>
        <p:nvGraphicFramePr>
          <p:cNvPr id="25" name="Object 8"/>
          <p:cNvGraphicFramePr>
            <a:graphicFrameLocks noChangeAspect="1"/>
          </p:cNvGraphicFramePr>
          <p:nvPr/>
        </p:nvGraphicFramePr>
        <p:xfrm>
          <a:off x="5214942" y="4143380"/>
          <a:ext cx="282575" cy="350838"/>
        </p:xfrm>
        <a:graphic>
          <a:graphicData uri="http://schemas.openxmlformats.org/presentationml/2006/ole">
            <p:oleObj spid="_x0000_s39944" name="Equation" r:id="rId9" imgW="15228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1142976" y="1500174"/>
            <a:ext cx="6643734" cy="1938992"/>
            <a:chOff x="1142976" y="1500174"/>
            <a:chExt cx="6643734" cy="1938992"/>
          </a:xfrm>
        </p:grpSpPr>
        <p:grpSp>
          <p:nvGrpSpPr>
            <p:cNvPr id="3" name="Group 15"/>
            <p:cNvGrpSpPr/>
            <p:nvPr/>
          </p:nvGrpSpPr>
          <p:grpSpPr>
            <a:xfrm>
              <a:off x="1142976" y="1500174"/>
              <a:ext cx="6643734" cy="1938992"/>
              <a:chOff x="1142976" y="428604"/>
              <a:chExt cx="6643734" cy="1938992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142976" y="428604"/>
                <a:ext cx="6643734" cy="193899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إذا كانت       مجموعة منتهية وَ* عملية ثنائية معرفة على      </a:t>
                </a:r>
              </a:p>
              <a:p>
                <a:endParaRPr lang="ar-SA" sz="2400" dirty="0"/>
              </a:p>
              <a:p>
                <a:r>
                  <a:rPr lang="ar-SA" sz="2400" dirty="0" smtClean="0"/>
                  <a:t>فإنه يمكن وضع قيم         في جدول يسمى </a:t>
                </a:r>
                <a:r>
                  <a:rPr lang="ar-SA" sz="2400" b="1" dirty="0" smtClean="0"/>
                  <a:t>جدول الضرب للعملية </a:t>
                </a:r>
              </a:p>
              <a:p>
                <a:endParaRPr lang="ar-SA" sz="2400" b="1" dirty="0"/>
              </a:p>
              <a:p>
                <a:r>
                  <a:rPr lang="ar-SA" sz="2400" b="1" dirty="0" smtClean="0"/>
                  <a:t>الثنائية .    </a:t>
                </a:r>
                <a:endParaRPr lang="ar-SA" sz="2400" b="1" dirty="0"/>
              </a:p>
            </p:txBody>
          </p:sp>
          <p:graphicFrame>
            <p:nvGraphicFramePr>
              <p:cNvPr id="3079" name="Object 7"/>
              <p:cNvGraphicFramePr>
                <a:graphicFrameLocks noChangeAspect="1"/>
              </p:cNvGraphicFramePr>
              <p:nvPr/>
            </p:nvGraphicFramePr>
            <p:xfrm>
              <a:off x="1714480" y="461146"/>
              <a:ext cx="357190" cy="416721"/>
            </p:xfrm>
            <a:graphic>
              <a:graphicData uri="http://schemas.openxmlformats.org/presentationml/2006/ole">
                <p:oleObj spid="_x0000_s40962" name="Equation" r:id="rId3" imgW="164880" imgH="177480" progId="Equation.3">
                  <p:embed/>
                </p:oleObj>
              </a:graphicData>
            </a:graphic>
          </p:graphicFrame>
          <p:graphicFrame>
            <p:nvGraphicFramePr>
              <p:cNvPr id="3080" name="Object 8"/>
              <p:cNvGraphicFramePr>
                <a:graphicFrameLocks noChangeAspect="1"/>
              </p:cNvGraphicFramePr>
              <p:nvPr/>
            </p:nvGraphicFramePr>
            <p:xfrm>
              <a:off x="5143504" y="1214422"/>
              <a:ext cx="622300" cy="431800"/>
            </p:xfrm>
            <a:graphic>
              <a:graphicData uri="http://schemas.openxmlformats.org/presentationml/2006/ole">
                <p:oleObj spid="_x0000_s40963" name="Equation" r:id="rId4" imgW="317160" imgH="203040" progId="Equation.3">
                  <p:embed/>
                </p:oleObj>
              </a:graphicData>
            </a:graphic>
          </p:graphicFrame>
        </p:grpSp>
        <p:graphicFrame>
          <p:nvGraphicFramePr>
            <p:cNvPr id="3081" name="Object 9"/>
            <p:cNvGraphicFramePr>
              <a:graphicFrameLocks noChangeAspect="1"/>
            </p:cNvGraphicFramePr>
            <p:nvPr/>
          </p:nvGraphicFramePr>
          <p:xfrm>
            <a:off x="6500826" y="1500174"/>
            <a:ext cx="323850" cy="377825"/>
          </p:xfrm>
          <a:graphic>
            <a:graphicData uri="http://schemas.openxmlformats.org/presentationml/2006/ole">
              <p:oleObj spid="_x0000_s40964" name="Equation" r:id="rId5" imgW="164880" imgH="1774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1000100" y="571480"/>
            <a:ext cx="7286676" cy="902435"/>
            <a:chOff x="214282" y="1428736"/>
            <a:chExt cx="7286676" cy="902435"/>
          </a:xfrm>
        </p:grpSpPr>
        <p:sp>
          <p:nvSpPr>
            <p:cNvPr id="8" name="TextBox 7"/>
            <p:cNvSpPr txBox="1"/>
            <p:nvPr/>
          </p:nvSpPr>
          <p:spPr>
            <a:xfrm>
              <a:off x="214282" y="1500174"/>
              <a:ext cx="7286676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8- نفرض أن                       وَ *عملية ثنائية معرَفة على      كالآتي  </a:t>
              </a:r>
            </a:p>
            <a:p>
              <a:r>
                <a:rPr lang="ar-SA" sz="2400" dirty="0" smtClean="0"/>
                <a:t>   </a:t>
              </a:r>
              <a:endParaRPr lang="ar-SA" sz="2400" dirty="0"/>
            </a:p>
          </p:txBody>
        </p:sp>
        <p:graphicFrame>
          <p:nvGraphicFramePr>
            <p:cNvPr id="10" name="Object 3"/>
            <p:cNvGraphicFramePr>
              <a:graphicFrameLocks noChangeAspect="1"/>
            </p:cNvGraphicFramePr>
            <p:nvPr/>
          </p:nvGraphicFramePr>
          <p:xfrm>
            <a:off x="4286248" y="1428736"/>
            <a:ext cx="1801813" cy="458788"/>
          </p:xfrm>
          <a:graphic>
            <a:graphicData uri="http://schemas.openxmlformats.org/presentationml/2006/ole">
              <p:oleObj spid="_x0000_s41986" name="Equation" r:id="rId3" imgW="914400" imgH="215640" progId="Equation.3">
                <p:embed/>
              </p:oleObj>
            </a:graphicData>
          </a:graphic>
        </p:graphicFrame>
      </p:grp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1928794" y="642918"/>
          <a:ext cx="325438" cy="377825"/>
        </p:xfrm>
        <a:graphic>
          <a:graphicData uri="http://schemas.openxmlformats.org/presentationml/2006/ole">
            <p:oleObj spid="_x0000_s41987" name="Equation" r:id="rId4" imgW="164880" imgH="177480" progId="Equation.3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1857356" y="1428736"/>
          <a:ext cx="5357850" cy="1864275"/>
        </p:xfrm>
        <a:graphic>
          <a:graphicData uri="http://schemas.openxmlformats.org/presentationml/2006/ole">
            <p:oleObj spid="_x0000_s41988" name="Equation" r:id="rId5" imgW="2641320" imgH="863280" progId="Equation.3">
              <p:embed/>
            </p:oleObj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857226" y="3643313"/>
          <a:ext cx="6169010" cy="200216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33802"/>
                <a:gridCol w="1233802"/>
                <a:gridCol w="1233802"/>
                <a:gridCol w="1233802"/>
                <a:gridCol w="1233802"/>
              </a:tblGrid>
              <a:tr h="47171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*</a:t>
                      </a:r>
                      <a:endParaRPr lang="ar-S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613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613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613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2613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35"/>
          <p:cNvGrpSpPr/>
          <p:nvPr/>
        </p:nvGrpSpPr>
        <p:grpSpPr>
          <a:xfrm>
            <a:off x="1357290" y="3683000"/>
            <a:ext cx="5193882" cy="1960578"/>
            <a:chOff x="1357290" y="3683000"/>
            <a:chExt cx="5193882" cy="1960578"/>
          </a:xfrm>
        </p:grpSpPr>
        <p:graphicFrame>
          <p:nvGraphicFramePr>
            <p:cNvPr id="5129" name="Object 9"/>
            <p:cNvGraphicFramePr>
              <a:graphicFrameLocks noChangeAspect="1"/>
            </p:cNvGraphicFramePr>
            <p:nvPr/>
          </p:nvGraphicFramePr>
          <p:xfrm>
            <a:off x="2552559" y="3683000"/>
            <a:ext cx="252222" cy="306287"/>
          </p:xfrm>
          <a:graphic>
            <a:graphicData uri="http://schemas.openxmlformats.org/presentationml/2006/ole">
              <p:oleObj spid="_x0000_s41989" name="Equation" r:id="rId6" imgW="126720" imgH="139680" progId="Equation.3">
                <p:embed/>
              </p:oleObj>
            </a:graphicData>
          </a:graphic>
        </p:graphicFrame>
        <p:graphicFrame>
          <p:nvGraphicFramePr>
            <p:cNvPr id="5130" name="Object 10"/>
            <p:cNvGraphicFramePr>
              <a:graphicFrameLocks noChangeAspect="1"/>
            </p:cNvGraphicFramePr>
            <p:nvPr/>
          </p:nvGraphicFramePr>
          <p:xfrm>
            <a:off x="3948619" y="3687914"/>
            <a:ext cx="276320" cy="361975"/>
          </p:xfrm>
          <a:graphic>
            <a:graphicData uri="http://schemas.openxmlformats.org/presentationml/2006/ole">
              <p:oleObj spid="_x0000_s41990" name="Equation" r:id="rId7" imgW="139680" imgH="164880" progId="Equation.3">
                <p:embed/>
              </p:oleObj>
            </a:graphicData>
          </a:graphic>
        </p:graphicFrame>
        <p:graphicFrame>
          <p:nvGraphicFramePr>
            <p:cNvPr id="5131" name="Object 11"/>
            <p:cNvGraphicFramePr>
              <a:graphicFrameLocks noChangeAspect="1"/>
            </p:cNvGraphicFramePr>
            <p:nvPr/>
          </p:nvGraphicFramePr>
          <p:xfrm>
            <a:off x="4971969" y="3728861"/>
            <a:ext cx="252222" cy="278443"/>
          </p:xfrm>
          <a:graphic>
            <a:graphicData uri="http://schemas.openxmlformats.org/presentationml/2006/ole">
              <p:oleObj spid="_x0000_s41991" name="Equation" r:id="rId8" imgW="126720" imgH="126720" progId="Equation.3">
                <p:embed/>
              </p:oleObj>
            </a:graphicData>
          </a:graphic>
        </p:graphicFrame>
        <p:graphicFrame>
          <p:nvGraphicFramePr>
            <p:cNvPr id="5132" name="Object 12"/>
            <p:cNvGraphicFramePr>
              <a:graphicFrameLocks noChangeAspect="1"/>
            </p:cNvGraphicFramePr>
            <p:nvPr/>
          </p:nvGraphicFramePr>
          <p:xfrm>
            <a:off x="6249147" y="3715758"/>
            <a:ext cx="302025" cy="306287"/>
          </p:xfrm>
          <a:graphic>
            <a:graphicData uri="http://schemas.openxmlformats.org/presentationml/2006/ole">
              <p:oleObj spid="_x0000_s41992" name="Equation" r:id="rId9" imgW="152280" imgH="139680" progId="Equation.3">
                <p:embed/>
              </p:oleObj>
            </a:graphicData>
          </a:graphic>
        </p:graphicFrame>
        <p:graphicFrame>
          <p:nvGraphicFramePr>
            <p:cNvPr id="5133" name="Object 13"/>
            <p:cNvGraphicFramePr>
              <a:graphicFrameLocks noChangeAspect="1"/>
            </p:cNvGraphicFramePr>
            <p:nvPr/>
          </p:nvGraphicFramePr>
          <p:xfrm>
            <a:off x="1429584" y="4157996"/>
            <a:ext cx="252222" cy="306287"/>
          </p:xfrm>
          <a:graphic>
            <a:graphicData uri="http://schemas.openxmlformats.org/presentationml/2006/ole">
              <p:oleObj spid="_x0000_s41993" name="Equation" r:id="rId10" imgW="126720" imgH="139680" progId="Equation.3">
                <p:embed/>
              </p:oleObj>
            </a:graphicData>
          </a:graphic>
        </p:graphicFrame>
        <p:graphicFrame>
          <p:nvGraphicFramePr>
            <p:cNvPr id="5137" name="Object 17"/>
            <p:cNvGraphicFramePr>
              <a:graphicFrameLocks noChangeAspect="1"/>
            </p:cNvGraphicFramePr>
            <p:nvPr/>
          </p:nvGraphicFramePr>
          <p:xfrm>
            <a:off x="1429584" y="4526525"/>
            <a:ext cx="276320" cy="361975"/>
          </p:xfrm>
          <a:graphic>
            <a:graphicData uri="http://schemas.openxmlformats.org/presentationml/2006/ole">
              <p:oleObj spid="_x0000_s41994" name="Equation" r:id="rId11" imgW="139680" imgH="164880" progId="Equation.3">
                <p:embed/>
              </p:oleObj>
            </a:graphicData>
          </a:graphic>
        </p:graphicFrame>
        <p:graphicFrame>
          <p:nvGraphicFramePr>
            <p:cNvPr id="5138" name="Object 18"/>
            <p:cNvGraphicFramePr>
              <a:graphicFrameLocks noChangeAspect="1"/>
            </p:cNvGraphicFramePr>
            <p:nvPr/>
          </p:nvGraphicFramePr>
          <p:xfrm>
            <a:off x="1429584" y="4968761"/>
            <a:ext cx="252222" cy="278443"/>
          </p:xfrm>
          <a:graphic>
            <a:graphicData uri="http://schemas.openxmlformats.org/presentationml/2006/ole">
              <p:oleObj spid="_x0000_s41995" name="Equation" r:id="rId12" imgW="126720" imgH="126720" progId="Equation.3">
                <p:embed/>
              </p:oleObj>
            </a:graphicData>
          </a:graphic>
        </p:graphicFrame>
        <p:graphicFrame>
          <p:nvGraphicFramePr>
            <p:cNvPr id="5139" name="Object 19"/>
            <p:cNvGraphicFramePr>
              <a:graphicFrameLocks noChangeAspect="1"/>
            </p:cNvGraphicFramePr>
            <p:nvPr/>
          </p:nvGraphicFramePr>
          <p:xfrm>
            <a:off x="1357290" y="5337291"/>
            <a:ext cx="302025" cy="306287"/>
          </p:xfrm>
          <a:graphic>
            <a:graphicData uri="http://schemas.openxmlformats.org/presentationml/2006/ole">
              <p:oleObj spid="_x0000_s41996" name="Equation" r:id="rId13" imgW="152280" imgH="139680" progId="Equation.3">
                <p:embed/>
              </p:oleObj>
            </a:graphicData>
          </a:graphic>
        </p:graphicFrame>
      </p:grpSp>
      <p:grpSp>
        <p:nvGrpSpPr>
          <p:cNvPr id="4" name="Group 36"/>
          <p:cNvGrpSpPr/>
          <p:nvPr/>
        </p:nvGrpSpPr>
        <p:grpSpPr>
          <a:xfrm>
            <a:off x="2396727" y="4130147"/>
            <a:ext cx="4461289" cy="389820"/>
            <a:chOff x="2396727" y="4130147"/>
            <a:chExt cx="4461289" cy="389820"/>
          </a:xfrm>
        </p:grpSpPr>
        <p:graphicFrame>
          <p:nvGraphicFramePr>
            <p:cNvPr id="5140" name="Object 20"/>
            <p:cNvGraphicFramePr>
              <a:graphicFrameLocks noChangeAspect="1"/>
            </p:cNvGraphicFramePr>
            <p:nvPr/>
          </p:nvGraphicFramePr>
          <p:xfrm>
            <a:off x="2396727" y="4144887"/>
            <a:ext cx="631360" cy="334131"/>
          </p:xfrm>
          <a:graphic>
            <a:graphicData uri="http://schemas.openxmlformats.org/presentationml/2006/ole">
              <p:oleObj spid="_x0000_s41997" name="Equation" r:id="rId14" imgW="317160" imgH="152280" progId="Equation.3">
                <p:embed/>
              </p:oleObj>
            </a:graphicData>
          </a:graphic>
        </p:graphicFrame>
        <p:graphicFrame>
          <p:nvGraphicFramePr>
            <p:cNvPr id="5141" name="Object 21"/>
            <p:cNvGraphicFramePr>
              <a:graphicFrameLocks noChangeAspect="1"/>
            </p:cNvGraphicFramePr>
            <p:nvPr/>
          </p:nvGraphicFramePr>
          <p:xfrm>
            <a:off x="3731740" y="4130147"/>
            <a:ext cx="655458" cy="389820"/>
          </p:xfrm>
          <a:graphic>
            <a:graphicData uri="http://schemas.openxmlformats.org/presentationml/2006/ole">
              <p:oleObj spid="_x0000_s41998" name="Equation" r:id="rId15" imgW="330120" imgH="177480" progId="Equation.3">
                <p:embed/>
              </p:oleObj>
            </a:graphicData>
          </a:graphic>
        </p:graphicFrame>
        <p:graphicFrame>
          <p:nvGraphicFramePr>
            <p:cNvPr id="5142" name="Object 22"/>
            <p:cNvGraphicFramePr>
              <a:graphicFrameLocks noChangeAspect="1"/>
            </p:cNvGraphicFramePr>
            <p:nvPr/>
          </p:nvGraphicFramePr>
          <p:xfrm>
            <a:off x="4899677" y="4157996"/>
            <a:ext cx="631360" cy="334131"/>
          </p:xfrm>
          <a:graphic>
            <a:graphicData uri="http://schemas.openxmlformats.org/presentationml/2006/ole">
              <p:oleObj spid="_x0000_s41999" name="Equation" r:id="rId16" imgW="317160" imgH="152280" progId="Equation.3">
                <p:embed/>
              </p:oleObj>
            </a:graphicData>
          </a:graphic>
        </p:graphicFrame>
        <p:graphicFrame>
          <p:nvGraphicFramePr>
            <p:cNvPr id="5143" name="Object 23"/>
            <p:cNvGraphicFramePr>
              <a:graphicFrameLocks noChangeAspect="1"/>
            </p:cNvGraphicFramePr>
            <p:nvPr/>
          </p:nvGraphicFramePr>
          <p:xfrm>
            <a:off x="6176854" y="4157990"/>
            <a:ext cx="681162" cy="334131"/>
          </p:xfrm>
          <a:graphic>
            <a:graphicData uri="http://schemas.openxmlformats.org/presentationml/2006/ole">
              <p:oleObj spid="_x0000_s42000" name="Equation" r:id="rId17" imgW="342720" imgH="152280" progId="Equation.3">
                <p:embed/>
              </p:oleObj>
            </a:graphicData>
          </a:graphic>
        </p:graphicFrame>
      </p:grpSp>
      <p:grpSp>
        <p:nvGrpSpPr>
          <p:cNvPr id="5" name="Group 37"/>
          <p:cNvGrpSpPr/>
          <p:nvPr/>
        </p:nvGrpSpPr>
        <p:grpSpPr>
          <a:xfrm>
            <a:off x="2356565" y="4452812"/>
            <a:ext cx="4454862" cy="463533"/>
            <a:chOff x="2356565" y="4452812"/>
            <a:chExt cx="4454862" cy="463533"/>
          </a:xfrm>
        </p:grpSpPr>
        <p:graphicFrame>
          <p:nvGraphicFramePr>
            <p:cNvPr id="5144" name="Object 24"/>
            <p:cNvGraphicFramePr>
              <a:graphicFrameLocks noChangeAspect="1"/>
            </p:cNvGraphicFramePr>
            <p:nvPr/>
          </p:nvGraphicFramePr>
          <p:xfrm>
            <a:off x="2356565" y="4498673"/>
            <a:ext cx="657064" cy="389820"/>
          </p:xfrm>
          <a:graphic>
            <a:graphicData uri="http://schemas.openxmlformats.org/presentationml/2006/ole">
              <p:oleObj spid="_x0000_s42001" name="Equation" r:id="rId18" imgW="330120" imgH="177480" progId="Equation.3">
                <p:embed/>
              </p:oleObj>
            </a:graphicData>
          </a:graphic>
        </p:graphicFrame>
        <p:graphicFrame>
          <p:nvGraphicFramePr>
            <p:cNvPr id="5145" name="Object 25"/>
            <p:cNvGraphicFramePr>
              <a:graphicFrameLocks noChangeAspect="1"/>
            </p:cNvGraphicFramePr>
            <p:nvPr/>
          </p:nvGraphicFramePr>
          <p:xfrm>
            <a:off x="3670686" y="4526525"/>
            <a:ext cx="657064" cy="389820"/>
          </p:xfrm>
          <a:graphic>
            <a:graphicData uri="http://schemas.openxmlformats.org/presentationml/2006/ole">
              <p:oleObj spid="_x0000_s42002" name="Equation" r:id="rId19" imgW="330120" imgH="177480" progId="Equation.3">
                <p:embed/>
              </p:oleObj>
            </a:graphicData>
          </a:graphic>
        </p:graphicFrame>
        <p:graphicFrame>
          <p:nvGraphicFramePr>
            <p:cNvPr id="5146" name="Object 26"/>
            <p:cNvGraphicFramePr>
              <a:graphicFrameLocks noChangeAspect="1"/>
            </p:cNvGraphicFramePr>
            <p:nvPr/>
          </p:nvGraphicFramePr>
          <p:xfrm>
            <a:off x="4840235" y="4526518"/>
            <a:ext cx="631359" cy="389820"/>
          </p:xfrm>
          <a:graphic>
            <a:graphicData uri="http://schemas.openxmlformats.org/presentationml/2006/ole">
              <p:oleObj spid="_x0000_s42003" name="Equation" r:id="rId20" imgW="317160" imgH="177480" progId="Equation.3">
                <p:embed/>
              </p:oleObj>
            </a:graphicData>
          </a:graphic>
        </p:graphicFrame>
        <p:graphicFrame>
          <p:nvGraphicFramePr>
            <p:cNvPr id="5147" name="Object 27"/>
            <p:cNvGraphicFramePr>
              <a:graphicFrameLocks noChangeAspect="1"/>
            </p:cNvGraphicFramePr>
            <p:nvPr/>
          </p:nvGraphicFramePr>
          <p:xfrm>
            <a:off x="6102955" y="4452812"/>
            <a:ext cx="708472" cy="389820"/>
          </p:xfrm>
          <a:graphic>
            <a:graphicData uri="http://schemas.openxmlformats.org/presentationml/2006/ole">
              <p:oleObj spid="_x0000_s42004" name="Equation" r:id="rId21" imgW="355320" imgH="177480" progId="Equation.3">
                <p:embed/>
              </p:oleObj>
            </a:graphicData>
          </a:graphic>
        </p:graphicFrame>
      </p:grpSp>
      <p:grpSp>
        <p:nvGrpSpPr>
          <p:cNvPr id="6" name="Group 38"/>
          <p:cNvGrpSpPr/>
          <p:nvPr/>
        </p:nvGrpSpPr>
        <p:grpSpPr>
          <a:xfrm>
            <a:off x="2382269" y="4895045"/>
            <a:ext cx="4390602" cy="389830"/>
            <a:chOff x="2382269" y="4895045"/>
            <a:chExt cx="4390602" cy="389830"/>
          </a:xfrm>
        </p:grpSpPr>
        <p:graphicFrame>
          <p:nvGraphicFramePr>
            <p:cNvPr id="5148" name="Object 28"/>
            <p:cNvGraphicFramePr>
              <a:graphicFrameLocks noChangeAspect="1"/>
            </p:cNvGraphicFramePr>
            <p:nvPr/>
          </p:nvGraphicFramePr>
          <p:xfrm>
            <a:off x="2382269" y="4922889"/>
            <a:ext cx="631359" cy="334131"/>
          </p:xfrm>
          <a:graphic>
            <a:graphicData uri="http://schemas.openxmlformats.org/presentationml/2006/ole">
              <p:oleObj spid="_x0000_s42005" name="Equation" r:id="rId22" imgW="317160" imgH="152280" progId="Equation.3">
                <p:embed/>
              </p:oleObj>
            </a:graphicData>
          </a:graphic>
        </p:graphicFrame>
        <p:graphicFrame>
          <p:nvGraphicFramePr>
            <p:cNvPr id="5149" name="Object 29"/>
            <p:cNvGraphicFramePr>
              <a:graphicFrameLocks noChangeAspect="1"/>
            </p:cNvGraphicFramePr>
            <p:nvPr/>
          </p:nvGraphicFramePr>
          <p:xfrm>
            <a:off x="3670686" y="4895055"/>
            <a:ext cx="631359" cy="389820"/>
          </p:xfrm>
          <a:graphic>
            <a:graphicData uri="http://schemas.openxmlformats.org/presentationml/2006/ole">
              <p:oleObj spid="_x0000_s42006" name="Equation" r:id="rId23" imgW="317160" imgH="177480" progId="Equation.3">
                <p:embed/>
              </p:oleObj>
            </a:graphicData>
          </a:graphic>
        </p:graphicFrame>
        <p:graphicFrame>
          <p:nvGraphicFramePr>
            <p:cNvPr id="5150" name="Object 30"/>
            <p:cNvGraphicFramePr>
              <a:graphicFrameLocks noChangeAspect="1"/>
            </p:cNvGraphicFramePr>
            <p:nvPr/>
          </p:nvGraphicFramePr>
          <p:xfrm>
            <a:off x="4912527" y="4908148"/>
            <a:ext cx="605656" cy="306287"/>
          </p:xfrm>
          <a:graphic>
            <a:graphicData uri="http://schemas.openxmlformats.org/presentationml/2006/ole">
              <p:oleObj spid="_x0000_s42007" name="Equation" r:id="rId24" imgW="304560" imgH="139680" progId="Equation.3">
                <p:embed/>
              </p:oleObj>
            </a:graphicData>
          </a:graphic>
        </p:graphicFrame>
        <p:graphicFrame>
          <p:nvGraphicFramePr>
            <p:cNvPr id="5151" name="Object 31"/>
            <p:cNvGraphicFramePr>
              <a:graphicFrameLocks noChangeAspect="1"/>
            </p:cNvGraphicFramePr>
            <p:nvPr/>
          </p:nvGraphicFramePr>
          <p:xfrm>
            <a:off x="6115807" y="4895045"/>
            <a:ext cx="657064" cy="334131"/>
          </p:xfrm>
          <a:graphic>
            <a:graphicData uri="http://schemas.openxmlformats.org/presentationml/2006/ole">
              <p:oleObj spid="_x0000_s42008" name="Equation" r:id="rId25" imgW="330120" imgH="152280" progId="Equation.3">
                <p:embed/>
              </p:oleObj>
            </a:graphicData>
          </a:graphic>
        </p:graphicFrame>
      </p:grpSp>
      <p:grpSp>
        <p:nvGrpSpPr>
          <p:cNvPr id="7" name="Group 39"/>
          <p:cNvGrpSpPr/>
          <p:nvPr/>
        </p:nvGrpSpPr>
        <p:grpSpPr>
          <a:xfrm>
            <a:off x="2416005" y="5235727"/>
            <a:ext cx="4421126" cy="389820"/>
            <a:chOff x="2416005" y="5235727"/>
            <a:chExt cx="4421126" cy="389820"/>
          </a:xfrm>
        </p:grpSpPr>
        <p:graphicFrame>
          <p:nvGraphicFramePr>
            <p:cNvPr id="5152" name="Object 32"/>
            <p:cNvGraphicFramePr>
              <a:graphicFrameLocks noChangeAspect="1"/>
            </p:cNvGraphicFramePr>
            <p:nvPr/>
          </p:nvGraphicFramePr>
          <p:xfrm>
            <a:off x="2416005" y="5263572"/>
            <a:ext cx="682769" cy="334131"/>
          </p:xfrm>
          <a:graphic>
            <a:graphicData uri="http://schemas.openxmlformats.org/presentationml/2006/ole">
              <p:oleObj spid="_x0000_s42009" name="Equation" r:id="rId26" imgW="342720" imgH="152280" progId="Equation.3">
                <p:embed/>
              </p:oleObj>
            </a:graphicData>
          </a:graphic>
        </p:graphicFrame>
        <p:graphicFrame>
          <p:nvGraphicFramePr>
            <p:cNvPr id="5153" name="Object 33"/>
            <p:cNvGraphicFramePr>
              <a:graphicFrameLocks noChangeAspect="1"/>
            </p:cNvGraphicFramePr>
            <p:nvPr/>
          </p:nvGraphicFramePr>
          <p:xfrm>
            <a:off x="3657841" y="5235727"/>
            <a:ext cx="708472" cy="389820"/>
          </p:xfrm>
          <a:graphic>
            <a:graphicData uri="http://schemas.openxmlformats.org/presentationml/2006/ole">
              <p:oleObj spid="_x0000_s42010" name="Equation" r:id="rId27" imgW="355320" imgH="177480" progId="Equation.3">
                <p:embed/>
              </p:oleObj>
            </a:graphicData>
          </a:graphic>
        </p:graphicFrame>
        <p:graphicFrame>
          <p:nvGraphicFramePr>
            <p:cNvPr id="5154" name="Object 34"/>
            <p:cNvGraphicFramePr>
              <a:graphicFrameLocks noChangeAspect="1"/>
            </p:cNvGraphicFramePr>
            <p:nvPr/>
          </p:nvGraphicFramePr>
          <p:xfrm>
            <a:off x="4838628" y="5263572"/>
            <a:ext cx="658671" cy="334131"/>
          </p:xfrm>
          <a:graphic>
            <a:graphicData uri="http://schemas.openxmlformats.org/presentationml/2006/ole">
              <p:oleObj spid="_x0000_s42011" name="Equation" r:id="rId28" imgW="330120" imgH="152280" progId="Equation.3">
                <p:embed/>
              </p:oleObj>
            </a:graphicData>
          </a:graphic>
        </p:graphicFrame>
        <p:graphicFrame>
          <p:nvGraphicFramePr>
            <p:cNvPr id="5155" name="Object 35"/>
            <p:cNvGraphicFramePr>
              <a:graphicFrameLocks noChangeAspect="1"/>
            </p:cNvGraphicFramePr>
            <p:nvPr/>
          </p:nvGraphicFramePr>
          <p:xfrm>
            <a:off x="6102955" y="5263572"/>
            <a:ext cx="734176" cy="334131"/>
          </p:xfrm>
          <a:graphic>
            <a:graphicData uri="http://schemas.openxmlformats.org/presentationml/2006/ole">
              <p:oleObj spid="_x0000_s42012" name="Equation" r:id="rId29" imgW="368280" imgH="1522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500166" y="1500174"/>
          <a:ext cx="6096000" cy="201199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474031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*</a:t>
                      </a:r>
                      <a:endParaRPr lang="ar-S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49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49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492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49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571472" y="500042"/>
            <a:ext cx="742955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وبعد التعويض في الجدول بقيم أو نواتج العملية * نحصل على الجدول التالي</a:t>
            </a:r>
            <a:endParaRPr lang="ar-SA" sz="2400" dirty="0"/>
          </a:p>
        </p:txBody>
      </p:sp>
      <p:grpSp>
        <p:nvGrpSpPr>
          <p:cNvPr id="2" name="Group 51"/>
          <p:cNvGrpSpPr/>
          <p:nvPr/>
        </p:nvGrpSpPr>
        <p:grpSpPr>
          <a:xfrm>
            <a:off x="2000232" y="1571612"/>
            <a:ext cx="5157822" cy="1970205"/>
            <a:chOff x="1357290" y="3683000"/>
            <a:chExt cx="5157822" cy="1900251"/>
          </a:xfrm>
        </p:grpSpPr>
        <p:graphicFrame>
          <p:nvGraphicFramePr>
            <p:cNvPr id="5129" name="Object 9"/>
            <p:cNvGraphicFramePr>
              <a:graphicFrameLocks noChangeAspect="1"/>
            </p:cNvGraphicFramePr>
            <p:nvPr/>
          </p:nvGraphicFramePr>
          <p:xfrm>
            <a:off x="2538413" y="3683000"/>
            <a:ext cx="249237" cy="296863"/>
          </p:xfrm>
          <a:graphic>
            <a:graphicData uri="http://schemas.openxmlformats.org/presentationml/2006/ole">
              <p:oleObj spid="_x0000_s43010" name="Equation" r:id="rId3" imgW="126720" imgH="139680" progId="Equation.3">
                <p:embed/>
              </p:oleObj>
            </a:graphicData>
          </a:graphic>
        </p:graphicFrame>
        <p:graphicFrame>
          <p:nvGraphicFramePr>
            <p:cNvPr id="5130" name="Object 10"/>
            <p:cNvGraphicFramePr>
              <a:graphicFrameLocks noChangeAspect="1"/>
            </p:cNvGraphicFramePr>
            <p:nvPr/>
          </p:nvGraphicFramePr>
          <p:xfrm>
            <a:off x="3857620" y="3714752"/>
            <a:ext cx="273050" cy="350837"/>
          </p:xfrm>
          <a:graphic>
            <a:graphicData uri="http://schemas.openxmlformats.org/presentationml/2006/ole">
              <p:oleObj spid="_x0000_s43011" name="Equation" r:id="rId4" imgW="139680" imgH="164880" progId="Equation.3">
                <p:embed/>
              </p:oleObj>
            </a:graphicData>
          </a:graphic>
        </p:graphicFrame>
        <p:graphicFrame>
          <p:nvGraphicFramePr>
            <p:cNvPr id="5131" name="Object 11"/>
            <p:cNvGraphicFramePr>
              <a:graphicFrameLocks noChangeAspect="1"/>
            </p:cNvGraphicFramePr>
            <p:nvPr/>
          </p:nvGraphicFramePr>
          <p:xfrm>
            <a:off x="5000628" y="3714752"/>
            <a:ext cx="249237" cy="269875"/>
          </p:xfrm>
          <a:graphic>
            <a:graphicData uri="http://schemas.openxmlformats.org/presentationml/2006/ole">
              <p:oleObj spid="_x0000_s43012" name="Equation" r:id="rId5" imgW="126720" imgH="126720" progId="Equation.3">
                <p:embed/>
              </p:oleObj>
            </a:graphicData>
          </a:graphic>
        </p:graphicFrame>
        <p:graphicFrame>
          <p:nvGraphicFramePr>
            <p:cNvPr id="5132" name="Object 12"/>
            <p:cNvGraphicFramePr>
              <a:graphicFrameLocks noChangeAspect="1"/>
            </p:cNvGraphicFramePr>
            <p:nvPr/>
          </p:nvGraphicFramePr>
          <p:xfrm>
            <a:off x="6215074" y="3714752"/>
            <a:ext cx="298450" cy="296863"/>
          </p:xfrm>
          <a:graphic>
            <a:graphicData uri="http://schemas.openxmlformats.org/presentationml/2006/ole">
              <p:oleObj spid="_x0000_s43013" name="Equation" r:id="rId6" imgW="152280" imgH="139680" progId="Equation.3">
                <p:embed/>
              </p:oleObj>
            </a:graphicData>
          </a:graphic>
        </p:graphicFrame>
        <p:graphicFrame>
          <p:nvGraphicFramePr>
            <p:cNvPr id="5133" name="Object 13"/>
            <p:cNvGraphicFramePr>
              <a:graphicFrameLocks noChangeAspect="1"/>
            </p:cNvGraphicFramePr>
            <p:nvPr/>
          </p:nvGraphicFramePr>
          <p:xfrm>
            <a:off x="1428728" y="4143380"/>
            <a:ext cx="249237" cy="296863"/>
          </p:xfrm>
          <a:graphic>
            <a:graphicData uri="http://schemas.openxmlformats.org/presentationml/2006/ole">
              <p:oleObj spid="_x0000_s43014" name="Equation" r:id="rId7" imgW="126720" imgH="139680" progId="Equation.3">
                <p:embed/>
              </p:oleObj>
            </a:graphicData>
          </a:graphic>
        </p:graphicFrame>
        <p:graphicFrame>
          <p:nvGraphicFramePr>
            <p:cNvPr id="5137" name="Object 17"/>
            <p:cNvGraphicFramePr>
              <a:graphicFrameLocks noChangeAspect="1"/>
            </p:cNvGraphicFramePr>
            <p:nvPr/>
          </p:nvGraphicFramePr>
          <p:xfrm>
            <a:off x="1428728" y="4500570"/>
            <a:ext cx="273050" cy="350837"/>
          </p:xfrm>
          <a:graphic>
            <a:graphicData uri="http://schemas.openxmlformats.org/presentationml/2006/ole">
              <p:oleObj spid="_x0000_s43015" name="Equation" r:id="rId8" imgW="139680" imgH="164880" progId="Equation.3">
                <p:embed/>
              </p:oleObj>
            </a:graphicData>
          </a:graphic>
        </p:graphicFrame>
        <p:graphicFrame>
          <p:nvGraphicFramePr>
            <p:cNvPr id="5138" name="Object 18"/>
            <p:cNvGraphicFramePr>
              <a:graphicFrameLocks noChangeAspect="1"/>
            </p:cNvGraphicFramePr>
            <p:nvPr/>
          </p:nvGraphicFramePr>
          <p:xfrm>
            <a:off x="1428728" y="4929198"/>
            <a:ext cx="249237" cy="269875"/>
          </p:xfrm>
          <a:graphic>
            <a:graphicData uri="http://schemas.openxmlformats.org/presentationml/2006/ole">
              <p:oleObj spid="_x0000_s43016" name="Equation" r:id="rId9" imgW="126720" imgH="126720" progId="Equation.3">
                <p:embed/>
              </p:oleObj>
            </a:graphicData>
          </a:graphic>
        </p:graphicFrame>
        <p:graphicFrame>
          <p:nvGraphicFramePr>
            <p:cNvPr id="5139" name="Object 19"/>
            <p:cNvGraphicFramePr>
              <a:graphicFrameLocks noChangeAspect="1"/>
            </p:cNvGraphicFramePr>
            <p:nvPr/>
          </p:nvGraphicFramePr>
          <p:xfrm>
            <a:off x="1357290" y="5286388"/>
            <a:ext cx="298450" cy="296863"/>
          </p:xfrm>
          <a:graphic>
            <a:graphicData uri="http://schemas.openxmlformats.org/presentationml/2006/ole">
              <p:oleObj spid="_x0000_s43017" name="Equation" r:id="rId10" imgW="152280" imgH="139680" progId="Equation.3">
                <p:embed/>
              </p:oleObj>
            </a:graphicData>
          </a:graphic>
        </p:graphicFrame>
        <p:graphicFrame>
          <p:nvGraphicFramePr>
            <p:cNvPr id="5140" name="Object 20"/>
            <p:cNvGraphicFramePr>
              <a:graphicFrameLocks noChangeAspect="1"/>
            </p:cNvGraphicFramePr>
            <p:nvPr/>
          </p:nvGraphicFramePr>
          <p:xfrm>
            <a:off x="2546350" y="4143375"/>
            <a:ext cx="300038" cy="296863"/>
          </p:xfrm>
          <a:graphic>
            <a:graphicData uri="http://schemas.openxmlformats.org/presentationml/2006/ole">
              <p:oleObj spid="_x0000_s43018" name="Equation" r:id="rId11" imgW="152280" imgH="139680" progId="Equation.3">
                <p:embed/>
              </p:oleObj>
            </a:graphicData>
          </a:graphic>
        </p:graphicFrame>
        <p:graphicFrame>
          <p:nvGraphicFramePr>
            <p:cNvPr id="18461" name="Object 29"/>
            <p:cNvGraphicFramePr>
              <a:graphicFrameLocks noChangeAspect="1"/>
            </p:cNvGraphicFramePr>
            <p:nvPr/>
          </p:nvGraphicFramePr>
          <p:xfrm>
            <a:off x="6215074" y="5286388"/>
            <a:ext cx="249237" cy="296863"/>
          </p:xfrm>
          <a:graphic>
            <a:graphicData uri="http://schemas.openxmlformats.org/presentationml/2006/ole">
              <p:oleObj spid="_x0000_s43019" name="Equation" r:id="rId12" imgW="126720" imgH="139680" progId="Equation.3">
                <p:embed/>
              </p:oleObj>
            </a:graphicData>
          </a:graphic>
        </p:graphicFrame>
        <p:graphicFrame>
          <p:nvGraphicFramePr>
            <p:cNvPr id="18462" name="Object 30"/>
            <p:cNvGraphicFramePr>
              <a:graphicFrameLocks noChangeAspect="1"/>
            </p:cNvGraphicFramePr>
            <p:nvPr/>
          </p:nvGraphicFramePr>
          <p:xfrm>
            <a:off x="3786182" y="4143380"/>
            <a:ext cx="249237" cy="296863"/>
          </p:xfrm>
          <a:graphic>
            <a:graphicData uri="http://schemas.openxmlformats.org/presentationml/2006/ole">
              <p:oleObj spid="_x0000_s43020" name="Equation" r:id="rId13" imgW="126720" imgH="139680" progId="Equation.3">
                <p:embed/>
              </p:oleObj>
            </a:graphicData>
          </a:graphic>
        </p:graphicFrame>
        <p:graphicFrame>
          <p:nvGraphicFramePr>
            <p:cNvPr id="18463" name="Object 31"/>
            <p:cNvGraphicFramePr>
              <a:graphicFrameLocks noChangeAspect="1"/>
            </p:cNvGraphicFramePr>
            <p:nvPr/>
          </p:nvGraphicFramePr>
          <p:xfrm>
            <a:off x="6215074" y="4071942"/>
            <a:ext cx="273050" cy="350837"/>
          </p:xfrm>
          <a:graphic>
            <a:graphicData uri="http://schemas.openxmlformats.org/presentationml/2006/ole">
              <p:oleObj spid="_x0000_s43021" name="Equation" r:id="rId14" imgW="139680" imgH="164880" progId="Equation.3">
                <p:embed/>
              </p:oleObj>
            </a:graphicData>
          </a:graphic>
        </p:graphicFrame>
        <p:graphicFrame>
          <p:nvGraphicFramePr>
            <p:cNvPr id="18464" name="Object 32"/>
            <p:cNvGraphicFramePr>
              <a:graphicFrameLocks noChangeAspect="1"/>
            </p:cNvGraphicFramePr>
            <p:nvPr/>
          </p:nvGraphicFramePr>
          <p:xfrm>
            <a:off x="5000628" y="4143380"/>
            <a:ext cx="273050" cy="350837"/>
          </p:xfrm>
          <a:graphic>
            <a:graphicData uri="http://schemas.openxmlformats.org/presentationml/2006/ole">
              <p:oleObj spid="_x0000_s43022" name="Equation" r:id="rId15" imgW="139680" imgH="164880" progId="Equation.3">
                <p:embed/>
              </p:oleObj>
            </a:graphicData>
          </a:graphic>
        </p:graphicFrame>
        <p:graphicFrame>
          <p:nvGraphicFramePr>
            <p:cNvPr id="18465" name="Object 33"/>
            <p:cNvGraphicFramePr>
              <a:graphicFrameLocks noChangeAspect="1"/>
            </p:cNvGraphicFramePr>
            <p:nvPr/>
          </p:nvGraphicFramePr>
          <p:xfrm>
            <a:off x="5000628" y="4929198"/>
            <a:ext cx="249237" cy="269875"/>
          </p:xfrm>
          <a:graphic>
            <a:graphicData uri="http://schemas.openxmlformats.org/presentationml/2006/ole">
              <p:oleObj spid="_x0000_s43023" name="Equation" r:id="rId16" imgW="126720" imgH="126720" progId="Equation.3">
                <p:embed/>
              </p:oleObj>
            </a:graphicData>
          </a:graphic>
        </p:graphicFrame>
        <p:graphicFrame>
          <p:nvGraphicFramePr>
            <p:cNvPr id="18466" name="Object 34"/>
            <p:cNvGraphicFramePr>
              <a:graphicFrameLocks noChangeAspect="1"/>
            </p:cNvGraphicFramePr>
            <p:nvPr/>
          </p:nvGraphicFramePr>
          <p:xfrm>
            <a:off x="5000628" y="4500570"/>
            <a:ext cx="249237" cy="269875"/>
          </p:xfrm>
          <a:graphic>
            <a:graphicData uri="http://schemas.openxmlformats.org/presentationml/2006/ole">
              <p:oleObj spid="_x0000_s43024" name="Equation" r:id="rId17" imgW="126720" imgH="126720" progId="Equation.3">
                <p:embed/>
              </p:oleObj>
            </a:graphicData>
          </a:graphic>
        </p:graphicFrame>
        <p:graphicFrame>
          <p:nvGraphicFramePr>
            <p:cNvPr id="18467" name="Object 35"/>
            <p:cNvGraphicFramePr>
              <a:graphicFrameLocks noChangeAspect="1"/>
            </p:cNvGraphicFramePr>
            <p:nvPr/>
          </p:nvGraphicFramePr>
          <p:xfrm>
            <a:off x="6215074" y="4500570"/>
            <a:ext cx="300038" cy="296863"/>
          </p:xfrm>
          <a:graphic>
            <a:graphicData uri="http://schemas.openxmlformats.org/presentationml/2006/ole">
              <p:oleObj spid="_x0000_s43025" name="Equation" r:id="rId18" imgW="152280" imgH="139680" progId="Equation.3">
                <p:embed/>
              </p:oleObj>
            </a:graphicData>
          </a:graphic>
        </p:graphicFrame>
        <p:graphicFrame>
          <p:nvGraphicFramePr>
            <p:cNvPr id="18468" name="Object 36"/>
            <p:cNvGraphicFramePr>
              <a:graphicFrameLocks noChangeAspect="1"/>
            </p:cNvGraphicFramePr>
            <p:nvPr/>
          </p:nvGraphicFramePr>
          <p:xfrm>
            <a:off x="6215074" y="4857760"/>
            <a:ext cx="273050" cy="350837"/>
          </p:xfrm>
          <a:graphic>
            <a:graphicData uri="http://schemas.openxmlformats.org/presentationml/2006/ole">
              <p:oleObj spid="_x0000_s43026" name="Equation" r:id="rId19" imgW="139680" imgH="164880" progId="Equation.3">
                <p:embed/>
              </p:oleObj>
            </a:graphicData>
          </a:graphic>
        </p:graphicFrame>
        <p:graphicFrame>
          <p:nvGraphicFramePr>
            <p:cNvPr id="18469" name="Object 37"/>
            <p:cNvGraphicFramePr>
              <a:graphicFrameLocks noChangeAspect="1"/>
            </p:cNvGraphicFramePr>
            <p:nvPr/>
          </p:nvGraphicFramePr>
          <p:xfrm>
            <a:off x="5000628" y="5286388"/>
            <a:ext cx="300038" cy="296863"/>
          </p:xfrm>
          <a:graphic>
            <a:graphicData uri="http://schemas.openxmlformats.org/presentationml/2006/ole">
              <p:oleObj spid="_x0000_s43027" name="Equation" r:id="rId20" imgW="152280" imgH="139680" progId="Equation.3">
                <p:embed/>
              </p:oleObj>
            </a:graphicData>
          </a:graphic>
        </p:graphicFrame>
        <p:graphicFrame>
          <p:nvGraphicFramePr>
            <p:cNvPr id="18470" name="Object 38"/>
            <p:cNvGraphicFramePr>
              <a:graphicFrameLocks noChangeAspect="1"/>
            </p:cNvGraphicFramePr>
            <p:nvPr/>
          </p:nvGraphicFramePr>
          <p:xfrm>
            <a:off x="3786182" y="4500570"/>
            <a:ext cx="249238" cy="296863"/>
          </p:xfrm>
          <a:graphic>
            <a:graphicData uri="http://schemas.openxmlformats.org/presentationml/2006/ole">
              <p:oleObj spid="_x0000_s43028" name="Equation" r:id="rId21" imgW="126720" imgH="139680" progId="Equation.3">
                <p:embed/>
              </p:oleObj>
            </a:graphicData>
          </a:graphic>
        </p:graphicFrame>
        <p:graphicFrame>
          <p:nvGraphicFramePr>
            <p:cNvPr id="18471" name="Object 39"/>
            <p:cNvGraphicFramePr>
              <a:graphicFrameLocks noChangeAspect="1"/>
            </p:cNvGraphicFramePr>
            <p:nvPr/>
          </p:nvGraphicFramePr>
          <p:xfrm>
            <a:off x="3786182" y="4857760"/>
            <a:ext cx="249238" cy="296863"/>
          </p:xfrm>
          <a:graphic>
            <a:graphicData uri="http://schemas.openxmlformats.org/presentationml/2006/ole">
              <p:oleObj spid="_x0000_s43029" name="Equation" r:id="rId22" imgW="126720" imgH="139680" progId="Equation.3">
                <p:embed/>
              </p:oleObj>
            </a:graphicData>
          </a:graphic>
        </p:graphicFrame>
        <p:graphicFrame>
          <p:nvGraphicFramePr>
            <p:cNvPr id="18472" name="Object 40"/>
            <p:cNvGraphicFramePr>
              <a:graphicFrameLocks noChangeAspect="1"/>
            </p:cNvGraphicFramePr>
            <p:nvPr/>
          </p:nvGraphicFramePr>
          <p:xfrm>
            <a:off x="3786182" y="5286388"/>
            <a:ext cx="249237" cy="269875"/>
          </p:xfrm>
          <a:graphic>
            <a:graphicData uri="http://schemas.openxmlformats.org/presentationml/2006/ole">
              <p:oleObj spid="_x0000_s43030" name="Equation" r:id="rId23" imgW="126720" imgH="126720" progId="Equation.3">
                <p:embed/>
              </p:oleObj>
            </a:graphicData>
          </a:graphic>
        </p:graphicFrame>
        <p:graphicFrame>
          <p:nvGraphicFramePr>
            <p:cNvPr id="18473" name="Object 41"/>
            <p:cNvGraphicFramePr>
              <a:graphicFrameLocks noChangeAspect="1"/>
            </p:cNvGraphicFramePr>
            <p:nvPr/>
          </p:nvGraphicFramePr>
          <p:xfrm>
            <a:off x="2571736" y="4857760"/>
            <a:ext cx="273050" cy="350837"/>
          </p:xfrm>
          <a:graphic>
            <a:graphicData uri="http://schemas.openxmlformats.org/presentationml/2006/ole">
              <p:oleObj spid="_x0000_s43031" name="Equation" r:id="rId24" imgW="139680" imgH="164880" progId="Equation.3">
                <p:embed/>
              </p:oleObj>
            </a:graphicData>
          </a:graphic>
        </p:graphicFrame>
        <p:graphicFrame>
          <p:nvGraphicFramePr>
            <p:cNvPr id="18474" name="Object 42"/>
            <p:cNvGraphicFramePr>
              <a:graphicFrameLocks noChangeAspect="1"/>
            </p:cNvGraphicFramePr>
            <p:nvPr/>
          </p:nvGraphicFramePr>
          <p:xfrm>
            <a:off x="2571736" y="4500570"/>
            <a:ext cx="273050" cy="350837"/>
          </p:xfrm>
          <a:graphic>
            <a:graphicData uri="http://schemas.openxmlformats.org/presentationml/2006/ole">
              <p:oleObj spid="_x0000_s43032" name="Equation" r:id="rId25" imgW="139680" imgH="164880" progId="Equation.3">
                <p:embed/>
              </p:oleObj>
            </a:graphicData>
          </a:graphic>
        </p:graphicFrame>
        <p:graphicFrame>
          <p:nvGraphicFramePr>
            <p:cNvPr id="18475" name="Object 43"/>
            <p:cNvGraphicFramePr>
              <a:graphicFrameLocks noChangeAspect="1"/>
            </p:cNvGraphicFramePr>
            <p:nvPr/>
          </p:nvGraphicFramePr>
          <p:xfrm>
            <a:off x="2500298" y="5214950"/>
            <a:ext cx="273050" cy="350837"/>
          </p:xfrm>
          <a:graphic>
            <a:graphicData uri="http://schemas.openxmlformats.org/presentationml/2006/ole">
              <p:oleObj spid="_x0000_s43033" name="Equation" r:id="rId26" imgW="139680" imgH="164880" progId="Equation.3">
                <p:embed/>
              </p:oleObj>
            </a:graphicData>
          </a:graphic>
        </p:graphicFrame>
      </p:grpSp>
      <p:grpSp>
        <p:nvGrpSpPr>
          <p:cNvPr id="3" name="Group 34"/>
          <p:cNvGrpSpPr/>
          <p:nvPr/>
        </p:nvGrpSpPr>
        <p:grpSpPr>
          <a:xfrm>
            <a:off x="1285852" y="4143380"/>
            <a:ext cx="6643734" cy="1200329"/>
            <a:chOff x="1285852" y="4143380"/>
            <a:chExt cx="6643734" cy="1200329"/>
          </a:xfrm>
        </p:grpSpPr>
        <p:sp>
          <p:nvSpPr>
            <p:cNvPr id="53" name="TextBox 52"/>
            <p:cNvSpPr txBox="1"/>
            <p:nvPr/>
          </p:nvSpPr>
          <p:spPr>
            <a:xfrm>
              <a:off x="1285852" y="4143380"/>
              <a:ext cx="6643734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ونلاحظ أن العملية الثنائية المعرفة بالجدول السابق ليست تجميعية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لأن                                      ومن ثم فإن     ليست زمرة. </a:t>
              </a:r>
              <a:endParaRPr lang="ar-SA" sz="2400" dirty="0"/>
            </a:p>
          </p:txBody>
        </p:sp>
        <p:graphicFrame>
          <p:nvGraphicFramePr>
            <p:cNvPr id="18476" name="Object 44"/>
            <p:cNvGraphicFramePr>
              <a:graphicFrameLocks noChangeAspect="1"/>
            </p:cNvGraphicFramePr>
            <p:nvPr/>
          </p:nvGraphicFramePr>
          <p:xfrm>
            <a:off x="4643438" y="4857760"/>
            <a:ext cx="2570163" cy="458788"/>
          </p:xfrm>
          <a:graphic>
            <a:graphicData uri="http://schemas.openxmlformats.org/presentationml/2006/ole">
              <p:oleObj spid="_x0000_s43034" name="Equation" r:id="rId27" imgW="1307880" imgH="215640" progId="Equation.3">
                <p:embed/>
              </p:oleObj>
            </a:graphicData>
          </a:graphic>
        </p:graphicFrame>
        <p:graphicFrame>
          <p:nvGraphicFramePr>
            <p:cNvPr id="18477" name="Object 45"/>
            <p:cNvGraphicFramePr>
              <a:graphicFrameLocks noChangeAspect="1"/>
            </p:cNvGraphicFramePr>
            <p:nvPr/>
          </p:nvGraphicFramePr>
          <p:xfrm>
            <a:off x="2857488" y="4929198"/>
            <a:ext cx="325437" cy="377825"/>
          </p:xfrm>
          <a:graphic>
            <a:graphicData uri="http://schemas.openxmlformats.org/presentationml/2006/ole">
              <p:oleObj spid="_x0000_s43035" name="Equation" r:id="rId28" imgW="164880" imgH="1774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928662" y="357166"/>
            <a:ext cx="7286676" cy="1938992"/>
            <a:chOff x="214282" y="1500174"/>
            <a:chExt cx="7286676" cy="1938992"/>
          </a:xfrm>
        </p:grpSpPr>
        <p:sp>
          <p:nvSpPr>
            <p:cNvPr id="8" name="TextBox 7"/>
            <p:cNvSpPr txBox="1"/>
            <p:nvPr/>
          </p:nvSpPr>
          <p:spPr>
            <a:xfrm>
              <a:off x="214282" y="1500174"/>
              <a:ext cx="7286676" cy="1938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sz="2400" dirty="0" smtClean="0"/>
            </a:p>
            <a:p>
              <a:r>
                <a:rPr lang="ar-SA" sz="2400" dirty="0" smtClean="0"/>
                <a:t>9- نفرض أن                              وأن     عملية ثنائية معرَفة على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بجدول الضرب الآتي</a:t>
              </a:r>
            </a:p>
            <a:p>
              <a:r>
                <a:rPr lang="ar-SA" sz="2400" dirty="0" smtClean="0"/>
                <a:t>   </a:t>
              </a:r>
              <a:endParaRPr lang="ar-SA" sz="2400" dirty="0"/>
            </a:p>
          </p:txBody>
        </p:sp>
        <p:graphicFrame>
          <p:nvGraphicFramePr>
            <p:cNvPr id="10" name="Object 3"/>
            <p:cNvGraphicFramePr>
              <a:graphicFrameLocks noChangeAspect="1"/>
            </p:cNvGraphicFramePr>
            <p:nvPr/>
          </p:nvGraphicFramePr>
          <p:xfrm>
            <a:off x="3643306" y="1928802"/>
            <a:ext cx="2357454" cy="440974"/>
          </p:xfrm>
          <a:graphic>
            <a:graphicData uri="http://schemas.openxmlformats.org/presentationml/2006/ole">
              <p:oleObj spid="_x0000_s44034" name="Equation" r:id="rId3" imgW="1244520" imgH="215640" progId="Equation.3">
                <p:embed/>
              </p:oleObj>
            </a:graphicData>
          </a:graphic>
        </p:graphicFrame>
      </p:grp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928662" y="785794"/>
          <a:ext cx="325438" cy="377825"/>
        </p:xfrm>
        <a:graphic>
          <a:graphicData uri="http://schemas.openxmlformats.org/presentationml/2006/ole">
            <p:oleObj spid="_x0000_s44035" name="Equation" r:id="rId4" imgW="164880" imgH="177480" progId="Equation.3">
              <p:embed/>
            </p:oleObj>
          </a:graphicData>
        </a:graphic>
      </p:graphicFrame>
      <p:graphicFrame>
        <p:nvGraphicFramePr>
          <p:cNvPr id="19485" name="Object 29"/>
          <p:cNvGraphicFramePr>
            <a:graphicFrameLocks noChangeAspect="1"/>
          </p:cNvGraphicFramePr>
          <p:nvPr/>
        </p:nvGraphicFramePr>
        <p:xfrm>
          <a:off x="3571868" y="857232"/>
          <a:ext cx="201612" cy="215900"/>
        </p:xfrm>
        <a:graphic>
          <a:graphicData uri="http://schemas.openxmlformats.org/presentationml/2006/ole">
            <p:oleObj spid="_x0000_s44036" name="Equation" r:id="rId5" imgW="101520" imgH="101520" progId="Equation.3">
              <p:embed/>
            </p:oleObj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1500166" y="2143116"/>
          <a:ext cx="6095999" cy="2595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9486" name="Object 30"/>
          <p:cNvGraphicFramePr>
            <a:graphicFrameLocks noChangeAspect="1"/>
          </p:cNvGraphicFramePr>
          <p:nvPr/>
        </p:nvGraphicFramePr>
        <p:xfrm>
          <a:off x="1857356" y="2214554"/>
          <a:ext cx="201612" cy="215900"/>
        </p:xfrm>
        <a:graphic>
          <a:graphicData uri="http://schemas.openxmlformats.org/presentationml/2006/ole">
            <p:oleObj spid="_x0000_s44037" name="Equation" r:id="rId6" imgW="101520" imgH="101520" progId="Equation.3">
              <p:embed/>
            </p:oleObj>
          </a:graphicData>
        </a:graphic>
      </p:graphicFrame>
      <p:graphicFrame>
        <p:nvGraphicFramePr>
          <p:cNvPr id="19511" name="Object 55"/>
          <p:cNvGraphicFramePr>
            <a:graphicFrameLocks noChangeAspect="1"/>
          </p:cNvGraphicFramePr>
          <p:nvPr/>
        </p:nvGraphicFramePr>
        <p:xfrm>
          <a:off x="2644776" y="2151053"/>
          <a:ext cx="239712" cy="307975"/>
        </p:xfrm>
        <a:graphic>
          <a:graphicData uri="http://schemas.openxmlformats.org/presentationml/2006/ole">
            <p:oleObj spid="_x0000_s44038" name="Equation" r:id="rId7" imgW="152280" imgH="139680" progId="Equation.3">
              <p:embed/>
            </p:oleObj>
          </a:graphicData>
        </a:graphic>
      </p:graphicFrame>
      <p:graphicFrame>
        <p:nvGraphicFramePr>
          <p:cNvPr id="19512" name="Object 56"/>
          <p:cNvGraphicFramePr>
            <a:graphicFrameLocks noChangeAspect="1"/>
          </p:cNvGraphicFramePr>
          <p:nvPr/>
        </p:nvGraphicFramePr>
        <p:xfrm>
          <a:off x="3643307" y="2143116"/>
          <a:ext cx="309570" cy="447675"/>
        </p:xfrm>
        <a:graphic>
          <a:graphicData uri="http://schemas.openxmlformats.org/presentationml/2006/ole">
            <p:oleObj spid="_x0000_s44039" name="Equation" r:id="rId8" imgW="152280" imgH="203040" progId="Equation.3">
              <p:embed/>
            </p:oleObj>
          </a:graphicData>
        </a:graphic>
      </p:graphicFrame>
      <p:graphicFrame>
        <p:nvGraphicFramePr>
          <p:cNvPr id="19513" name="Object 57"/>
          <p:cNvGraphicFramePr>
            <a:graphicFrameLocks noChangeAspect="1"/>
          </p:cNvGraphicFramePr>
          <p:nvPr/>
        </p:nvGraphicFramePr>
        <p:xfrm>
          <a:off x="4500562" y="2143116"/>
          <a:ext cx="200025" cy="363538"/>
        </p:xfrm>
        <a:graphic>
          <a:graphicData uri="http://schemas.openxmlformats.org/presentationml/2006/ole">
            <p:oleObj spid="_x0000_s44040" name="Equation" r:id="rId9" imgW="126720" imgH="164880" progId="Equation.3">
              <p:embed/>
            </p:oleObj>
          </a:graphicData>
        </a:graphic>
      </p:graphicFrame>
      <p:graphicFrame>
        <p:nvGraphicFramePr>
          <p:cNvPr id="19514" name="Object 58"/>
          <p:cNvGraphicFramePr>
            <a:graphicFrameLocks noChangeAspect="1"/>
          </p:cNvGraphicFramePr>
          <p:nvPr/>
        </p:nvGraphicFramePr>
        <p:xfrm>
          <a:off x="5429256" y="2143116"/>
          <a:ext cx="220663" cy="392113"/>
        </p:xfrm>
        <a:graphic>
          <a:graphicData uri="http://schemas.openxmlformats.org/presentationml/2006/ole">
            <p:oleObj spid="_x0000_s44041" name="Equation" r:id="rId10" imgW="139680" imgH="177480" progId="Equation.3">
              <p:embed/>
            </p:oleObj>
          </a:graphicData>
        </a:graphic>
      </p:graphicFrame>
      <p:graphicFrame>
        <p:nvGraphicFramePr>
          <p:cNvPr id="19535" name="Object 79"/>
          <p:cNvGraphicFramePr>
            <a:graphicFrameLocks noChangeAspect="1"/>
          </p:cNvGraphicFramePr>
          <p:nvPr/>
        </p:nvGraphicFramePr>
        <p:xfrm>
          <a:off x="1857356" y="2571744"/>
          <a:ext cx="239712" cy="307975"/>
        </p:xfrm>
        <a:graphic>
          <a:graphicData uri="http://schemas.openxmlformats.org/presentationml/2006/ole">
            <p:oleObj spid="_x0000_s44042" name="Equation" r:id="rId11" imgW="152280" imgH="139680" progId="Equation.3">
              <p:embed/>
            </p:oleObj>
          </a:graphicData>
        </a:graphic>
      </p:graphicFrame>
      <p:graphicFrame>
        <p:nvGraphicFramePr>
          <p:cNvPr id="19536" name="Object 80"/>
          <p:cNvGraphicFramePr>
            <a:graphicFrameLocks noChangeAspect="1"/>
          </p:cNvGraphicFramePr>
          <p:nvPr/>
        </p:nvGraphicFramePr>
        <p:xfrm>
          <a:off x="1785918" y="2857496"/>
          <a:ext cx="311151" cy="447675"/>
        </p:xfrm>
        <a:graphic>
          <a:graphicData uri="http://schemas.openxmlformats.org/presentationml/2006/ole">
            <p:oleObj spid="_x0000_s44043" name="Equation" r:id="rId12" imgW="152280" imgH="203040" progId="Equation.3">
              <p:embed/>
            </p:oleObj>
          </a:graphicData>
        </a:graphic>
      </p:graphicFrame>
      <p:graphicFrame>
        <p:nvGraphicFramePr>
          <p:cNvPr id="19537" name="Object 81"/>
          <p:cNvGraphicFramePr>
            <a:graphicFrameLocks noChangeAspect="1"/>
          </p:cNvGraphicFramePr>
          <p:nvPr/>
        </p:nvGraphicFramePr>
        <p:xfrm>
          <a:off x="6153150" y="2184400"/>
          <a:ext cx="201613" cy="307975"/>
        </p:xfrm>
        <a:graphic>
          <a:graphicData uri="http://schemas.openxmlformats.org/presentationml/2006/ole">
            <p:oleObj spid="_x0000_s44044" name="Equation" r:id="rId13" imgW="126720" imgH="139680" progId="Equation.3">
              <p:embed/>
            </p:oleObj>
          </a:graphicData>
        </a:graphic>
      </p:graphicFrame>
      <p:graphicFrame>
        <p:nvGraphicFramePr>
          <p:cNvPr id="19538" name="Object 82"/>
          <p:cNvGraphicFramePr>
            <a:graphicFrameLocks noChangeAspect="1"/>
          </p:cNvGraphicFramePr>
          <p:nvPr/>
        </p:nvGraphicFramePr>
        <p:xfrm>
          <a:off x="6991350" y="2184400"/>
          <a:ext cx="241300" cy="307975"/>
        </p:xfrm>
        <a:graphic>
          <a:graphicData uri="http://schemas.openxmlformats.org/presentationml/2006/ole">
            <p:oleObj spid="_x0000_s44045" name="Equation" r:id="rId14" imgW="152280" imgH="139680" progId="Equation.3">
              <p:embed/>
            </p:oleObj>
          </a:graphicData>
        </a:graphic>
      </p:graphicFrame>
      <p:graphicFrame>
        <p:nvGraphicFramePr>
          <p:cNvPr id="19539" name="Object 83"/>
          <p:cNvGraphicFramePr>
            <a:graphicFrameLocks noChangeAspect="1"/>
          </p:cNvGraphicFramePr>
          <p:nvPr/>
        </p:nvGraphicFramePr>
        <p:xfrm>
          <a:off x="1857356" y="3643314"/>
          <a:ext cx="220663" cy="392113"/>
        </p:xfrm>
        <a:graphic>
          <a:graphicData uri="http://schemas.openxmlformats.org/presentationml/2006/ole">
            <p:oleObj spid="_x0000_s44046" name="Equation" r:id="rId15" imgW="139680" imgH="177480" progId="Equation.3">
              <p:embed/>
            </p:oleObj>
          </a:graphicData>
        </a:graphic>
      </p:graphicFrame>
      <p:graphicFrame>
        <p:nvGraphicFramePr>
          <p:cNvPr id="19540" name="Object 84"/>
          <p:cNvGraphicFramePr>
            <a:graphicFrameLocks noChangeAspect="1"/>
          </p:cNvGraphicFramePr>
          <p:nvPr/>
        </p:nvGraphicFramePr>
        <p:xfrm>
          <a:off x="1785918" y="4000504"/>
          <a:ext cx="201613" cy="307975"/>
        </p:xfrm>
        <a:graphic>
          <a:graphicData uri="http://schemas.openxmlformats.org/presentationml/2006/ole">
            <p:oleObj spid="_x0000_s44047" name="Equation" r:id="rId16" imgW="126720" imgH="139680" progId="Equation.3">
              <p:embed/>
            </p:oleObj>
          </a:graphicData>
        </a:graphic>
      </p:graphicFrame>
      <p:graphicFrame>
        <p:nvGraphicFramePr>
          <p:cNvPr id="19541" name="Object 85"/>
          <p:cNvGraphicFramePr>
            <a:graphicFrameLocks noChangeAspect="1"/>
          </p:cNvGraphicFramePr>
          <p:nvPr/>
        </p:nvGraphicFramePr>
        <p:xfrm>
          <a:off x="1785918" y="4357694"/>
          <a:ext cx="241300" cy="307975"/>
        </p:xfrm>
        <a:graphic>
          <a:graphicData uri="http://schemas.openxmlformats.org/presentationml/2006/ole">
            <p:oleObj spid="_x0000_s44048" name="Equation" r:id="rId17" imgW="152280" imgH="139680" progId="Equation.3">
              <p:embed/>
            </p:oleObj>
          </a:graphicData>
        </a:graphic>
      </p:graphicFrame>
      <p:graphicFrame>
        <p:nvGraphicFramePr>
          <p:cNvPr id="19542" name="Object 86"/>
          <p:cNvGraphicFramePr>
            <a:graphicFrameLocks noChangeAspect="1"/>
          </p:cNvGraphicFramePr>
          <p:nvPr/>
        </p:nvGraphicFramePr>
        <p:xfrm>
          <a:off x="1857356" y="3286124"/>
          <a:ext cx="200025" cy="363538"/>
        </p:xfrm>
        <a:graphic>
          <a:graphicData uri="http://schemas.openxmlformats.org/presentationml/2006/ole">
            <p:oleObj spid="_x0000_s44049" name="Equation" r:id="rId18" imgW="126720" imgH="164880" progId="Equation.3">
              <p:embed/>
            </p:oleObj>
          </a:graphicData>
        </a:graphic>
      </p:graphicFrame>
      <p:graphicFrame>
        <p:nvGraphicFramePr>
          <p:cNvPr id="19543" name="Object 87"/>
          <p:cNvGraphicFramePr>
            <a:graphicFrameLocks noChangeAspect="1"/>
          </p:cNvGraphicFramePr>
          <p:nvPr/>
        </p:nvGraphicFramePr>
        <p:xfrm>
          <a:off x="3571868" y="2500306"/>
          <a:ext cx="309562" cy="447675"/>
        </p:xfrm>
        <a:graphic>
          <a:graphicData uri="http://schemas.openxmlformats.org/presentationml/2006/ole">
            <p:oleObj spid="_x0000_s44050" name="Equation" r:id="rId19" imgW="152280" imgH="203040" progId="Equation.3">
              <p:embed/>
            </p:oleObj>
          </a:graphicData>
        </a:graphic>
      </p:graphicFrame>
      <p:graphicFrame>
        <p:nvGraphicFramePr>
          <p:cNvPr id="19544" name="Object 88"/>
          <p:cNvGraphicFramePr>
            <a:graphicFrameLocks noChangeAspect="1"/>
          </p:cNvGraphicFramePr>
          <p:nvPr/>
        </p:nvGraphicFramePr>
        <p:xfrm>
          <a:off x="2714612" y="2571744"/>
          <a:ext cx="239713" cy="307975"/>
        </p:xfrm>
        <a:graphic>
          <a:graphicData uri="http://schemas.openxmlformats.org/presentationml/2006/ole">
            <p:oleObj spid="_x0000_s44051" name="Equation" r:id="rId20" imgW="152280" imgH="139680" progId="Equation.3">
              <p:embed/>
            </p:oleObj>
          </a:graphicData>
        </a:graphic>
      </p:graphicFrame>
      <p:graphicFrame>
        <p:nvGraphicFramePr>
          <p:cNvPr id="19545" name="Object 89"/>
          <p:cNvGraphicFramePr>
            <a:graphicFrameLocks noChangeAspect="1"/>
          </p:cNvGraphicFramePr>
          <p:nvPr/>
        </p:nvGraphicFramePr>
        <p:xfrm>
          <a:off x="4500562" y="2571744"/>
          <a:ext cx="200025" cy="363538"/>
        </p:xfrm>
        <a:graphic>
          <a:graphicData uri="http://schemas.openxmlformats.org/presentationml/2006/ole">
            <p:oleObj spid="_x0000_s44052" name="Equation" r:id="rId21" imgW="126720" imgH="164880" progId="Equation.3">
              <p:embed/>
            </p:oleObj>
          </a:graphicData>
        </a:graphic>
      </p:graphicFrame>
      <p:graphicFrame>
        <p:nvGraphicFramePr>
          <p:cNvPr id="19546" name="Object 90"/>
          <p:cNvGraphicFramePr>
            <a:graphicFrameLocks noChangeAspect="1"/>
          </p:cNvGraphicFramePr>
          <p:nvPr/>
        </p:nvGraphicFramePr>
        <p:xfrm>
          <a:off x="2714612" y="3286124"/>
          <a:ext cx="200025" cy="363538"/>
        </p:xfrm>
        <a:graphic>
          <a:graphicData uri="http://schemas.openxmlformats.org/presentationml/2006/ole">
            <p:oleObj spid="_x0000_s44053" name="Equation" r:id="rId22" imgW="126720" imgH="164880" progId="Equation.3">
              <p:embed/>
            </p:oleObj>
          </a:graphicData>
        </a:graphic>
      </p:graphicFrame>
      <p:graphicFrame>
        <p:nvGraphicFramePr>
          <p:cNvPr id="19547" name="Object 91"/>
          <p:cNvGraphicFramePr>
            <a:graphicFrameLocks noChangeAspect="1"/>
          </p:cNvGraphicFramePr>
          <p:nvPr/>
        </p:nvGraphicFramePr>
        <p:xfrm>
          <a:off x="2714612" y="2857496"/>
          <a:ext cx="309563" cy="447675"/>
        </p:xfrm>
        <a:graphic>
          <a:graphicData uri="http://schemas.openxmlformats.org/presentationml/2006/ole">
            <p:oleObj spid="_x0000_s44054" name="Equation" r:id="rId23" imgW="152280" imgH="203040" progId="Equation.3">
              <p:embed/>
            </p:oleObj>
          </a:graphicData>
        </a:graphic>
      </p:graphicFrame>
      <p:graphicFrame>
        <p:nvGraphicFramePr>
          <p:cNvPr id="19548" name="Object 92"/>
          <p:cNvGraphicFramePr>
            <a:graphicFrameLocks noChangeAspect="1"/>
          </p:cNvGraphicFramePr>
          <p:nvPr/>
        </p:nvGraphicFramePr>
        <p:xfrm>
          <a:off x="5357818" y="2500306"/>
          <a:ext cx="220663" cy="392113"/>
        </p:xfrm>
        <a:graphic>
          <a:graphicData uri="http://schemas.openxmlformats.org/presentationml/2006/ole">
            <p:oleObj spid="_x0000_s44055" name="Equation" r:id="rId24" imgW="139680" imgH="177480" progId="Equation.3">
              <p:embed/>
            </p:oleObj>
          </a:graphicData>
        </a:graphic>
      </p:graphicFrame>
      <p:graphicFrame>
        <p:nvGraphicFramePr>
          <p:cNvPr id="19549" name="Object 93"/>
          <p:cNvGraphicFramePr>
            <a:graphicFrameLocks noChangeAspect="1"/>
          </p:cNvGraphicFramePr>
          <p:nvPr/>
        </p:nvGraphicFramePr>
        <p:xfrm flipH="1">
          <a:off x="2643174" y="3643314"/>
          <a:ext cx="288918" cy="392113"/>
        </p:xfrm>
        <a:graphic>
          <a:graphicData uri="http://schemas.openxmlformats.org/presentationml/2006/ole">
            <p:oleObj spid="_x0000_s44056" name="Equation" r:id="rId25" imgW="139680" imgH="177480" progId="Equation.3">
              <p:embed/>
            </p:oleObj>
          </a:graphicData>
        </a:graphic>
      </p:graphicFrame>
      <p:graphicFrame>
        <p:nvGraphicFramePr>
          <p:cNvPr id="19550" name="Object 94"/>
          <p:cNvGraphicFramePr>
            <a:graphicFrameLocks noChangeAspect="1"/>
          </p:cNvGraphicFramePr>
          <p:nvPr/>
        </p:nvGraphicFramePr>
        <p:xfrm>
          <a:off x="6215074" y="2571744"/>
          <a:ext cx="201613" cy="307975"/>
        </p:xfrm>
        <a:graphic>
          <a:graphicData uri="http://schemas.openxmlformats.org/presentationml/2006/ole">
            <p:oleObj spid="_x0000_s44057" name="Equation" r:id="rId26" imgW="126720" imgH="139680" progId="Equation.3">
              <p:embed/>
            </p:oleObj>
          </a:graphicData>
        </a:graphic>
      </p:graphicFrame>
      <p:graphicFrame>
        <p:nvGraphicFramePr>
          <p:cNvPr id="19551" name="Object 95"/>
          <p:cNvGraphicFramePr>
            <a:graphicFrameLocks noChangeAspect="1"/>
          </p:cNvGraphicFramePr>
          <p:nvPr/>
        </p:nvGraphicFramePr>
        <p:xfrm>
          <a:off x="2714612" y="4071942"/>
          <a:ext cx="201613" cy="307975"/>
        </p:xfrm>
        <a:graphic>
          <a:graphicData uri="http://schemas.openxmlformats.org/presentationml/2006/ole">
            <p:oleObj spid="_x0000_s44058" name="Equation" r:id="rId27" imgW="126720" imgH="139680" progId="Equation.3">
              <p:embed/>
            </p:oleObj>
          </a:graphicData>
        </a:graphic>
      </p:graphicFrame>
      <p:graphicFrame>
        <p:nvGraphicFramePr>
          <p:cNvPr id="19552" name="Object 96"/>
          <p:cNvGraphicFramePr>
            <a:graphicFrameLocks noChangeAspect="1"/>
          </p:cNvGraphicFramePr>
          <p:nvPr/>
        </p:nvGraphicFramePr>
        <p:xfrm>
          <a:off x="7000892" y="2571744"/>
          <a:ext cx="241300" cy="307975"/>
        </p:xfrm>
        <a:graphic>
          <a:graphicData uri="http://schemas.openxmlformats.org/presentationml/2006/ole">
            <p:oleObj spid="_x0000_s44059" name="Equation" r:id="rId28" imgW="152280" imgH="139680" progId="Equation.3">
              <p:embed/>
            </p:oleObj>
          </a:graphicData>
        </a:graphic>
      </p:graphicFrame>
      <p:graphicFrame>
        <p:nvGraphicFramePr>
          <p:cNvPr id="19553" name="Object 97"/>
          <p:cNvGraphicFramePr>
            <a:graphicFrameLocks noChangeAspect="1"/>
          </p:cNvGraphicFramePr>
          <p:nvPr/>
        </p:nvGraphicFramePr>
        <p:xfrm>
          <a:off x="2714612" y="4429132"/>
          <a:ext cx="241300" cy="307975"/>
        </p:xfrm>
        <a:graphic>
          <a:graphicData uri="http://schemas.openxmlformats.org/presentationml/2006/ole">
            <p:oleObj spid="_x0000_s44060" name="Equation" r:id="rId29" imgW="152280" imgH="139680" progId="Equation.3">
              <p:embed/>
            </p:oleObj>
          </a:graphicData>
        </a:graphic>
      </p:graphicFrame>
      <p:graphicFrame>
        <p:nvGraphicFramePr>
          <p:cNvPr id="19554" name="Object 98"/>
          <p:cNvGraphicFramePr>
            <a:graphicFrameLocks noChangeAspect="1"/>
          </p:cNvGraphicFramePr>
          <p:nvPr/>
        </p:nvGraphicFramePr>
        <p:xfrm>
          <a:off x="3643306" y="2928934"/>
          <a:ext cx="200025" cy="363538"/>
        </p:xfrm>
        <a:graphic>
          <a:graphicData uri="http://schemas.openxmlformats.org/presentationml/2006/ole">
            <p:oleObj spid="_x0000_s44061" name="Equation" r:id="rId30" imgW="126720" imgH="164880" progId="Equation.3">
              <p:embed/>
            </p:oleObj>
          </a:graphicData>
        </a:graphic>
      </p:graphicFrame>
      <p:graphicFrame>
        <p:nvGraphicFramePr>
          <p:cNvPr id="19555" name="Object 99"/>
          <p:cNvGraphicFramePr>
            <a:graphicFrameLocks noChangeAspect="1"/>
          </p:cNvGraphicFramePr>
          <p:nvPr/>
        </p:nvGraphicFramePr>
        <p:xfrm>
          <a:off x="3571868" y="3286124"/>
          <a:ext cx="220662" cy="392112"/>
        </p:xfrm>
        <a:graphic>
          <a:graphicData uri="http://schemas.openxmlformats.org/presentationml/2006/ole">
            <p:oleObj spid="_x0000_s44062" name="Equation" r:id="rId31" imgW="139680" imgH="177480" progId="Equation.3">
              <p:embed/>
            </p:oleObj>
          </a:graphicData>
        </a:graphic>
      </p:graphicFrame>
      <p:graphicFrame>
        <p:nvGraphicFramePr>
          <p:cNvPr id="19556" name="Object 100"/>
          <p:cNvGraphicFramePr>
            <a:graphicFrameLocks noChangeAspect="1"/>
          </p:cNvGraphicFramePr>
          <p:nvPr/>
        </p:nvGraphicFramePr>
        <p:xfrm>
          <a:off x="3571868" y="3643314"/>
          <a:ext cx="201612" cy="307975"/>
        </p:xfrm>
        <a:graphic>
          <a:graphicData uri="http://schemas.openxmlformats.org/presentationml/2006/ole">
            <p:oleObj spid="_x0000_s44063" name="Equation" r:id="rId32" imgW="126720" imgH="139680" progId="Equation.3">
              <p:embed/>
            </p:oleObj>
          </a:graphicData>
        </a:graphic>
      </p:graphicFrame>
      <p:graphicFrame>
        <p:nvGraphicFramePr>
          <p:cNvPr id="19557" name="Object 101"/>
          <p:cNvGraphicFramePr>
            <a:graphicFrameLocks noChangeAspect="1"/>
          </p:cNvGraphicFramePr>
          <p:nvPr/>
        </p:nvGraphicFramePr>
        <p:xfrm>
          <a:off x="3571868" y="4429132"/>
          <a:ext cx="241300" cy="307975"/>
        </p:xfrm>
        <a:graphic>
          <a:graphicData uri="http://schemas.openxmlformats.org/presentationml/2006/ole">
            <p:oleObj spid="_x0000_s44064" name="Equation" r:id="rId33" imgW="152280" imgH="139680" progId="Equation.3">
              <p:embed/>
            </p:oleObj>
          </a:graphicData>
        </a:graphic>
      </p:graphicFrame>
      <p:graphicFrame>
        <p:nvGraphicFramePr>
          <p:cNvPr id="19558" name="Object 102"/>
          <p:cNvGraphicFramePr>
            <a:graphicFrameLocks noChangeAspect="1"/>
          </p:cNvGraphicFramePr>
          <p:nvPr/>
        </p:nvGraphicFramePr>
        <p:xfrm>
          <a:off x="4429124" y="3929066"/>
          <a:ext cx="309563" cy="447675"/>
        </p:xfrm>
        <a:graphic>
          <a:graphicData uri="http://schemas.openxmlformats.org/presentationml/2006/ole">
            <p:oleObj spid="_x0000_s44065" name="Equation" r:id="rId34" imgW="152280" imgH="203040" progId="Equation.3">
              <p:embed/>
            </p:oleObj>
          </a:graphicData>
        </a:graphic>
      </p:graphicFrame>
      <p:graphicFrame>
        <p:nvGraphicFramePr>
          <p:cNvPr id="19559" name="Object 103"/>
          <p:cNvGraphicFramePr>
            <a:graphicFrameLocks noChangeAspect="1"/>
          </p:cNvGraphicFramePr>
          <p:nvPr/>
        </p:nvGraphicFramePr>
        <p:xfrm>
          <a:off x="3571868" y="4000504"/>
          <a:ext cx="239713" cy="307975"/>
        </p:xfrm>
        <a:graphic>
          <a:graphicData uri="http://schemas.openxmlformats.org/presentationml/2006/ole">
            <p:oleObj spid="_x0000_s44066" name="Equation" r:id="rId35" imgW="152280" imgH="139680" progId="Equation.3">
              <p:embed/>
            </p:oleObj>
          </a:graphicData>
        </a:graphic>
      </p:graphicFrame>
      <p:graphicFrame>
        <p:nvGraphicFramePr>
          <p:cNvPr id="19560" name="Object 104"/>
          <p:cNvGraphicFramePr>
            <a:graphicFrameLocks noChangeAspect="1"/>
          </p:cNvGraphicFramePr>
          <p:nvPr/>
        </p:nvGraphicFramePr>
        <p:xfrm>
          <a:off x="4500562" y="2857496"/>
          <a:ext cx="220663" cy="392113"/>
        </p:xfrm>
        <a:graphic>
          <a:graphicData uri="http://schemas.openxmlformats.org/presentationml/2006/ole">
            <p:oleObj spid="_x0000_s44067" name="Equation" r:id="rId36" imgW="139680" imgH="177480" progId="Equation.3">
              <p:embed/>
            </p:oleObj>
          </a:graphicData>
        </a:graphic>
      </p:graphicFrame>
      <p:graphicFrame>
        <p:nvGraphicFramePr>
          <p:cNvPr id="19561" name="Object 105"/>
          <p:cNvGraphicFramePr>
            <a:graphicFrameLocks noChangeAspect="1"/>
          </p:cNvGraphicFramePr>
          <p:nvPr/>
        </p:nvGraphicFramePr>
        <p:xfrm>
          <a:off x="4500562" y="3286124"/>
          <a:ext cx="201612" cy="307975"/>
        </p:xfrm>
        <a:graphic>
          <a:graphicData uri="http://schemas.openxmlformats.org/presentationml/2006/ole">
            <p:oleObj spid="_x0000_s44068" name="Equation" r:id="rId37" imgW="126720" imgH="139680" progId="Equation.3">
              <p:embed/>
            </p:oleObj>
          </a:graphicData>
        </a:graphic>
      </p:graphicFrame>
      <p:graphicFrame>
        <p:nvGraphicFramePr>
          <p:cNvPr id="19562" name="Object 106"/>
          <p:cNvGraphicFramePr>
            <a:graphicFrameLocks noChangeAspect="1"/>
          </p:cNvGraphicFramePr>
          <p:nvPr/>
        </p:nvGraphicFramePr>
        <p:xfrm>
          <a:off x="4500562" y="4429132"/>
          <a:ext cx="241300" cy="307975"/>
        </p:xfrm>
        <a:graphic>
          <a:graphicData uri="http://schemas.openxmlformats.org/presentationml/2006/ole">
            <p:oleObj spid="_x0000_s44069" name="Equation" r:id="rId38" imgW="152280" imgH="139680" progId="Equation.3">
              <p:embed/>
            </p:oleObj>
          </a:graphicData>
        </a:graphic>
      </p:graphicFrame>
      <p:graphicFrame>
        <p:nvGraphicFramePr>
          <p:cNvPr id="19563" name="Object 107"/>
          <p:cNvGraphicFramePr>
            <a:graphicFrameLocks noChangeAspect="1"/>
          </p:cNvGraphicFramePr>
          <p:nvPr/>
        </p:nvGraphicFramePr>
        <p:xfrm>
          <a:off x="4500562" y="3643314"/>
          <a:ext cx="239713" cy="307975"/>
        </p:xfrm>
        <a:graphic>
          <a:graphicData uri="http://schemas.openxmlformats.org/presentationml/2006/ole">
            <p:oleObj spid="_x0000_s44070" name="Equation" r:id="rId39" imgW="152280" imgH="139680" progId="Equation.3">
              <p:embed/>
            </p:oleObj>
          </a:graphicData>
        </a:graphic>
      </p:graphicFrame>
      <p:graphicFrame>
        <p:nvGraphicFramePr>
          <p:cNvPr id="19564" name="Object 108"/>
          <p:cNvGraphicFramePr>
            <a:graphicFrameLocks noChangeAspect="1"/>
          </p:cNvGraphicFramePr>
          <p:nvPr/>
        </p:nvGraphicFramePr>
        <p:xfrm>
          <a:off x="5357818" y="4429132"/>
          <a:ext cx="241300" cy="307975"/>
        </p:xfrm>
        <a:graphic>
          <a:graphicData uri="http://schemas.openxmlformats.org/presentationml/2006/ole">
            <p:oleObj spid="_x0000_s44071" name="Equation" r:id="rId40" imgW="152280" imgH="139680" progId="Equation.3">
              <p:embed/>
            </p:oleObj>
          </a:graphicData>
        </a:graphic>
      </p:graphicFrame>
      <p:graphicFrame>
        <p:nvGraphicFramePr>
          <p:cNvPr id="19565" name="Object 109"/>
          <p:cNvGraphicFramePr>
            <a:graphicFrameLocks noChangeAspect="1"/>
          </p:cNvGraphicFramePr>
          <p:nvPr/>
        </p:nvGraphicFramePr>
        <p:xfrm>
          <a:off x="6286512" y="4429132"/>
          <a:ext cx="241300" cy="307975"/>
        </p:xfrm>
        <a:graphic>
          <a:graphicData uri="http://schemas.openxmlformats.org/presentationml/2006/ole">
            <p:oleObj spid="_x0000_s44072" name="Equation" r:id="rId41" imgW="152280" imgH="139680" progId="Equation.3">
              <p:embed/>
            </p:oleObj>
          </a:graphicData>
        </a:graphic>
      </p:graphicFrame>
      <p:graphicFrame>
        <p:nvGraphicFramePr>
          <p:cNvPr id="19566" name="Object 110"/>
          <p:cNvGraphicFramePr>
            <a:graphicFrameLocks noChangeAspect="1"/>
          </p:cNvGraphicFramePr>
          <p:nvPr/>
        </p:nvGraphicFramePr>
        <p:xfrm>
          <a:off x="7072330" y="4429132"/>
          <a:ext cx="241300" cy="307975"/>
        </p:xfrm>
        <a:graphic>
          <a:graphicData uri="http://schemas.openxmlformats.org/presentationml/2006/ole">
            <p:oleObj spid="_x0000_s44073" name="Equation" r:id="rId42" imgW="152280" imgH="139680" progId="Equation.3">
              <p:embed/>
            </p:oleObj>
          </a:graphicData>
        </a:graphic>
      </p:graphicFrame>
      <p:graphicFrame>
        <p:nvGraphicFramePr>
          <p:cNvPr id="19567" name="Object 111"/>
          <p:cNvGraphicFramePr>
            <a:graphicFrameLocks noChangeAspect="1"/>
          </p:cNvGraphicFramePr>
          <p:nvPr/>
        </p:nvGraphicFramePr>
        <p:xfrm>
          <a:off x="7000892" y="4000504"/>
          <a:ext cx="241300" cy="307975"/>
        </p:xfrm>
        <a:graphic>
          <a:graphicData uri="http://schemas.openxmlformats.org/presentationml/2006/ole">
            <p:oleObj spid="_x0000_s44074" name="Equation" r:id="rId43" imgW="152280" imgH="139680" progId="Equation.3">
              <p:embed/>
            </p:oleObj>
          </a:graphicData>
        </a:graphic>
      </p:graphicFrame>
      <p:graphicFrame>
        <p:nvGraphicFramePr>
          <p:cNvPr id="19568" name="Object 112"/>
          <p:cNvGraphicFramePr>
            <a:graphicFrameLocks noChangeAspect="1"/>
          </p:cNvGraphicFramePr>
          <p:nvPr/>
        </p:nvGraphicFramePr>
        <p:xfrm>
          <a:off x="7072330" y="3643314"/>
          <a:ext cx="241300" cy="307975"/>
        </p:xfrm>
        <a:graphic>
          <a:graphicData uri="http://schemas.openxmlformats.org/presentationml/2006/ole">
            <p:oleObj spid="_x0000_s44075" name="Equation" r:id="rId44" imgW="152280" imgH="139680" progId="Equation.3">
              <p:embed/>
            </p:oleObj>
          </a:graphicData>
        </a:graphic>
      </p:graphicFrame>
      <p:graphicFrame>
        <p:nvGraphicFramePr>
          <p:cNvPr id="19569" name="Object 113"/>
          <p:cNvGraphicFramePr>
            <a:graphicFrameLocks noChangeAspect="1"/>
          </p:cNvGraphicFramePr>
          <p:nvPr/>
        </p:nvGraphicFramePr>
        <p:xfrm>
          <a:off x="7072330" y="3286124"/>
          <a:ext cx="241300" cy="307975"/>
        </p:xfrm>
        <a:graphic>
          <a:graphicData uri="http://schemas.openxmlformats.org/presentationml/2006/ole">
            <p:oleObj spid="_x0000_s44076" name="Equation" r:id="rId45" imgW="152280" imgH="139680" progId="Equation.3">
              <p:embed/>
            </p:oleObj>
          </a:graphicData>
        </a:graphic>
      </p:graphicFrame>
      <p:graphicFrame>
        <p:nvGraphicFramePr>
          <p:cNvPr id="19570" name="Object 114"/>
          <p:cNvGraphicFramePr>
            <a:graphicFrameLocks noChangeAspect="1"/>
          </p:cNvGraphicFramePr>
          <p:nvPr/>
        </p:nvGraphicFramePr>
        <p:xfrm>
          <a:off x="7000892" y="2928934"/>
          <a:ext cx="241300" cy="307975"/>
        </p:xfrm>
        <a:graphic>
          <a:graphicData uri="http://schemas.openxmlformats.org/presentationml/2006/ole">
            <p:oleObj spid="_x0000_s44077" name="Equation" r:id="rId46" imgW="152280" imgH="139680" progId="Equation.3">
              <p:embed/>
            </p:oleObj>
          </a:graphicData>
        </a:graphic>
      </p:graphicFrame>
      <p:graphicFrame>
        <p:nvGraphicFramePr>
          <p:cNvPr id="19571" name="Object 115"/>
          <p:cNvGraphicFramePr>
            <a:graphicFrameLocks noChangeAspect="1"/>
          </p:cNvGraphicFramePr>
          <p:nvPr/>
        </p:nvGraphicFramePr>
        <p:xfrm>
          <a:off x="6143636" y="2857496"/>
          <a:ext cx="239713" cy="307975"/>
        </p:xfrm>
        <a:graphic>
          <a:graphicData uri="http://schemas.openxmlformats.org/presentationml/2006/ole">
            <p:oleObj spid="_x0000_s44078" name="Equation" r:id="rId47" imgW="152280" imgH="139680" progId="Equation.3">
              <p:embed/>
            </p:oleObj>
          </a:graphicData>
        </a:graphic>
      </p:graphicFrame>
      <p:graphicFrame>
        <p:nvGraphicFramePr>
          <p:cNvPr id="19572" name="Object 116"/>
          <p:cNvGraphicFramePr>
            <a:graphicFrameLocks noChangeAspect="1"/>
          </p:cNvGraphicFramePr>
          <p:nvPr/>
        </p:nvGraphicFramePr>
        <p:xfrm>
          <a:off x="6143636" y="3214686"/>
          <a:ext cx="309563" cy="447675"/>
        </p:xfrm>
        <a:graphic>
          <a:graphicData uri="http://schemas.openxmlformats.org/presentationml/2006/ole">
            <p:oleObj spid="_x0000_s44079" name="Equation" r:id="rId48" imgW="152280" imgH="203040" progId="Equation.3">
              <p:embed/>
            </p:oleObj>
          </a:graphicData>
        </a:graphic>
      </p:graphicFrame>
      <p:graphicFrame>
        <p:nvGraphicFramePr>
          <p:cNvPr id="19573" name="Object 117"/>
          <p:cNvGraphicFramePr>
            <a:graphicFrameLocks noChangeAspect="1"/>
          </p:cNvGraphicFramePr>
          <p:nvPr/>
        </p:nvGraphicFramePr>
        <p:xfrm>
          <a:off x="6215074" y="3714752"/>
          <a:ext cx="200025" cy="363538"/>
        </p:xfrm>
        <a:graphic>
          <a:graphicData uri="http://schemas.openxmlformats.org/presentationml/2006/ole">
            <p:oleObj spid="_x0000_s44080" name="Equation" r:id="rId49" imgW="126720" imgH="164880" progId="Equation.3">
              <p:embed/>
            </p:oleObj>
          </a:graphicData>
        </a:graphic>
      </p:graphicFrame>
      <p:graphicFrame>
        <p:nvGraphicFramePr>
          <p:cNvPr id="19574" name="Object 118"/>
          <p:cNvGraphicFramePr>
            <a:graphicFrameLocks noChangeAspect="1"/>
          </p:cNvGraphicFramePr>
          <p:nvPr/>
        </p:nvGraphicFramePr>
        <p:xfrm>
          <a:off x="6286512" y="4071942"/>
          <a:ext cx="220662" cy="392113"/>
        </p:xfrm>
        <a:graphic>
          <a:graphicData uri="http://schemas.openxmlformats.org/presentationml/2006/ole">
            <p:oleObj spid="_x0000_s44081" name="Equation" r:id="rId50" imgW="139680" imgH="177480" progId="Equation.3">
              <p:embed/>
            </p:oleObj>
          </a:graphicData>
        </a:graphic>
      </p:graphicFrame>
      <p:graphicFrame>
        <p:nvGraphicFramePr>
          <p:cNvPr id="19575" name="Object 119"/>
          <p:cNvGraphicFramePr>
            <a:graphicFrameLocks noChangeAspect="1"/>
          </p:cNvGraphicFramePr>
          <p:nvPr/>
        </p:nvGraphicFramePr>
        <p:xfrm>
          <a:off x="5429256" y="2857496"/>
          <a:ext cx="201612" cy="307975"/>
        </p:xfrm>
        <a:graphic>
          <a:graphicData uri="http://schemas.openxmlformats.org/presentationml/2006/ole">
            <p:oleObj spid="_x0000_s44082" name="Equation" r:id="rId51" imgW="126720" imgH="139680" progId="Equation.3">
              <p:embed/>
            </p:oleObj>
          </a:graphicData>
        </a:graphic>
      </p:graphicFrame>
      <p:graphicFrame>
        <p:nvGraphicFramePr>
          <p:cNvPr id="19576" name="Object 120"/>
          <p:cNvGraphicFramePr>
            <a:graphicFrameLocks noChangeAspect="1"/>
          </p:cNvGraphicFramePr>
          <p:nvPr/>
        </p:nvGraphicFramePr>
        <p:xfrm>
          <a:off x="5357818" y="3286124"/>
          <a:ext cx="239713" cy="307975"/>
        </p:xfrm>
        <a:graphic>
          <a:graphicData uri="http://schemas.openxmlformats.org/presentationml/2006/ole">
            <p:oleObj spid="_x0000_s44083" name="Equation" r:id="rId52" imgW="152280" imgH="139680" progId="Equation.3">
              <p:embed/>
            </p:oleObj>
          </a:graphicData>
        </a:graphic>
      </p:graphicFrame>
      <p:graphicFrame>
        <p:nvGraphicFramePr>
          <p:cNvPr id="19577" name="Object 121"/>
          <p:cNvGraphicFramePr>
            <a:graphicFrameLocks noChangeAspect="1"/>
          </p:cNvGraphicFramePr>
          <p:nvPr/>
        </p:nvGraphicFramePr>
        <p:xfrm>
          <a:off x="5286380" y="3571876"/>
          <a:ext cx="309563" cy="447675"/>
        </p:xfrm>
        <a:graphic>
          <a:graphicData uri="http://schemas.openxmlformats.org/presentationml/2006/ole">
            <p:oleObj spid="_x0000_s44084" name="Equation" r:id="rId53" imgW="152280" imgH="203040" progId="Equation.3">
              <p:embed/>
            </p:oleObj>
          </a:graphicData>
        </a:graphic>
      </p:graphicFrame>
      <p:graphicFrame>
        <p:nvGraphicFramePr>
          <p:cNvPr id="19578" name="Object 122"/>
          <p:cNvGraphicFramePr>
            <a:graphicFrameLocks noChangeAspect="1"/>
          </p:cNvGraphicFramePr>
          <p:nvPr/>
        </p:nvGraphicFramePr>
        <p:xfrm>
          <a:off x="5357818" y="4000504"/>
          <a:ext cx="200025" cy="363538"/>
        </p:xfrm>
        <a:graphic>
          <a:graphicData uri="http://schemas.openxmlformats.org/presentationml/2006/ole">
            <p:oleObj spid="_x0000_s44085" name="Equation" r:id="rId54" imgW="126720" imgH="164880" progId="Equation.3">
              <p:embed/>
            </p:oleObj>
          </a:graphicData>
        </a:graphic>
      </p:graphicFrame>
      <p:grpSp>
        <p:nvGrpSpPr>
          <p:cNvPr id="3" name="Group 134"/>
          <p:cNvGrpSpPr/>
          <p:nvPr/>
        </p:nvGrpSpPr>
        <p:grpSpPr>
          <a:xfrm>
            <a:off x="785786" y="5000636"/>
            <a:ext cx="7143800" cy="1200329"/>
            <a:chOff x="142844" y="5357826"/>
            <a:chExt cx="7143800" cy="1200329"/>
          </a:xfrm>
        </p:grpSpPr>
        <p:sp>
          <p:nvSpPr>
            <p:cNvPr id="131" name="TextBox 130"/>
            <p:cNvSpPr txBox="1"/>
            <p:nvPr/>
          </p:nvSpPr>
          <p:spPr>
            <a:xfrm>
              <a:off x="142844" y="5357826"/>
              <a:ext cx="7143800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من الجدول نستنتج مايلي:    عملية ثنائية تجميعية،     العنصر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المحايد وأن لجميع العناصر معكوس ماعدا    ليس لها معكوس، لماذا؟   </a:t>
              </a:r>
              <a:endParaRPr lang="ar-SA" sz="2400" dirty="0"/>
            </a:p>
          </p:txBody>
        </p:sp>
        <p:graphicFrame>
          <p:nvGraphicFramePr>
            <p:cNvPr id="19579" name="Object 123"/>
            <p:cNvGraphicFramePr>
              <a:graphicFrameLocks noChangeAspect="1"/>
            </p:cNvGraphicFramePr>
            <p:nvPr/>
          </p:nvGraphicFramePr>
          <p:xfrm>
            <a:off x="4500562" y="5500702"/>
            <a:ext cx="201612" cy="215900"/>
          </p:xfrm>
          <a:graphic>
            <a:graphicData uri="http://schemas.openxmlformats.org/presentationml/2006/ole">
              <p:oleObj spid="_x0000_s44086" name="Equation" r:id="rId55" imgW="101520" imgH="101520" progId="Equation.3">
                <p:embed/>
              </p:oleObj>
            </a:graphicData>
          </a:graphic>
        </p:graphicFrame>
        <p:graphicFrame>
          <p:nvGraphicFramePr>
            <p:cNvPr id="19580" name="Object 124"/>
            <p:cNvGraphicFramePr>
              <a:graphicFrameLocks noChangeAspect="1"/>
            </p:cNvGraphicFramePr>
            <p:nvPr/>
          </p:nvGraphicFramePr>
          <p:xfrm>
            <a:off x="2071670" y="5429264"/>
            <a:ext cx="239713" cy="307975"/>
          </p:xfrm>
          <a:graphic>
            <a:graphicData uri="http://schemas.openxmlformats.org/presentationml/2006/ole">
              <p:oleObj spid="_x0000_s44087" name="Equation" r:id="rId56" imgW="152280" imgH="139680" progId="Equation.3">
                <p:embed/>
              </p:oleObj>
            </a:graphicData>
          </a:graphic>
        </p:graphicFrame>
        <p:graphicFrame>
          <p:nvGraphicFramePr>
            <p:cNvPr id="19581" name="Object 125"/>
            <p:cNvGraphicFramePr>
              <a:graphicFrameLocks noChangeAspect="1"/>
            </p:cNvGraphicFramePr>
            <p:nvPr/>
          </p:nvGraphicFramePr>
          <p:xfrm>
            <a:off x="2857488" y="6215082"/>
            <a:ext cx="241300" cy="307975"/>
          </p:xfrm>
          <a:graphic>
            <a:graphicData uri="http://schemas.openxmlformats.org/presentationml/2006/ole">
              <p:oleObj spid="_x0000_s44088" name="Equation" r:id="rId57" imgW="152280" imgH="1396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/>
          <p:nvPr/>
        </p:nvGrpSpPr>
        <p:grpSpPr>
          <a:xfrm>
            <a:off x="500034" y="500042"/>
            <a:ext cx="7715304" cy="1938992"/>
            <a:chOff x="500034" y="500042"/>
            <a:chExt cx="7715304" cy="1938992"/>
          </a:xfrm>
        </p:grpSpPr>
        <p:grpSp>
          <p:nvGrpSpPr>
            <p:cNvPr id="3" name="Group 6"/>
            <p:cNvGrpSpPr/>
            <p:nvPr/>
          </p:nvGrpSpPr>
          <p:grpSpPr>
            <a:xfrm>
              <a:off x="500034" y="500042"/>
              <a:ext cx="7715304" cy="1938992"/>
              <a:chOff x="214282" y="1500174"/>
              <a:chExt cx="7286676" cy="1938992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14282" y="1500174"/>
                <a:ext cx="7286676" cy="193899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endParaRPr lang="ar-SA" sz="2400" dirty="0" smtClean="0"/>
              </a:p>
              <a:p>
                <a:r>
                  <a:rPr lang="ar-SA" sz="2400" dirty="0" smtClean="0"/>
                  <a:t>10 المجموعة               مع العملية    المعرَفة بالجدول التالي تمثل زمرة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 ابدالية، لماذا؟       </a:t>
                </a:r>
              </a:p>
              <a:p>
                <a:r>
                  <a:rPr lang="ar-SA" sz="2400" dirty="0" smtClean="0"/>
                  <a:t> </a:t>
                </a:r>
                <a:endParaRPr lang="ar-SA" sz="2400" dirty="0"/>
              </a:p>
            </p:txBody>
          </p:sp>
          <p:graphicFrame>
            <p:nvGraphicFramePr>
              <p:cNvPr id="8" name="Object 3"/>
              <p:cNvGraphicFramePr>
                <a:graphicFrameLocks noChangeAspect="1"/>
              </p:cNvGraphicFramePr>
              <p:nvPr/>
            </p:nvGraphicFramePr>
            <p:xfrm>
              <a:off x="4937128" y="1857364"/>
              <a:ext cx="1058862" cy="441325"/>
            </p:xfrm>
            <a:graphic>
              <a:graphicData uri="http://schemas.openxmlformats.org/presentationml/2006/ole">
                <p:oleObj spid="_x0000_s45058" name="Equation" r:id="rId3" imgW="558720" imgH="215640" progId="Equation.3">
                  <p:embed/>
                </p:oleObj>
              </a:graphicData>
            </a:graphic>
          </p:graphicFrame>
        </p:grpSp>
        <p:graphicFrame>
          <p:nvGraphicFramePr>
            <p:cNvPr id="20484" name="Object 4"/>
            <p:cNvGraphicFramePr>
              <a:graphicFrameLocks noChangeAspect="1"/>
            </p:cNvGraphicFramePr>
            <p:nvPr/>
          </p:nvGraphicFramePr>
          <p:xfrm>
            <a:off x="4286248" y="928670"/>
            <a:ext cx="200025" cy="277812"/>
          </p:xfrm>
          <a:graphic>
            <a:graphicData uri="http://schemas.openxmlformats.org/presentationml/2006/ole">
              <p:oleObj spid="_x0000_s45060" name="Equation" r:id="rId4" imgW="114120" imgH="126720" progId="Equation.3">
                <p:embed/>
              </p:oleObj>
            </a:graphicData>
          </a:graphic>
        </p:graphicFrame>
      </p:grpSp>
      <p:grpSp>
        <p:nvGrpSpPr>
          <p:cNvPr id="4" name="Group 30"/>
          <p:cNvGrpSpPr/>
          <p:nvPr/>
        </p:nvGrpSpPr>
        <p:grpSpPr>
          <a:xfrm>
            <a:off x="3357554" y="2214554"/>
            <a:ext cx="2286016" cy="2000264"/>
            <a:chOff x="3214678" y="2357430"/>
            <a:chExt cx="2286016" cy="2000264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214678" y="2928934"/>
              <a:ext cx="22860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2786050" y="3357562"/>
              <a:ext cx="20002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" name="Object 18"/>
            <p:cNvGraphicFramePr>
              <a:graphicFrameLocks noChangeAspect="1"/>
            </p:cNvGraphicFramePr>
            <p:nvPr/>
          </p:nvGraphicFramePr>
          <p:xfrm>
            <a:off x="3357554" y="2500306"/>
            <a:ext cx="200026" cy="277814"/>
          </p:xfrm>
          <a:graphic>
            <a:graphicData uri="http://schemas.openxmlformats.org/presentationml/2006/ole">
              <p:oleObj spid="_x0000_s45059" name="Equation" r:id="rId5" imgW="114120" imgH="126720" progId="Equation.3">
                <p:embed/>
              </p:oleObj>
            </a:graphicData>
          </a:graphic>
        </p:graphicFrame>
        <p:graphicFrame>
          <p:nvGraphicFramePr>
            <p:cNvPr id="20485" name="Object 5"/>
            <p:cNvGraphicFramePr>
              <a:graphicFrameLocks noChangeAspect="1"/>
            </p:cNvGraphicFramePr>
            <p:nvPr/>
          </p:nvGraphicFramePr>
          <p:xfrm>
            <a:off x="3428992" y="3714752"/>
            <a:ext cx="155575" cy="361950"/>
          </p:xfrm>
          <a:graphic>
            <a:graphicData uri="http://schemas.openxmlformats.org/presentationml/2006/ole">
              <p:oleObj spid="_x0000_s45061" name="Equation" r:id="rId6" imgW="88560" imgH="164880" progId="Equation.3">
                <p:embed/>
              </p:oleObj>
            </a:graphicData>
          </a:graphic>
        </p:graphicFrame>
        <p:graphicFrame>
          <p:nvGraphicFramePr>
            <p:cNvPr id="20486" name="Object 6"/>
            <p:cNvGraphicFramePr>
              <a:graphicFrameLocks noChangeAspect="1"/>
            </p:cNvGraphicFramePr>
            <p:nvPr/>
          </p:nvGraphicFramePr>
          <p:xfrm>
            <a:off x="3428992" y="3071810"/>
            <a:ext cx="222250" cy="388938"/>
          </p:xfrm>
          <a:graphic>
            <a:graphicData uri="http://schemas.openxmlformats.org/presentationml/2006/ole">
              <p:oleObj spid="_x0000_s45062" name="Equation" r:id="rId7" imgW="126720" imgH="177480" progId="Equation.3">
                <p:embed/>
              </p:oleObj>
            </a:graphicData>
          </a:graphic>
        </p:graphicFrame>
        <p:graphicFrame>
          <p:nvGraphicFramePr>
            <p:cNvPr id="20487" name="Object 7"/>
            <p:cNvGraphicFramePr>
              <a:graphicFrameLocks noChangeAspect="1"/>
            </p:cNvGraphicFramePr>
            <p:nvPr/>
          </p:nvGraphicFramePr>
          <p:xfrm>
            <a:off x="4786314" y="3714752"/>
            <a:ext cx="222250" cy="388937"/>
          </p:xfrm>
          <a:graphic>
            <a:graphicData uri="http://schemas.openxmlformats.org/presentationml/2006/ole">
              <p:oleObj spid="_x0000_s45063" name="Equation" r:id="rId8" imgW="126720" imgH="177480" progId="Equation.3">
                <p:embed/>
              </p:oleObj>
            </a:graphicData>
          </a:graphic>
        </p:graphicFrame>
        <p:graphicFrame>
          <p:nvGraphicFramePr>
            <p:cNvPr id="20488" name="Object 8"/>
            <p:cNvGraphicFramePr>
              <a:graphicFrameLocks noChangeAspect="1"/>
            </p:cNvGraphicFramePr>
            <p:nvPr/>
          </p:nvGraphicFramePr>
          <p:xfrm>
            <a:off x="4071934" y="3071810"/>
            <a:ext cx="222250" cy="388937"/>
          </p:xfrm>
          <a:graphic>
            <a:graphicData uri="http://schemas.openxmlformats.org/presentationml/2006/ole">
              <p:oleObj spid="_x0000_s45064" name="Equation" r:id="rId9" imgW="126720" imgH="177480" progId="Equation.3">
                <p:embed/>
              </p:oleObj>
            </a:graphicData>
          </a:graphic>
        </p:graphicFrame>
        <p:graphicFrame>
          <p:nvGraphicFramePr>
            <p:cNvPr id="20489" name="Object 9"/>
            <p:cNvGraphicFramePr>
              <a:graphicFrameLocks noChangeAspect="1"/>
            </p:cNvGraphicFramePr>
            <p:nvPr/>
          </p:nvGraphicFramePr>
          <p:xfrm>
            <a:off x="4000496" y="2428868"/>
            <a:ext cx="222250" cy="388937"/>
          </p:xfrm>
          <a:graphic>
            <a:graphicData uri="http://schemas.openxmlformats.org/presentationml/2006/ole">
              <p:oleObj spid="_x0000_s45065" name="Equation" r:id="rId10" imgW="126720" imgH="177480" progId="Equation.3">
                <p:embed/>
              </p:oleObj>
            </a:graphicData>
          </a:graphic>
        </p:graphicFrame>
        <p:graphicFrame>
          <p:nvGraphicFramePr>
            <p:cNvPr id="20490" name="Object 10"/>
            <p:cNvGraphicFramePr>
              <a:graphicFrameLocks noChangeAspect="1"/>
            </p:cNvGraphicFramePr>
            <p:nvPr/>
          </p:nvGraphicFramePr>
          <p:xfrm>
            <a:off x="4786314" y="2428868"/>
            <a:ext cx="155575" cy="361950"/>
          </p:xfrm>
          <a:graphic>
            <a:graphicData uri="http://schemas.openxmlformats.org/presentationml/2006/ole">
              <p:oleObj spid="_x0000_s45066" name="Equation" r:id="rId11" imgW="88560" imgH="164880" progId="Equation.3">
                <p:embed/>
              </p:oleObj>
            </a:graphicData>
          </a:graphic>
        </p:graphicFrame>
        <p:graphicFrame>
          <p:nvGraphicFramePr>
            <p:cNvPr id="20491" name="Object 11"/>
            <p:cNvGraphicFramePr>
              <a:graphicFrameLocks noChangeAspect="1"/>
            </p:cNvGraphicFramePr>
            <p:nvPr/>
          </p:nvGraphicFramePr>
          <p:xfrm>
            <a:off x="4786314" y="3071810"/>
            <a:ext cx="155575" cy="361950"/>
          </p:xfrm>
          <a:graphic>
            <a:graphicData uri="http://schemas.openxmlformats.org/presentationml/2006/ole">
              <p:oleObj spid="_x0000_s45067" name="Equation" r:id="rId12" imgW="88560" imgH="164880" progId="Equation.3">
                <p:embed/>
              </p:oleObj>
            </a:graphicData>
          </a:graphic>
        </p:graphicFrame>
        <p:graphicFrame>
          <p:nvGraphicFramePr>
            <p:cNvPr id="20492" name="Object 12"/>
            <p:cNvGraphicFramePr>
              <a:graphicFrameLocks noChangeAspect="1"/>
            </p:cNvGraphicFramePr>
            <p:nvPr/>
          </p:nvGraphicFramePr>
          <p:xfrm>
            <a:off x="4071934" y="3714752"/>
            <a:ext cx="155575" cy="361950"/>
          </p:xfrm>
          <a:graphic>
            <a:graphicData uri="http://schemas.openxmlformats.org/presentationml/2006/ole">
              <p:oleObj spid="_x0000_s45068" name="Equation" r:id="rId13" imgW="88560" imgH="1648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571472" y="285728"/>
            <a:ext cx="7715304" cy="830997"/>
            <a:chOff x="214282" y="1500174"/>
            <a:chExt cx="7286676" cy="830997"/>
          </a:xfrm>
        </p:grpSpPr>
        <p:sp>
          <p:nvSpPr>
            <p:cNvPr id="7" name="TextBox 6"/>
            <p:cNvSpPr txBox="1"/>
            <p:nvPr/>
          </p:nvSpPr>
          <p:spPr>
            <a:xfrm>
              <a:off x="214282" y="1500174"/>
              <a:ext cx="7286676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sz="2400" dirty="0" smtClean="0"/>
            </a:p>
            <a:p>
              <a:r>
                <a:rPr lang="ar-SA" sz="2400" dirty="0" smtClean="0"/>
                <a:t>11- لتكن       هي مجموعة المصفوفات التالية</a:t>
              </a:r>
              <a:endParaRPr lang="ar-SA" sz="2400" dirty="0"/>
            </a:p>
          </p:txBody>
        </p:sp>
        <p:graphicFrame>
          <p:nvGraphicFramePr>
            <p:cNvPr id="8" name="Object 3"/>
            <p:cNvGraphicFramePr>
              <a:graphicFrameLocks noChangeAspect="1"/>
            </p:cNvGraphicFramePr>
            <p:nvPr/>
          </p:nvGraphicFramePr>
          <p:xfrm>
            <a:off x="6084104" y="1928802"/>
            <a:ext cx="311856" cy="363537"/>
          </p:xfrm>
          <a:graphic>
            <a:graphicData uri="http://schemas.openxmlformats.org/presentationml/2006/ole">
              <p:oleObj spid="_x0000_s46082" name="Equation" r:id="rId3" imgW="164880" imgH="177480" progId="Equation.3">
                <p:embed/>
              </p:oleObj>
            </a:graphicData>
          </a:graphic>
        </p:graphicFrame>
      </p:grpSp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357158" y="1285860"/>
          <a:ext cx="8178800" cy="935038"/>
        </p:xfrm>
        <a:graphic>
          <a:graphicData uri="http://schemas.openxmlformats.org/presentationml/2006/ole">
            <p:oleObj spid="_x0000_s46083" name="Equation" r:id="rId4" imgW="4089240" imgH="457200" progId="Equation.3">
              <p:embed/>
            </p:oleObj>
          </a:graphicData>
        </a:graphic>
      </p:graphicFrame>
      <p:grpSp>
        <p:nvGrpSpPr>
          <p:cNvPr id="3" name="Group 49"/>
          <p:cNvGrpSpPr/>
          <p:nvPr/>
        </p:nvGrpSpPr>
        <p:grpSpPr>
          <a:xfrm>
            <a:off x="357158" y="2428868"/>
            <a:ext cx="8001056" cy="830997"/>
            <a:chOff x="285720" y="2928934"/>
            <a:chExt cx="8001056" cy="830997"/>
          </a:xfrm>
        </p:grpSpPr>
        <p:sp>
          <p:nvSpPr>
            <p:cNvPr id="10" name="TextBox 9"/>
            <p:cNvSpPr txBox="1"/>
            <p:nvPr/>
          </p:nvSpPr>
          <p:spPr>
            <a:xfrm>
              <a:off x="285720" y="2928934"/>
              <a:ext cx="8001056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اختبري ما إذا كانت       مع عملية ضرب المصفوفات زمرة حيث جدول الضرب لها هو </a:t>
              </a:r>
              <a:endParaRPr lang="ar-SA" sz="2400" dirty="0"/>
            </a:p>
          </p:txBody>
        </p:sp>
        <p:graphicFrame>
          <p:nvGraphicFramePr>
            <p:cNvPr id="11" name="Object 3"/>
            <p:cNvGraphicFramePr>
              <a:graphicFrameLocks noChangeAspect="1"/>
            </p:cNvGraphicFramePr>
            <p:nvPr/>
          </p:nvGraphicFramePr>
          <p:xfrm>
            <a:off x="5929322" y="3000372"/>
            <a:ext cx="330200" cy="363537"/>
          </p:xfrm>
          <a:graphic>
            <a:graphicData uri="http://schemas.openxmlformats.org/presentationml/2006/ole">
              <p:oleObj spid="_x0000_s46084" name="Equation" r:id="rId5" imgW="164880" imgH="177480" progId="Equation.3">
                <p:embed/>
              </p:oleObj>
            </a:graphicData>
          </a:graphic>
        </p:graphicFrame>
      </p:grpSp>
      <p:grpSp>
        <p:nvGrpSpPr>
          <p:cNvPr id="4" name="Group 48"/>
          <p:cNvGrpSpPr/>
          <p:nvPr/>
        </p:nvGrpSpPr>
        <p:grpSpPr>
          <a:xfrm>
            <a:off x="3071802" y="3214686"/>
            <a:ext cx="3643338" cy="3143248"/>
            <a:chOff x="3214678" y="3714752"/>
            <a:chExt cx="3643338" cy="3143248"/>
          </a:xfrm>
        </p:grpSpPr>
        <p:grpSp>
          <p:nvGrpSpPr>
            <p:cNvPr id="5" name="Group 11"/>
            <p:cNvGrpSpPr/>
            <p:nvPr/>
          </p:nvGrpSpPr>
          <p:grpSpPr>
            <a:xfrm>
              <a:off x="3214678" y="3714752"/>
              <a:ext cx="3643338" cy="3143248"/>
              <a:chOff x="3214678" y="2357430"/>
              <a:chExt cx="3643338" cy="3143248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3214678" y="2928934"/>
                <a:ext cx="364333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2214558" y="3929054"/>
                <a:ext cx="31432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5" name="Object 14"/>
              <p:cNvGraphicFramePr>
                <a:graphicFrameLocks noChangeAspect="1"/>
              </p:cNvGraphicFramePr>
              <p:nvPr/>
            </p:nvGraphicFramePr>
            <p:xfrm>
              <a:off x="3357554" y="2500306"/>
              <a:ext cx="200026" cy="277814"/>
            </p:xfrm>
            <a:graphic>
              <a:graphicData uri="http://schemas.openxmlformats.org/presentationml/2006/ole">
                <p:oleObj spid="_x0000_s46085" name="Equation" r:id="rId6" imgW="114120" imgH="126720" progId="Equation.3">
                  <p:embed/>
                </p:oleObj>
              </a:graphicData>
            </a:graphic>
          </p:graphicFrame>
          <p:graphicFrame>
            <p:nvGraphicFramePr>
              <p:cNvPr id="20" name="Object 9"/>
              <p:cNvGraphicFramePr>
                <a:graphicFrameLocks noChangeAspect="1"/>
              </p:cNvGraphicFramePr>
              <p:nvPr/>
            </p:nvGraphicFramePr>
            <p:xfrm>
              <a:off x="3929058" y="2428868"/>
              <a:ext cx="400050" cy="473075"/>
            </p:xfrm>
            <a:graphic>
              <a:graphicData uri="http://schemas.openxmlformats.org/presentationml/2006/ole">
                <p:oleObj spid="_x0000_s46086" name="Equation" r:id="rId7" imgW="228600" imgH="215640" progId="Equation.3">
                  <p:embed/>
                </p:oleObj>
              </a:graphicData>
            </a:graphic>
          </p:graphicFrame>
        </p:grpSp>
        <p:graphicFrame>
          <p:nvGraphicFramePr>
            <p:cNvPr id="26" name="Object 9"/>
            <p:cNvGraphicFramePr>
              <a:graphicFrameLocks noChangeAspect="1"/>
            </p:cNvGraphicFramePr>
            <p:nvPr/>
          </p:nvGraphicFramePr>
          <p:xfrm>
            <a:off x="3214678" y="4357694"/>
            <a:ext cx="400050" cy="473075"/>
          </p:xfrm>
          <a:graphic>
            <a:graphicData uri="http://schemas.openxmlformats.org/presentationml/2006/ole">
              <p:oleObj spid="_x0000_s46087" name="Equation" r:id="rId8" imgW="228600" imgH="215640" progId="Equation.3">
                <p:embed/>
              </p:oleObj>
            </a:graphicData>
          </a:graphic>
        </p:graphicFrame>
        <p:graphicFrame>
          <p:nvGraphicFramePr>
            <p:cNvPr id="27" name="Object 9"/>
            <p:cNvGraphicFramePr>
              <a:graphicFrameLocks noChangeAspect="1"/>
            </p:cNvGraphicFramePr>
            <p:nvPr/>
          </p:nvGraphicFramePr>
          <p:xfrm>
            <a:off x="3929058" y="4357694"/>
            <a:ext cx="400050" cy="473075"/>
          </p:xfrm>
          <a:graphic>
            <a:graphicData uri="http://schemas.openxmlformats.org/presentationml/2006/ole">
              <p:oleObj spid="_x0000_s46088" name="Equation" r:id="rId9" imgW="228600" imgH="215640" progId="Equation.3">
                <p:embed/>
              </p:oleObj>
            </a:graphicData>
          </a:graphic>
        </p:graphicFrame>
        <p:graphicFrame>
          <p:nvGraphicFramePr>
            <p:cNvPr id="21520" name="Object 16"/>
            <p:cNvGraphicFramePr>
              <a:graphicFrameLocks noChangeAspect="1"/>
            </p:cNvGraphicFramePr>
            <p:nvPr/>
          </p:nvGraphicFramePr>
          <p:xfrm>
            <a:off x="4643438" y="5072074"/>
            <a:ext cx="400050" cy="473075"/>
          </p:xfrm>
          <a:graphic>
            <a:graphicData uri="http://schemas.openxmlformats.org/presentationml/2006/ole">
              <p:oleObj spid="_x0000_s46089" name="Equation" r:id="rId10" imgW="228600" imgH="215640" progId="Equation.3">
                <p:embed/>
              </p:oleObj>
            </a:graphicData>
          </a:graphic>
        </p:graphicFrame>
        <p:graphicFrame>
          <p:nvGraphicFramePr>
            <p:cNvPr id="21521" name="Object 17"/>
            <p:cNvGraphicFramePr>
              <a:graphicFrameLocks noChangeAspect="1"/>
            </p:cNvGraphicFramePr>
            <p:nvPr/>
          </p:nvGraphicFramePr>
          <p:xfrm>
            <a:off x="3214678" y="5072074"/>
            <a:ext cx="422275" cy="473075"/>
          </p:xfrm>
          <a:graphic>
            <a:graphicData uri="http://schemas.openxmlformats.org/presentationml/2006/ole">
              <p:oleObj spid="_x0000_s46090" name="Equation" r:id="rId11" imgW="241200" imgH="215640" progId="Equation.3">
                <p:embed/>
              </p:oleObj>
            </a:graphicData>
          </a:graphic>
        </p:graphicFrame>
        <p:graphicFrame>
          <p:nvGraphicFramePr>
            <p:cNvPr id="21522" name="Object 18"/>
            <p:cNvGraphicFramePr>
              <a:graphicFrameLocks noChangeAspect="1"/>
            </p:cNvGraphicFramePr>
            <p:nvPr/>
          </p:nvGraphicFramePr>
          <p:xfrm>
            <a:off x="4643438" y="3786190"/>
            <a:ext cx="422275" cy="473075"/>
          </p:xfrm>
          <a:graphic>
            <a:graphicData uri="http://schemas.openxmlformats.org/presentationml/2006/ole">
              <p:oleObj spid="_x0000_s46091" name="Equation" r:id="rId12" imgW="241200" imgH="215640" progId="Equation.3">
                <p:embed/>
              </p:oleObj>
            </a:graphicData>
          </a:graphic>
        </p:graphicFrame>
        <p:graphicFrame>
          <p:nvGraphicFramePr>
            <p:cNvPr id="21523" name="Object 19"/>
            <p:cNvGraphicFramePr>
              <a:graphicFrameLocks noChangeAspect="1"/>
            </p:cNvGraphicFramePr>
            <p:nvPr/>
          </p:nvGraphicFramePr>
          <p:xfrm>
            <a:off x="3857620" y="5072074"/>
            <a:ext cx="422275" cy="473075"/>
          </p:xfrm>
          <a:graphic>
            <a:graphicData uri="http://schemas.openxmlformats.org/presentationml/2006/ole">
              <p:oleObj spid="_x0000_s46092" name="Equation" r:id="rId13" imgW="241200" imgH="215640" progId="Equation.3">
                <p:embed/>
              </p:oleObj>
            </a:graphicData>
          </a:graphic>
        </p:graphicFrame>
        <p:graphicFrame>
          <p:nvGraphicFramePr>
            <p:cNvPr id="21524" name="Object 20"/>
            <p:cNvGraphicFramePr>
              <a:graphicFrameLocks noChangeAspect="1"/>
            </p:cNvGraphicFramePr>
            <p:nvPr/>
          </p:nvGraphicFramePr>
          <p:xfrm>
            <a:off x="4643438" y="4357694"/>
            <a:ext cx="422275" cy="473075"/>
          </p:xfrm>
          <a:graphic>
            <a:graphicData uri="http://schemas.openxmlformats.org/presentationml/2006/ole">
              <p:oleObj spid="_x0000_s46093" name="Equation" r:id="rId14" imgW="241200" imgH="215640" progId="Equation.3">
                <p:embed/>
              </p:oleObj>
            </a:graphicData>
          </a:graphic>
        </p:graphicFrame>
        <p:graphicFrame>
          <p:nvGraphicFramePr>
            <p:cNvPr id="21525" name="Object 21"/>
            <p:cNvGraphicFramePr>
              <a:graphicFrameLocks noChangeAspect="1"/>
            </p:cNvGraphicFramePr>
            <p:nvPr/>
          </p:nvGraphicFramePr>
          <p:xfrm>
            <a:off x="6143636" y="4357694"/>
            <a:ext cx="422275" cy="473075"/>
          </p:xfrm>
          <a:graphic>
            <a:graphicData uri="http://schemas.openxmlformats.org/presentationml/2006/ole">
              <p:oleObj spid="_x0000_s46094" name="Equation" r:id="rId15" imgW="241200" imgH="215640" progId="Equation.3">
                <p:embed/>
              </p:oleObj>
            </a:graphicData>
          </a:graphic>
        </p:graphicFrame>
        <p:graphicFrame>
          <p:nvGraphicFramePr>
            <p:cNvPr id="21526" name="Object 22"/>
            <p:cNvGraphicFramePr>
              <a:graphicFrameLocks noChangeAspect="1"/>
            </p:cNvGraphicFramePr>
            <p:nvPr/>
          </p:nvGraphicFramePr>
          <p:xfrm>
            <a:off x="5429256" y="3786190"/>
            <a:ext cx="422275" cy="500063"/>
          </p:xfrm>
          <a:graphic>
            <a:graphicData uri="http://schemas.openxmlformats.org/presentationml/2006/ole">
              <p:oleObj spid="_x0000_s46095" name="Equation" r:id="rId16" imgW="241200" imgH="228600" progId="Equation.3">
                <p:embed/>
              </p:oleObj>
            </a:graphicData>
          </a:graphic>
        </p:graphicFrame>
        <p:graphicFrame>
          <p:nvGraphicFramePr>
            <p:cNvPr id="21527" name="Object 23"/>
            <p:cNvGraphicFramePr>
              <a:graphicFrameLocks noChangeAspect="1"/>
            </p:cNvGraphicFramePr>
            <p:nvPr/>
          </p:nvGraphicFramePr>
          <p:xfrm>
            <a:off x="3214678" y="5715016"/>
            <a:ext cx="422275" cy="500062"/>
          </p:xfrm>
          <a:graphic>
            <a:graphicData uri="http://schemas.openxmlformats.org/presentationml/2006/ole">
              <p:oleObj spid="_x0000_s46096" name="Equation" r:id="rId17" imgW="241200" imgH="228600" progId="Equation.3">
                <p:embed/>
              </p:oleObj>
            </a:graphicData>
          </a:graphic>
        </p:graphicFrame>
        <p:graphicFrame>
          <p:nvGraphicFramePr>
            <p:cNvPr id="21528" name="Object 24"/>
            <p:cNvGraphicFramePr>
              <a:graphicFrameLocks noChangeAspect="1"/>
            </p:cNvGraphicFramePr>
            <p:nvPr/>
          </p:nvGraphicFramePr>
          <p:xfrm>
            <a:off x="3857620" y="5715016"/>
            <a:ext cx="422275" cy="500063"/>
          </p:xfrm>
          <a:graphic>
            <a:graphicData uri="http://schemas.openxmlformats.org/presentationml/2006/ole">
              <p:oleObj spid="_x0000_s46097" name="Equation" r:id="rId18" imgW="241200" imgH="228600" progId="Equation.3">
                <p:embed/>
              </p:oleObj>
            </a:graphicData>
          </a:graphic>
        </p:graphicFrame>
        <p:graphicFrame>
          <p:nvGraphicFramePr>
            <p:cNvPr id="21529" name="Object 25"/>
            <p:cNvGraphicFramePr>
              <a:graphicFrameLocks noChangeAspect="1"/>
            </p:cNvGraphicFramePr>
            <p:nvPr/>
          </p:nvGraphicFramePr>
          <p:xfrm>
            <a:off x="5429256" y="4357694"/>
            <a:ext cx="422275" cy="500063"/>
          </p:xfrm>
          <a:graphic>
            <a:graphicData uri="http://schemas.openxmlformats.org/presentationml/2006/ole">
              <p:oleObj spid="_x0000_s46098" name="Equation" r:id="rId19" imgW="241200" imgH="228600" progId="Equation.3">
                <p:embed/>
              </p:oleObj>
            </a:graphicData>
          </a:graphic>
        </p:graphicFrame>
        <p:graphicFrame>
          <p:nvGraphicFramePr>
            <p:cNvPr id="21530" name="Object 26"/>
            <p:cNvGraphicFramePr>
              <a:graphicFrameLocks noChangeAspect="1"/>
            </p:cNvGraphicFramePr>
            <p:nvPr/>
          </p:nvGraphicFramePr>
          <p:xfrm>
            <a:off x="6143636" y="3786190"/>
            <a:ext cx="422275" cy="473075"/>
          </p:xfrm>
          <a:graphic>
            <a:graphicData uri="http://schemas.openxmlformats.org/presentationml/2006/ole">
              <p:oleObj spid="_x0000_s46099" name="Equation" r:id="rId20" imgW="241200" imgH="215640" progId="Equation.3">
                <p:embed/>
              </p:oleObj>
            </a:graphicData>
          </a:graphic>
        </p:graphicFrame>
        <p:graphicFrame>
          <p:nvGraphicFramePr>
            <p:cNvPr id="21531" name="Object 27"/>
            <p:cNvGraphicFramePr>
              <a:graphicFrameLocks noChangeAspect="1"/>
            </p:cNvGraphicFramePr>
            <p:nvPr/>
          </p:nvGraphicFramePr>
          <p:xfrm>
            <a:off x="3857620" y="6384925"/>
            <a:ext cx="422275" cy="473075"/>
          </p:xfrm>
          <a:graphic>
            <a:graphicData uri="http://schemas.openxmlformats.org/presentationml/2006/ole">
              <p:oleObj spid="_x0000_s46100" name="Equation" r:id="rId21" imgW="241200" imgH="215640" progId="Equation.3">
                <p:embed/>
              </p:oleObj>
            </a:graphicData>
          </a:graphic>
        </p:graphicFrame>
        <p:graphicFrame>
          <p:nvGraphicFramePr>
            <p:cNvPr id="21532" name="Object 28"/>
            <p:cNvGraphicFramePr>
              <a:graphicFrameLocks noChangeAspect="1"/>
            </p:cNvGraphicFramePr>
            <p:nvPr/>
          </p:nvGraphicFramePr>
          <p:xfrm>
            <a:off x="3214678" y="6384925"/>
            <a:ext cx="422275" cy="473075"/>
          </p:xfrm>
          <a:graphic>
            <a:graphicData uri="http://schemas.openxmlformats.org/presentationml/2006/ole">
              <p:oleObj spid="_x0000_s46101" name="Equation" r:id="rId22" imgW="241200" imgH="215640" progId="Equation.3">
                <p:embed/>
              </p:oleObj>
            </a:graphicData>
          </a:graphic>
        </p:graphicFrame>
        <p:graphicFrame>
          <p:nvGraphicFramePr>
            <p:cNvPr id="21533" name="Object 29"/>
            <p:cNvGraphicFramePr>
              <a:graphicFrameLocks noChangeAspect="1"/>
            </p:cNvGraphicFramePr>
            <p:nvPr/>
          </p:nvGraphicFramePr>
          <p:xfrm>
            <a:off x="5357818" y="5072074"/>
            <a:ext cx="422275" cy="473075"/>
          </p:xfrm>
          <a:graphic>
            <a:graphicData uri="http://schemas.openxmlformats.org/presentationml/2006/ole">
              <p:oleObj spid="_x0000_s46102" name="Equation" r:id="rId23" imgW="241200" imgH="215640" progId="Equation.3">
                <p:embed/>
              </p:oleObj>
            </a:graphicData>
          </a:graphic>
        </p:graphicFrame>
        <p:graphicFrame>
          <p:nvGraphicFramePr>
            <p:cNvPr id="21534" name="Object 30"/>
            <p:cNvGraphicFramePr>
              <a:graphicFrameLocks noChangeAspect="1"/>
            </p:cNvGraphicFramePr>
            <p:nvPr/>
          </p:nvGraphicFramePr>
          <p:xfrm>
            <a:off x="4643438" y="5715016"/>
            <a:ext cx="422275" cy="473075"/>
          </p:xfrm>
          <a:graphic>
            <a:graphicData uri="http://schemas.openxmlformats.org/presentationml/2006/ole">
              <p:oleObj spid="_x0000_s46103" name="Equation" r:id="rId24" imgW="241200" imgH="215640" progId="Equation.3">
                <p:embed/>
              </p:oleObj>
            </a:graphicData>
          </a:graphic>
        </p:graphicFrame>
        <p:graphicFrame>
          <p:nvGraphicFramePr>
            <p:cNvPr id="21535" name="Object 31"/>
            <p:cNvGraphicFramePr>
              <a:graphicFrameLocks noChangeAspect="1"/>
            </p:cNvGraphicFramePr>
            <p:nvPr/>
          </p:nvGraphicFramePr>
          <p:xfrm>
            <a:off x="4572000" y="6357937"/>
            <a:ext cx="422275" cy="500063"/>
          </p:xfrm>
          <a:graphic>
            <a:graphicData uri="http://schemas.openxmlformats.org/presentationml/2006/ole">
              <p:oleObj spid="_x0000_s46104" name="Equation" r:id="rId25" imgW="241200" imgH="228600" progId="Equation.3">
                <p:embed/>
              </p:oleObj>
            </a:graphicData>
          </a:graphic>
        </p:graphicFrame>
        <p:graphicFrame>
          <p:nvGraphicFramePr>
            <p:cNvPr id="21536" name="Object 32"/>
            <p:cNvGraphicFramePr>
              <a:graphicFrameLocks noChangeAspect="1"/>
            </p:cNvGraphicFramePr>
            <p:nvPr/>
          </p:nvGraphicFramePr>
          <p:xfrm>
            <a:off x="6072198" y="5072074"/>
            <a:ext cx="422275" cy="500063"/>
          </p:xfrm>
          <a:graphic>
            <a:graphicData uri="http://schemas.openxmlformats.org/presentationml/2006/ole">
              <p:oleObj spid="_x0000_s46105" name="Equation" r:id="rId26" imgW="241200" imgH="228600" progId="Equation.3">
                <p:embed/>
              </p:oleObj>
            </a:graphicData>
          </a:graphic>
        </p:graphicFrame>
        <p:graphicFrame>
          <p:nvGraphicFramePr>
            <p:cNvPr id="21537" name="Object 33"/>
            <p:cNvGraphicFramePr>
              <a:graphicFrameLocks noChangeAspect="1"/>
            </p:cNvGraphicFramePr>
            <p:nvPr/>
          </p:nvGraphicFramePr>
          <p:xfrm>
            <a:off x="6072198" y="5715016"/>
            <a:ext cx="400050" cy="473075"/>
          </p:xfrm>
          <a:graphic>
            <a:graphicData uri="http://schemas.openxmlformats.org/presentationml/2006/ole">
              <p:oleObj spid="_x0000_s46106" name="Equation" r:id="rId27" imgW="228600" imgH="215640" progId="Equation.3">
                <p:embed/>
              </p:oleObj>
            </a:graphicData>
          </a:graphic>
        </p:graphicFrame>
        <p:graphicFrame>
          <p:nvGraphicFramePr>
            <p:cNvPr id="21538" name="Object 34"/>
            <p:cNvGraphicFramePr>
              <a:graphicFrameLocks noChangeAspect="1"/>
            </p:cNvGraphicFramePr>
            <p:nvPr/>
          </p:nvGraphicFramePr>
          <p:xfrm>
            <a:off x="5357818" y="5715016"/>
            <a:ext cx="422275" cy="473075"/>
          </p:xfrm>
          <a:graphic>
            <a:graphicData uri="http://schemas.openxmlformats.org/presentationml/2006/ole">
              <p:oleObj spid="_x0000_s46107" name="Equation" r:id="rId28" imgW="241200" imgH="215640" progId="Equation.3">
                <p:embed/>
              </p:oleObj>
            </a:graphicData>
          </a:graphic>
        </p:graphicFrame>
        <p:graphicFrame>
          <p:nvGraphicFramePr>
            <p:cNvPr id="21539" name="Object 35"/>
            <p:cNvGraphicFramePr>
              <a:graphicFrameLocks noChangeAspect="1"/>
            </p:cNvGraphicFramePr>
            <p:nvPr/>
          </p:nvGraphicFramePr>
          <p:xfrm>
            <a:off x="5286380" y="6384925"/>
            <a:ext cx="400050" cy="473075"/>
          </p:xfrm>
          <a:graphic>
            <a:graphicData uri="http://schemas.openxmlformats.org/presentationml/2006/ole">
              <p:oleObj spid="_x0000_s46108" name="Equation" r:id="rId29" imgW="228600" imgH="215640" progId="Equation.3">
                <p:embed/>
              </p:oleObj>
            </a:graphicData>
          </a:graphic>
        </p:graphicFrame>
        <p:graphicFrame>
          <p:nvGraphicFramePr>
            <p:cNvPr id="21540" name="Object 36"/>
            <p:cNvGraphicFramePr>
              <a:graphicFrameLocks noChangeAspect="1"/>
            </p:cNvGraphicFramePr>
            <p:nvPr/>
          </p:nvGraphicFramePr>
          <p:xfrm>
            <a:off x="6000760" y="6384925"/>
            <a:ext cx="422275" cy="473075"/>
          </p:xfrm>
          <a:graphic>
            <a:graphicData uri="http://schemas.openxmlformats.org/presentationml/2006/ole">
              <p:oleObj spid="_x0000_s46109" name="Equation" r:id="rId30" imgW="241200" imgH="215640" progId="Equation.3">
                <p:embed/>
              </p:oleObj>
            </a:graphicData>
          </a:graphic>
        </p:graphicFrame>
      </p:grpSp>
      <p:sp>
        <p:nvSpPr>
          <p:cNvPr id="41" name="Rectangle 4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14612" y="2143116"/>
            <a:ext cx="39934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b="1" u="sng" dirty="0" smtClean="0"/>
              <a:t>الخواص الأولية للزمرة</a:t>
            </a:r>
            <a:endParaRPr lang="ar-SA" sz="4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1285852" y="928670"/>
            <a:ext cx="6286544" cy="2081223"/>
            <a:chOff x="1285852" y="1714488"/>
            <a:chExt cx="6286544" cy="2081223"/>
          </a:xfrm>
        </p:grpSpPr>
        <p:sp>
          <p:nvSpPr>
            <p:cNvPr id="12" name="TextBox 11"/>
            <p:cNvSpPr txBox="1"/>
            <p:nvPr/>
          </p:nvSpPr>
          <p:spPr>
            <a:xfrm>
              <a:off x="1285852" y="1714488"/>
              <a:ext cx="6286544" cy="2062103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مبرهنة 2-10:</a:t>
              </a:r>
            </a:p>
            <a:p>
              <a:endParaRPr lang="ar-SA" sz="2800" b="1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لتكن      زمرة. وَ                 فإن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أ-                                               ب-                       </a:t>
              </a:r>
            </a:p>
          </p:txBody>
        </p:sp>
        <p:graphicFrame>
          <p:nvGraphicFramePr>
            <p:cNvPr id="13" name="Object 2"/>
            <p:cNvGraphicFramePr>
              <a:graphicFrameLocks noChangeAspect="1"/>
            </p:cNvGraphicFramePr>
            <p:nvPr/>
          </p:nvGraphicFramePr>
          <p:xfrm>
            <a:off x="6676290" y="2571744"/>
            <a:ext cx="442061" cy="428625"/>
          </p:xfrm>
          <a:graphic>
            <a:graphicData uri="http://schemas.openxmlformats.org/presentationml/2006/ole">
              <p:oleObj spid="_x0000_s47106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14" name="Object 3"/>
            <p:cNvGraphicFramePr>
              <a:graphicFrameLocks noChangeAspect="1"/>
            </p:cNvGraphicFramePr>
            <p:nvPr/>
          </p:nvGraphicFramePr>
          <p:xfrm>
            <a:off x="4500562" y="2571744"/>
            <a:ext cx="1322387" cy="465395"/>
          </p:xfrm>
          <a:graphic>
            <a:graphicData uri="http://schemas.openxmlformats.org/presentationml/2006/ole">
              <p:oleObj spid="_x0000_s47107" name="Equation" r:id="rId4" imgW="520560" imgH="203040" progId="Equation.3">
                <p:embed/>
              </p:oleObj>
            </a:graphicData>
          </a:graphic>
        </p:graphicFrame>
        <p:graphicFrame>
          <p:nvGraphicFramePr>
            <p:cNvPr id="16" name="Object 4"/>
            <p:cNvGraphicFramePr>
              <a:graphicFrameLocks noChangeAspect="1"/>
            </p:cNvGraphicFramePr>
            <p:nvPr/>
          </p:nvGraphicFramePr>
          <p:xfrm>
            <a:off x="4857752" y="3242937"/>
            <a:ext cx="2152645" cy="552774"/>
          </p:xfrm>
          <a:graphic>
            <a:graphicData uri="http://schemas.openxmlformats.org/presentationml/2006/ole">
              <p:oleObj spid="_x0000_s47108" name="Equation" r:id="rId5" imgW="901440" imgH="241200" progId="Equation.3">
                <p:embed/>
              </p:oleObj>
            </a:graphicData>
          </a:graphic>
        </p:graphicFrame>
      </p:grpSp>
      <p:graphicFrame>
        <p:nvGraphicFramePr>
          <p:cNvPr id="18" name="Object 4"/>
          <p:cNvGraphicFramePr>
            <a:graphicFrameLocks noChangeAspect="1"/>
          </p:cNvGraphicFramePr>
          <p:nvPr/>
        </p:nvGraphicFramePr>
        <p:xfrm>
          <a:off x="1730375" y="2400300"/>
          <a:ext cx="1547813" cy="611188"/>
        </p:xfrm>
        <a:graphic>
          <a:graphicData uri="http://schemas.openxmlformats.org/presentationml/2006/ole">
            <p:oleObj spid="_x0000_s47109" name="Equation" r:id="rId6" imgW="647640" imgH="266400" progId="Equation.3">
              <p:embed/>
            </p:oleObj>
          </a:graphicData>
        </a:graphic>
      </p:graphicFrame>
      <p:grpSp>
        <p:nvGrpSpPr>
          <p:cNvPr id="3" name="Group 21"/>
          <p:cNvGrpSpPr/>
          <p:nvPr/>
        </p:nvGrpSpPr>
        <p:grpSpPr>
          <a:xfrm>
            <a:off x="857224" y="3357562"/>
            <a:ext cx="6786610" cy="463550"/>
            <a:chOff x="857224" y="3357562"/>
            <a:chExt cx="6786610" cy="463550"/>
          </a:xfrm>
        </p:grpSpPr>
        <p:sp>
          <p:nvSpPr>
            <p:cNvPr id="19" name="TextBox 18"/>
            <p:cNvSpPr txBox="1"/>
            <p:nvPr/>
          </p:nvSpPr>
          <p:spPr>
            <a:xfrm>
              <a:off x="1000100" y="3357562"/>
              <a:ext cx="664373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ج- إذا كان               ( أي أن     عنصر عديم النماء) فإن     </a:t>
              </a:r>
              <a:endParaRPr lang="ar-SA" sz="2400" dirty="0"/>
            </a:p>
          </p:txBody>
        </p:sp>
        <p:graphicFrame>
          <p:nvGraphicFramePr>
            <p:cNvPr id="20" name="Object 4"/>
            <p:cNvGraphicFramePr>
              <a:graphicFrameLocks noChangeAspect="1"/>
            </p:cNvGraphicFramePr>
            <p:nvPr/>
          </p:nvGraphicFramePr>
          <p:xfrm>
            <a:off x="5357818" y="3451907"/>
            <a:ext cx="1071563" cy="343580"/>
          </p:xfrm>
          <a:graphic>
            <a:graphicData uri="http://schemas.openxmlformats.org/presentationml/2006/ole">
              <p:oleObj spid="_x0000_s47110" name="Equation" r:id="rId7" imgW="419040" imgH="139680" progId="Equation.3">
                <p:embed/>
              </p:oleObj>
            </a:graphicData>
          </a:graphic>
        </p:graphicFrame>
        <p:graphicFrame>
          <p:nvGraphicFramePr>
            <p:cNvPr id="22539" name="Object 11"/>
            <p:cNvGraphicFramePr>
              <a:graphicFrameLocks noChangeAspect="1"/>
            </p:cNvGraphicFramePr>
            <p:nvPr/>
          </p:nvGraphicFramePr>
          <p:xfrm>
            <a:off x="4143372" y="3429000"/>
            <a:ext cx="336945" cy="357190"/>
          </p:xfrm>
          <a:graphic>
            <a:graphicData uri="http://schemas.openxmlformats.org/presentationml/2006/ole">
              <p:oleObj spid="_x0000_s47111" name="Equation" r:id="rId8" imgW="126720" imgH="139680" progId="Equation.3">
                <p:embed/>
              </p:oleObj>
            </a:graphicData>
          </a:graphic>
        </p:graphicFrame>
        <p:graphicFrame>
          <p:nvGraphicFramePr>
            <p:cNvPr id="22540" name="Object 12"/>
            <p:cNvGraphicFramePr>
              <a:graphicFrameLocks noChangeAspect="1"/>
            </p:cNvGraphicFramePr>
            <p:nvPr/>
          </p:nvGraphicFramePr>
          <p:xfrm>
            <a:off x="857224" y="3429000"/>
            <a:ext cx="855662" cy="392112"/>
          </p:xfrm>
          <a:graphic>
            <a:graphicData uri="http://schemas.openxmlformats.org/presentationml/2006/ole">
              <p:oleObj spid="_x0000_s47112" name="Equation" r:id="rId9" imgW="342720" imgH="139680" progId="Equation.3">
                <p:embed/>
              </p:oleObj>
            </a:graphicData>
          </a:graphic>
        </p:graphicFrame>
      </p:grpSp>
      <p:grpSp>
        <p:nvGrpSpPr>
          <p:cNvPr id="4" name="Group 22"/>
          <p:cNvGrpSpPr/>
          <p:nvPr/>
        </p:nvGrpSpPr>
        <p:grpSpPr>
          <a:xfrm>
            <a:off x="571472" y="4214818"/>
            <a:ext cx="7143800" cy="830997"/>
            <a:chOff x="1000100" y="3357562"/>
            <a:chExt cx="6643734" cy="830997"/>
          </a:xfrm>
        </p:grpSpPr>
        <p:sp>
          <p:nvSpPr>
            <p:cNvPr id="24" name="TextBox 23"/>
            <p:cNvSpPr txBox="1"/>
            <p:nvPr/>
          </p:nvSpPr>
          <p:spPr>
            <a:xfrm>
              <a:off x="1000100" y="3357562"/>
              <a:ext cx="6643734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د- إذا كان                 فإن كلاً من المعادلتين الآتيتين لها حل وحيد     </a:t>
              </a:r>
              <a:endParaRPr lang="ar-SA" sz="2400" dirty="0"/>
            </a:p>
          </p:txBody>
        </p:sp>
        <p:graphicFrame>
          <p:nvGraphicFramePr>
            <p:cNvPr id="25" name="Object 4"/>
            <p:cNvGraphicFramePr>
              <a:graphicFrameLocks noChangeAspect="1"/>
            </p:cNvGraphicFramePr>
            <p:nvPr/>
          </p:nvGraphicFramePr>
          <p:xfrm>
            <a:off x="5451402" y="3357562"/>
            <a:ext cx="1233727" cy="474510"/>
          </p:xfrm>
          <a:graphic>
            <a:graphicData uri="http://schemas.openxmlformats.org/presentationml/2006/ole">
              <p:oleObj spid="_x0000_s47113" name="Equation" r:id="rId10" imgW="507960" imgH="203040" progId="Equation.3">
                <p:embed/>
              </p:oleObj>
            </a:graphicData>
          </a:graphic>
        </p:graphicFrame>
      </p:grpSp>
      <p:graphicFrame>
        <p:nvGraphicFramePr>
          <p:cNvPr id="28" name="Object 12"/>
          <p:cNvGraphicFramePr>
            <a:graphicFrameLocks noChangeAspect="1"/>
          </p:cNvGraphicFramePr>
          <p:nvPr/>
        </p:nvGraphicFramePr>
        <p:xfrm>
          <a:off x="3000364" y="4857760"/>
          <a:ext cx="1077912" cy="569912"/>
        </p:xfrm>
        <a:graphic>
          <a:graphicData uri="http://schemas.openxmlformats.org/presentationml/2006/ole">
            <p:oleObj spid="_x0000_s47114" name="Equation" r:id="rId11" imgW="431640" imgH="203040" progId="Equation.3">
              <p:embed/>
            </p:oleObj>
          </a:graphicData>
        </a:graphic>
      </p:graphicFrame>
      <p:graphicFrame>
        <p:nvGraphicFramePr>
          <p:cNvPr id="29" name="Object 12"/>
          <p:cNvGraphicFramePr>
            <a:graphicFrameLocks noChangeAspect="1"/>
          </p:cNvGraphicFramePr>
          <p:nvPr/>
        </p:nvGraphicFramePr>
        <p:xfrm>
          <a:off x="5643570" y="4857760"/>
          <a:ext cx="950906" cy="454531"/>
        </p:xfrm>
        <a:graphic>
          <a:graphicData uri="http://schemas.openxmlformats.org/presentationml/2006/ole">
            <p:oleObj spid="_x0000_s47115" name="Equation" r:id="rId12" imgW="419040" imgH="177480" progId="Equation.3">
              <p:embed/>
            </p:oleObj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4286248" y="4929198"/>
            <a:ext cx="78581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وَ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85852" y="357166"/>
            <a:ext cx="6500858" cy="1261884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+mj-cs"/>
              </a:rPr>
              <a:t>البرهان:</a:t>
            </a:r>
            <a:endParaRPr lang="ar-SA" sz="2400" dirty="0" smtClean="0">
              <a:cs typeface="+mj-cs"/>
            </a:endParaRPr>
          </a:p>
          <a:p>
            <a:endParaRPr lang="ar-SA" sz="2400" dirty="0" smtClean="0">
              <a:cs typeface="+mj-cs"/>
            </a:endParaRPr>
          </a:p>
          <a:p>
            <a:r>
              <a:rPr lang="ar-SA" sz="2400" dirty="0" smtClean="0">
                <a:cs typeface="+mj-cs"/>
              </a:rPr>
              <a:t>أ- حيث أن </a:t>
            </a:r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2428860" y="1428736"/>
          <a:ext cx="3971925" cy="1104900"/>
        </p:xfrm>
        <a:graphic>
          <a:graphicData uri="http://schemas.openxmlformats.org/presentationml/2006/ole">
            <p:oleObj spid="_x0000_s48130" name="Equation" r:id="rId3" imgW="1663560" imgH="482400" progId="Equation.3">
              <p:embed/>
            </p:oleObj>
          </a:graphicData>
        </a:graphic>
      </p:graphicFrame>
      <p:grpSp>
        <p:nvGrpSpPr>
          <p:cNvPr id="2" name="Group 13"/>
          <p:cNvGrpSpPr/>
          <p:nvPr/>
        </p:nvGrpSpPr>
        <p:grpSpPr>
          <a:xfrm>
            <a:off x="1714480" y="2714620"/>
            <a:ext cx="5786478" cy="624212"/>
            <a:chOff x="2214546" y="3071810"/>
            <a:chExt cx="5786478" cy="624212"/>
          </a:xfrm>
        </p:grpSpPr>
        <p:sp>
          <p:nvSpPr>
            <p:cNvPr id="11" name="TextBox 10"/>
            <p:cNvSpPr txBox="1"/>
            <p:nvPr/>
          </p:nvSpPr>
          <p:spPr>
            <a:xfrm>
              <a:off x="3571868" y="3143248"/>
              <a:ext cx="442915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فإن             معكوس        أي أن </a:t>
              </a:r>
              <a:endParaRPr lang="ar-SA" sz="2400" dirty="0"/>
            </a:p>
          </p:txBody>
        </p:sp>
        <p:graphicFrame>
          <p:nvGraphicFramePr>
            <p:cNvPr id="12" name="Object 4"/>
            <p:cNvGraphicFramePr>
              <a:graphicFrameLocks noChangeAspect="1"/>
            </p:cNvGraphicFramePr>
            <p:nvPr/>
          </p:nvGraphicFramePr>
          <p:xfrm>
            <a:off x="2214546" y="3143248"/>
            <a:ext cx="2152645" cy="552774"/>
          </p:xfrm>
          <a:graphic>
            <a:graphicData uri="http://schemas.openxmlformats.org/presentationml/2006/ole">
              <p:oleObj spid="_x0000_s48131" name="Equation" r:id="rId4" imgW="901440" imgH="241200" progId="Equation.3">
                <p:embed/>
              </p:oleObj>
            </a:graphicData>
          </a:graphic>
        </p:graphicFrame>
        <p:graphicFrame>
          <p:nvGraphicFramePr>
            <p:cNvPr id="23558" name="Object 6"/>
            <p:cNvGraphicFramePr>
              <a:graphicFrameLocks noChangeAspect="1"/>
            </p:cNvGraphicFramePr>
            <p:nvPr/>
          </p:nvGraphicFramePr>
          <p:xfrm>
            <a:off x="6572264" y="3071810"/>
            <a:ext cx="969963" cy="523875"/>
          </p:xfrm>
          <a:graphic>
            <a:graphicData uri="http://schemas.openxmlformats.org/presentationml/2006/ole">
              <p:oleObj spid="_x0000_s48132" name="Equation" r:id="rId5" imgW="406080" imgH="228600" progId="Equation.3">
                <p:embed/>
              </p:oleObj>
            </a:graphicData>
          </a:graphic>
        </p:graphicFrame>
        <p:graphicFrame>
          <p:nvGraphicFramePr>
            <p:cNvPr id="23559" name="Object 7"/>
            <p:cNvGraphicFramePr>
              <a:graphicFrameLocks noChangeAspect="1"/>
            </p:cNvGraphicFramePr>
            <p:nvPr/>
          </p:nvGraphicFramePr>
          <p:xfrm>
            <a:off x="5214942" y="3214686"/>
            <a:ext cx="455613" cy="377825"/>
          </p:xfrm>
          <a:graphic>
            <a:graphicData uri="http://schemas.openxmlformats.org/presentationml/2006/ole">
              <p:oleObj spid="_x0000_s48133" name="Equation" r:id="rId6" imgW="190440" imgH="164880" progId="Equation.3">
                <p:embed/>
              </p:oleObj>
            </a:graphicData>
          </a:graphic>
        </p:graphicFrame>
      </p:grpSp>
      <p:grpSp>
        <p:nvGrpSpPr>
          <p:cNvPr id="3" name="Group 19"/>
          <p:cNvGrpSpPr/>
          <p:nvPr/>
        </p:nvGrpSpPr>
        <p:grpSpPr>
          <a:xfrm>
            <a:off x="1571604" y="3857628"/>
            <a:ext cx="6215106" cy="1254130"/>
            <a:chOff x="1571604" y="3857628"/>
            <a:chExt cx="6215106" cy="1254130"/>
          </a:xfrm>
        </p:grpSpPr>
        <p:sp>
          <p:nvSpPr>
            <p:cNvPr id="15" name="TextBox 14"/>
            <p:cNvSpPr txBox="1"/>
            <p:nvPr/>
          </p:nvSpPr>
          <p:spPr>
            <a:xfrm>
              <a:off x="1571604" y="3857628"/>
              <a:ext cx="6215106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ب- من تعريف المعكوس نجد أن                             ومن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ذلك نستنتج أن      هو معكوس         أي أن  </a:t>
              </a:r>
              <a:endParaRPr lang="ar-SA" sz="2400" dirty="0"/>
            </a:p>
          </p:txBody>
        </p:sp>
        <p:graphicFrame>
          <p:nvGraphicFramePr>
            <p:cNvPr id="23560" name="Object 8"/>
            <p:cNvGraphicFramePr>
              <a:graphicFrameLocks noChangeAspect="1"/>
            </p:cNvGraphicFramePr>
            <p:nvPr/>
          </p:nvGraphicFramePr>
          <p:xfrm>
            <a:off x="2285984" y="3857628"/>
            <a:ext cx="2216150" cy="466722"/>
          </p:xfrm>
          <a:graphic>
            <a:graphicData uri="http://schemas.openxmlformats.org/presentationml/2006/ole">
              <p:oleObj spid="_x0000_s48134" name="Equation" r:id="rId7" imgW="927000" imgH="203040" progId="Equation.3">
                <p:embed/>
              </p:oleObj>
            </a:graphicData>
          </a:graphic>
        </p:graphicFrame>
        <p:graphicFrame>
          <p:nvGraphicFramePr>
            <p:cNvPr id="17" name="Object 6"/>
            <p:cNvGraphicFramePr>
              <a:graphicFrameLocks noChangeAspect="1"/>
            </p:cNvGraphicFramePr>
            <p:nvPr/>
          </p:nvGraphicFramePr>
          <p:xfrm>
            <a:off x="5929322" y="4714884"/>
            <a:ext cx="303213" cy="319087"/>
          </p:xfrm>
          <a:graphic>
            <a:graphicData uri="http://schemas.openxmlformats.org/presentationml/2006/ole">
              <p:oleObj spid="_x0000_s48135" name="Equation" r:id="rId8" imgW="126720" imgH="139680" progId="Equation.3">
                <p:embed/>
              </p:oleObj>
            </a:graphicData>
          </a:graphic>
        </p:graphicFrame>
        <p:graphicFrame>
          <p:nvGraphicFramePr>
            <p:cNvPr id="18" name="Object 6"/>
            <p:cNvGraphicFramePr>
              <a:graphicFrameLocks noChangeAspect="1"/>
            </p:cNvGraphicFramePr>
            <p:nvPr/>
          </p:nvGraphicFramePr>
          <p:xfrm>
            <a:off x="4143372" y="4572008"/>
            <a:ext cx="514350" cy="465138"/>
          </p:xfrm>
          <a:graphic>
            <a:graphicData uri="http://schemas.openxmlformats.org/presentationml/2006/ole">
              <p:oleObj spid="_x0000_s48136" name="Equation" r:id="rId9" imgW="215640" imgH="203040" progId="Equation.3">
                <p:embed/>
              </p:oleObj>
            </a:graphicData>
          </a:graphic>
        </p:graphicFrame>
        <p:graphicFrame>
          <p:nvGraphicFramePr>
            <p:cNvPr id="23563" name="Object 11"/>
            <p:cNvGraphicFramePr>
              <a:graphicFrameLocks noChangeAspect="1"/>
            </p:cNvGraphicFramePr>
            <p:nvPr/>
          </p:nvGraphicFramePr>
          <p:xfrm>
            <a:off x="1785918" y="4500570"/>
            <a:ext cx="1547813" cy="611188"/>
          </p:xfrm>
          <a:graphic>
            <a:graphicData uri="http://schemas.openxmlformats.org/presentationml/2006/ole">
              <p:oleObj spid="_x0000_s48137" name="Equation" r:id="rId10" imgW="647640" imgH="2664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1714480" y="428604"/>
            <a:ext cx="6072230" cy="1168404"/>
            <a:chOff x="1714480" y="428604"/>
            <a:chExt cx="6072230" cy="1168404"/>
          </a:xfrm>
        </p:grpSpPr>
        <p:sp>
          <p:nvSpPr>
            <p:cNvPr id="5" name="TextBox 4"/>
            <p:cNvSpPr txBox="1"/>
            <p:nvPr/>
          </p:nvSpPr>
          <p:spPr>
            <a:xfrm>
              <a:off x="3357554" y="428604"/>
              <a:ext cx="442915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ج- تتحقق هذه العلاقة لأن </a:t>
              </a:r>
              <a:endParaRPr lang="ar-SA" sz="2400" dirty="0"/>
            </a:p>
          </p:txBody>
        </p:sp>
        <p:graphicFrame>
          <p:nvGraphicFramePr>
            <p:cNvPr id="7" name="Object 8"/>
            <p:cNvGraphicFramePr>
              <a:graphicFrameLocks noChangeAspect="1"/>
            </p:cNvGraphicFramePr>
            <p:nvPr/>
          </p:nvGraphicFramePr>
          <p:xfrm>
            <a:off x="1714480" y="1071546"/>
            <a:ext cx="5221288" cy="525462"/>
          </p:xfrm>
          <a:graphic>
            <a:graphicData uri="http://schemas.openxmlformats.org/presentationml/2006/ole">
              <p:oleObj spid="_x0000_s49154" name="Equation" r:id="rId3" imgW="2184120" imgH="228600" progId="Equation.3">
                <p:embed/>
              </p:oleObj>
            </a:graphicData>
          </a:graphic>
        </p:graphicFrame>
      </p:grpSp>
      <p:sp>
        <p:nvSpPr>
          <p:cNvPr id="9" name="TextBox 8"/>
          <p:cNvSpPr txBox="1"/>
          <p:nvPr/>
        </p:nvSpPr>
        <p:spPr>
          <a:xfrm>
            <a:off x="928662" y="2071678"/>
            <a:ext cx="7000924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د- نلاحظ أن                حلاً للمعادلة              وذلك لأن      </a:t>
            </a:r>
          </a:p>
          <a:p>
            <a:endParaRPr lang="ar-SA" sz="2400" dirty="0" smtClean="0"/>
          </a:p>
          <a:p>
            <a:r>
              <a:rPr lang="ar-SA" sz="2400" dirty="0" smtClean="0"/>
              <a:t>                                            أي أن               تحقق </a:t>
            </a:r>
          </a:p>
          <a:p>
            <a:endParaRPr lang="ar-SA" sz="2400" dirty="0" smtClean="0"/>
          </a:p>
          <a:p>
            <a:r>
              <a:rPr lang="ar-SA" sz="2400" dirty="0" smtClean="0"/>
              <a:t>المعادلة             . الآن نفرض أن            حل آخر للمعادلة                    </a:t>
            </a:r>
          </a:p>
          <a:p>
            <a:endParaRPr lang="ar-SA" sz="2400" dirty="0" smtClean="0"/>
          </a:p>
          <a:p>
            <a:r>
              <a:rPr lang="ar-SA" sz="2400" dirty="0" smtClean="0"/>
              <a:t>أي أن             ومن ثم</a:t>
            </a:r>
          </a:p>
          <a:p>
            <a:endParaRPr lang="ar-SA" sz="2400" dirty="0" smtClean="0"/>
          </a:p>
          <a:p>
            <a:r>
              <a:rPr lang="ar-SA" sz="2400" dirty="0" smtClean="0"/>
              <a:t>أي أن               حل وحيد للمعادلة            .</a:t>
            </a:r>
          </a:p>
          <a:p>
            <a:endParaRPr lang="ar-SA" sz="2400" dirty="0" smtClean="0"/>
          </a:p>
          <a:p>
            <a:r>
              <a:rPr lang="ar-SA" sz="2400" dirty="0" smtClean="0"/>
              <a:t>بالمثل اثبتي أن               حل وحيد للمعادلة             .</a:t>
            </a:r>
            <a:endParaRPr lang="ar-SA" sz="2400" dirty="0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3071802" y="2071678"/>
          <a:ext cx="879474" cy="419916"/>
        </p:xfrm>
        <a:graphic>
          <a:graphicData uri="http://schemas.openxmlformats.org/presentationml/2006/ole">
            <p:oleObj spid="_x0000_s49155" name="Equation" r:id="rId4" imgW="419040" imgH="177480" progId="Equation.3">
              <p:embed/>
            </p:oleObj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5214938" y="5684838"/>
          <a:ext cx="1119187" cy="541337"/>
        </p:xfrm>
        <a:graphic>
          <a:graphicData uri="http://schemas.openxmlformats.org/presentationml/2006/ole">
            <p:oleObj spid="_x0000_s49156" name="Equation" r:id="rId5" imgW="533160" imgH="228600" progId="Equation.3">
              <p:embed/>
            </p:oleObj>
          </a:graphicData>
        </a:graphic>
      </p:graphicFrame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4357686" y="2714620"/>
          <a:ext cx="3278188" cy="541337"/>
        </p:xfrm>
        <a:graphic>
          <a:graphicData uri="http://schemas.openxmlformats.org/presentationml/2006/ole">
            <p:oleObj spid="_x0000_s49157" name="Equation" r:id="rId6" imgW="1562040" imgH="228600" progId="Equation.3">
              <p:embed/>
            </p:oleObj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2500298" y="2714620"/>
          <a:ext cx="1071570" cy="528946"/>
        </p:xfrm>
        <a:graphic>
          <a:graphicData uri="http://schemas.openxmlformats.org/presentationml/2006/ole">
            <p:oleObj spid="_x0000_s49158" name="Equation" r:id="rId7" imgW="533160" imgH="203040" progId="Equation.3">
              <p:embed/>
            </p:oleObj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6000760" y="3571876"/>
          <a:ext cx="879475" cy="420687"/>
        </p:xfrm>
        <a:graphic>
          <a:graphicData uri="http://schemas.openxmlformats.org/presentationml/2006/ole">
            <p:oleObj spid="_x0000_s49159" name="Equation" r:id="rId8" imgW="419040" imgH="177480" progId="Equation.3">
              <p:embed/>
            </p:oleObj>
          </a:graphicData>
        </a:graphic>
      </p:graphicFrame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3571868" y="3643314"/>
          <a:ext cx="798512" cy="330200"/>
        </p:xfrm>
        <a:graphic>
          <a:graphicData uri="http://schemas.openxmlformats.org/presentationml/2006/ole">
            <p:oleObj spid="_x0000_s49160" name="Equation" r:id="rId9" imgW="380880" imgH="139680" progId="Equation.3">
              <p:embed/>
            </p:oleObj>
          </a:graphicData>
        </a:graphic>
      </p:graphicFrame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857224" y="3571876"/>
          <a:ext cx="879475" cy="420687"/>
        </p:xfrm>
        <a:graphic>
          <a:graphicData uri="http://schemas.openxmlformats.org/presentationml/2006/ole">
            <p:oleObj spid="_x0000_s49161" name="Equation" r:id="rId10" imgW="419040" imgH="177480" progId="Equation.3">
              <p:embed/>
            </p:oleObj>
          </a:graphicData>
        </a:graphic>
      </p:graphicFrame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6286512" y="4286256"/>
          <a:ext cx="987425" cy="420688"/>
        </p:xfrm>
        <a:graphic>
          <a:graphicData uri="http://schemas.openxmlformats.org/presentationml/2006/ole">
            <p:oleObj spid="_x0000_s49162" name="Equation" r:id="rId11" imgW="469800" imgH="177480" progId="Equation.3">
              <p:embed/>
            </p:oleObj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/>
        </p:nvGraphicFramePr>
        <p:xfrm>
          <a:off x="285720" y="4214818"/>
          <a:ext cx="5040313" cy="525462"/>
        </p:xfrm>
        <a:graphic>
          <a:graphicData uri="http://schemas.openxmlformats.org/presentationml/2006/ole">
            <p:oleObj spid="_x0000_s49163" name="Equation" r:id="rId12" imgW="2108160" imgH="228600" progId="Equation.3">
              <p:embed/>
            </p:oleObj>
          </a:graphicData>
        </a:graphic>
      </p:graphicFrame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6072198" y="4929198"/>
          <a:ext cx="1119188" cy="481013"/>
        </p:xfrm>
        <a:graphic>
          <a:graphicData uri="http://schemas.openxmlformats.org/presentationml/2006/ole">
            <p:oleObj spid="_x0000_s49164" name="Equation" r:id="rId13" imgW="533160" imgH="203040" progId="Equation.3">
              <p:embed/>
            </p:oleObj>
          </a:graphicData>
        </a:graphic>
      </p:graphicFrame>
      <p:graphicFrame>
        <p:nvGraphicFramePr>
          <p:cNvPr id="24589" name="Object 13"/>
          <p:cNvGraphicFramePr>
            <a:graphicFrameLocks noChangeAspect="1"/>
          </p:cNvGraphicFramePr>
          <p:nvPr/>
        </p:nvGraphicFramePr>
        <p:xfrm>
          <a:off x="3357554" y="5000636"/>
          <a:ext cx="879475" cy="420687"/>
        </p:xfrm>
        <a:graphic>
          <a:graphicData uri="http://schemas.openxmlformats.org/presentationml/2006/ole">
            <p:oleObj spid="_x0000_s49165" name="Equation" r:id="rId14" imgW="419040" imgH="177480" progId="Equation.3">
              <p:embed/>
            </p:oleObj>
          </a:graphicData>
        </a:graphic>
      </p:graphicFrame>
      <p:graphicFrame>
        <p:nvGraphicFramePr>
          <p:cNvPr id="24590" name="Object 14"/>
          <p:cNvGraphicFramePr>
            <a:graphicFrameLocks noChangeAspect="1"/>
          </p:cNvGraphicFramePr>
          <p:nvPr/>
        </p:nvGraphicFramePr>
        <p:xfrm>
          <a:off x="5429256" y="2000240"/>
          <a:ext cx="1119188" cy="481013"/>
        </p:xfrm>
        <a:graphic>
          <a:graphicData uri="http://schemas.openxmlformats.org/presentationml/2006/ole">
            <p:oleObj spid="_x0000_s49166" name="Equation" r:id="rId15" imgW="533160" imgH="203040" progId="Equation.3">
              <p:embed/>
            </p:oleObj>
          </a:graphicData>
        </a:graphic>
      </p:graphicFrame>
      <p:graphicFrame>
        <p:nvGraphicFramePr>
          <p:cNvPr id="24591" name="Object 15"/>
          <p:cNvGraphicFramePr>
            <a:graphicFrameLocks noChangeAspect="1"/>
          </p:cNvGraphicFramePr>
          <p:nvPr/>
        </p:nvGraphicFramePr>
        <p:xfrm>
          <a:off x="2357423" y="5684702"/>
          <a:ext cx="1000132" cy="528789"/>
        </p:xfrm>
        <a:graphic>
          <a:graphicData uri="http://schemas.openxmlformats.org/presentationml/2006/ole">
            <p:oleObj spid="_x0000_s49167" name="Equation" r:id="rId16" imgW="43164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857224" y="500042"/>
            <a:ext cx="6786610" cy="5016758"/>
            <a:chOff x="1285852" y="1714488"/>
            <a:chExt cx="6286544" cy="5016758"/>
          </a:xfrm>
        </p:grpSpPr>
        <p:sp>
          <p:nvSpPr>
            <p:cNvPr id="7" name="TextBox 6"/>
            <p:cNvSpPr txBox="1"/>
            <p:nvPr/>
          </p:nvSpPr>
          <p:spPr>
            <a:xfrm>
              <a:off x="1285852" y="1714488"/>
              <a:ext cx="6286544" cy="501675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ملاحظات:</a:t>
              </a:r>
            </a:p>
            <a:p>
              <a:r>
                <a:rPr lang="ar-SA" sz="2800" b="1" dirty="0" smtClean="0">
                  <a:cs typeface="+mj-cs"/>
                </a:rPr>
                <a:t> </a:t>
              </a:r>
            </a:p>
            <a:p>
              <a:r>
                <a:rPr lang="ar-SA" sz="2400" dirty="0" smtClean="0">
                  <a:cs typeface="+mj-cs"/>
                </a:rPr>
                <a:t>إذا كانت       زمرة،              ،                        فإن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1-                               </a:t>
              </a:r>
            </a:p>
            <a:p>
              <a:r>
                <a:rPr lang="ar-SA" sz="2400" dirty="0" smtClean="0">
                  <a:cs typeface="+mj-cs"/>
                </a:rPr>
                <a:t>               </a:t>
              </a:r>
            </a:p>
            <a:p>
              <a:r>
                <a:rPr lang="ar-SA" sz="2400" dirty="0" smtClean="0">
                  <a:cs typeface="+mj-cs"/>
                </a:rPr>
                <a:t>2-                                        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3- 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4-                                            5-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6- </a:t>
              </a:r>
            </a:p>
          </p:txBody>
        </p:sp>
        <p:graphicFrame>
          <p:nvGraphicFramePr>
            <p:cNvPr id="8" name="Object 2"/>
            <p:cNvGraphicFramePr>
              <a:graphicFrameLocks noChangeAspect="1"/>
            </p:cNvGraphicFramePr>
            <p:nvPr/>
          </p:nvGraphicFramePr>
          <p:xfrm>
            <a:off x="6381261" y="2571744"/>
            <a:ext cx="442061" cy="428625"/>
          </p:xfrm>
          <a:graphic>
            <a:graphicData uri="http://schemas.openxmlformats.org/presentationml/2006/ole">
              <p:oleObj spid="_x0000_s50178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9" name="Object 3"/>
            <p:cNvGraphicFramePr>
              <a:graphicFrameLocks noChangeAspect="1"/>
            </p:cNvGraphicFramePr>
            <p:nvPr/>
          </p:nvGraphicFramePr>
          <p:xfrm>
            <a:off x="4726908" y="2571744"/>
            <a:ext cx="967606" cy="407987"/>
          </p:xfrm>
          <a:graphic>
            <a:graphicData uri="http://schemas.openxmlformats.org/presentationml/2006/ole">
              <p:oleObj spid="_x0000_s50179" name="Equation" r:id="rId4" imgW="380880" imgH="177480" progId="Equation.3">
                <p:embed/>
              </p:oleObj>
            </a:graphicData>
          </a:graphic>
        </p:graphicFrame>
        <p:graphicFrame>
          <p:nvGraphicFramePr>
            <p:cNvPr id="10" name="Object 4"/>
            <p:cNvGraphicFramePr>
              <a:graphicFrameLocks noChangeAspect="1"/>
            </p:cNvGraphicFramePr>
            <p:nvPr/>
          </p:nvGraphicFramePr>
          <p:xfrm>
            <a:off x="6023912" y="3257559"/>
            <a:ext cx="969077" cy="465137"/>
          </p:xfrm>
          <a:graphic>
            <a:graphicData uri="http://schemas.openxmlformats.org/presentationml/2006/ole">
              <p:oleObj spid="_x0000_s50180" name="Equation" r:id="rId5" imgW="406080" imgH="203040" progId="Equation.3">
                <p:embed/>
              </p:oleObj>
            </a:graphicData>
          </a:graphic>
        </p:graphicFrame>
      </p:grpSp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2714612" y="1285860"/>
          <a:ext cx="1636712" cy="523875"/>
        </p:xfrm>
        <a:graphic>
          <a:graphicData uri="http://schemas.openxmlformats.org/presentationml/2006/ole">
            <p:oleObj spid="_x0000_s50181" name="Equation" r:id="rId6" imgW="596880" imgH="228600" progId="Equation.3">
              <p:embed/>
            </p:oleObj>
          </a:graphicData>
        </a:graphic>
      </p:graphicFrame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4186238" y="2657475"/>
          <a:ext cx="2586037" cy="666750"/>
        </p:xfrm>
        <a:graphic>
          <a:graphicData uri="http://schemas.openxmlformats.org/presentationml/2006/ole">
            <p:oleObj spid="_x0000_s50182" name="Equation" r:id="rId7" imgW="1002960" imgH="291960" progId="Equation.3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3257550" y="3443288"/>
          <a:ext cx="3598863" cy="668337"/>
        </p:xfrm>
        <a:graphic>
          <a:graphicData uri="http://schemas.openxmlformats.org/presentationml/2006/ole">
            <p:oleObj spid="_x0000_s50183" name="Equation" r:id="rId8" imgW="1396800" imgH="291960" progId="Equation.3">
              <p:embed/>
            </p:oleObj>
          </a:graphicData>
        </a:graphic>
      </p:graphicFrame>
      <p:graphicFrame>
        <p:nvGraphicFramePr>
          <p:cNvPr id="13" name="Object 4"/>
          <p:cNvGraphicFramePr>
            <a:graphicFrameLocks noChangeAspect="1"/>
          </p:cNvGraphicFramePr>
          <p:nvPr/>
        </p:nvGraphicFramePr>
        <p:xfrm>
          <a:off x="5300663" y="4186238"/>
          <a:ext cx="1963737" cy="465137"/>
        </p:xfrm>
        <a:graphic>
          <a:graphicData uri="http://schemas.openxmlformats.org/presentationml/2006/ole">
            <p:oleObj spid="_x0000_s50184" name="Equation" r:id="rId9" imgW="761760" imgH="203040" progId="Equation.3">
              <p:embed/>
            </p:oleObj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1643042" y="4143380"/>
          <a:ext cx="1865312" cy="611187"/>
        </p:xfrm>
        <a:graphic>
          <a:graphicData uri="http://schemas.openxmlformats.org/presentationml/2006/ole">
            <p:oleObj spid="_x0000_s50185" name="Equation" r:id="rId10" imgW="723600" imgH="266400" progId="Equation.3">
              <p:embed/>
            </p:oleObj>
          </a:graphicData>
        </a:graphic>
      </p:graphicFrame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4643438" y="4929198"/>
          <a:ext cx="2328858" cy="611188"/>
        </p:xfrm>
        <a:graphic>
          <a:graphicData uri="http://schemas.openxmlformats.org/presentationml/2006/ole">
            <p:oleObj spid="_x0000_s50186" name="Equation" r:id="rId11" imgW="118080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857224" y="500042"/>
            <a:ext cx="6786610" cy="3847207"/>
            <a:chOff x="1285852" y="1714488"/>
            <a:chExt cx="6286544" cy="3847207"/>
          </a:xfrm>
        </p:grpSpPr>
        <p:sp>
          <p:nvSpPr>
            <p:cNvPr id="7" name="TextBox 6"/>
            <p:cNvSpPr txBox="1"/>
            <p:nvPr/>
          </p:nvSpPr>
          <p:spPr>
            <a:xfrm>
              <a:off x="1285852" y="1714488"/>
              <a:ext cx="6286544" cy="384720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 </a:t>
              </a:r>
            </a:p>
            <a:p>
              <a:r>
                <a:rPr lang="ar-SA" sz="2400" dirty="0" smtClean="0">
                  <a:cs typeface="+mj-cs"/>
                </a:rPr>
                <a:t>إذا كانت       </a:t>
              </a:r>
              <a:r>
                <a:rPr lang="ar-SA" sz="2400" b="1" u="sng" dirty="0" smtClean="0">
                  <a:cs typeface="+mj-cs"/>
                </a:rPr>
                <a:t>زمرة جمع </a:t>
              </a:r>
              <a:r>
                <a:rPr lang="ar-SA" sz="2400" dirty="0" smtClean="0">
                  <a:cs typeface="+mj-cs"/>
                </a:rPr>
                <a:t>فإن ماسبق يؤول إلى :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1-                               </a:t>
              </a:r>
            </a:p>
            <a:p>
              <a:r>
                <a:rPr lang="ar-SA" sz="2400" dirty="0" smtClean="0">
                  <a:cs typeface="+mj-cs"/>
                </a:rPr>
                <a:t>               </a:t>
              </a:r>
            </a:p>
            <a:p>
              <a:r>
                <a:rPr lang="ar-SA" sz="2400" dirty="0" smtClean="0">
                  <a:cs typeface="+mj-cs"/>
                </a:rPr>
                <a:t>2-                                        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3- 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4- </a:t>
              </a:r>
            </a:p>
          </p:txBody>
        </p:sp>
        <p:graphicFrame>
          <p:nvGraphicFramePr>
            <p:cNvPr id="8" name="Object 2"/>
            <p:cNvGraphicFramePr>
              <a:graphicFrameLocks noChangeAspect="1"/>
            </p:cNvGraphicFramePr>
            <p:nvPr/>
          </p:nvGraphicFramePr>
          <p:xfrm>
            <a:off x="6248913" y="2143116"/>
            <a:ext cx="442061" cy="428625"/>
          </p:xfrm>
          <a:graphic>
            <a:graphicData uri="http://schemas.openxmlformats.org/presentationml/2006/ole">
              <p:oleObj spid="_x0000_s51202" name="Equation" r:id="rId3" imgW="164880" imgH="177480" progId="Equation.3">
                <p:embed/>
              </p:oleObj>
            </a:graphicData>
          </a:graphic>
        </p:graphicFrame>
      </p:grp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5857884" y="1571612"/>
          <a:ext cx="1276350" cy="463550"/>
        </p:xfrm>
        <a:graphic>
          <a:graphicData uri="http://schemas.openxmlformats.org/presentationml/2006/ole">
            <p:oleObj spid="_x0000_s51203" name="Equation" r:id="rId4" imgW="495000" imgH="203040" progId="Equation.3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3071802" y="2357430"/>
          <a:ext cx="4024313" cy="523875"/>
        </p:xfrm>
        <a:graphic>
          <a:graphicData uri="http://schemas.openxmlformats.org/presentationml/2006/ole">
            <p:oleObj spid="_x0000_s51204" name="Equation" r:id="rId5" imgW="1562040" imgH="228600" progId="Equation.3">
              <p:embed/>
            </p:oleObj>
          </a:graphicData>
        </a:graphic>
      </p:graphicFrame>
      <p:graphicFrame>
        <p:nvGraphicFramePr>
          <p:cNvPr id="13" name="Object 4"/>
          <p:cNvGraphicFramePr>
            <a:graphicFrameLocks noChangeAspect="1"/>
          </p:cNvGraphicFramePr>
          <p:nvPr/>
        </p:nvGraphicFramePr>
        <p:xfrm>
          <a:off x="4143372" y="3071810"/>
          <a:ext cx="2978150" cy="493712"/>
        </p:xfrm>
        <a:graphic>
          <a:graphicData uri="http://schemas.openxmlformats.org/presentationml/2006/ole">
            <p:oleObj spid="_x0000_s51205" name="Equation" r:id="rId6" imgW="1155600" imgH="215640" progId="Equation.3">
              <p:embed/>
            </p:oleObj>
          </a:graphicData>
        </a:graphic>
      </p:graphicFrame>
      <p:graphicFrame>
        <p:nvGraphicFramePr>
          <p:cNvPr id="26635" name="Object 11"/>
          <p:cNvGraphicFramePr>
            <a:graphicFrameLocks noChangeAspect="1"/>
          </p:cNvGraphicFramePr>
          <p:nvPr/>
        </p:nvGraphicFramePr>
        <p:xfrm>
          <a:off x="4643438" y="3786190"/>
          <a:ext cx="2355850" cy="493712"/>
        </p:xfrm>
        <a:graphic>
          <a:graphicData uri="http://schemas.openxmlformats.org/presentationml/2006/ole">
            <p:oleObj spid="_x0000_s51206" name="Equation" r:id="rId7" imgW="9144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500034" y="500042"/>
            <a:ext cx="7143800" cy="2800767"/>
            <a:chOff x="954981" y="1714488"/>
            <a:chExt cx="6617415" cy="2800767"/>
          </a:xfrm>
        </p:grpSpPr>
        <p:sp>
          <p:nvSpPr>
            <p:cNvPr id="7" name="TextBox 6"/>
            <p:cNvSpPr txBox="1"/>
            <p:nvPr/>
          </p:nvSpPr>
          <p:spPr>
            <a:xfrm>
              <a:off x="954981" y="1714488"/>
              <a:ext cx="6617415" cy="280076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تعريف 2-11:</a:t>
              </a:r>
            </a:p>
            <a:p>
              <a:r>
                <a:rPr lang="ar-SA" sz="2800" b="1" dirty="0" smtClean="0">
                  <a:cs typeface="+mj-cs"/>
                </a:rPr>
                <a:t> </a:t>
              </a:r>
            </a:p>
            <a:p>
              <a:r>
                <a:rPr lang="ar-SA" sz="2400" dirty="0" smtClean="0">
                  <a:cs typeface="+mj-cs"/>
                </a:rPr>
                <a:t>لتكن        زمرة وَ               إذا كانت     هي أصغر عدد صحيح موجب                                   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يحقق أن                  فإن      تسمى </a:t>
              </a:r>
              <a:r>
                <a:rPr lang="ar-SA" sz="2400" b="1" dirty="0" smtClean="0">
                  <a:cs typeface="+mj-cs"/>
                </a:rPr>
                <a:t>رتبة</a:t>
              </a:r>
              <a:r>
                <a:rPr lang="ar-SA" sz="2400" dirty="0" smtClean="0">
                  <a:cs typeface="+mj-cs"/>
                </a:rPr>
                <a:t>       </a:t>
              </a:r>
              <a:r>
                <a:rPr lang="en-US" sz="2400" dirty="0" smtClean="0">
                  <a:cs typeface="+mj-cs"/>
                </a:rPr>
                <a:t>(order of x)</a:t>
              </a:r>
              <a:r>
                <a:rPr lang="ar-SA" sz="2400" dirty="0" smtClean="0">
                  <a:cs typeface="+mj-cs"/>
                </a:rPr>
                <a:t> ويُرمز لها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بالرمز         أو            .  </a:t>
              </a:r>
            </a:p>
          </p:txBody>
        </p:sp>
        <p:graphicFrame>
          <p:nvGraphicFramePr>
            <p:cNvPr id="8" name="Object 2"/>
            <p:cNvGraphicFramePr>
              <a:graphicFrameLocks noChangeAspect="1"/>
            </p:cNvGraphicFramePr>
            <p:nvPr/>
          </p:nvGraphicFramePr>
          <p:xfrm>
            <a:off x="6579784" y="2571744"/>
            <a:ext cx="442061" cy="428625"/>
          </p:xfrm>
          <a:graphic>
            <a:graphicData uri="http://schemas.openxmlformats.org/presentationml/2006/ole">
              <p:oleObj spid="_x0000_s52226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9" name="Object 3"/>
            <p:cNvGraphicFramePr>
              <a:graphicFrameLocks noChangeAspect="1"/>
            </p:cNvGraphicFramePr>
            <p:nvPr/>
          </p:nvGraphicFramePr>
          <p:xfrm>
            <a:off x="4859256" y="2571744"/>
            <a:ext cx="967606" cy="407987"/>
          </p:xfrm>
          <a:graphic>
            <a:graphicData uri="http://schemas.openxmlformats.org/presentationml/2006/ole">
              <p:oleObj spid="_x0000_s52227" name="Equation" r:id="rId4" imgW="380880" imgH="177480" progId="Equation.3">
                <p:embed/>
              </p:oleObj>
            </a:graphicData>
          </a:graphic>
        </p:graphicFrame>
      </p:grpSp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3500430" y="1428736"/>
          <a:ext cx="347663" cy="320675"/>
        </p:xfrm>
        <a:graphic>
          <a:graphicData uri="http://schemas.openxmlformats.org/presentationml/2006/ole">
            <p:oleObj spid="_x0000_s52228" name="Equation" r:id="rId5" imgW="126720" imgH="139680" progId="Equation.3">
              <p:embed/>
            </p:oleObj>
          </a:graphicData>
        </a:graphic>
      </p:graphicFrame>
      <p:graphicFrame>
        <p:nvGraphicFramePr>
          <p:cNvPr id="27659" name="Object 11"/>
          <p:cNvGraphicFramePr>
            <a:graphicFrameLocks noChangeAspect="1"/>
          </p:cNvGraphicFramePr>
          <p:nvPr/>
        </p:nvGraphicFramePr>
        <p:xfrm>
          <a:off x="5429256" y="2071678"/>
          <a:ext cx="1081088" cy="463550"/>
        </p:xfrm>
        <a:graphic>
          <a:graphicData uri="http://schemas.openxmlformats.org/presentationml/2006/ole">
            <p:oleObj spid="_x0000_s52229" name="Equation" r:id="rId6" imgW="419040" imgH="203040" progId="Equation.3">
              <p:embed/>
            </p:oleObj>
          </a:graphicData>
        </a:graphic>
      </p:graphicFrame>
      <p:graphicFrame>
        <p:nvGraphicFramePr>
          <p:cNvPr id="27660" name="Object 12"/>
          <p:cNvGraphicFramePr>
            <a:graphicFrameLocks noChangeAspect="1"/>
          </p:cNvGraphicFramePr>
          <p:nvPr/>
        </p:nvGraphicFramePr>
        <p:xfrm>
          <a:off x="4643438" y="2143116"/>
          <a:ext cx="347662" cy="320675"/>
        </p:xfrm>
        <a:graphic>
          <a:graphicData uri="http://schemas.openxmlformats.org/presentationml/2006/ole">
            <p:oleObj spid="_x0000_s52230" name="Equation" r:id="rId7" imgW="126720" imgH="139680" progId="Equation.3">
              <p:embed/>
            </p:oleObj>
          </a:graphicData>
        </a:graphic>
      </p:graphicFrame>
      <p:graphicFrame>
        <p:nvGraphicFramePr>
          <p:cNvPr id="27661" name="Object 13"/>
          <p:cNvGraphicFramePr>
            <a:graphicFrameLocks noChangeAspect="1"/>
          </p:cNvGraphicFramePr>
          <p:nvPr/>
        </p:nvGraphicFramePr>
        <p:xfrm>
          <a:off x="3143240" y="2143116"/>
          <a:ext cx="347662" cy="320675"/>
        </p:xfrm>
        <a:graphic>
          <a:graphicData uri="http://schemas.openxmlformats.org/presentationml/2006/ole">
            <p:oleObj spid="_x0000_s52231" name="Equation" r:id="rId8" imgW="126720" imgH="139680" progId="Equation.3">
              <p:embed/>
            </p:oleObj>
          </a:graphicData>
        </a:graphic>
      </p:graphicFrame>
      <p:graphicFrame>
        <p:nvGraphicFramePr>
          <p:cNvPr id="27662" name="Object 14"/>
          <p:cNvGraphicFramePr>
            <a:graphicFrameLocks noChangeAspect="1"/>
          </p:cNvGraphicFramePr>
          <p:nvPr/>
        </p:nvGraphicFramePr>
        <p:xfrm>
          <a:off x="6376988" y="2727325"/>
          <a:ext cx="452437" cy="582613"/>
        </p:xfrm>
        <a:graphic>
          <a:graphicData uri="http://schemas.openxmlformats.org/presentationml/2006/ole">
            <p:oleObj spid="_x0000_s52232" name="Equation" r:id="rId9" imgW="164880" imgH="253800" progId="Equation.3">
              <p:embed/>
            </p:oleObj>
          </a:graphicData>
        </a:graphic>
      </p:graphicFrame>
      <p:graphicFrame>
        <p:nvGraphicFramePr>
          <p:cNvPr id="27663" name="Object 15"/>
          <p:cNvGraphicFramePr>
            <a:graphicFrameLocks noChangeAspect="1"/>
          </p:cNvGraphicFramePr>
          <p:nvPr/>
        </p:nvGraphicFramePr>
        <p:xfrm>
          <a:off x="5143504" y="2786058"/>
          <a:ext cx="903288" cy="495300"/>
        </p:xfrm>
        <a:graphic>
          <a:graphicData uri="http://schemas.openxmlformats.org/presentationml/2006/ole">
            <p:oleObj spid="_x0000_s52233" name="Equation" r:id="rId10" imgW="330120" imgH="21564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14348" y="3929066"/>
            <a:ext cx="728667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مثال:</a:t>
            </a:r>
          </a:p>
          <a:p>
            <a:r>
              <a:rPr lang="ar-SA" sz="2400" dirty="0" smtClean="0"/>
              <a:t>اثبتي أن                 زمرة ثم أوجدي رتبة كل عنصر فيها.</a:t>
            </a:r>
          </a:p>
        </p:txBody>
      </p:sp>
      <p:graphicFrame>
        <p:nvGraphicFramePr>
          <p:cNvPr id="27664" name="Object 16"/>
          <p:cNvGraphicFramePr>
            <a:graphicFrameLocks noChangeAspect="1"/>
          </p:cNvGraphicFramePr>
          <p:nvPr/>
        </p:nvGraphicFramePr>
        <p:xfrm>
          <a:off x="5715008" y="4286256"/>
          <a:ext cx="1392237" cy="523875"/>
        </p:xfrm>
        <a:graphic>
          <a:graphicData uri="http://schemas.openxmlformats.org/presentationml/2006/ole">
            <p:oleObj spid="_x0000_s52234" name="Equation" r:id="rId11" imgW="507960" imgH="228600" progId="Equation.3">
              <p:embed/>
            </p:oleObj>
          </a:graphicData>
        </a:graphic>
      </p:graphicFrame>
      <p:sp>
        <p:nvSpPr>
          <p:cNvPr id="14" name="Rectangle 13"/>
          <p:cNvSpPr/>
          <p:nvPr/>
        </p:nvSpPr>
        <p:spPr>
          <a:xfrm>
            <a:off x="285720" y="285728"/>
            <a:ext cx="8143932" cy="3214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857224" y="500042"/>
            <a:ext cx="6786610" cy="3170099"/>
            <a:chOff x="1285852" y="1714488"/>
            <a:chExt cx="6286544" cy="3170099"/>
          </a:xfrm>
        </p:grpSpPr>
        <p:sp>
          <p:nvSpPr>
            <p:cNvPr id="7" name="TextBox 6"/>
            <p:cNvSpPr txBox="1"/>
            <p:nvPr/>
          </p:nvSpPr>
          <p:spPr>
            <a:xfrm>
              <a:off x="1285852" y="1714488"/>
              <a:ext cx="6286544" cy="31700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مبرهنة2-12</a:t>
              </a:r>
              <a:r>
                <a:rPr lang="ar-SA" sz="2800" b="1" dirty="0" smtClean="0">
                  <a:cs typeface="+mj-cs"/>
                  <a:sym typeface="Wingdings" pitchFamily="2" charset="2"/>
                </a:rPr>
                <a:t>: </a:t>
              </a:r>
              <a:r>
                <a:rPr lang="ar-SA" sz="2400" b="1" dirty="0" smtClean="0">
                  <a:cs typeface="+mj-cs"/>
                  <a:sym typeface="Wingdings" pitchFamily="2" charset="2"/>
                </a:rPr>
                <a:t>(بدون برهان)</a:t>
              </a:r>
              <a:endParaRPr lang="ar-SA" sz="2400" b="1" dirty="0" smtClean="0">
                <a:cs typeface="+mj-cs"/>
              </a:endParaRPr>
            </a:p>
            <a:p>
              <a:r>
                <a:rPr lang="ar-SA" sz="2800" b="1" dirty="0" smtClean="0">
                  <a:cs typeface="+mj-cs"/>
                </a:rPr>
                <a:t> </a:t>
              </a:r>
            </a:p>
            <a:p>
              <a:r>
                <a:rPr lang="ar-SA" sz="2400" dirty="0" smtClean="0">
                  <a:cs typeface="+mj-cs"/>
                </a:rPr>
                <a:t>1-  إذا كانت       زمرة،                  فإن </a:t>
              </a:r>
            </a:p>
            <a:p>
              <a:endParaRPr lang="ar-SA" sz="2400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2- </a:t>
              </a:r>
              <a:r>
                <a:rPr lang="ar-SA" sz="2400" dirty="0" smtClean="0"/>
                <a:t>إذا كانت       زمرة منتهية فإن رتبة كل عنصر فيها منتهية.        </a:t>
              </a:r>
              <a:r>
                <a:rPr lang="ar-SA" sz="2400" dirty="0" smtClean="0">
                  <a:cs typeface="+mj-cs"/>
                </a:rPr>
                <a:t>                            </a:t>
              </a:r>
            </a:p>
            <a:p>
              <a:r>
                <a:rPr lang="ar-SA" sz="2400" dirty="0" smtClean="0">
                  <a:cs typeface="+mj-cs"/>
                </a:rPr>
                <a:t>               </a:t>
              </a:r>
            </a:p>
            <a:p>
              <a:r>
                <a:rPr lang="ar-SA" sz="2400" dirty="0" smtClean="0">
                  <a:cs typeface="+mj-cs"/>
                </a:rPr>
                <a:t>3-  إذا كانت       زمرة منتهية وَ              فإن        تقسم         .                                        </a:t>
              </a:r>
            </a:p>
            <a:p>
              <a:endParaRPr lang="ar-SA" sz="2400" dirty="0" smtClean="0">
                <a:cs typeface="+mj-cs"/>
              </a:endParaRPr>
            </a:p>
          </p:txBody>
        </p:sp>
        <p:graphicFrame>
          <p:nvGraphicFramePr>
            <p:cNvPr id="8" name="Object 2"/>
            <p:cNvGraphicFramePr>
              <a:graphicFrameLocks noChangeAspect="1"/>
            </p:cNvGraphicFramePr>
            <p:nvPr/>
          </p:nvGraphicFramePr>
          <p:xfrm>
            <a:off x="5918042" y="2571744"/>
            <a:ext cx="442061" cy="428625"/>
          </p:xfrm>
          <a:graphic>
            <a:graphicData uri="http://schemas.openxmlformats.org/presentationml/2006/ole">
              <p:oleObj spid="_x0000_s53250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9" name="Object 3"/>
            <p:cNvGraphicFramePr>
              <a:graphicFrameLocks noChangeAspect="1"/>
            </p:cNvGraphicFramePr>
            <p:nvPr/>
          </p:nvGraphicFramePr>
          <p:xfrm>
            <a:off x="4197514" y="2571744"/>
            <a:ext cx="967606" cy="407987"/>
          </p:xfrm>
          <a:graphic>
            <a:graphicData uri="http://schemas.openxmlformats.org/presentationml/2006/ole">
              <p:oleObj spid="_x0000_s53251" name="Equation" r:id="rId4" imgW="380880" imgH="177480" progId="Equation.3">
                <p:embed/>
              </p:oleObj>
            </a:graphicData>
          </a:graphic>
        </p:graphicFrame>
        <p:graphicFrame>
          <p:nvGraphicFramePr>
            <p:cNvPr id="10" name="Object 4"/>
            <p:cNvGraphicFramePr>
              <a:graphicFrameLocks noChangeAspect="1"/>
            </p:cNvGraphicFramePr>
            <p:nvPr/>
          </p:nvGraphicFramePr>
          <p:xfrm>
            <a:off x="2212290" y="2500306"/>
            <a:ext cx="1302886" cy="639763"/>
          </p:xfrm>
          <a:graphic>
            <a:graphicData uri="http://schemas.openxmlformats.org/presentationml/2006/ole">
              <p:oleObj spid="_x0000_s53252" name="Equation" r:id="rId5" imgW="545760" imgH="279360" progId="Equation.3">
                <p:embed/>
              </p:oleObj>
            </a:graphicData>
          </a:graphic>
        </p:graphicFrame>
      </p:grpSp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5857884" y="2071678"/>
          <a:ext cx="477225" cy="428625"/>
        </p:xfrm>
        <a:graphic>
          <a:graphicData uri="http://schemas.openxmlformats.org/presentationml/2006/ole">
            <p:oleObj spid="_x0000_s53253" name="Equation" r:id="rId6" imgW="164880" imgH="177480" progId="Equation.3">
              <p:embed/>
            </p:oleObj>
          </a:graphicData>
        </a:graphic>
      </p:graphicFrame>
      <p:graphicFrame>
        <p:nvGraphicFramePr>
          <p:cNvPr id="28684" name="Object 12"/>
          <p:cNvGraphicFramePr>
            <a:graphicFrameLocks noChangeAspect="1"/>
          </p:cNvGraphicFramePr>
          <p:nvPr/>
        </p:nvGraphicFramePr>
        <p:xfrm>
          <a:off x="5857884" y="2786058"/>
          <a:ext cx="477838" cy="428625"/>
        </p:xfrm>
        <a:graphic>
          <a:graphicData uri="http://schemas.openxmlformats.org/presentationml/2006/ole">
            <p:oleObj spid="_x0000_s53254" name="Equation" r:id="rId7" imgW="164880" imgH="177480" progId="Equation.3">
              <p:embed/>
            </p:oleObj>
          </a:graphicData>
        </a:graphic>
      </p:graphicFrame>
      <p:graphicFrame>
        <p:nvGraphicFramePr>
          <p:cNvPr id="18" name="Object 3"/>
          <p:cNvGraphicFramePr>
            <a:graphicFrameLocks noChangeAspect="1"/>
          </p:cNvGraphicFramePr>
          <p:nvPr/>
        </p:nvGraphicFramePr>
        <p:xfrm>
          <a:off x="3428992" y="2857496"/>
          <a:ext cx="1044575" cy="407987"/>
        </p:xfrm>
        <a:graphic>
          <a:graphicData uri="http://schemas.openxmlformats.org/presentationml/2006/ole">
            <p:oleObj spid="_x0000_s53255" name="Equation" r:id="rId8" imgW="380880" imgH="177480" progId="Equation.3">
              <p:embed/>
            </p:oleObj>
          </a:graphicData>
        </a:graphic>
      </p:graphicFrame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2500298" y="2714620"/>
          <a:ext cx="425450" cy="581025"/>
        </p:xfrm>
        <a:graphic>
          <a:graphicData uri="http://schemas.openxmlformats.org/presentationml/2006/ole">
            <p:oleObj spid="_x0000_s53256" name="Equation" r:id="rId9" imgW="164880" imgH="253800" progId="Equation.3">
              <p:embed/>
            </p:oleObj>
          </a:graphicData>
        </a:graphic>
      </p:graphicFrame>
      <p:graphicFrame>
        <p:nvGraphicFramePr>
          <p:cNvPr id="28687" name="Object 15"/>
          <p:cNvGraphicFramePr>
            <a:graphicFrameLocks noChangeAspect="1"/>
          </p:cNvGraphicFramePr>
          <p:nvPr/>
        </p:nvGraphicFramePr>
        <p:xfrm>
          <a:off x="1357290" y="2714620"/>
          <a:ext cx="587375" cy="612775"/>
        </p:xfrm>
        <a:graphic>
          <a:graphicData uri="http://schemas.openxmlformats.org/presentationml/2006/ole">
            <p:oleObj spid="_x0000_s53257" name="Equation" r:id="rId10" imgW="203040" imgH="253800" progId="Equation.3">
              <p:embed/>
            </p:oleObj>
          </a:graphicData>
        </a:graphic>
      </p:graphicFrame>
      <p:grpSp>
        <p:nvGrpSpPr>
          <p:cNvPr id="3" name="Group 4"/>
          <p:cNvGrpSpPr/>
          <p:nvPr/>
        </p:nvGrpSpPr>
        <p:grpSpPr>
          <a:xfrm>
            <a:off x="928662" y="3429000"/>
            <a:ext cx="6786610" cy="1261884"/>
            <a:chOff x="1285852" y="1714488"/>
            <a:chExt cx="6286544" cy="1261884"/>
          </a:xfrm>
        </p:grpSpPr>
        <p:sp>
          <p:nvSpPr>
            <p:cNvPr id="22" name="TextBox 21"/>
            <p:cNvSpPr txBox="1"/>
            <p:nvPr/>
          </p:nvSpPr>
          <p:spPr>
            <a:xfrm>
              <a:off x="1285852" y="1714488"/>
              <a:ext cx="6286544" cy="126188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مبرهنة2-13</a:t>
              </a:r>
              <a:r>
                <a:rPr lang="ar-SA" sz="2800" b="1" dirty="0" smtClean="0">
                  <a:cs typeface="+mj-cs"/>
                  <a:sym typeface="Wingdings" pitchFamily="2" charset="2"/>
                </a:rPr>
                <a:t>:</a:t>
              </a:r>
              <a:endParaRPr lang="ar-SA" sz="2400" b="1" dirty="0" smtClean="0">
                <a:cs typeface="+mj-cs"/>
              </a:endParaRPr>
            </a:p>
            <a:p>
              <a:r>
                <a:rPr lang="ar-SA" sz="2400" dirty="0" smtClean="0">
                  <a:cs typeface="+mj-cs"/>
                </a:rPr>
                <a:t>إذا كانت       زمرة منتهية وَ              فإن                   .                                        </a:t>
              </a:r>
            </a:p>
            <a:p>
              <a:endParaRPr lang="ar-SA" sz="2400" dirty="0" smtClean="0">
                <a:cs typeface="+mj-cs"/>
              </a:endParaRPr>
            </a:p>
          </p:txBody>
        </p:sp>
        <p:graphicFrame>
          <p:nvGraphicFramePr>
            <p:cNvPr id="23" name="Object 2"/>
            <p:cNvGraphicFramePr>
              <a:graphicFrameLocks noChangeAspect="1"/>
            </p:cNvGraphicFramePr>
            <p:nvPr/>
          </p:nvGraphicFramePr>
          <p:xfrm>
            <a:off x="6248913" y="2143116"/>
            <a:ext cx="442061" cy="428625"/>
          </p:xfrm>
          <a:graphic>
            <a:graphicData uri="http://schemas.openxmlformats.org/presentationml/2006/ole">
              <p:oleObj spid="_x0000_s53258" name="Equation" r:id="rId11" imgW="164880" imgH="177480" progId="Equation.3">
                <p:embed/>
              </p:oleObj>
            </a:graphicData>
          </a:graphic>
        </p:graphicFrame>
        <p:graphicFrame>
          <p:nvGraphicFramePr>
            <p:cNvPr id="24" name="Object 3"/>
            <p:cNvGraphicFramePr>
              <a:graphicFrameLocks noChangeAspect="1"/>
            </p:cNvGraphicFramePr>
            <p:nvPr/>
          </p:nvGraphicFramePr>
          <p:xfrm>
            <a:off x="4065166" y="2143116"/>
            <a:ext cx="967606" cy="407987"/>
          </p:xfrm>
          <a:graphic>
            <a:graphicData uri="http://schemas.openxmlformats.org/presentationml/2006/ole">
              <p:oleObj spid="_x0000_s53259" name="Equation" r:id="rId12" imgW="380880" imgH="177480" progId="Equation.3">
                <p:embed/>
              </p:oleObj>
            </a:graphicData>
          </a:graphic>
        </p:graphicFrame>
      </p:grpSp>
      <p:graphicFrame>
        <p:nvGraphicFramePr>
          <p:cNvPr id="26" name="Object 3"/>
          <p:cNvGraphicFramePr>
            <a:graphicFrameLocks noChangeAspect="1"/>
          </p:cNvGraphicFramePr>
          <p:nvPr/>
        </p:nvGraphicFramePr>
        <p:xfrm>
          <a:off x="2285984" y="3786190"/>
          <a:ext cx="1287462" cy="525462"/>
        </p:xfrm>
        <a:graphic>
          <a:graphicData uri="http://schemas.openxmlformats.org/presentationml/2006/ole">
            <p:oleObj spid="_x0000_s53260" name="Equation" r:id="rId13" imgW="469800" imgH="228600" progId="Equation.3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785786" y="4572008"/>
            <a:ext cx="7072362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البرهان:</a:t>
            </a:r>
          </a:p>
          <a:p>
            <a:r>
              <a:rPr lang="ar-SA" sz="2400" dirty="0" smtClean="0"/>
              <a:t>حيث أن        تقسم         إذاً يوجد عدد صحيح موجب     يحقق أن</a:t>
            </a:r>
          </a:p>
          <a:p>
            <a:endParaRPr lang="ar-SA" sz="2400" dirty="0" smtClean="0"/>
          </a:p>
          <a:p>
            <a:r>
              <a:rPr lang="ar-SA" sz="2400" dirty="0" smtClean="0"/>
              <a:t>                  ومن ثم نجد أن </a:t>
            </a:r>
          </a:p>
          <a:p>
            <a:endParaRPr lang="ar-SA" sz="2400" dirty="0" smtClean="0"/>
          </a:p>
        </p:txBody>
      </p:sp>
      <p:graphicFrame>
        <p:nvGraphicFramePr>
          <p:cNvPr id="28692" name="Object 20"/>
          <p:cNvGraphicFramePr>
            <a:graphicFrameLocks noChangeAspect="1"/>
          </p:cNvGraphicFramePr>
          <p:nvPr/>
        </p:nvGraphicFramePr>
        <p:xfrm>
          <a:off x="6429388" y="4929198"/>
          <a:ext cx="425450" cy="581025"/>
        </p:xfrm>
        <a:graphic>
          <a:graphicData uri="http://schemas.openxmlformats.org/presentationml/2006/ole">
            <p:oleObj spid="_x0000_s53261" name="Equation" r:id="rId14" imgW="164880" imgH="253800" progId="Equation.3">
              <p:embed/>
            </p:oleObj>
          </a:graphicData>
        </a:graphic>
      </p:graphicFrame>
      <p:graphicFrame>
        <p:nvGraphicFramePr>
          <p:cNvPr id="28693" name="Object 21"/>
          <p:cNvGraphicFramePr>
            <a:graphicFrameLocks noChangeAspect="1"/>
          </p:cNvGraphicFramePr>
          <p:nvPr/>
        </p:nvGraphicFramePr>
        <p:xfrm>
          <a:off x="5214942" y="4929198"/>
          <a:ext cx="587375" cy="612775"/>
        </p:xfrm>
        <a:graphic>
          <a:graphicData uri="http://schemas.openxmlformats.org/presentationml/2006/ole">
            <p:oleObj spid="_x0000_s53262" name="Equation" r:id="rId15" imgW="203040" imgH="253800" progId="Equation.3">
              <p:embed/>
            </p:oleObj>
          </a:graphicData>
        </a:graphic>
      </p:graphicFrame>
      <p:graphicFrame>
        <p:nvGraphicFramePr>
          <p:cNvPr id="28694" name="Object 22"/>
          <p:cNvGraphicFramePr>
            <a:graphicFrameLocks noChangeAspect="1"/>
          </p:cNvGraphicFramePr>
          <p:nvPr/>
        </p:nvGraphicFramePr>
        <p:xfrm>
          <a:off x="2143108" y="5000636"/>
          <a:ext cx="368300" cy="428625"/>
        </p:xfrm>
        <a:graphic>
          <a:graphicData uri="http://schemas.openxmlformats.org/presentationml/2006/ole">
            <p:oleObj spid="_x0000_s53263" name="Equation" r:id="rId16" imgW="126720" imgH="177480" progId="Equation.3">
              <p:embed/>
            </p:oleObj>
          </a:graphicData>
        </a:graphic>
      </p:graphicFrame>
      <p:graphicFrame>
        <p:nvGraphicFramePr>
          <p:cNvPr id="28695" name="Object 23"/>
          <p:cNvGraphicFramePr>
            <a:graphicFrameLocks noChangeAspect="1"/>
          </p:cNvGraphicFramePr>
          <p:nvPr/>
        </p:nvGraphicFramePr>
        <p:xfrm>
          <a:off x="6357950" y="5643578"/>
          <a:ext cx="1530338" cy="580266"/>
        </p:xfrm>
        <a:graphic>
          <a:graphicData uri="http://schemas.openxmlformats.org/presentationml/2006/ole">
            <p:oleObj spid="_x0000_s53264" name="Equation" r:id="rId17" imgW="558720" imgH="253800" progId="Equation.3">
              <p:embed/>
            </p:oleObj>
          </a:graphicData>
        </a:graphic>
      </p:graphicFrame>
      <p:graphicFrame>
        <p:nvGraphicFramePr>
          <p:cNvPr id="28696" name="Object 24"/>
          <p:cNvGraphicFramePr>
            <a:graphicFrameLocks noChangeAspect="1"/>
          </p:cNvGraphicFramePr>
          <p:nvPr/>
        </p:nvGraphicFramePr>
        <p:xfrm>
          <a:off x="785786" y="5572140"/>
          <a:ext cx="3989384" cy="642938"/>
        </p:xfrm>
        <a:graphic>
          <a:graphicData uri="http://schemas.openxmlformats.org/presentationml/2006/ole">
            <p:oleObj spid="_x0000_s53265" name="Equation" r:id="rId18" imgW="161280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5786" y="1142984"/>
            <a:ext cx="7286676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تدريب:</a:t>
            </a:r>
          </a:p>
          <a:p>
            <a:endParaRPr lang="ar-SA" sz="2400" dirty="0" smtClean="0"/>
          </a:p>
          <a:p>
            <a:r>
              <a:rPr lang="ar-SA" sz="2400" dirty="0" smtClean="0"/>
              <a:t>لتكن                            اثبتي أنها زمرة ثم أوجدي رتبتها ورتبة كل </a:t>
            </a:r>
          </a:p>
          <a:p>
            <a:endParaRPr lang="ar-SA" sz="2400" dirty="0" smtClean="0"/>
          </a:p>
          <a:p>
            <a:r>
              <a:rPr lang="ar-SA" sz="2400" dirty="0" smtClean="0"/>
              <a:t>عنصر فيها.  </a:t>
            </a:r>
            <a:endParaRPr lang="ar-SA" sz="2400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5286380" y="1928802"/>
          <a:ext cx="2113084" cy="500066"/>
        </p:xfrm>
        <a:graphic>
          <a:graphicData uri="http://schemas.openxmlformats.org/presentationml/2006/ole">
            <p:oleObj spid="_x0000_s54274" name="Equation" r:id="rId3" imgW="10666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3108" y="2214554"/>
            <a:ext cx="47863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/>
              <a:t>الزمر الجزئية والزمر الدائرية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571472" y="1500174"/>
            <a:ext cx="8001056" cy="2739211"/>
            <a:chOff x="571472" y="1071546"/>
            <a:chExt cx="8001056" cy="2739211"/>
          </a:xfrm>
        </p:grpSpPr>
        <p:grpSp>
          <p:nvGrpSpPr>
            <p:cNvPr id="3" name="Group 12"/>
            <p:cNvGrpSpPr/>
            <p:nvPr/>
          </p:nvGrpSpPr>
          <p:grpSpPr>
            <a:xfrm>
              <a:off x="571472" y="1071546"/>
              <a:ext cx="8001056" cy="2739211"/>
              <a:chOff x="1500166" y="785794"/>
              <a:chExt cx="6572296" cy="273921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500166" y="785794"/>
                <a:ext cx="6572296" cy="273921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>
                    <a:cs typeface="+mj-cs"/>
                  </a:rPr>
                  <a:t>تعريف 2-14:</a:t>
                </a:r>
              </a:p>
              <a:p>
                <a:r>
                  <a:rPr lang="ar-SA" sz="2400" b="1" dirty="0" smtClean="0">
                    <a:cs typeface="+mj-cs"/>
                  </a:rPr>
                  <a:t> </a:t>
                </a:r>
              </a:p>
              <a:p>
                <a:r>
                  <a:rPr lang="ar-SA" sz="2400" dirty="0" smtClean="0"/>
                  <a:t>إذا كانت             زمرة . وكانت      مجموعة جزئية غير خالية من </a:t>
                </a:r>
              </a:p>
              <a:p>
                <a:endParaRPr lang="ar-SA" sz="2400" dirty="0"/>
              </a:p>
              <a:p>
                <a:r>
                  <a:rPr lang="ar-SA" sz="2400" dirty="0" smtClean="0"/>
                  <a:t>فإن      تسمى </a:t>
                </a:r>
                <a:r>
                  <a:rPr lang="ar-SA" sz="2400" b="1" dirty="0" smtClean="0"/>
                  <a:t>زمرة جزئية </a:t>
                </a:r>
                <a:r>
                  <a:rPr lang="ar-SA" sz="2400" dirty="0" smtClean="0"/>
                  <a:t>من      ونكتب               إذا كانت    </a:t>
                </a:r>
              </a:p>
              <a:p>
                <a:endParaRPr lang="ar-SA" sz="2400" dirty="0"/>
              </a:p>
              <a:p>
                <a:r>
                  <a:rPr lang="ar-SA" sz="2400" dirty="0" smtClean="0"/>
                  <a:t>زمرة.</a:t>
                </a:r>
              </a:p>
            </p:txBody>
          </p:sp>
          <p:graphicFrame>
            <p:nvGraphicFramePr>
              <p:cNvPr id="8" name="Object 7"/>
              <p:cNvGraphicFramePr>
                <a:graphicFrameLocks noChangeAspect="1"/>
              </p:cNvGraphicFramePr>
              <p:nvPr/>
            </p:nvGraphicFramePr>
            <p:xfrm>
              <a:off x="6546750" y="1571612"/>
              <a:ext cx="812800" cy="454025"/>
            </p:xfrm>
            <a:graphic>
              <a:graphicData uri="http://schemas.openxmlformats.org/presentationml/2006/ole">
                <p:oleObj spid="_x0000_s55298" name="Equation" r:id="rId3" imgW="342720" imgH="215640" progId="Equation.3">
                  <p:embed/>
                </p:oleObj>
              </a:graphicData>
            </a:graphic>
          </p:graphicFrame>
          <p:graphicFrame>
            <p:nvGraphicFramePr>
              <p:cNvPr id="9" name="Object 4"/>
              <p:cNvGraphicFramePr>
                <a:graphicFrameLocks noChangeAspect="1"/>
              </p:cNvGraphicFramePr>
              <p:nvPr/>
            </p:nvGraphicFramePr>
            <p:xfrm>
              <a:off x="2100037" y="1557336"/>
              <a:ext cx="361213" cy="407987"/>
            </p:xfrm>
            <a:graphic>
              <a:graphicData uri="http://schemas.openxmlformats.org/presentationml/2006/ole">
                <p:oleObj spid="_x0000_s55299" name="Equation" r:id="rId4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1" name="Object 4"/>
            <p:cNvGraphicFramePr>
              <a:graphicFrameLocks noChangeAspect="1"/>
            </p:cNvGraphicFramePr>
            <p:nvPr/>
          </p:nvGraphicFramePr>
          <p:xfrm>
            <a:off x="4786314" y="1857364"/>
            <a:ext cx="388938" cy="379412"/>
          </p:xfrm>
          <a:graphic>
            <a:graphicData uri="http://schemas.openxmlformats.org/presentationml/2006/ole">
              <p:oleObj spid="_x0000_s55300" name="Equation" r:id="rId5" imgW="177480" imgH="164880" progId="Equation.3">
                <p:embed/>
              </p:oleObj>
            </a:graphicData>
          </a:graphic>
        </p:graphicFrame>
        <p:graphicFrame>
          <p:nvGraphicFramePr>
            <p:cNvPr id="9222" name="Object 6"/>
            <p:cNvGraphicFramePr>
              <a:graphicFrameLocks noChangeAspect="1"/>
            </p:cNvGraphicFramePr>
            <p:nvPr/>
          </p:nvGraphicFramePr>
          <p:xfrm>
            <a:off x="7715272" y="2571744"/>
            <a:ext cx="388937" cy="379413"/>
          </p:xfrm>
          <a:graphic>
            <a:graphicData uri="http://schemas.openxmlformats.org/presentationml/2006/ole">
              <p:oleObj spid="_x0000_s55301" name="Equation" r:id="rId6" imgW="177480" imgH="164880" progId="Equation.3">
                <p:embed/>
              </p:oleObj>
            </a:graphicData>
          </a:graphic>
        </p:graphicFrame>
        <p:graphicFrame>
          <p:nvGraphicFramePr>
            <p:cNvPr id="12" name="Object 4"/>
            <p:cNvGraphicFramePr>
              <a:graphicFrameLocks noChangeAspect="1"/>
            </p:cNvGraphicFramePr>
            <p:nvPr/>
          </p:nvGraphicFramePr>
          <p:xfrm>
            <a:off x="5072066" y="2571744"/>
            <a:ext cx="439738" cy="407987"/>
          </p:xfrm>
          <a:graphic>
            <a:graphicData uri="http://schemas.openxmlformats.org/presentationml/2006/ole">
              <p:oleObj spid="_x0000_s55302" name="Equation" r:id="rId7" imgW="164880" imgH="177480" progId="Equation.3">
                <p:embed/>
              </p:oleObj>
            </a:graphicData>
          </a:graphic>
        </p:graphicFrame>
        <p:graphicFrame>
          <p:nvGraphicFramePr>
            <p:cNvPr id="9224" name="Object 8"/>
            <p:cNvGraphicFramePr>
              <a:graphicFrameLocks noChangeAspect="1"/>
            </p:cNvGraphicFramePr>
            <p:nvPr/>
          </p:nvGraphicFramePr>
          <p:xfrm>
            <a:off x="3357554" y="2571744"/>
            <a:ext cx="971550" cy="407988"/>
          </p:xfrm>
          <a:graphic>
            <a:graphicData uri="http://schemas.openxmlformats.org/presentationml/2006/ole">
              <p:oleObj spid="_x0000_s55303" name="Equation" r:id="rId8" imgW="444240" imgH="177480" progId="Equation.3">
                <p:embed/>
              </p:oleObj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1249363" y="2571750"/>
            <a:ext cx="1062037" cy="454025"/>
          </p:xfrm>
          <a:graphic>
            <a:graphicData uri="http://schemas.openxmlformats.org/presentationml/2006/ole">
              <p:oleObj spid="_x0000_s55304" name="Equation" r:id="rId9" imgW="36828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7158" y="285728"/>
            <a:ext cx="7858180" cy="3477875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+mj-cs"/>
              </a:rPr>
              <a:t>أمثلة 2-15:</a:t>
            </a:r>
          </a:p>
          <a:p>
            <a:r>
              <a:rPr lang="ar-SA" sz="2400" b="1" dirty="0" smtClean="0">
                <a:cs typeface="+mj-cs"/>
              </a:rPr>
              <a:t> </a:t>
            </a:r>
          </a:p>
          <a:p>
            <a:r>
              <a:rPr lang="ar-SA" sz="2400" dirty="0" smtClean="0"/>
              <a:t>1-</a:t>
            </a:r>
          </a:p>
          <a:p>
            <a:endParaRPr lang="ar-SA" sz="2400" dirty="0" smtClean="0"/>
          </a:p>
          <a:p>
            <a:r>
              <a:rPr lang="ar-SA" sz="2400" dirty="0" smtClean="0"/>
              <a:t>2- </a:t>
            </a:r>
          </a:p>
          <a:p>
            <a:endParaRPr lang="ar-SA" sz="2400" dirty="0"/>
          </a:p>
          <a:p>
            <a:endParaRPr lang="ar-SA" sz="2400" dirty="0"/>
          </a:p>
          <a:p>
            <a:endParaRPr lang="ar-SA" sz="2400" dirty="0" smtClean="0"/>
          </a:p>
          <a:p>
            <a:endParaRPr lang="ar-SA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214678" y="3143248"/>
            <a:ext cx="492925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5715008" y="1785926"/>
          <a:ext cx="1993900" cy="469900"/>
        </p:xfrm>
        <a:graphic>
          <a:graphicData uri="http://schemas.openxmlformats.org/presentationml/2006/ole">
            <p:oleObj spid="_x0000_s56322" name="Equation" r:id="rId3" imgW="901440" imgH="215640" progId="Equation.3">
              <p:embed/>
            </p:oleObj>
          </a:graphicData>
        </a:graphic>
      </p:graphicFrame>
      <p:graphicFrame>
        <p:nvGraphicFramePr>
          <p:cNvPr id="24587" name="Object 11"/>
          <p:cNvGraphicFramePr>
            <a:graphicFrameLocks noChangeAspect="1"/>
          </p:cNvGraphicFramePr>
          <p:nvPr/>
        </p:nvGraphicFramePr>
        <p:xfrm>
          <a:off x="3214678" y="1142984"/>
          <a:ext cx="4449763" cy="428625"/>
        </p:xfrm>
        <a:graphic>
          <a:graphicData uri="http://schemas.openxmlformats.org/presentationml/2006/ole">
            <p:oleObj spid="_x0000_s56323" name="Equation" r:id="rId4" imgW="2197080" imgH="215640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857488" y="2428868"/>
            <a:ext cx="53578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</a:t>
            </a:r>
            <a:endParaRPr lang="ar-SA" sz="2400" dirty="0"/>
          </a:p>
        </p:txBody>
      </p:sp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5072066" y="2428868"/>
          <a:ext cx="2598738" cy="441320"/>
        </p:xfrm>
        <a:graphic>
          <a:graphicData uri="http://schemas.openxmlformats.org/presentationml/2006/ole">
            <p:oleObj spid="_x0000_s56324" name="Equation" r:id="rId5" imgW="1282680" imgH="228600" progId="Equation.3">
              <p:embed/>
            </p:oleObj>
          </a:graphicData>
        </a:graphic>
      </p:graphicFrame>
      <p:graphicFrame>
        <p:nvGraphicFramePr>
          <p:cNvPr id="24589" name="Object 13"/>
          <p:cNvGraphicFramePr>
            <a:graphicFrameLocks noChangeAspect="1"/>
          </p:cNvGraphicFramePr>
          <p:nvPr/>
        </p:nvGraphicFramePr>
        <p:xfrm>
          <a:off x="6000760" y="3143248"/>
          <a:ext cx="1673225" cy="441325"/>
        </p:xfrm>
        <a:graphic>
          <a:graphicData uri="http://schemas.openxmlformats.org/presentationml/2006/ole">
            <p:oleObj spid="_x0000_s56325" name="Equation" r:id="rId6" imgW="825480" imgH="228600" progId="Equation.3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714348" y="3786190"/>
            <a:ext cx="750099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في الزمرة              نجد أن                      زمرة جزئية من     .</a:t>
            </a:r>
          </a:p>
          <a:p>
            <a:endParaRPr lang="ar-SA" sz="2400" dirty="0" smtClean="0"/>
          </a:p>
          <a:p>
            <a:r>
              <a:rPr lang="ar-SA" sz="2400" dirty="0" smtClean="0"/>
              <a:t>بينما                        ليست زمرة جزئية من      .      </a:t>
            </a:r>
            <a:endParaRPr lang="ar-SA" sz="2400" dirty="0"/>
          </a:p>
        </p:txBody>
      </p:sp>
      <p:graphicFrame>
        <p:nvGraphicFramePr>
          <p:cNvPr id="24590" name="Object 14"/>
          <p:cNvGraphicFramePr>
            <a:graphicFrameLocks noChangeAspect="1"/>
          </p:cNvGraphicFramePr>
          <p:nvPr/>
        </p:nvGraphicFramePr>
        <p:xfrm>
          <a:off x="3214678" y="3857628"/>
          <a:ext cx="1698625" cy="415925"/>
        </p:xfrm>
        <a:graphic>
          <a:graphicData uri="http://schemas.openxmlformats.org/presentationml/2006/ole">
            <p:oleObj spid="_x0000_s56326" name="Equation" r:id="rId7" imgW="838080" imgH="215640" progId="Equation.3">
              <p:embed/>
            </p:oleObj>
          </a:graphicData>
        </a:graphic>
      </p:graphicFrame>
      <p:graphicFrame>
        <p:nvGraphicFramePr>
          <p:cNvPr id="24591" name="Object 15"/>
          <p:cNvGraphicFramePr>
            <a:graphicFrameLocks noChangeAspect="1"/>
          </p:cNvGraphicFramePr>
          <p:nvPr/>
        </p:nvGraphicFramePr>
        <p:xfrm>
          <a:off x="5715008" y="3786190"/>
          <a:ext cx="1020762" cy="515937"/>
        </p:xfrm>
        <a:graphic>
          <a:graphicData uri="http://schemas.openxmlformats.org/presentationml/2006/ole">
            <p:oleObj spid="_x0000_s56327" name="Equation" r:id="rId8" imgW="444240" imgH="228600" progId="Equation.3">
              <p:embed/>
            </p:oleObj>
          </a:graphicData>
        </a:graphic>
      </p:graphicFrame>
      <p:graphicFrame>
        <p:nvGraphicFramePr>
          <p:cNvPr id="24592" name="Object 16"/>
          <p:cNvGraphicFramePr>
            <a:graphicFrameLocks noChangeAspect="1"/>
          </p:cNvGraphicFramePr>
          <p:nvPr/>
        </p:nvGraphicFramePr>
        <p:xfrm>
          <a:off x="1071538" y="3714752"/>
          <a:ext cx="438150" cy="515938"/>
        </p:xfrm>
        <a:graphic>
          <a:graphicData uri="http://schemas.openxmlformats.org/presentationml/2006/ole">
            <p:oleObj spid="_x0000_s56328" name="Equation" r:id="rId9" imgW="190440" imgH="228600" progId="Equation.3">
              <p:embed/>
            </p:oleObj>
          </a:graphicData>
        </a:graphic>
      </p:graphicFrame>
      <p:grpSp>
        <p:nvGrpSpPr>
          <p:cNvPr id="2" name="Group 31"/>
          <p:cNvGrpSpPr/>
          <p:nvPr/>
        </p:nvGrpSpPr>
        <p:grpSpPr>
          <a:xfrm>
            <a:off x="1643042" y="5143512"/>
            <a:ext cx="6500858" cy="515937"/>
            <a:chOff x="1857356" y="4357694"/>
            <a:chExt cx="6500858" cy="515937"/>
          </a:xfrm>
        </p:grpSpPr>
        <p:sp>
          <p:nvSpPr>
            <p:cNvPr id="28" name="TextBox 27"/>
            <p:cNvSpPr txBox="1"/>
            <p:nvPr/>
          </p:nvSpPr>
          <p:spPr>
            <a:xfrm>
              <a:off x="1857356" y="4357694"/>
              <a:ext cx="6500858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>
                  <a:cs typeface="+mj-cs"/>
                </a:rPr>
                <a:t>6</a:t>
              </a:r>
              <a:r>
                <a:rPr lang="ar-SA" sz="2400" dirty="0" smtClean="0"/>
                <a:t>-                 ليست زمرة جزئية من                .</a:t>
              </a:r>
            </a:p>
          </p:txBody>
        </p:sp>
        <p:graphicFrame>
          <p:nvGraphicFramePr>
            <p:cNvPr id="24593" name="Object 17"/>
            <p:cNvGraphicFramePr>
              <a:graphicFrameLocks noChangeAspect="1"/>
            </p:cNvGraphicFramePr>
            <p:nvPr/>
          </p:nvGraphicFramePr>
          <p:xfrm>
            <a:off x="6715140" y="4357694"/>
            <a:ext cx="1020763" cy="515937"/>
          </p:xfrm>
          <a:graphic>
            <a:graphicData uri="http://schemas.openxmlformats.org/presentationml/2006/ole">
              <p:oleObj spid="_x0000_s56329" name="Equation" r:id="rId10" imgW="444240" imgH="228600" progId="Equation.3">
                <p:embed/>
              </p:oleObj>
            </a:graphicData>
          </a:graphic>
        </p:graphicFrame>
        <p:graphicFrame>
          <p:nvGraphicFramePr>
            <p:cNvPr id="24594" name="Object 18"/>
            <p:cNvGraphicFramePr>
              <a:graphicFrameLocks noChangeAspect="1"/>
            </p:cNvGraphicFramePr>
            <p:nvPr/>
          </p:nvGraphicFramePr>
          <p:xfrm>
            <a:off x="3286116" y="4357694"/>
            <a:ext cx="1020763" cy="515937"/>
          </p:xfrm>
          <a:graphic>
            <a:graphicData uri="http://schemas.openxmlformats.org/presentationml/2006/ole">
              <p:oleObj spid="_x0000_s56330" name="Equation" r:id="rId11" imgW="444240" imgH="228600" progId="Equation.3">
                <p:embed/>
              </p:oleObj>
            </a:graphicData>
          </a:graphic>
        </p:graphicFrame>
      </p:grpSp>
      <p:grpSp>
        <p:nvGrpSpPr>
          <p:cNvPr id="3" name="Group 32"/>
          <p:cNvGrpSpPr/>
          <p:nvPr/>
        </p:nvGrpSpPr>
        <p:grpSpPr>
          <a:xfrm>
            <a:off x="1643042" y="5857892"/>
            <a:ext cx="6500858" cy="515937"/>
            <a:chOff x="1857356" y="4357694"/>
            <a:chExt cx="6500858" cy="515937"/>
          </a:xfrm>
        </p:grpSpPr>
        <p:sp>
          <p:nvSpPr>
            <p:cNvPr id="34" name="TextBox 33"/>
            <p:cNvSpPr txBox="1"/>
            <p:nvPr/>
          </p:nvSpPr>
          <p:spPr>
            <a:xfrm>
              <a:off x="1857356" y="4357694"/>
              <a:ext cx="6500858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>
                  <a:cs typeface="+mj-cs"/>
                </a:rPr>
                <a:t>7</a:t>
              </a:r>
              <a:r>
                <a:rPr lang="ar-SA" sz="2400" dirty="0" smtClean="0"/>
                <a:t>-                 ليست زمرة جزئية من                .</a:t>
              </a:r>
            </a:p>
          </p:txBody>
        </p:sp>
        <p:graphicFrame>
          <p:nvGraphicFramePr>
            <p:cNvPr id="35" name="Object 17"/>
            <p:cNvGraphicFramePr>
              <a:graphicFrameLocks noChangeAspect="1"/>
            </p:cNvGraphicFramePr>
            <p:nvPr/>
          </p:nvGraphicFramePr>
          <p:xfrm>
            <a:off x="6715140" y="4357694"/>
            <a:ext cx="1020763" cy="515937"/>
          </p:xfrm>
          <a:graphic>
            <a:graphicData uri="http://schemas.openxmlformats.org/presentationml/2006/ole">
              <p:oleObj spid="_x0000_s56331" name="Equation" r:id="rId12" imgW="444240" imgH="228600" progId="Equation.3">
                <p:embed/>
              </p:oleObj>
            </a:graphicData>
          </a:graphic>
        </p:graphicFrame>
        <p:graphicFrame>
          <p:nvGraphicFramePr>
            <p:cNvPr id="36" name="Object 18"/>
            <p:cNvGraphicFramePr>
              <a:graphicFrameLocks noChangeAspect="1"/>
            </p:cNvGraphicFramePr>
            <p:nvPr/>
          </p:nvGraphicFramePr>
          <p:xfrm>
            <a:off x="3286116" y="4357694"/>
            <a:ext cx="1020763" cy="515937"/>
          </p:xfrm>
          <a:graphic>
            <a:graphicData uri="http://schemas.openxmlformats.org/presentationml/2006/ole">
              <p:oleObj spid="_x0000_s56332" name="Equation" r:id="rId13" imgW="444240" imgH="228600" progId="Equation.3">
                <p:embed/>
              </p:oleObj>
            </a:graphicData>
          </a:graphic>
        </p:graphicFrame>
      </p:grpSp>
      <p:graphicFrame>
        <p:nvGraphicFramePr>
          <p:cNvPr id="24597" name="Object 21"/>
          <p:cNvGraphicFramePr>
            <a:graphicFrameLocks noChangeAspect="1"/>
          </p:cNvGraphicFramePr>
          <p:nvPr/>
        </p:nvGraphicFramePr>
        <p:xfrm>
          <a:off x="5715008" y="4572008"/>
          <a:ext cx="1878012" cy="415925"/>
        </p:xfrm>
        <a:graphic>
          <a:graphicData uri="http://schemas.openxmlformats.org/presentationml/2006/ole">
            <p:oleObj spid="_x0000_s56333" name="Equation" r:id="rId14" imgW="927000" imgH="215640" progId="Equation.3">
              <p:embed/>
            </p:oleObj>
          </a:graphicData>
        </a:graphic>
      </p:graphicFrame>
      <p:graphicFrame>
        <p:nvGraphicFramePr>
          <p:cNvPr id="24598" name="Object 22"/>
          <p:cNvGraphicFramePr>
            <a:graphicFrameLocks noChangeAspect="1"/>
          </p:cNvGraphicFramePr>
          <p:nvPr/>
        </p:nvGraphicFramePr>
        <p:xfrm>
          <a:off x="3000364" y="4500570"/>
          <a:ext cx="438150" cy="515938"/>
        </p:xfrm>
        <a:graphic>
          <a:graphicData uri="http://schemas.openxmlformats.org/presentationml/2006/ole">
            <p:oleObj spid="_x0000_s56334" name="Equation" r:id="rId15" imgW="1904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571472" y="3714752"/>
            <a:ext cx="7715304" cy="1954223"/>
            <a:chOff x="214282" y="571480"/>
            <a:chExt cx="7715304" cy="1954223"/>
          </a:xfrm>
        </p:grpSpPr>
        <p:grpSp>
          <p:nvGrpSpPr>
            <p:cNvPr id="3" name="Group 5"/>
            <p:cNvGrpSpPr/>
            <p:nvPr/>
          </p:nvGrpSpPr>
          <p:grpSpPr>
            <a:xfrm>
              <a:off x="214282" y="571480"/>
              <a:ext cx="7715304" cy="1261884"/>
              <a:chOff x="214282" y="571480"/>
              <a:chExt cx="7715304" cy="1261884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14282" y="571480"/>
                <a:ext cx="7715304" cy="126188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مبرهنة 2-17: </a:t>
                </a:r>
                <a:r>
                  <a:rPr lang="ar-SA" sz="2000" b="1" dirty="0" smtClean="0"/>
                  <a:t>(البرهان للطالبة )</a:t>
                </a:r>
                <a:endParaRPr lang="ar-SA" sz="2800" b="1" dirty="0" smtClean="0"/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المجموعة الجزئية غير الخالية      من الزمرة     تكون زمرة جزئية إذا كان</a:t>
                </a:r>
              </a:p>
            </p:txBody>
          </p:sp>
          <p:graphicFrame>
            <p:nvGraphicFramePr>
              <p:cNvPr id="13" name="Object 7"/>
              <p:cNvGraphicFramePr>
                <a:graphicFrameLocks noChangeAspect="1"/>
              </p:cNvGraphicFramePr>
              <p:nvPr/>
            </p:nvGraphicFramePr>
            <p:xfrm>
              <a:off x="3000364" y="1357298"/>
              <a:ext cx="339766" cy="428628"/>
            </p:xfrm>
            <a:graphic>
              <a:graphicData uri="http://schemas.openxmlformats.org/presentationml/2006/ole">
                <p:oleObj spid="_x0000_s57346" name="Equation" r:id="rId3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9" name="Object 7"/>
            <p:cNvGraphicFramePr>
              <a:graphicFrameLocks noChangeAspect="1"/>
            </p:cNvGraphicFramePr>
            <p:nvPr/>
          </p:nvGraphicFramePr>
          <p:xfrm>
            <a:off x="4500562" y="1357298"/>
            <a:ext cx="388937" cy="379413"/>
          </p:xfrm>
          <a:graphic>
            <a:graphicData uri="http://schemas.openxmlformats.org/presentationml/2006/ole">
              <p:oleObj spid="_x0000_s57347" name="Equation" r:id="rId4" imgW="177480" imgH="164880" progId="Equation.3">
                <p:embed/>
              </p:oleObj>
            </a:graphicData>
          </a:graphic>
        </p:graphicFrame>
        <p:graphicFrame>
          <p:nvGraphicFramePr>
            <p:cNvPr id="10" name="Object 8"/>
            <p:cNvGraphicFramePr>
              <a:graphicFrameLocks noChangeAspect="1"/>
            </p:cNvGraphicFramePr>
            <p:nvPr/>
          </p:nvGraphicFramePr>
          <p:xfrm>
            <a:off x="3357554" y="2000240"/>
            <a:ext cx="2887662" cy="525463"/>
          </p:xfrm>
          <a:graphic>
            <a:graphicData uri="http://schemas.openxmlformats.org/presentationml/2006/ole">
              <p:oleObj spid="_x0000_s57348" name="Equation" r:id="rId5" imgW="1320480" imgH="228600" progId="Equation.3">
                <p:embed/>
              </p:oleObj>
            </a:graphicData>
          </a:graphic>
        </p:graphicFrame>
      </p:grpSp>
      <p:grpSp>
        <p:nvGrpSpPr>
          <p:cNvPr id="4" name="Group 13"/>
          <p:cNvGrpSpPr/>
          <p:nvPr/>
        </p:nvGrpSpPr>
        <p:grpSpPr>
          <a:xfrm>
            <a:off x="500034" y="500042"/>
            <a:ext cx="7715304" cy="2752741"/>
            <a:chOff x="214282" y="571480"/>
            <a:chExt cx="7715304" cy="2752741"/>
          </a:xfrm>
        </p:grpSpPr>
        <p:grpSp>
          <p:nvGrpSpPr>
            <p:cNvPr id="5" name="Group 5"/>
            <p:cNvGrpSpPr/>
            <p:nvPr/>
          </p:nvGrpSpPr>
          <p:grpSpPr>
            <a:xfrm>
              <a:off x="214282" y="571480"/>
              <a:ext cx="7715304" cy="2739211"/>
              <a:chOff x="214282" y="571480"/>
              <a:chExt cx="7715304" cy="2739211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214282" y="571480"/>
                <a:ext cx="7715304" cy="273921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مبرهنة 2-16: </a:t>
                </a:r>
                <a:r>
                  <a:rPr lang="ar-SA" sz="2000" b="1" dirty="0" smtClean="0"/>
                  <a:t>(بدون برهان)</a:t>
                </a:r>
                <a:endParaRPr lang="ar-SA" sz="2800" b="1" dirty="0" smtClean="0"/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المجموعة الجزئية غير الخالية      من الزمرة     تكون زمرة جزئية إذا كان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أ-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ب- </a:t>
                </a:r>
              </a:p>
            </p:txBody>
          </p:sp>
          <p:graphicFrame>
            <p:nvGraphicFramePr>
              <p:cNvPr id="20" name="Object 7"/>
              <p:cNvGraphicFramePr>
                <a:graphicFrameLocks noChangeAspect="1"/>
              </p:cNvGraphicFramePr>
              <p:nvPr/>
            </p:nvGraphicFramePr>
            <p:xfrm>
              <a:off x="3000364" y="1357298"/>
              <a:ext cx="339766" cy="428628"/>
            </p:xfrm>
            <a:graphic>
              <a:graphicData uri="http://schemas.openxmlformats.org/presentationml/2006/ole">
                <p:oleObj spid="_x0000_s57349" name="Equation" r:id="rId6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6" name="Object 7"/>
            <p:cNvGraphicFramePr>
              <a:graphicFrameLocks noChangeAspect="1"/>
            </p:cNvGraphicFramePr>
            <p:nvPr/>
          </p:nvGraphicFramePr>
          <p:xfrm>
            <a:off x="4500562" y="1357298"/>
            <a:ext cx="388937" cy="379413"/>
          </p:xfrm>
          <a:graphic>
            <a:graphicData uri="http://schemas.openxmlformats.org/presentationml/2006/ole">
              <p:oleObj spid="_x0000_s57350" name="Equation" r:id="rId7" imgW="177480" imgH="164880" progId="Equation.3">
                <p:embed/>
              </p:oleObj>
            </a:graphicData>
          </a:graphic>
        </p:graphicFrame>
        <p:graphicFrame>
          <p:nvGraphicFramePr>
            <p:cNvPr id="17" name="Object 8"/>
            <p:cNvGraphicFramePr>
              <a:graphicFrameLocks noChangeAspect="1"/>
            </p:cNvGraphicFramePr>
            <p:nvPr/>
          </p:nvGraphicFramePr>
          <p:xfrm>
            <a:off x="4857752" y="2071678"/>
            <a:ext cx="2665413" cy="466725"/>
          </p:xfrm>
          <a:graphic>
            <a:graphicData uri="http://schemas.openxmlformats.org/presentationml/2006/ole">
              <p:oleObj spid="_x0000_s57351" name="Equation" r:id="rId8" imgW="1218960" imgH="203040" progId="Equation.3">
                <p:embed/>
              </p:oleObj>
            </a:graphicData>
          </a:graphic>
        </p:graphicFrame>
        <p:graphicFrame>
          <p:nvGraphicFramePr>
            <p:cNvPr id="18" name="Object 9"/>
            <p:cNvGraphicFramePr>
              <a:graphicFrameLocks noChangeAspect="1"/>
            </p:cNvGraphicFramePr>
            <p:nvPr/>
          </p:nvGraphicFramePr>
          <p:xfrm>
            <a:off x="4929190" y="2857496"/>
            <a:ext cx="2443163" cy="466725"/>
          </p:xfrm>
          <a:graphic>
            <a:graphicData uri="http://schemas.openxmlformats.org/presentationml/2006/ole">
              <p:oleObj spid="_x0000_s57352" name="Equation" r:id="rId9" imgW="1117440" imgH="2030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1785918" y="1500174"/>
            <a:ext cx="6000792" cy="2000548"/>
            <a:chOff x="1857356" y="642918"/>
            <a:chExt cx="6000792" cy="2000548"/>
          </a:xfrm>
        </p:grpSpPr>
        <p:sp>
          <p:nvSpPr>
            <p:cNvPr id="5" name="TextBox 4"/>
            <p:cNvSpPr txBox="1"/>
            <p:nvPr/>
          </p:nvSpPr>
          <p:spPr>
            <a:xfrm>
              <a:off x="1857356" y="642918"/>
              <a:ext cx="6000792" cy="200054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مثال </a:t>
              </a:r>
            </a:p>
            <a:p>
              <a:r>
                <a:rPr lang="ar-SA" sz="2400" dirty="0" smtClean="0"/>
                <a:t>إذا كانت     زمرة ابدالية فأثبتي أن المجموعة</a:t>
              </a:r>
            </a:p>
            <a:p>
              <a:endParaRPr lang="ar-SA" sz="2400" dirty="0" smtClean="0"/>
            </a:p>
            <a:p>
              <a:endParaRPr lang="ar-SA" sz="2400" dirty="0" smtClean="0"/>
            </a:p>
            <a:p>
              <a:r>
                <a:rPr lang="ar-SA" sz="2400" dirty="0" smtClean="0"/>
                <a:t>تكون زمرة جزئية من     .         </a:t>
              </a:r>
            </a:p>
          </p:txBody>
        </p:sp>
        <p:graphicFrame>
          <p:nvGraphicFramePr>
            <p:cNvPr id="7" name="Object 4"/>
            <p:cNvGraphicFramePr>
              <a:graphicFrameLocks noChangeAspect="1"/>
            </p:cNvGraphicFramePr>
            <p:nvPr/>
          </p:nvGraphicFramePr>
          <p:xfrm>
            <a:off x="6572264" y="1071546"/>
            <a:ext cx="439738" cy="407987"/>
          </p:xfrm>
          <a:graphic>
            <a:graphicData uri="http://schemas.openxmlformats.org/presentationml/2006/ole">
              <p:oleObj spid="_x0000_s58370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8" name="Object 4"/>
            <p:cNvGraphicFramePr>
              <a:graphicFrameLocks noChangeAspect="1"/>
            </p:cNvGraphicFramePr>
            <p:nvPr/>
          </p:nvGraphicFramePr>
          <p:xfrm>
            <a:off x="2500298" y="1643050"/>
            <a:ext cx="3643338" cy="582612"/>
          </p:xfrm>
          <a:graphic>
            <a:graphicData uri="http://schemas.openxmlformats.org/presentationml/2006/ole">
              <p:oleObj spid="_x0000_s58371" name="Equation" r:id="rId4" imgW="1625400" imgH="253800" progId="Equation.3">
                <p:embed/>
              </p:oleObj>
            </a:graphicData>
          </a:graphic>
        </p:graphicFrame>
        <p:graphicFrame>
          <p:nvGraphicFramePr>
            <p:cNvPr id="31749" name="Object 5"/>
            <p:cNvGraphicFramePr>
              <a:graphicFrameLocks noChangeAspect="1"/>
            </p:cNvGraphicFramePr>
            <p:nvPr/>
          </p:nvGraphicFramePr>
          <p:xfrm>
            <a:off x="5214942" y="2214554"/>
            <a:ext cx="439737" cy="407987"/>
          </p:xfrm>
          <a:graphic>
            <a:graphicData uri="http://schemas.openxmlformats.org/presentationml/2006/ole">
              <p:oleObj spid="_x0000_s58372" name="Equation" r:id="rId5" imgW="164880" imgH="1774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642910" y="571480"/>
            <a:ext cx="7500990" cy="2000548"/>
            <a:chOff x="642910" y="571480"/>
            <a:chExt cx="7286676" cy="2000548"/>
          </a:xfrm>
        </p:grpSpPr>
        <p:grpSp>
          <p:nvGrpSpPr>
            <p:cNvPr id="3" name="Group 5"/>
            <p:cNvGrpSpPr/>
            <p:nvPr/>
          </p:nvGrpSpPr>
          <p:grpSpPr>
            <a:xfrm>
              <a:off x="642910" y="571480"/>
              <a:ext cx="7286676" cy="2000548"/>
              <a:chOff x="642910" y="571480"/>
              <a:chExt cx="7286676" cy="2000548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642910" y="571480"/>
                <a:ext cx="7286676" cy="200054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/>
                  <a:t>مبرهنة 2-18 : </a:t>
                </a:r>
                <a:r>
                  <a:rPr lang="ar-SA" sz="2000" b="1" dirty="0" smtClean="0"/>
                  <a:t>(بدون برهان)</a:t>
                </a:r>
                <a:endParaRPr lang="ar-SA" sz="2800" b="1" dirty="0" smtClean="0"/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إذا كانت     زمرة ،     مجموعة جزئية منتهية غير خالية من      فإن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             إذا وفقط إذا كان</a:t>
                </a:r>
              </a:p>
            </p:txBody>
          </p:sp>
          <p:graphicFrame>
            <p:nvGraphicFramePr>
              <p:cNvPr id="11" name="Object 7"/>
              <p:cNvGraphicFramePr>
                <a:graphicFrameLocks noChangeAspect="1"/>
              </p:cNvGraphicFramePr>
              <p:nvPr/>
            </p:nvGraphicFramePr>
            <p:xfrm>
              <a:off x="6715140" y="1357298"/>
              <a:ext cx="339766" cy="428628"/>
            </p:xfrm>
            <a:graphic>
              <a:graphicData uri="http://schemas.openxmlformats.org/presentationml/2006/ole">
                <p:oleObj spid="_x0000_s59394" name="Equation" r:id="rId3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7" name="Object 7"/>
            <p:cNvGraphicFramePr>
              <a:graphicFrameLocks noChangeAspect="1"/>
            </p:cNvGraphicFramePr>
            <p:nvPr/>
          </p:nvGraphicFramePr>
          <p:xfrm>
            <a:off x="5639488" y="1357298"/>
            <a:ext cx="388937" cy="379413"/>
          </p:xfrm>
          <a:graphic>
            <a:graphicData uri="http://schemas.openxmlformats.org/presentationml/2006/ole">
              <p:oleObj spid="_x0000_s59395" name="Equation" r:id="rId4" imgW="177480" imgH="164880" progId="Equation.3">
                <p:embed/>
              </p:oleObj>
            </a:graphicData>
          </a:graphic>
        </p:graphicFrame>
        <p:graphicFrame>
          <p:nvGraphicFramePr>
            <p:cNvPr id="8" name="Object 8"/>
            <p:cNvGraphicFramePr>
              <a:graphicFrameLocks noChangeAspect="1"/>
            </p:cNvGraphicFramePr>
            <p:nvPr/>
          </p:nvGraphicFramePr>
          <p:xfrm>
            <a:off x="2447230" y="2071678"/>
            <a:ext cx="2665413" cy="466725"/>
          </p:xfrm>
          <a:graphic>
            <a:graphicData uri="http://schemas.openxmlformats.org/presentationml/2006/ole">
              <p:oleObj spid="_x0000_s59396" name="Equation" r:id="rId5" imgW="1218960" imgH="203040" progId="Equation.3">
                <p:embed/>
              </p:oleObj>
            </a:graphicData>
          </a:graphic>
        </p:graphicFrame>
      </p:grpSp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1785918" y="1357298"/>
          <a:ext cx="339766" cy="428628"/>
        </p:xfrm>
        <a:graphic>
          <a:graphicData uri="http://schemas.openxmlformats.org/presentationml/2006/ole">
            <p:oleObj spid="_x0000_s59397" name="Equation" r:id="rId6" imgW="164880" imgH="177480" progId="Equation.3">
              <p:embed/>
            </p:oleObj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/>
        </p:nvGraphicFramePr>
        <p:xfrm>
          <a:off x="7000892" y="2143116"/>
          <a:ext cx="937696" cy="395303"/>
        </p:xfrm>
        <a:graphic>
          <a:graphicData uri="http://schemas.openxmlformats.org/presentationml/2006/ole">
            <p:oleObj spid="_x0000_s59398" name="Equation" r:id="rId7" imgW="444240" imgH="17748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14348" y="3214686"/>
            <a:ext cx="7500990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مثال</a:t>
            </a:r>
          </a:p>
          <a:p>
            <a:endParaRPr lang="ar-SA" sz="2400" dirty="0" smtClean="0"/>
          </a:p>
          <a:p>
            <a:r>
              <a:rPr lang="ar-SA" sz="2400" dirty="0" smtClean="0"/>
              <a:t>في الزمرة              اثبتي أن                     زمرة جزئية من     .</a:t>
            </a:r>
          </a:p>
          <a:p>
            <a:endParaRPr lang="ar-SA" sz="2400" dirty="0" smtClean="0"/>
          </a:p>
          <a:p>
            <a:r>
              <a:rPr lang="ar-SA" sz="2400" dirty="0" smtClean="0"/>
              <a:t>بينما                        ليست زمرة جزئية من      .      </a:t>
            </a:r>
            <a:endParaRPr lang="ar-SA" sz="2400" dirty="0"/>
          </a:p>
        </p:txBody>
      </p:sp>
      <p:graphicFrame>
        <p:nvGraphicFramePr>
          <p:cNvPr id="30728" name="Object 8"/>
          <p:cNvGraphicFramePr>
            <a:graphicFrameLocks noChangeAspect="1"/>
          </p:cNvGraphicFramePr>
          <p:nvPr/>
        </p:nvGraphicFramePr>
        <p:xfrm>
          <a:off x="6072198" y="4000504"/>
          <a:ext cx="1020763" cy="515937"/>
        </p:xfrm>
        <a:graphic>
          <a:graphicData uri="http://schemas.openxmlformats.org/presentationml/2006/ole">
            <p:oleObj spid="_x0000_s59399" name="Equation" r:id="rId8" imgW="444240" imgH="228600" progId="Equation.3">
              <p:embed/>
            </p:oleObj>
          </a:graphicData>
        </a:graphic>
      </p:graphicFrame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3500430" y="4000504"/>
          <a:ext cx="1698625" cy="487363"/>
        </p:xfrm>
        <a:graphic>
          <a:graphicData uri="http://schemas.openxmlformats.org/presentationml/2006/ole">
            <p:oleObj spid="_x0000_s59400" name="Equation" r:id="rId9" imgW="838080" imgH="215640" progId="Equation.3">
              <p:embed/>
            </p:oleObj>
          </a:graphicData>
        </a:graphic>
      </p:graphicFrame>
      <p:graphicFrame>
        <p:nvGraphicFramePr>
          <p:cNvPr id="30730" name="Object 10"/>
          <p:cNvGraphicFramePr>
            <a:graphicFrameLocks noChangeAspect="1"/>
          </p:cNvGraphicFramePr>
          <p:nvPr/>
        </p:nvGraphicFramePr>
        <p:xfrm>
          <a:off x="1500166" y="4000504"/>
          <a:ext cx="438150" cy="515938"/>
        </p:xfrm>
        <a:graphic>
          <a:graphicData uri="http://schemas.openxmlformats.org/presentationml/2006/ole">
            <p:oleObj spid="_x0000_s59401" name="Equation" r:id="rId10" imgW="190440" imgH="228600" progId="Equation.3">
              <p:embed/>
            </p:oleObj>
          </a:graphicData>
        </a:graphic>
      </p:graphicFrame>
      <p:graphicFrame>
        <p:nvGraphicFramePr>
          <p:cNvPr id="30731" name="Object 11"/>
          <p:cNvGraphicFramePr>
            <a:graphicFrameLocks noChangeAspect="1"/>
          </p:cNvGraphicFramePr>
          <p:nvPr/>
        </p:nvGraphicFramePr>
        <p:xfrm>
          <a:off x="5786446" y="4714884"/>
          <a:ext cx="1878013" cy="415925"/>
        </p:xfrm>
        <a:graphic>
          <a:graphicData uri="http://schemas.openxmlformats.org/presentationml/2006/ole">
            <p:oleObj spid="_x0000_s59402" name="Equation" r:id="rId11" imgW="927000" imgH="215640" progId="Equation.3">
              <p:embed/>
            </p:oleObj>
          </a:graphicData>
        </a:graphic>
      </p:graphicFrame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3071802" y="4714884"/>
          <a:ext cx="438150" cy="515937"/>
        </p:xfrm>
        <a:graphic>
          <a:graphicData uri="http://schemas.openxmlformats.org/presentationml/2006/ole">
            <p:oleObj spid="_x0000_s59403" name="Equation" r:id="rId12" imgW="1904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28860" y="2357430"/>
            <a:ext cx="442915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/>
              <a:t>مولدات الزمر والزمرالدائرية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/>
          <p:cNvGrpSpPr/>
          <p:nvPr/>
        </p:nvGrpSpPr>
        <p:grpSpPr>
          <a:xfrm>
            <a:off x="428596" y="428604"/>
            <a:ext cx="8001056" cy="5693866"/>
            <a:chOff x="571472" y="1071546"/>
            <a:chExt cx="8001056" cy="5693866"/>
          </a:xfrm>
        </p:grpSpPr>
        <p:grpSp>
          <p:nvGrpSpPr>
            <p:cNvPr id="3" name="Group 25"/>
            <p:cNvGrpSpPr/>
            <p:nvPr/>
          </p:nvGrpSpPr>
          <p:grpSpPr>
            <a:xfrm>
              <a:off x="571472" y="1071546"/>
              <a:ext cx="8001056" cy="5693866"/>
              <a:chOff x="571472" y="1500174"/>
              <a:chExt cx="8001056" cy="5693866"/>
            </a:xfrm>
          </p:grpSpPr>
          <p:grpSp>
            <p:nvGrpSpPr>
              <p:cNvPr id="4" name="Group 4"/>
              <p:cNvGrpSpPr/>
              <p:nvPr/>
            </p:nvGrpSpPr>
            <p:grpSpPr>
              <a:xfrm>
                <a:off x="571472" y="1500174"/>
                <a:ext cx="8001056" cy="5693866"/>
                <a:chOff x="571472" y="1071546"/>
                <a:chExt cx="8001056" cy="5693866"/>
              </a:xfrm>
            </p:grpSpPr>
            <p:grpSp>
              <p:nvGrpSpPr>
                <p:cNvPr id="5" name="Group 12"/>
                <p:cNvGrpSpPr/>
                <p:nvPr/>
              </p:nvGrpSpPr>
              <p:grpSpPr>
                <a:xfrm>
                  <a:off x="571472" y="1071546"/>
                  <a:ext cx="8001056" cy="5693866"/>
                  <a:chOff x="1500166" y="785794"/>
                  <a:chExt cx="6572296" cy="5693866"/>
                </a:xfrm>
              </p:grpSpPr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1500166" y="785794"/>
                    <a:ext cx="6572296" cy="5693866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txBody>
                  <a:bodyPr wrap="square" rtlCol="1">
                    <a:spAutoFit/>
                  </a:bodyPr>
                  <a:lstStyle/>
                  <a:p>
                    <a:r>
                      <a:rPr lang="ar-SA" sz="2800" b="1" dirty="0" smtClean="0">
                        <a:cs typeface="+mj-cs"/>
                      </a:rPr>
                      <a:t>تعريف2-19 :</a:t>
                    </a:r>
                  </a:p>
                  <a:p>
                    <a:r>
                      <a:rPr lang="ar-SA" sz="2400" b="1" dirty="0" smtClean="0">
                        <a:cs typeface="+mj-cs"/>
                      </a:rPr>
                      <a:t> </a:t>
                    </a:r>
                  </a:p>
                  <a:p>
                    <a:r>
                      <a:rPr lang="ar-SA" sz="2400" dirty="0" smtClean="0"/>
                      <a:t>يقال عن زمرة       أنها ذات مولدات منتهية </a:t>
                    </a:r>
                    <a:r>
                      <a:rPr lang="en-US" sz="2400" dirty="0" smtClean="0"/>
                      <a:t>(finitely generated)</a:t>
                    </a:r>
                    <a:r>
                      <a:rPr lang="ar-SA" sz="2400" dirty="0" smtClean="0"/>
                      <a:t> إذا وجدت </a:t>
                    </a:r>
                  </a:p>
                  <a:p>
                    <a:endParaRPr lang="ar-SA" sz="2400" dirty="0" smtClean="0"/>
                  </a:p>
                  <a:p>
                    <a:r>
                      <a:rPr lang="ar-SA" sz="2400" dirty="0" smtClean="0"/>
                      <a:t>وجدت مجموعة جزئية                                 من     بحيث يمكن كتابة كل </a:t>
                    </a:r>
                  </a:p>
                  <a:p>
                    <a:endParaRPr lang="ar-SA" sz="2400" dirty="0" smtClean="0"/>
                  </a:p>
                  <a:p>
                    <a:r>
                      <a:rPr lang="ar-SA" sz="2400" dirty="0" smtClean="0"/>
                      <a:t>عنصرمن عناصر       على الشكل                         </a:t>
                    </a:r>
                  </a:p>
                  <a:p>
                    <a:endParaRPr lang="ar-SA" sz="2400" dirty="0" smtClean="0"/>
                  </a:p>
                  <a:p>
                    <a:r>
                      <a:rPr lang="ar-SA" sz="2400" dirty="0" smtClean="0"/>
                      <a:t>حيث                            . وتسمى    مجموعة المولدات وعندئذ نعبر عن </a:t>
                    </a:r>
                  </a:p>
                  <a:p>
                    <a:endParaRPr lang="ar-SA" sz="2400" dirty="0" smtClean="0"/>
                  </a:p>
                  <a:p>
                    <a:r>
                      <a:rPr lang="ar-SA" sz="2400" dirty="0" smtClean="0"/>
                      <a:t>بالشكل                              وإذا كانت              فإن        حينها تسمى </a:t>
                    </a:r>
                  </a:p>
                  <a:p>
                    <a:endParaRPr lang="ar-SA" sz="2400" dirty="0" smtClean="0"/>
                  </a:p>
                  <a:p>
                    <a:r>
                      <a:rPr lang="ar-SA" sz="2400" dirty="0" smtClean="0"/>
                      <a:t>زمرة دائرية مولدة بالعنصر      ونكتب الزمرة الدائرية على الصورة</a:t>
                    </a:r>
                  </a:p>
                  <a:p>
                    <a:endParaRPr lang="ar-SA" sz="2400" dirty="0" smtClean="0"/>
                  </a:p>
                  <a:p>
                    <a:r>
                      <a:rPr lang="ar-SA" sz="2400" dirty="0" smtClean="0"/>
                      <a:t>   </a:t>
                    </a:r>
                  </a:p>
                </p:txBody>
              </p:sp>
              <p:graphicFrame>
                <p:nvGraphicFramePr>
                  <p:cNvPr id="15" name="Object 4"/>
                  <p:cNvGraphicFramePr>
                    <a:graphicFrameLocks noChangeAspect="1"/>
                  </p:cNvGraphicFramePr>
                  <p:nvPr/>
                </p:nvGraphicFramePr>
                <p:xfrm>
                  <a:off x="6429388" y="1571612"/>
                  <a:ext cx="361213" cy="407987"/>
                </p:xfrm>
                <a:graphic>
                  <a:graphicData uri="http://schemas.openxmlformats.org/presentationml/2006/ole">
                    <p:oleObj spid="_x0000_s60418" name="Equation" r:id="rId3" imgW="164880" imgH="177480" progId="Equation.3">
                      <p:embed/>
                    </p:oleObj>
                  </a:graphicData>
                </a:graphic>
              </p:graphicFrame>
            </p:grpSp>
            <p:graphicFrame>
              <p:nvGraphicFramePr>
                <p:cNvPr id="12" name="Object 11"/>
                <p:cNvGraphicFramePr>
                  <a:graphicFrameLocks noChangeAspect="1"/>
                </p:cNvGraphicFramePr>
                <p:nvPr/>
              </p:nvGraphicFramePr>
              <p:xfrm>
                <a:off x="3786182" y="2571744"/>
                <a:ext cx="2539996" cy="481013"/>
              </p:xfrm>
              <a:graphic>
                <a:graphicData uri="http://schemas.openxmlformats.org/presentationml/2006/ole">
                  <p:oleObj spid="_x0000_s60419" name="Equation" r:id="rId4" imgW="1054080" imgH="22860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16" name="Object 4"/>
              <p:cNvGraphicFramePr>
                <a:graphicFrameLocks noChangeAspect="1"/>
              </p:cNvGraphicFramePr>
              <p:nvPr/>
            </p:nvGraphicFramePr>
            <p:xfrm>
              <a:off x="2857488" y="3000372"/>
              <a:ext cx="439738" cy="407987"/>
            </p:xfrm>
            <a:graphic>
              <a:graphicData uri="http://schemas.openxmlformats.org/presentationml/2006/ole">
                <p:oleObj spid="_x0000_s60420" name="Equation" r:id="rId5" imgW="164880" imgH="177480" progId="Equation.3">
                  <p:embed/>
                </p:oleObj>
              </a:graphicData>
            </a:graphic>
          </p:graphicFrame>
          <p:graphicFrame>
            <p:nvGraphicFramePr>
              <p:cNvPr id="17" name="Object 4"/>
              <p:cNvGraphicFramePr>
                <a:graphicFrameLocks noChangeAspect="1"/>
              </p:cNvGraphicFramePr>
              <p:nvPr/>
            </p:nvGraphicFramePr>
            <p:xfrm>
              <a:off x="6286512" y="3786190"/>
              <a:ext cx="439738" cy="407987"/>
            </p:xfrm>
            <a:graphic>
              <a:graphicData uri="http://schemas.openxmlformats.org/presentationml/2006/ole">
                <p:oleObj spid="_x0000_s60421" name="Equation" r:id="rId6" imgW="164880" imgH="177480" progId="Equation.3">
                  <p:embed/>
                </p:oleObj>
              </a:graphicData>
            </a:graphic>
          </p:graphicFrame>
          <p:graphicFrame>
            <p:nvGraphicFramePr>
              <p:cNvPr id="18" name="Object 4"/>
              <p:cNvGraphicFramePr>
                <a:graphicFrameLocks noChangeAspect="1"/>
              </p:cNvGraphicFramePr>
              <p:nvPr/>
            </p:nvGraphicFramePr>
            <p:xfrm>
              <a:off x="3143240" y="3714752"/>
              <a:ext cx="1725612" cy="554037"/>
            </p:xfrm>
            <a:graphic>
              <a:graphicData uri="http://schemas.openxmlformats.org/presentationml/2006/ole">
                <p:oleObj spid="_x0000_s60422" name="Equation" r:id="rId7" imgW="647640" imgH="241200" progId="Equation.3">
                  <p:embed/>
                </p:oleObj>
              </a:graphicData>
            </a:graphic>
          </p:graphicFrame>
          <p:graphicFrame>
            <p:nvGraphicFramePr>
              <p:cNvPr id="32780" name="Object 12"/>
              <p:cNvGraphicFramePr>
                <a:graphicFrameLocks noChangeAspect="1"/>
              </p:cNvGraphicFramePr>
              <p:nvPr/>
            </p:nvGraphicFramePr>
            <p:xfrm>
              <a:off x="5643570" y="4429132"/>
              <a:ext cx="2333625" cy="523875"/>
            </p:xfrm>
            <a:graphic>
              <a:graphicData uri="http://schemas.openxmlformats.org/presentationml/2006/ole">
                <p:oleObj spid="_x0000_s60423" name="Equation" r:id="rId8" imgW="876240" imgH="228600" progId="Equation.3">
                  <p:embed/>
                </p:oleObj>
              </a:graphicData>
            </a:graphic>
          </p:graphicFrame>
          <p:graphicFrame>
            <p:nvGraphicFramePr>
              <p:cNvPr id="32781" name="Object 13"/>
              <p:cNvGraphicFramePr>
                <a:graphicFrameLocks noChangeAspect="1"/>
              </p:cNvGraphicFramePr>
              <p:nvPr/>
            </p:nvGraphicFramePr>
            <p:xfrm>
              <a:off x="642910" y="4500570"/>
              <a:ext cx="439738" cy="407987"/>
            </p:xfrm>
            <a:graphic>
              <a:graphicData uri="http://schemas.openxmlformats.org/presentationml/2006/ole">
                <p:oleObj spid="_x0000_s60424" name="Equation" r:id="rId9" imgW="164880" imgH="177480" progId="Equation.3">
                  <p:embed/>
                </p:oleObj>
              </a:graphicData>
            </a:graphic>
          </p:graphicFrame>
          <p:graphicFrame>
            <p:nvGraphicFramePr>
              <p:cNvPr id="20" name="Object 19"/>
              <p:cNvGraphicFramePr>
                <a:graphicFrameLocks noChangeAspect="1"/>
              </p:cNvGraphicFramePr>
              <p:nvPr/>
            </p:nvGraphicFramePr>
            <p:xfrm>
              <a:off x="5429256" y="5143512"/>
              <a:ext cx="2316160" cy="534987"/>
            </p:xfrm>
            <a:graphic>
              <a:graphicData uri="http://schemas.openxmlformats.org/presentationml/2006/ole">
                <p:oleObj spid="_x0000_s60425" name="Equation" r:id="rId10" imgW="1079280" imgH="253800" progId="Equation.3">
                  <p:embed/>
                </p:oleObj>
              </a:graphicData>
            </a:graphic>
          </p:graphicFrame>
          <p:graphicFrame>
            <p:nvGraphicFramePr>
              <p:cNvPr id="22" name="Object 21"/>
              <p:cNvGraphicFramePr>
                <a:graphicFrameLocks noChangeAspect="1"/>
              </p:cNvGraphicFramePr>
              <p:nvPr/>
            </p:nvGraphicFramePr>
            <p:xfrm>
              <a:off x="3286116" y="5214950"/>
              <a:ext cx="1131887" cy="454025"/>
            </p:xfrm>
            <a:graphic>
              <a:graphicData uri="http://schemas.openxmlformats.org/presentationml/2006/ole">
                <p:oleObj spid="_x0000_s60426" name="Equation" r:id="rId11" imgW="469800" imgH="215640" progId="Equation.3">
                  <p:embed/>
                </p:oleObj>
              </a:graphicData>
            </a:graphic>
          </p:graphicFrame>
          <p:graphicFrame>
            <p:nvGraphicFramePr>
              <p:cNvPr id="32785" name="Object 17"/>
              <p:cNvGraphicFramePr>
                <a:graphicFrameLocks noChangeAspect="1"/>
              </p:cNvGraphicFramePr>
              <p:nvPr/>
            </p:nvGraphicFramePr>
            <p:xfrm>
              <a:off x="2285984" y="5214950"/>
              <a:ext cx="439737" cy="407987"/>
            </p:xfrm>
            <a:graphic>
              <a:graphicData uri="http://schemas.openxmlformats.org/presentationml/2006/ole">
                <p:oleObj spid="_x0000_s60427" name="Equation" r:id="rId12" imgW="164880" imgH="177480" progId="Equation.3">
                  <p:embed/>
                </p:oleObj>
              </a:graphicData>
            </a:graphic>
          </p:graphicFrame>
          <p:graphicFrame>
            <p:nvGraphicFramePr>
              <p:cNvPr id="32786" name="Object 18"/>
              <p:cNvGraphicFramePr>
                <a:graphicFrameLocks noChangeAspect="1"/>
              </p:cNvGraphicFramePr>
              <p:nvPr/>
            </p:nvGraphicFramePr>
            <p:xfrm>
              <a:off x="5357818" y="6000768"/>
              <a:ext cx="338137" cy="320675"/>
            </p:xfrm>
            <a:graphic>
              <a:graphicData uri="http://schemas.openxmlformats.org/presentationml/2006/ole">
                <p:oleObj spid="_x0000_s60428" name="Equation" r:id="rId13" imgW="126720" imgH="139680" progId="Equation.3">
                  <p:embed/>
                </p:oleObj>
              </a:graphicData>
            </a:graphic>
          </p:graphicFrame>
        </p:grpSp>
        <p:graphicFrame>
          <p:nvGraphicFramePr>
            <p:cNvPr id="32787" name="Object 19"/>
            <p:cNvGraphicFramePr>
              <a:graphicFrameLocks noChangeAspect="1"/>
            </p:cNvGraphicFramePr>
            <p:nvPr/>
          </p:nvGraphicFramePr>
          <p:xfrm>
            <a:off x="3571868" y="6000768"/>
            <a:ext cx="2616200" cy="588963"/>
          </p:xfrm>
          <a:graphic>
            <a:graphicData uri="http://schemas.openxmlformats.org/presentationml/2006/ole">
              <p:oleObj spid="_x0000_s60429" name="Equation" r:id="rId14" imgW="1218960" imgH="27936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1214414" y="357166"/>
            <a:ext cx="7143800" cy="2369880"/>
            <a:chOff x="1214414" y="357166"/>
            <a:chExt cx="7143800" cy="2369880"/>
          </a:xfrm>
        </p:grpSpPr>
        <p:sp>
          <p:nvSpPr>
            <p:cNvPr id="4" name="TextBox 3"/>
            <p:cNvSpPr txBox="1"/>
            <p:nvPr/>
          </p:nvSpPr>
          <p:spPr>
            <a:xfrm>
              <a:off x="1214414" y="357166"/>
              <a:ext cx="7143800" cy="236988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/>
                <a:t>ملاحظات:</a:t>
              </a:r>
            </a:p>
            <a:p>
              <a:r>
                <a:rPr lang="ar-SA" sz="2400" dirty="0" smtClean="0"/>
                <a:t>1- إذا كانت      زمرة دائرية منتهية مولدة بالعنصر      وَ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فإنه يمكن كتابة      على الصورة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وفي هذه الحالة يكون                .  </a:t>
              </a:r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6643702" y="785794"/>
            <a:ext cx="439738" cy="407987"/>
          </p:xfrm>
          <a:graphic>
            <a:graphicData uri="http://schemas.openxmlformats.org/presentationml/2006/ole">
              <p:oleObj spid="_x0000_s61442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7" name="Object 4"/>
            <p:cNvGraphicFramePr>
              <a:graphicFrameLocks noChangeAspect="1"/>
            </p:cNvGraphicFramePr>
            <p:nvPr/>
          </p:nvGraphicFramePr>
          <p:xfrm>
            <a:off x="2928926" y="857232"/>
            <a:ext cx="338138" cy="320675"/>
          </p:xfrm>
          <a:graphic>
            <a:graphicData uri="http://schemas.openxmlformats.org/presentationml/2006/ole">
              <p:oleObj spid="_x0000_s61443" name="Equation" r:id="rId4" imgW="126720" imgH="139680" progId="Equation.3">
                <p:embed/>
              </p:oleObj>
            </a:graphicData>
          </a:graphic>
        </p:graphicFrame>
        <p:graphicFrame>
          <p:nvGraphicFramePr>
            <p:cNvPr id="34820" name="Object 4"/>
            <p:cNvGraphicFramePr>
              <a:graphicFrameLocks noChangeAspect="1"/>
            </p:cNvGraphicFramePr>
            <p:nvPr/>
          </p:nvGraphicFramePr>
          <p:xfrm>
            <a:off x="1646238" y="727075"/>
            <a:ext cx="1047750" cy="582613"/>
          </p:xfrm>
          <a:graphic>
            <a:graphicData uri="http://schemas.openxmlformats.org/presentationml/2006/ole">
              <p:oleObj spid="_x0000_s61444" name="Equation" r:id="rId5" imgW="393480" imgH="253800" progId="Equation.3">
                <p:embed/>
              </p:oleObj>
            </a:graphicData>
          </a:graphic>
        </p:graphicFrame>
        <p:graphicFrame>
          <p:nvGraphicFramePr>
            <p:cNvPr id="34821" name="Object 5"/>
            <p:cNvGraphicFramePr>
              <a:graphicFrameLocks noChangeAspect="1"/>
            </p:cNvGraphicFramePr>
            <p:nvPr/>
          </p:nvGraphicFramePr>
          <p:xfrm>
            <a:off x="6357950" y="1500174"/>
            <a:ext cx="439737" cy="407987"/>
          </p:xfrm>
          <a:graphic>
            <a:graphicData uri="http://schemas.openxmlformats.org/presentationml/2006/ole">
              <p:oleObj spid="_x0000_s61445" name="Equation" r:id="rId6" imgW="164880" imgH="177480" progId="Equation.3">
                <p:embed/>
              </p:oleObj>
            </a:graphicData>
          </a:graphic>
        </p:graphicFrame>
        <p:graphicFrame>
          <p:nvGraphicFramePr>
            <p:cNvPr id="34822" name="Object 6"/>
            <p:cNvGraphicFramePr>
              <a:graphicFrameLocks noChangeAspect="1"/>
            </p:cNvGraphicFramePr>
            <p:nvPr/>
          </p:nvGraphicFramePr>
          <p:xfrm>
            <a:off x="1928794" y="1428736"/>
            <a:ext cx="3067049" cy="523875"/>
          </p:xfrm>
          <a:graphic>
            <a:graphicData uri="http://schemas.openxmlformats.org/presentationml/2006/ole">
              <p:oleObj spid="_x0000_s61446" name="Equation" r:id="rId7" imgW="1231560" imgH="228600" progId="Equation.3">
                <p:embed/>
              </p:oleObj>
            </a:graphicData>
          </a:graphic>
        </p:graphicFrame>
        <p:graphicFrame>
          <p:nvGraphicFramePr>
            <p:cNvPr id="34823" name="Object 7"/>
            <p:cNvGraphicFramePr>
              <a:graphicFrameLocks noChangeAspect="1"/>
            </p:cNvGraphicFramePr>
            <p:nvPr/>
          </p:nvGraphicFramePr>
          <p:xfrm>
            <a:off x="5000628" y="2143116"/>
            <a:ext cx="1250950" cy="582613"/>
          </p:xfrm>
          <a:graphic>
            <a:graphicData uri="http://schemas.openxmlformats.org/presentationml/2006/ole">
              <p:oleObj spid="_x0000_s61447" name="Equation" r:id="rId8" imgW="469800" imgH="253800" progId="Equation.3">
                <p:embed/>
              </p:oleObj>
            </a:graphicData>
          </a:graphic>
        </p:graphicFrame>
      </p:grpSp>
      <p:grpSp>
        <p:nvGrpSpPr>
          <p:cNvPr id="3" name="Group 11"/>
          <p:cNvGrpSpPr/>
          <p:nvPr/>
        </p:nvGrpSpPr>
        <p:grpSpPr>
          <a:xfrm>
            <a:off x="642910" y="3071810"/>
            <a:ext cx="7643866" cy="1238255"/>
            <a:chOff x="714348" y="357166"/>
            <a:chExt cx="7643866" cy="1238255"/>
          </a:xfrm>
        </p:grpSpPr>
        <p:sp>
          <p:nvSpPr>
            <p:cNvPr id="13" name="TextBox 12"/>
            <p:cNvSpPr txBox="1"/>
            <p:nvPr/>
          </p:nvSpPr>
          <p:spPr>
            <a:xfrm>
              <a:off x="714348" y="357166"/>
              <a:ext cx="7643866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2- إذا كانت      زمرة دائرية غير منتهية مولدة بالعنصر     فإنه يمكن كتابة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على الصورة                                               .  </a:t>
              </a:r>
            </a:p>
          </p:txBody>
        </p:sp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6643702" y="357166"/>
            <a:ext cx="439738" cy="407987"/>
          </p:xfrm>
          <a:graphic>
            <a:graphicData uri="http://schemas.openxmlformats.org/presentationml/2006/ole">
              <p:oleObj spid="_x0000_s61448" name="Equation" r:id="rId9" imgW="164880" imgH="177480" progId="Equation.3">
                <p:embed/>
              </p:oleObj>
            </a:graphicData>
          </a:graphic>
        </p:graphicFrame>
        <p:graphicFrame>
          <p:nvGraphicFramePr>
            <p:cNvPr id="15" name="Object 4"/>
            <p:cNvGraphicFramePr>
              <a:graphicFrameLocks noChangeAspect="1"/>
            </p:cNvGraphicFramePr>
            <p:nvPr/>
          </p:nvGraphicFramePr>
          <p:xfrm>
            <a:off x="2500298" y="428604"/>
            <a:ext cx="338138" cy="320675"/>
          </p:xfrm>
          <a:graphic>
            <a:graphicData uri="http://schemas.openxmlformats.org/presentationml/2006/ole">
              <p:oleObj spid="_x0000_s61449" name="Equation" r:id="rId10" imgW="126720" imgH="139680" progId="Equation.3">
                <p:embed/>
              </p:oleObj>
            </a:graphicData>
          </a:graphic>
        </p:graphicFrame>
        <p:graphicFrame>
          <p:nvGraphicFramePr>
            <p:cNvPr id="17" name="Object 5"/>
            <p:cNvGraphicFramePr>
              <a:graphicFrameLocks noChangeAspect="1"/>
            </p:cNvGraphicFramePr>
            <p:nvPr/>
          </p:nvGraphicFramePr>
          <p:xfrm>
            <a:off x="7786710" y="1142984"/>
            <a:ext cx="439737" cy="407987"/>
          </p:xfrm>
          <a:graphic>
            <a:graphicData uri="http://schemas.openxmlformats.org/presentationml/2006/ole">
              <p:oleObj spid="_x0000_s61450" name="Equation" r:id="rId11" imgW="164880" imgH="177480" progId="Equation.3">
                <p:embed/>
              </p:oleObj>
            </a:graphicData>
          </a:graphic>
        </p:graphicFrame>
        <p:graphicFrame>
          <p:nvGraphicFramePr>
            <p:cNvPr id="18" name="Object 6"/>
            <p:cNvGraphicFramePr>
              <a:graphicFrameLocks noChangeAspect="1"/>
            </p:cNvGraphicFramePr>
            <p:nvPr/>
          </p:nvGraphicFramePr>
          <p:xfrm>
            <a:off x="2571736" y="1071546"/>
            <a:ext cx="3795713" cy="523875"/>
          </p:xfrm>
          <a:graphic>
            <a:graphicData uri="http://schemas.openxmlformats.org/presentationml/2006/ole">
              <p:oleObj spid="_x0000_s61451" name="Equation" r:id="rId12" imgW="1523880" imgH="228600" progId="Equation.3">
                <p:embed/>
              </p:oleObj>
            </a:graphicData>
          </a:graphic>
        </p:graphicFrame>
      </p:grpSp>
      <p:sp>
        <p:nvSpPr>
          <p:cNvPr id="21" name="TextBox 20"/>
          <p:cNvSpPr txBox="1"/>
          <p:nvPr/>
        </p:nvSpPr>
        <p:spPr>
          <a:xfrm>
            <a:off x="2357422" y="5643578"/>
            <a:ext cx="58579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كل زمرة دائرية ابدالية والعكس غير صحيح .لماذا؟</a:t>
            </a:r>
          </a:p>
        </p:txBody>
      </p:sp>
      <p:grpSp>
        <p:nvGrpSpPr>
          <p:cNvPr id="6" name="Group 30"/>
          <p:cNvGrpSpPr/>
          <p:nvPr/>
        </p:nvGrpSpPr>
        <p:grpSpPr>
          <a:xfrm>
            <a:off x="642910" y="4429132"/>
            <a:ext cx="7643866" cy="1071570"/>
            <a:chOff x="571472" y="4286256"/>
            <a:chExt cx="7643866" cy="1071570"/>
          </a:xfrm>
        </p:grpSpPr>
        <p:sp>
          <p:nvSpPr>
            <p:cNvPr id="27" name="TextBox 26"/>
            <p:cNvSpPr txBox="1"/>
            <p:nvPr/>
          </p:nvSpPr>
          <p:spPr>
            <a:xfrm>
              <a:off x="571472" y="4357694"/>
              <a:ext cx="764386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3- إذا كان     مولد للزمرة الدائرية فإن        مولد أيضاً للزمرة لأن  </a:t>
              </a:r>
              <a:endParaRPr lang="ar-SA" sz="2400" dirty="0"/>
            </a:p>
          </p:txBody>
        </p:sp>
        <p:graphicFrame>
          <p:nvGraphicFramePr>
            <p:cNvPr id="28" name="Object 4"/>
            <p:cNvGraphicFramePr>
              <a:graphicFrameLocks noChangeAspect="1"/>
            </p:cNvGraphicFramePr>
            <p:nvPr/>
          </p:nvGraphicFramePr>
          <p:xfrm>
            <a:off x="6715140" y="4429132"/>
            <a:ext cx="338138" cy="320675"/>
          </p:xfrm>
          <a:graphic>
            <a:graphicData uri="http://schemas.openxmlformats.org/presentationml/2006/ole">
              <p:oleObj spid="_x0000_s61452" name="Equation" r:id="rId13" imgW="126720" imgH="139680" progId="Equation.3">
                <p:embed/>
              </p:oleObj>
            </a:graphicData>
          </a:graphic>
        </p:graphicFrame>
        <p:graphicFrame>
          <p:nvGraphicFramePr>
            <p:cNvPr id="29" name="Object 4"/>
            <p:cNvGraphicFramePr>
              <a:graphicFrameLocks noChangeAspect="1"/>
            </p:cNvGraphicFramePr>
            <p:nvPr/>
          </p:nvGraphicFramePr>
          <p:xfrm>
            <a:off x="3714744" y="4286256"/>
            <a:ext cx="574675" cy="466725"/>
          </p:xfrm>
          <a:graphic>
            <a:graphicData uri="http://schemas.openxmlformats.org/presentationml/2006/ole">
              <p:oleObj spid="_x0000_s61453" name="Equation" r:id="rId14" imgW="215640" imgH="203040" progId="Equation.3">
                <p:embed/>
              </p:oleObj>
            </a:graphicData>
          </a:graphic>
        </p:graphicFrame>
        <p:graphicFrame>
          <p:nvGraphicFramePr>
            <p:cNvPr id="34836" name="Object 20"/>
            <p:cNvGraphicFramePr>
              <a:graphicFrameLocks noChangeAspect="1"/>
            </p:cNvGraphicFramePr>
            <p:nvPr/>
          </p:nvGraphicFramePr>
          <p:xfrm>
            <a:off x="2928925" y="4770438"/>
            <a:ext cx="1443049" cy="587388"/>
          </p:xfrm>
          <a:graphic>
            <a:graphicData uri="http://schemas.openxmlformats.org/presentationml/2006/ole">
              <p:oleObj spid="_x0000_s61454" name="Equation" r:id="rId15" imgW="545760" imgH="27936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29454" y="357166"/>
            <a:ext cx="14287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الاثبات:</a:t>
            </a:r>
          </a:p>
        </p:txBody>
      </p:sp>
      <p:grpSp>
        <p:nvGrpSpPr>
          <p:cNvPr id="2" name="Group 20"/>
          <p:cNvGrpSpPr/>
          <p:nvPr/>
        </p:nvGrpSpPr>
        <p:grpSpPr>
          <a:xfrm>
            <a:off x="571472" y="857232"/>
            <a:ext cx="7786742" cy="2038361"/>
            <a:chOff x="571472" y="857232"/>
            <a:chExt cx="7786742" cy="2038361"/>
          </a:xfrm>
        </p:grpSpPr>
        <p:grpSp>
          <p:nvGrpSpPr>
            <p:cNvPr id="3" name="Group 6"/>
            <p:cNvGrpSpPr/>
            <p:nvPr/>
          </p:nvGrpSpPr>
          <p:grpSpPr>
            <a:xfrm>
              <a:off x="571472" y="857232"/>
              <a:ext cx="7786742" cy="2010430"/>
              <a:chOff x="714348" y="285728"/>
              <a:chExt cx="7643866" cy="2010430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714348" y="357166"/>
                <a:ext cx="7643866" cy="193899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إذا كانت      زمرة دائرية مولدة بالعنصر     أي أن                  عندئذ فإنه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لكل                يوجد عددين صحيحين         بحيث أن                         </a:t>
                </a:r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ومن ثم فإن     </a:t>
                </a:r>
              </a:p>
            </p:txBody>
          </p:sp>
          <p:graphicFrame>
            <p:nvGraphicFramePr>
              <p:cNvPr id="9" name="Object 8"/>
              <p:cNvGraphicFramePr>
                <a:graphicFrameLocks noChangeAspect="1"/>
              </p:cNvGraphicFramePr>
              <p:nvPr/>
            </p:nvGraphicFramePr>
            <p:xfrm>
              <a:off x="7095314" y="357166"/>
              <a:ext cx="439738" cy="407987"/>
            </p:xfrm>
            <a:graphic>
              <a:graphicData uri="http://schemas.openxmlformats.org/presentationml/2006/ole">
                <p:oleObj spid="_x0000_s62466" name="Equation" r:id="rId3" imgW="164880" imgH="177480" progId="Equation.3">
                  <p:embed/>
                </p:oleObj>
              </a:graphicData>
            </a:graphic>
          </p:graphicFrame>
          <p:graphicFrame>
            <p:nvGraphicFramePr>
              <p:cNvPr id="10" name="Object 4"/>
              <p:cNvGraphicFramePr>
                <a:graphicFrameLocks noChangeAspect="1"/>
              </p:cNvGraphicFramePr>
              <p:nvPr/>
            </p:nvGraphicFramePr>
            <p:xfrm>
              <a:off x="4080454" y="428604"/>
              <a:ext cx="338138" cy="320675"/>
            </p:xfrm>
            <a:graphic>
              <a:graphicData uri="http://schemas.openxmlformats.org/presentationml/2006/ole">
                <p:oleObj spid="_x0000_s62467" name="Equation" r:id="rId4" imgW="126720" imgH="139680" progId="Equation.3">
                  <p:embed/>
                </p:oleObj>
              </a:graphicData>
            </a:graphic>
          </p:graphicFrame>
          <p:graphicFrame>
            <p:nvGraphicFramePr>
              <p:cNvPr id="11" name="Object 5"/>
              <p:cNvGraphicFramePr>
                <a:graphicFrameLocks noChangeAspect="1"/>
              </p:cNvGraphicFramePr>
              <p:nvPr/>
            </p:nvGraphicFramePr>
            <p:xfrm>
              <a:off x="2046765" y="285728"/>
              <a:ext cx="1319212" cy="582613"/>
            </p:xfrm>
            <a:graphic>
              <a:graphicData uri="http://schemas.openxmlformats.org/presentationml/2006/ole">
                <p:oleObj spid="_x0000_s62468" name="Equation" r:id="rId5" imgW="495000" imgH="253800" progId="Equation.3">
                  <p:embed/>
                </p:oleObj>
              </a:graphicData>
            </a:graphic>
          </p:graphicFrame>
        </p:grpSp>
        <p:graphicFrame>
          <p:nvGraphicFramePr>
            <p:cNvPr id="13" name="Object 4"/>
            <p:cNvGraphicFramePr>
              <a:graphicFrameLocks noChangeAspect="1"/>
            </p:cNvGraphicFramePr>
            <p:nvPr/>
          </p:nvGraphicFramePr>
          <p:xfrm>
            <a:off x="6715140" y="1643050"/>
            <a:ext cx="1096960" cy="466725"/>
          </p:xfrm>
          <a:graphic>
            <a:graphicData uri="http://schemas.openxmlformats.org/presentationml/2006/ole">
              <p:oleObj spid="_x0000_s62469" name="Equation" r:id="rId6" imgW="507960" imgH="203040" progId="Equation.3">
                <p:embed/>
              </p:oleObj>
            </a:graphicData>
          </a:graphic>
        </p:graphicFrame>
        <p:graphicFrame>
          <p:nvGraphicFramePr>
            <p:cNvPr id="35847" name="Object 7"/>
            <p:cNvGraphicFramePr>
              <a:graphicFrameLocks noChangeAspect="1"/>
            </p:cNvGraphicFramePr>
            <p:nvPr/>
          </p:nvGraphicFramePr>
          <p:xfrm>
            <a:off x="3857620" y="1643050"/>
            <a:ext cx="576263" cy="466725"/>
          </p:xfrm>
          <a:graphic>
            <a:graphicData uri="http://schemas.openxmlformats.org/presentationml/2006/ole">
              <p:oleObj spid="_x0000_s62470" name="Equation" r:id="rId7" imgW="266400" imgH="203040" progId="Equation.3">
                <p:embed/>
              </p:oleObj>
            </a:graphicData>
          </a:graphic>
        </p:graphicFrame>
        <p:graphicFrame>
          <p:nvGraphicFramePr>
            <p:cNvPr id="35848" name="Object 8"/>
            <p:cNvGraphicFramePr>
              <a:graphicFrameLocks noChangeAspect="1"/>
            </p:cNvGraphicFramePr>
            <p:nvPr/>
          </p:nvGraphicFramePr>
          <p:xfrm>
            <a:off x="928662" y="1643050"/>
            <a:ext cx="1857388" cy="525462"/>
          </p:xfrm>
          <a:graphic>
            <a:graphicData uri="http://schemas.openxmlformats.org/presentationml/2006/ole">
              <p:oleObj spid="_x0000_s62471" name="Equation" r:id="rId8" imgW="927000" imgH="228600" progId="Equation.3">
                <p:embed/>
              </p:oleObj>
            </a:graphicData>
          </a:graphic>
        </p:graphicFrame>
        <p:graphicFrame>
          <p:nvGraphicFramePr>
            <p:cNvPr id="35849" name="Object 9"/>
            <p:cNvGraphicFramePr>
              <a:graphicFrameLocks noChangeAspect="1"/>
            </p:cNvGraphicFramePr>
            <p:nvPr/>
          </p:nvGraphicFramePr>
          <p:xfrm>
            <a:off x="2000232" y="2428868"/>
            <a:ext cx="4745038" cy="466725"/>
          </p:xfrm>
          <a:graphic>
            <a:graphicData uri="http://schemas.openxmlformats.org/presentationml/2006/ole">
              <p:oleObj spid="_x0000_s62472" name="Equation" r:id="rId9" imgW="2197080" imgH="203040" progId="Equation.3">
                <p:embed/>
              </p:oleObj>
            </a:graphicData>
          </a:graphic>
        </p:graphicFrame>
      </p:grpSp>
      <p:sp>
        <p:nvSpPr>
          <p:cNvPr id="16" name="TextBox 15"/>
          <p:cNvSpPr txBox="1"/>
          <p:nvPr/>
        </p:nvSpPr>
        <p:spPr>
          <a:xfrm>
            <a:off x="1785918" y="3214686"/>
            <a:ext cx="650085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وبالنسبة للعكس نجد أن الزمرة التالية ابدالية وليست دائرية</a:t>
            </a:r>
            <a:endParaRPr lang="ar-SA" sz="2400" dirty="0"/>
          </a:p>
        </p:txBody>
      </p:sp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2546350" y="3786188"/>
          <a:ext cx="3981450" cy="698500"/>
        </p:xfrm>
        <a:graphic>
          <a:graphicData uri="http://schemas.openxmlformats.org/presentationml/2006/ole">
            <p:oleObj spid="_x0000_s62473" name="Equation" r:id="rId10" imgW="1930320" imgH="304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642918"/>
            <a:ext cx="685804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كل زمرة جزئية من زمرة دائرية تكون أيضاً دائرية والعكس غير صحيح.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108579" y="1678769"/>
            <a:ext cx="1070776" cy="7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1358084" y="1642256"/>
            <a:ext cx="100013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43570" y="1500174"/>
            <a:ext cx="114300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مثلاً </a:t>
            </a:r>
            <a:endParaRPr lang="ar-SA" sz="2400" dirty="0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000232" y="1500174"/>
          <a:ext cx="341313" cy="495300"/>
        </p:xfrm>
        <a:graphic>
          <a:graphicData uri="http://schemas.openxmlformats.org/presentationml/2006/ole">
            <p:oleObj spid="_x0000_s63490" name="Equation" r:id="rId3" imgW="164880" imgH="215640" progId="Equation.3">
              <p:embed/>
            </p:oleObj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5786446" y="1500174"/>
          <a:ext cx="393700" cy="495300"/>
        </p:xfrm>
        <a:graphic>
          <a:graphicData uri="http://schemas.openxmlformats.org/presentationml/2006/ole">
            <p:oleObj spid="_x0000_s63491" name="Equation" r:id="rId4" imgW="190440" imgH="215640" progId="Equation.3">
              <p:embed/>
            </p:oleObj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5214942" y="1071546"/>
            <a:ext cx="9286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357290" y="1071546"/>
            <a:ext cx="9286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5"/>
          <p:cNvGrpSpPr/>
          <p:nvPr/>
        </p:nvGrpSpPr>
        <p:grpSpPr>
          <a:xfrm>
            <a:off x="785786" y="2643182"/>
            <a:ext cx="7286676" cy="2308324"/>
            <a:chOff x="1071538" y="357166"/>
            <a:chExt cx="7286676" cy="2308324"/>
          </a:xfrm>
        </p:grpSpPr>
        <p:sp>
          <p:nvSpPr>
            <p:cNvPr id="17" name="TextBox 16"/>
            <p:cNvSpPr txBox="1"/>
            <p:nvPr/>
          </p:nvSpPr>
          <p:spPr>
            <a:xfrm>
              <a:off x="1071538" y="357166"/>
              <a:ext cx="7286676" cy="230832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6- إذا كانت      زمرة رتبتها عدداً أولياً فإنها تكون دائرية .لأن لكل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            فإن       لابد وأن تقسم         وحيث أن الرتبة عدد أولي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فقواسمها 1 أو نفسها إذاً                 ومنها      دائرية.               </a:t>
              </a:r>
            </a:p>
            <a:p>
              <a:endParaRPr lang="ar-SA" sz="2400" dirty="0" smtClean="0"/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/>
          </p:nvGraphicFramePr>
          <p:xfrm>
            <a:off x="6643702" y="357166"/>
            <a:ext cx="439738" cy="407987"/>
          </p:xfrm>
          <a:graphic>
            <a:graphicData uri="http://schemas.openxmlformats.org/presentationml/2006/ole">
              <p:oleObj spid="_x0000_s63492" name="Equation" r:id="rId5" imgW="164880" imgH="177480" progId="Equation.3">
                <p:embed/>
              </p:oleObj>
            </a:graphicData>
          </a:graphic>
        </p:graphicFrame>
      </p:grpSp>
      <p:graphicFrame>
        <p:nvGraphicFramePr>
          <p:cNvPr id="22" name="Object 4"/>
          <p:cNvGraphicFramePr>
            <a:graphicFrameLocks noChangeAspect="1"/>
          </p:cNvGraphicFramePr>
          <p:nvPr/>
        </p:nvGraphicFramePr>
        <p:xfrm>
          <a:off x="7000892" y="3357562"/>
          <a:ext cx="1014413" cy="407987"/>
        </p:xfrm>
        <a:graphic>
          <a:graphicData uri="http://schemas.openxmlformats.org/presentationml/2006/ole">
            <p:oleObj spid="_x0000_s63493" name="Equation" r:id="rId6" imgW="380880" imgH="177480" progId="Equation.3">
              <p:embed/>
            </p:oleObj>
          </a:graphicData>
        </a:graphic>
      </p:graphicFrame>
      <p:graphicFrame>
        <p:nvGraphicFramePr>
          <p:cNvPr id="36873" name="Object 9"/>
          <p:cNvGraphicFramePr>
            <a:graphicFrameLocks noChangeAspect="1"/>
          </p:cNvGraphicFramePr>
          <p:nvPr/>
        </p:nvGraphicFramePr>
        <p:xfrm>
          <a:off x="6143636" y="3286124"/>
          <a:ext cx="438150" cy="584200"/>
        </p:xfrm>
        <a:graphic>
          <a:graphicData uri="http://schemas.openxmlformats.org/presentationml/2006/ole">
            <p:oleObj spid="_x0000_s63494" name="Equation" r:id="rId7" imgW="164880" imgH="253800" progId="Equation.3">
              <p:embed/>
            </p:oleObj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4164013" y="3341688"/>
          <a:ext cx="541337" cy="582612"/>
        </p:xfrm>
        <a:graphic>
          <a:graphicData uri="http://schemas.openxmlformats.org/presentationml/2006/ole">
            <p:oleObj spid="_x0000_s63495" name="Equation" r:id="rId8" imgW="203040" imgH="253800" progId="Equation.3">
              <p:embed/>
            </p:oleObj>
          </a:graphicData>
        </a:graphic>
      </p:graphicFrame>
      <p:graphicFrame>
        <p:nvGraphicFramePr>
          <p:cNvPr id="36875" name="Object 11"/>
          <p:cNvGraphicFramePr>
            <a:graphicFrameLocks noChangeAspect="1"/>
          </p:cNvGraphicFramePr>
          <p:nvPr/>
        </p:nvGraphicFramePr>
        <p:xfrm>
          <a:off x="4429124" y="4071942"/>
          <a:ext cx="1246188" cy="584200"/>
        </p:xfrm>
        <a:graphic>
          <a:graphicData uri="http://schemas.openxmlformats.org/presentationml/2006/ole">
            <p:oleObj spid="_x0000_s63496" name="Equation" r:id="rId9" imgW="469800" imgH="253800" progId="Equation.3">
              <p:embed/>
            </p:oleObj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3286116" y="4143380"/>
          <a:ext cx="439738" cy="407987"/>
        </p:xfrm>
        <a:graphic>
          <a:graphicData uri="http://schemas.openxmlformats.org/presentationml/2006/ole">
            <p:oleObj spid="_x0000_s63497" name="Equation" r:id="rId10" imgW="16488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857224" y="785794"/>
            <a:ext cx="7500990" cy="2677656"/>
            <a:chOff x="428596" y="1214422"/>
            <a:chExt cx="7500990" cy="2677656"/>
          </a:xfrm>
        </p:grpSpPr>
        <p:grpSp>
          <p:nvGrpSpPr>
            <p:cNvPr id="3" name="Group 13"/>
            <p:cNvGrpSpPr/>
            <p:nvPr/>
          </p:nvGrpSpPr>
          <p:grpSpPr>
            <a:xfrm>
              <a:off x="428596" y="1214422"/>
              <a:ext cx="7500990" cy="2677656"/>
              <a:chOff x="428596" y="1214422"/>
              <a:chExt cx="7500990" cy="2677656"/>
            </a:xfrm>
          </p:grpSpPr>
          <p:grpSp>
            <p:nvGrpSpPr>
              <p:cNvPr id="4" name="Group 9"/>
              <p:cNvGrpSpPr/>
              <p:nvPr/>
            </p:nvGrpSpPr>
            <p:grpSpPr>
              <a:xfrm>
                <a:off x="428596" y="1214422"/>
                <a:ext cx="7500990" cy="2677656"/>
                <a:chOff x="1500166" y="1285860"/>
                <a:chExt cx="6429420" cy="2677656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1500166" y="1285860"/>
                  <a:ext cx="6429420" cy="2677656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r>
                    <a:rPr lang="ar-SA" sz="2400" dirty="0" smtClean="0"/>
                    <a:t>لتكن              (             ) هي مجموعة المصفوفات المربعة غير الشاذة </a:t>
                  </a:r>
                </a:p>
                <a:p>
                  <a:endParaRPr lang="ar-SA" sz="2400" dirty="0" smtClean="0"/>
                </a:p>
                <a:p>
                  <a:r>
                    <a:rPr lang="ar-SA" sz="2400" dirty="0" smtClean="0"/>
                    <a:t>من النوع         وعناصرها تنتمي إلى    (      ) فإن كلاً من</a:t>
                  </a:r>
                </a:p>
                <a:p>
                  <a:r>
                    <a:rPr lang="ar-SA" sz="2400" dirty="0" smtClean="0"/>
                    <a:t>             </a:t>
                  </a:r>
                </a:p>
                <a:p>
                  <a:r>
                    <a:rPr lang="ar-SA" sz="2400" dirty="0" smtClean="0"/>
                    <a:t>وَ              مع عملية ضرب المصفوفات زمرة ليست ابدالية تسمى </a:t>
                  </a:r>
                  <a:r>
                    <a:rPr lang="ar-SA" sz="2400" b="1" dirty="0" smtClean="0"/>
                    <a:t>الزمرة</a:t>
                  </a:r>
                  <a:r>
                    <a:rPr lang="ar-SA" sz="2400" dirty="0" smtClean="0"/>
                    <a:t> </a:t>
                  </a:r>
                </a:p>
                <a:p>
                  <a:endParaRPr lang="ar-SA" sz="2400" dirty="0" smtClean="0"/>
                </a:p>
                <a:p>
                  <a:r>
                    <a:rPr lang="ar-SA" sz="2400" b="1" dirty="0" smtClean="0"/>
                    <a:t>الخطية العامة من درجة </a:t>
                  </a:r>
                  <a:r>
                    <a:rPr lang="en-US" sz="2400" b="1" dirty="0" smtClean="0"/>
                    <a:t>n</a:t>
                  </a:r>
                  <a:r>
                    <a:rPr lang="ar-SA" sz="2400" b="1" dirty="0" smtClean="0"/>
                    <a:t>.  </a:t>
                  </a:r>
                </a:p>
              </p:txBody>
            </p:sp>
            <p:graphicFrame>
              <p:nvGraphicFramePr>
                <p:cNvPr id="12" name="Object 11"/>
                <p:cNvGraphicFramePr>
                  <a:graphicFrameLocks noChangeAspect="1"/>
                </p:cNvGraphicFramePr>
                <p:nvPr/>
              </p:nvGraphicFramePr>
              <p:xfrm>
                <a:off x="6521237" y="1285860"/>
                <a:ext cx="835479" cy="485775"/>
              </p:xfrm>
              <a:graphic>
                <a:graphicData uri="http://schemas.openxmlformats.org/presentationml/2006/ole">
                  <p:oleObj spid="_x0000_s64514" name="Equation" r:id="rId3" imgW="495000" imgH="22860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10" name="Object 9"/>
              <p:cNvGraphicFramePr>
                <a:graphicFrameLocks noChangeAspect="1"/>
              </p:cNvGraphicFramePr>
              <p:nvPr/>
            </p:nvGraphicFramePr>
            <p:xfrm>
              <a:off x="6357950" y="2071678"/>
              <a:ext cx="590544" cy="296863"/>
            </p:xfrm>
            <a:graphic>
              <a:graphicData uri="http://schemas.openxmlformats.org/presentationml/2006/ole">
                <p:oleObj spid="_x0000_s64515" name="Equation" r:id="rId4" imgW="317160" imgH="139680" progId="Equation.3">
                  <p:embed/>
                </p:oleObj>
              </a:graphicData>
            </a:graphic>
          </p:graphicFrame>
        </p:grpSp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3857620" y="2000240"/>
            <a:ext cx="282575" cy="350837"/>
          </p:xfrm>
          <a:graphic>
            <a:graphicData uri="http://schemas.openxmlformats.org/presentationml/2006/ole">
              <p:oleObj spid="_x0000_s64516" name="Equation" r:id="rId5" imgW="152280" imgH="164880" progId="Equation.3">
                <p:embed/>
              </p:oleObj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5083172" y="1214442"/>
            <a:ext cx="976313" cy="485775"/>
          </p:xfrm>
          <a:graphic>
            <a:graphicData uri="http://schemas.openxmlformats.org/presentationml/2006/ole">
              <p:oleObj spid="_x0000_s64517" name="Equation" r:id="rId6" imgW="495000" imgH="228600" progId="Equation.3">
                <p:embed/>
              </p:oleObj>
            </a:graphicData>
          </a:graphic>
        </p:graphicFrame>
      </p:grp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714744" y="1571612"/>
          <a:ext cx="282575" cy="377825"/>
        </p:xfrm>
        <a:graphic>
          <a:graphicData uri="http://schemas.openxmlformats.org/presentationml/2006/ole">
            <p:oleObj spid="_x0000_s64518" name="Equation" r:id="rId7" imgW="152280" imgH="17748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357290" y="1571612"/>
          <a:ext cx="974725" cy="485775"/>
        </p:xfrm>
        <a:graphic>
          <a:graphicData uri="http://schemas.openxmlformats.org/presentationml/2006/ole">
            <p:oleObj spid="_x0000_s64519" name="Equation" r:id="rId8" imgW="495000" imgH="22860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7072330" y="2214554"/>
          <a:ext cx="976313" cy="485775"/>
        </p:xfrm>
        <a:graphic>
          <a:graphicData uri="http://schemas.openxmlformats.org/presentationml/2006/ole">
            <p:oleObj spid="_x0000_s64520" name="Equation" r:id="rId9" imgW="495000" imgH="228600" progId="Equation.3">
              <p:embed/>
            </p:oleObj>
          </a:graphicData>
        </a:graphic>
      </p:graphicFrame>
      <p:grpSp>
        <p:nvGrpSpPr>
          <p:cNvPr id="5" name="Group 18"/>
          <p:cNvGrpSpPr/>
          <p:nvPr/>
        </p:nvGrpSpPr>
        <p:grpSpPr>
          <a:xfrm>
            <a:off x="500034" y="4143380"/>
            <a:ext cx="8143932" cy="485775"/>
            <a:chOff x="-132486" y="3714752"/>
            <a:chExt cx="8276386" cy="485775"/>
          </a:xfrm>
        </p:grpSpPr>
        <p:sp>
          <p:nvSpPr>
            <p:cNvPr id="16" name="TextBox 15"/>
            <p:cNvSpPr txBox="1"/>
            <p:nvPr/>
          </p:nvSpPr>
          <p:spPr>
            <a:xfrm>
              <a:off x="-132486" y="3714752"/>
              <a:ext cx="8276386" cy="46166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lgDash"/>
            </a:ln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أي زمرة جزئية من الزمرة             تسمى </a:t>
              </a:r>
              <a:r>
                <a:rPr lang="ar-SA" sz="2400" b="1" dirty="0" smtClean="0"/>
                <a:t>زمرة مصفوفة </a:t>
              </a:r>
              <a:r>
                <a:rPr lang="en-US" sz="2400" dirty="0" smtClean="0"/>
                <a:t>( a matrix group)</a:t>
              </a:r>
              <a:endParaRPr lang="ar-SA" sz="2400" dirty="0"/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4429124" y="3714752"/>
            <a:ext cx="976313" cy="485775"/>
          </p:xfrm>
          <a:graphic>
            <a:graphicData uri="http://schemas.openxmlformats.org/presentationml/2006/ole">
              <p:oleObj spid="_x0000_s64521" name="Equation" r:id="rId10" imgW="495000" imgH="228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0" y="642918"/>
            <a:ext cx="8572560" cy="2677659"/>
            <a:chOff x="357158" y="3857625"/>
            <a:chExt cx="8572560" cy="2677659"/>
          </a:xfrm>
        </p:grpSpPr>
        <p:grpSp>
          <p:nvGrpSpPr>
            <p:cNvPr id="3" name="Group 19"/>
            <p:cNvGrpSpPr/>
            <p:nvPr/>
          </p:nvGrpSpPr>
          <p:grpSpPr>
            <a:xfrm>
              <a:off x="357158" y="3857625"/>
              <a:ext cx="8572560" cy="2677659"/>
              <a:chOff x="-214346" y="1214419"/>
              <a:chExt cx="8143932" cy="2677659"/>
            </a:xfrm>
          </p:grpSpPr>
          <p:grpSp>
            <p:nvGrpSpPr>
              <p:cNvPr id="4" name="Group 13"/>
              <p:cNvGrpSpPr/>
              <p:nvPr/>
            </p:nvGrpSpPr>
            <p:grpSpPr>
              <a:xfrm>
                <a:off x="-214346" y="1214419"/>
                <a:ext cx="8143932" cy="2677659"/>
                <a:chOff x="-214346" y="1214419"/>
                <a:chExt cx="8143932" cy="2677659"/>
              </a:xfrm>
            </p:grpSpPr>
            <p:grpSp>
              <p:nvGrpSpPr>
                <p:cNvPr id="5" name="Group 12"/>
                <p:cNvGrpSpPr/>
                <p:nvPr/>
              </p:nvGrpSpPr>
              <p:grpSpPr>
                <a:xfrm>
                  <a:off x="-214346" y="1214419"/>
                  <a:ext cx="8143932" cy="2677659"/>
                  <a:chOff x="949073" y="1285857"/>
                  <a:chExt cx="6980513" cy="2677659"/>
                </a:xfrm>
              </p:grpSpPr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949073" y="1285860"/>
                    <a:ext cx="6980513" cy="2677656"/>
                  </a:xfrm>
                  <a:prstGeom prst="rect">
                    <a:avLst/>
                  </a:prstGeom>
                  <a:noFill/>
                </p:spPr>
                <p:txBody>
                  <a:bodyPr wrap="square" rtlCol="1">
                    <a:spAutoFit/>
                  </a:bodyPr>
                  <a:lstStyle/>
                  <a:p>
                    <a:r>
                      <a:rPr lang="ar-SA" sz="2400" dirty="0" smtClean="0"/>
                      <a:t>ولتكن              (            ) هي مجموعة المصفوفات المربعة غير الشاذة </a:t>
                    </a:r>
                  </a:p>
                  <a:p>
                    <a:endParaRPr lang="ar-SA" sz="2400" dirty="0" smtClean="0"/>
                  </a:p>
                  <a:p>
                    <a:r>
                      <a:rPr lang="ar-SA" sz="2400" dirty="0" smtClean="0"/>
                      <a:t>من النوع         وعناصرها تنتمي إلى    (      ) وقيمة محددها </a:t>
                    </a:r>
                    <a:r>
                      <a:rPr lang="en-US" sz="2400" dirty="0" smtClean="0"/>
                      <a:t>1</a:t>
                    </a:r>
                    <a:r>
                      <a:rPr lang="ar-SA" sz="2400" dirty="0" smtClean="0"/>
                      <a:t> فإن كلاً من</a:t>
                    </a:r>
                  </a:p>
                  <a:p>
                    <a:r>
                      <a:rPr lang="ar-SA" sz="2400" dirty="0" smtClean="0"/>
                      <a:t>             </a:t>
                    </a:r>
                  </a:p>
                  <a:p>
                    <a:r>
                      <a:rPr lang="ar-SA" sz="2400" dirty="0" smtClean="0"/>
                      <a:t>            وَ            مع عملية ضرب المصفوفات زمرة ليست ابدالية تسمى </a:t>
                    </a:r>
                  </a:p>
                  <a:p>
                    <a:endParaRPr lang="ar-SA" sz="2400" dirty="0" smtClean="0"/>
                  </a:p>
                  <a:p>
                    <a:r>
                      <a:rPr lang="ar-SA" sz="2400" b="1" dirty="0" smtClean="0"/>
                      <a:t>الزمرة الخطية الخاصة من درجة </a:t>
                    </a:r>
                    <a:r>
                      <a:rPr lang="en-US" sz="2400" b="1" dirty="0" smtClean="0"/>
                      <a:t>n</a:t>
                    </a:r>
                    <a:r>
                      <a:rPr lang="ar-SA" sz="2400" dirty="0" smtClean="0"/>
                      <a:t> </a:t>
                    </a:r>
                    <a:r>
                      <a:rPr lang="en-US" sz="2400" dirty="0" smtClean="0"/>
                      <a:t>( the special linear group of degree n)</a:t>
                    </a:r>
                    <a:r>
                      <a:rPr lang="ar-SA" sz="2400" dirty="0" smtClean="0"/>
                      <a:t>.  </a:t>
                    </a:r>
                  </a:p>
                </p:txBody>
              </p:sp>
              <p:graphicFrame>
                <p:nvGraphicFramePr>
                  <p:cNvPr id="16" name="Object 15"/>
                  <p:cNvGraphicFramePr>
                    <a:graphicFrameLocks noChangeAspect="1"/>
                  </p:cNvGraphicFramePr>
                  <p:nvPr/>
                </p:nvGraphicFramePr>
                <p:xfrm>
                  <a:off x="6541634" y="1285857"/>
                  <a:ext cx="793296" cy="485775"/>
                </p:xfrm>
                <a:graphic>
                  <a:graphicData uri="http://schemas.openxmlformats.org/presentationml/2006/ole">
                    <p:oleObj spid="_x0000_s65538" name="Equation" r:id="rId3" imgW="469800" imgH="228600" progId="Equation.3">
                      <p:embed/>
                    </p:oleObj>
                  </a:graphicData>
                </a:graphic>
              </p:graphicFrame>
            </p:grpSp>
            <p:graphicFrame>
              <p:nvGraphicFramePr>
                <p:cNvPr id="14" name="Object 13"/>
                <p:cNvGraphicFramePr>
                  <a:graphicFrameLocks noChangeAspect="1"/>
                </p:cNvGraphicFramePr>
                <p:nvPr/>
              </p:nvGraphicFramePr>
              <p:xfrm>
                <a:off x="6357950" y="2071678"/>
                <a:ext cx="590544" cy="296863"/>
              </p:xfrm>
              <a:graphic>
                <a:graphicData uri="http://schemas.openxmlformats.org/presentationml/2006/ole">
                  <p:oleObj spid="_x0000_s65539" name="Equation" r:id="rId4" imgW="317160" imgH="13968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11" name="Object 10"/>
              <p:cNvGraphicFramePr>
                <a:graphicFrameLocks noChangeAspect="1"/>
              </p:cNvGraphicFramePr>
              <p:nvPr/>
            </p:nvGraphicFramePr>
            <p:xfrm>
              <a:off x="4061218" y="2000240"/>
              <a:ext cx="282575" cy="350837"/>
            </p:xfrm>
            <a:graphic>
              <a:graphicData uri="http://schemas.openxmlformats.org/presentationml/2006/ole">
                <p:oleObj spid="_x0000_s65540" name="Equation" r:id="rId5" imgW="152280" imgH="164880" progId="Equation.3">
                  <p:embed/>
                </p:oleObj>
              </a:graphicData>
            </a:graphic>
          </p:graphicFrame>
          <p:graphicFrame>
            <p:nvGraphicFramePr>
              <p:cNvPr id="12" name="Object 11"/>
              <p:cNvGraphicFramePr>
                <a:graphicFrameLocks noChangeAspect="1"/>
              </p:cNvGraphicFramePr>
              <p:nvPr/>
            </p:nvGraphicFramePr>
            <p:xfrm>
              <a:off x="5106984" y="1214419"/>
              <a:ext cx="927100" cy="485775"/>
            </p:xfrm>
            <a:graphic>
              <a:graphicData uri="http://schemas.openxmlformats.org/presentationml/2006/ole">
                <p:oleObj spid="_x0000_s65541" name="Equation" r:id="rId6" imgW="469800" imgH="228600" progId="Equation.3">
                  <p:embed/>
                </p:oleObj>
              </a:graphicData>
            </a:graphic>
          </p:graphicFrame>
        </p:grpSp>
        <p:graphicFrame>
          <p:nvGraphicFramePr>
            <p:cNvPr id="7" name="Object 14"/>
            <p:cNvGraphicFramePr>
              <a:graphicFrameLocks noChangeAspect="1"/>
            </p:cNvGraphicFramePr>
            <p:nvPr/>
          </p:nvGraphicFramePr>
          <p:xfrm>
            <a:off x="4357686" y="4643446"/>
            <a:ext cx="282575" cy="377825"/>
          </p:xfrm>
          <a:graphic>
            <a:graphicData uri="http://schemas.openxmlformats.org/presentationml/2006/ole">
              <p:oleObj spid="_x0000_s65542" name="Equation" r:id="rId7" imgW="152280" imgH="177480" progId="Equation.3">
                <p:embed/>
              </p:oleObj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7929554" y="5286385"/>
            <a:ext cx="925512" cy="485775"/>
          </p:xfrm>
          <a:graphic>
            <a:graphicData uri="http://schemas.openxmlformats.org/presentationml/2006/ole">
              <p:oleObj spid="_x0000_s65543" name="Equation" r:id="rId8" imgW="469800" imgH="228600" progId="Equation.3">
                <p:embed/>
              </p:oleObj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6786546" y="5286385"/>
            <a:ext cx="927100" cy="485775"/>
          </p:xfrm>
          <a:graphic>
            <a:graphicData uri="http://schemas.openxmlformats.org/presentationml/2006/ole">
              <p:oleObj spid="_x0000_s65544" name="Equation" r:id="rId9" imgW="469800" imgH="228600" progId="Equation.3">
                <p:embed/>
              </p:oleObj>
            </a:graphicData>
          </a:graphic>
        </p:graphicFrame>
      </p:grpSp>
      <p:grpSp>
        <p:nvGrpSpPr>
          <p:cNvPr id="6" name="Group 16"/>
          <p:cNvGrpSpPr/>
          <p:nvPr/>
        </p:nvGrpSpPr>
        <p:grpSpPr>
          <a:xfrm>
            <a:off x="857224" y="3929066"/>
            <a:ext cx="7429552" cy="1593857"/>
            <a:chOff x="785786" y="571480"/>
            <a:chExt cx="7429552" cy="1593857"/>
          </a:xfrm>
        </p:grpSpPr>
        <p:sp>
          <p:nvSpPr>
            <p:cNvPr id="18" name="TextBox 17"/>
            <p:cNvSpPr txBox="1"/>
            <p:nvPr/>
          </p:nvSpPr>
          <p:spPr>
            <a:xfrm>
              <a:off x="785786" y="571480"/>
              <a:ext cx="7429552" cy="156966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u="sng" dirty="0" smtClean="0"/>
                <a:t>ملاحظة</a:t>
              </a:r>
            </a:p>
            <a:p>
              <a:r>
                <a:rPr lang="ar-SA" sz="2400" dirty="0" smtClean="0"/>
                <a:t>الزمرة الدائرية تتحدد بدقة برتبة الزمرة ورتبة عنصر فيها بينما الزمرة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الجزئية الدائرية تتحدد بدقة بالعنصر المولد      لأن             .  </a:t>
              </a:r>
              <a:endParaRPr lang="ar-SA" sz="2400" dirty="0"/>
            </a:p>
          </p:txBody>
        </p:sp>
        <p:graphicFrame>
          <p:nvGraphicFramePr>
            <p:cNvPr id="19" name="Object 2"/>
            <p:cNvGraphicFramePr>
              <a:graphicFrameLocks noChangeAspect="1"/>
            </p:cNvGraphicFramePr>
            <p:nvPr/>
          </p:nvGraphicFramePr>
          <p:xfrm>
            <a:off x="2071670" y="1571612"/>
            <a:ext cx="1076325" cy="593725"/>
          </p:xfrm>
          <a:graphic>
            <a:graphicData uri="http://schemas.openxmlformats.org/presentationml/2006/ole">
              <p:oleObj spid="_x0000_s65545" name="Equation" r:id="rId10" imgW="545760" imgH="279360" progId="Equation.3">
                <p:embed/>
              </p:oleObj>
            </a:graphicData>
          </a:graphic>
        </p:graphicFrame>
        <p:graphicFrame>
          <p:nvGraphicFramePr>
            <p:cNvPr id="20" name="Object 3"/>
            <p:cNvGraphicFramePr>
              <a:graphicFrameLocks noChangeAspect="1"/>
            </p:cNvGraphicFramePr>
            <p:nvPr/>
          </p:nvGraphicFramePr>
          <p:xfrm>
            <a:off x="3643306" y="1785926"/>
            <a:ext cx="250825" cy="296863"/>
          </p:xfrm>
          <a:graphic>
            <a:graphicData uri="http://schemas.openxmlformats.org/presentationml/2006/ole">
              <p:oleObj spid="_x0000_s65546" name="Equation" r:id="rId11" imgW="126720" imgH="1396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0166" y="2357430"/>
            <a:ext cx="607223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cs typeface="+mj-cs"/>
              </a:rPr>
              <a:t>المجموعات المرافقة والزمر الجزئية الناظمية</a:t>
            </a:r>
            <a:endParaRPr lang="ar-SA" sz="3200" b="1" dirty="0">
              <a:cs typeface="+mj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/>
          <p:nvPr/>
        </p:nvGrpSpPr>
        <p:grpSpPr>
          <a:xfrm>
            <a:off x="428596" y="428604"/>
            <a:ext cx="7715304" cy="6063198"/>
            <a:chOff x="428596" y="428604"/>
            <a:chExt cx="7715304" cy="6063198"/>
          </a:xfrm>
        </p:grpSpPr>
        <p:grpSp>
          <p:nvGrpSpPr>
            <p:cNvPr id="3" name="Group 17"/>
            <p:cNvGrpSpPr/>
            <p:nvPr/>
          </p:nvGrpSpPr>
          <p:grpSpPr>
            <a:xfrm>
              <a:off x="428596" y="428604"/>
              <a:ext cx="7715304" cy="6063198"/>
              <a:chOff x="642910" y="1714488"/>
              <a:chExt cx="7715304" cy="6063198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42910" y="1714488"/>
                <a:ext cx="7715304" cy="6063198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800" b="1" dirty="0" smtClean="0">
                    <a:cs typeface="+mj-cs"/>
                  </a:rPr>
                  <a:t>تعريف 2-20:</a:t>
                </a:r>
              </a:p>
              <a:p>
                <a:r>
                  <a:rPr lang="ar-SA" sz="2400" b="1" dirty="0" smtClean="0">
                    <a:cs typeface="+mj-cs"/>
                  </a:rPr>
                  <a:t> </a:t>
                </a:r>
              </a:p>
              <a:p>
                <a:r>
                  <a:rPr lang="ar-SA" sz="2400" dirty="0" smtClean="0"/>
                  <a:t>إذا كانت               وَ             فيقال أن   </a:t>
                </a:r>
              </a:p>
              <a:p>
                <a:endParaRPr lang="ar-SA" sz="2400" dirty="0"/>
              </a:p>
              <a:p>
                <a:pPr marL="457200" indent="-457200">
                  <a:buAutoNum type="arabic1Minus"/>
                </a:pPr>
                <a:r>
                  <a:rPr lang="ar-SA" sz="2400" dirty="0" smtClean="0"/>
                  <a:t>                            صف تجاور أيمن  (مجموعة مرافقة يمنى)</a:t>
                </a:r>
              </a:p>
              <a:p>
                <a:pPr marL="457200" indent="-457200">
                  <a:buAutoNum type="arabic1Minus"/>
                </a:pPr>
                <a:endParaRPr lang="ar-SA" sz="2400" dirty="0" smtClean="0"/>
              </a:p>
              <a:p>
                <a:pPr marL="457200" indent="-457200"/>
                <a:r>
                  <a:rPr lang="en-US" sz="2400" dirty="0" smtClean="0"/>
                  <a:t>(a right </a:t>
                </a:r>
                <a:r>
                  <a:rPr lang="en-US" sz="2400" dirty="0" err="1" smtClean="0"/>
                  <a:t>coset</a:t>
                </a:r>
                <a:r>
                  <a:rPr lang="en-US" sz="2400" dirty="0" smtClean="0"/>
                  <a:t>) </a:t>
                </a:r>
                <a:r>
                  <a:rPr lang="ar-SA" sz="2400" dirty="0" smtClean="0"/>
                  <a:t> للزمرة الجزئية      في      .</a:t>
                </a:r>
              </a:p>
              <a:p>
                <a:pPr marL="457200" indent="-457200"/>
                <a:endParaRPr lang="ar-SA" sz="2400" dirty="0" smtClean="0"/>
              </a:p>
              <a:p>
                <a:pPr marL="457200" indent="-457200">
                  <a:buAutoNum type="arabic1Minus" startAt="2"/>
                </a:pPr>
                <a:r>
                  <a:rPr lang="ar-SA" sz="2400" dirty="0" smtClean="0"/>
                  <a:t>                            صف تجاور أيسر  (مجموعة مرافقة يسرى)</a:t>
                </a:r>
              </a:p>
              <a:p>
                <a:pPr marL="457200" indent="-457200">
                  <a:buAutoNum type="arabic1Minus" startAt="2"/>
                </a:pPr>
                <a:endParaRPr lang="ar-SA" sz="2400" dirty="0" smtClean="0"/>
              </a:p>
              <a:p>
                <a:pPr marL="457200" indent="-457200"/>
                <a:r>
                  <a:rPr lang="en-US" sz="2400" dirty="0" smtClean="0"/>
                  <a:t>(a left </a:t>
                </a:r>
                <a:r>
                  <a:rPr lang="en-US" sz="2400" dirty="0" err="1" smtClean="0"/>
                  <a:t>coset</a:t>
                </a:r>
                <a:r>
                  <a:rPr lang="en-US" sz="2400" dirty="0" smtClean="0"/>
                  <a:t>)</a:t>
                </a:r>
                <a:r>
                  <a:rPr lang="ar-SA" sz="2400" dirty="0" smtClean="0"/>
                  <a:t> للزمرة الجزئية      في      .</a:t>
                </a:r>
              </a:p>
              <a:p>
                <a:pPr marL="457200" indent="-457200"/>
                <a:endParaRPr lang="ar-SA" sz="2400" dirty="0" smtClean="0"/>
              </a:p>
              <a:p>
                <a:pPr marL="457200" indent="-457200">
                  <a:buAutoNum type="arabic1Minus" startAt="5"/>
                </a:pPr>
                <a:r>
                  <a:rPr lang="ar-SA" sz="2400" dirty="0" smtClean="0"/>
                  <a:t>     تسمى زمرة جزئية عمودية (ناظمية) </a:t>
                </a:r>
                <a:r>
                  <a:rPr lang="en-US" sz="2400" dirty="0" smtClean="0"/>
                  <a:t>(a normal subgroup) </a:t>
                </a:r>
                <a:endParaRPr lang="ar-SA" sz="2400" dirty="0" smtClean="0"/>
              </a:p>
              <a:p>
                <a:pPr marL="457200" indent="-457200">
                  <a:buAutoNum type="arabic1Minus" startAt="5"/>
                </a:pPr>
                <a:endParaRPr lang="ar-SA" sz="2400" dirty="0" smtClean="0"/>
              </a:p>
              <a:p>
                <a:pPr marL="457200" indent="-457200"/>
                <a:r>
                  <a:rPr lang="ar-SA" sz="2400" dirty="0" smtClean="0"/>
                  <a:t>ونكتب              إذا كان   </a:t>
                </a:r>
                <a:endParaRPr lang="en-US" sz="2400" dirty="0" smtClean="0"/>
              </a:p>
              <a:p>
                <a:pPr marL="457200" indent="-457200">
                  <a:buAutoNum type="arabic1Minus" startAt="5"/>
                </a:pPr>
                <a:endParaRPr lang="ar-SA" sz="2400" dirty="0" smtClean="0"/>
              </a:p>
            </p:txBody>
          </p:sp>
          <p:graphicFrame>
            <p:nvGraphicFramePr>
              <p:cNvPr id="8" name="Object 7"/>
              <p:cNvGraphicFramePr>
                <a:graphicFrameLocks noChangeAspect="1"/>
              </p:cNvGraphicFramePr>
              <p:nvPr/>
            </p:nvGraphicFramePr>
            <p:xfrm>
              <a:off x="6357950" y="2571744"/>
              <a:ext cx="1032167" cy="357190"/>
            </p:xfrm>
            <a:graphic>
              <a:graphicData uri="http://schemas.openxmlformats.org/presentationml/2006/ole">
                <p:oleObj spid="_x0000_s66562" name="Equation" r:id="rId3" imgW="444240" imgH="177480" progId="Equation.3">
                  <p:embed/>
                </p:oleObj>
              </a:graphicData>
            </a:graphic>
          </p:graphicFrame>
          <p:graphicFrame>
            <p:nvGraphicFramePr>
              <p:cNvPr id="11" name="Object 10"/>
              <p:cNvGraphicFramePr>
                <a:graphicFrameLocks noChangeAspect="1"/>
              </p:cNvGraphicFramePr>
              <p:nvPr/>
            </p:nvGraphicFramePr>
            <p:xfrm>
              <a:off x="5072066" y="2524602"/>
              <a:ext cx="973138" cy="404332"/>
            </p:xfrm>
            <a:graphic>
              <a:graphicData uri="http://schemas.openxmlformats.org/presentationml/2006/ole">
                <p:oleObj spid="_x0000_s66563" name="Equation" r:id="rId4" imgW="380880" imgH="177480" progId="Equation.3">
                  <p:embed/>
                </p:oleObj>
              </a:graphicData>
            </a:graphic>
          </p:graphicFrame>
          <p:graphicFrame>
            <p:nvGraphicFramePr>
              <p:cNvPr id="12" name="Object 11"/>
              <p:cNvGraphicFramePr>
                <a:graphicFrameLocks noChangeAspect="1"/>
              </p:cNvGraphicFramePr>
              <p:nvPr/>
            </p:nvGraphicFramePr>
            <p:xfrm>
              <a:off x="5572132" y="3214686"/>
              <a:ext cx="2374900" cy="534988"/>
            </p:xfrm>
            <a:graphic>
              <a:graphicData uri="http://schemas.openxmlformats.org/presentationml/2006/ole">
                <p:oleObj spid="_x0000_s66564" name="Equation" r:id="rId5" imgW="1002960" imgH="253800" progId="Equation.3">
                  <p:embed/>
                </p:oleObj>
              </a:graphicData>
            </a:graphic>
          </p:graphicFrame>
          <p:graphicFrame>
            <p:nvGraphicFramePr>
              <p:cNvPr id="13" name="Object 12"/>
              <p:cNvGraphicFramePr>
                <a:graphicFrameLocks noChangeAspect="1"/>
              </p:cNvGraphicFramePr>
              <p:nvPr/>
            </p:nvGraphicFramePr>
            <p:xfrm>
              <a:off x="4500562" y="4000504"/>
              <a:ext cx="441325" cy="347663"/>
            </p:xfrm>
            <a:graphic>
              <a:graphicData uri="http://schemas.openxmlformats.org/presentationml/2006/ole">
                <p:oleObj spid="_x0000_s66565" name="Equation" r:id="rId6" imgW="177480" imgH="164880" progId="Equation.3">
                  <p:embed/>
                </p:oleObj>
              </a:graphicData>
            </a:graphic>
          </p:graphicFrame>
          <p:graphicFrame>
            <p:nvGraphicFramePr>
              <p:cNvPr id="14" name="Object 13"/>
              <p:cNvGraphicFramePr>
                <a:graphicFrameLocks noChangeAspect="1"/>
              </p:cNvGraphicFramePr>
              <p:nvPr/>
            </p:nvGraphicFramePr>
            <p:xfrm>
              <a:off x="3714744" y="4000504"/>
              <a:ext cx="409575" cy="374650"/>
            </p:xfrm>
            <a:graphic>
              <a:graphicData uri="http://schemas.openxmlformats.org/presentationml/2006/ole">
                <p:oleObj spid="_x0000_s66566" name="Equation" r:id="rId7" imgW="164880" imgH="177480" progId="Equation.3">
                  <p:embed/>
                </p:oleObj>
              </a:graphicData>
            </a:graphic>
          </p:graphicFrame>
          <p:graphicFrame>
            <p:nvGraphicFramePr>
              <p:cNvPr id="1033" name="Object 9"/>
              <p:cNvGraphicFramePr>
                <a:graphicFrameLocks noChangeAspect="1"/>
              </p:cNvGraphicFramePr>
              <p:nvPr/>
            </p:nvGraphicFramePr>
            <p:xfrm>
              <a:off x="5500694" y="4643446"/>
              <a:ext cx="2435225" cy="534987"/>
            </p:xfrm>
            <a:graphic>
              <a:graphicData uri="http://schemas.openxmlformats.org/presentationml/2006/ole">
                <p:oleObj spid="_x0000_s66567" name="Equation" r:id="rId8" imgW="1028520" imgH="253800" progId="Equation.3">
                  <p:embed/>
                </p:oleObj>
              </a:graphicData>
            </a:graphic>
          </p:graphicFrame>
          <p:graphicFrame>
            <p:nvGraphicFramePr>
              <p:cNvPr id="1034" name="Object 10"/>
              <p:cNvGraphicFramePr>
                <a:graphicFrameLocks noChangeAspect="1"/>
              </p:cNvGraphicFramePr>
              <p:nvPr/>
            </p:nvGraphicFramePr>
            <p:xfrm>
              <a:off x="4714876" y="5500702"/>
              <a:ext cx="441325" cy="347663"/>
            </p:xfrm>
            <a:graphic>
              <a:graphicData uri="http://schemas.openxmlformats.org/presentationml/2006/ole">
                <p:oleObj spid="_x0000_s66568" name="Equation" r:id="rId9" imgW="177480" imgH="164880" progId="Equation.3">
                  <p:embed/>
                </p:oleObj>
              </a:graphicData>
            </a:graphic>
          </p:graphicFrame>
          <p:graphicFrame>
            <p:nvGraphicFramePr>
              <p:cNvPr id="1035" name="Object 11"/>
              <p:cNvGraphicFramePr>
                <a:graphicFrameLocks noChangeAspect="1"/>
              </p:cNvGraphicFramePr>
              <p:nvPr/>
            </p:nvGraphicFramePr>
            <p:xfrm>
              <a:off x="4000496" y="5500702"/>
              <a:ext cx="409575" cy="374650"/>
            </p:xfrm>
            <a:graphic>
              <a:graphicData uri="http://schemas.openxmlformats.org/presentationml/2006/ole">
                <p:oleObj spid="_x0000_s66569" name="Equation" r:id="rId10" imgW="16488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6" name="Object 10"/>
            <p:cNvGraphicFramePr>
              <a:graphicFrameLocks noChangeAspect="1"/>
            </p:cNvGraphicFramePr>
            <p:nvPr/>
          </p:nvGraphicFramePr>
          <p:xfrm>
            <a:off x="7286644" y="4929198"/>
            <a:ext cx="441325" cy="347663"/>
          </p:xfrm>
          <a:graphic>
            <a:graphicData uri="http://schemas.openxmlformats.org/presentationml/2006/ole">
              <p:oleObj spid="_x0000_s66570" name="Equation" r:id="rId11" imgW="177480" imgH="164880" progId="Equation.3">
                <p:embed/>
              </p:oleObj>
            </a:graphicData>
          </a:graphic>
        </p:graphicFrame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6357950" y="5643578"/>
            <a:ext cx="960729" cy="398962"/>
          </p:xfrm>
          <a:graphic>
            <a:graphicData uri="http://schemas.openxmlformats.org/presentationml/2006/ole">
              <p:oleObj spid="_x0000_s66571" name="Equation" r:id="rId12" imgW="444240" imgH="177480" progId="Equation.3">
                <p:embed/>
              </p:oleObj>
            </a:graphicData>
          </a:graphic>
        </p:graphicFrame>
        <p:graphicFrame>
          <p:nvGraphicFramePr>
            <p:cNvPr id="18" name="Object 17"/>
            <p:cNvGraphicFramePr>
              <a:graphicFrameLocks noChangeAspect="1"/>
            </p:cNvGraphicFramePr>
            <p:nvPr/>
          </p:nvGraphicFramePr>
          <p:xfrm>
            <a:off x="2285984" y="5643578"/>
            <a:ext cx="3082924" cy="409641"/>
          </p:xfrm>
          <a:graphic>
            <a:graphicData uri="http://schemas.openxmlformats.org/presentationml/2006/ole">
              <p:oleObj spid="_x0000_s66572" name="Equation" r:id="rId13" imgW="1358640" imgH="17748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00760" y="357166"/>
            <a:ext cx="21431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أمثلة 2-21</a:t>
            </a:r>
            <a:endParaRPr lang="ar-SA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86050" y="928670"/>
            <a:ext cx="542928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أوجدي صفوف التجاور لكل من الزمر الجزئية التالية </a:t>
            </a:r>
          </a:p>
          <a:p>
            <a:endParaRPr lang="ar-SA" sz="2400" dirty="0" smtClean="0"/>
          </a:p>
          <a:p>
            <a:r>
              <a:rPr lang="ar-SA" sz="2400" dirty="0" smtClean="0"/>
              <a:t>أ-  </a:t>
            </a:r>
          </a:p>
          <a:p>
            <a:endParaRPr lang="ar-SA" sz="2400" dirty="0" smtClean="0"/>
          </a:p>
          <a:p>
            <a:r>
              <a:rPr lang="ar-SA" sz="2400" dirty="0" smtClean="0"/>
              <a:t>ب- </a:t>
            </a:r>
            <a:endParaRPr lang="ar-SA" sz="2400" dirty="0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5834063" y="1616075"/>
          <a:ext cx="1685925" cy="428625"/>
        </p:xfrm>
        <a:graphic>
          <a:graphicData uri="http://schemas.openxmlformats.org/presentationml/2006/ole">
            <p:oleObj spid="_x0000_s67586" name="Equation" r:id="rId3" imgW="901440" imgH="203040" progId="Equation.3">
              <p:embed/>
            </p:oleObj>
          </a:graphicData>
        </a:graphic>
      </p:graphicFrame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5072066" y="2357430"/>
          <a:ext cx="2540000" cy="481012"/>
        </p:xfrm>
        <a:graphic>
          <a:graphicData uri="http://schemas.openxmlformats.org/presentationml/2006/ole">
            <p:oleObj spid="_x0000_s67587" name="Equation" r:id="rId4" imgW="135864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472" y="857232"/>
            <a:ext cx="7858180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ملاحظات :</a:t>
            </a:r>
          </a:p>
          <a:p>
            <a:endParaRPr lang="ar-SA" sz="2400" dirty="0" smtClean="0"/>
          </a:p>
          <a:p>
            <a:r>
              <a:rPr lang="ar-SA" sz="2400" dirty="0" smtClean="0"/>
              <a:t>1-                               وهذا متحقق من خاصية الإغلاق للزمرة الجزئية</a:t>
            </a:r>
          </a:p>
          <a:p>
            <a:r>
              <a:rPr lang="ar-SA" sz="2400" dirty="0" smtClean="0"/>
              <a:t>  </a:t>
            </a:r>
          </a:p>
          <a:p>
            <a:endParaRPr lang="ar-SA" sz="2400" dirty="0" smtClean="0"/>
          </a:p>
          <a:p>
            <a:r>
              <a:rPr lang="ar-SA" sz="2400" dirty="0" smtClean="0"/>
              <a:t>2- </a:t>
            </a:r>
          </a:p>
          <a:p>
            <a:endParaRPr lang="ar-SA" sz="2400" dirty="0" smtClean="0"/>
          </a:p>
          <a:p>
            <a:r>
              <a:rPr lang="ar-SA" sz="2400" dirty="0" smtClean="0"/>
              <a:t>3- عدد صفوف التجاور اليمنى للزمرة الجزئية     في     يساوي عدد صفوف</a:t>
            </a:r>
          </a:p>
          <a:p>
            <a:endParaRPr lang="ar-SA" sz="2400" dirty="0" smtClean="0"/>
          </a:p>
          <a:p>
            <a:r>
              <a:rPr lang="ar-SA" sz="2400" dirty="0" smtClean="0"/>
              <a:t> التجاور اليسرى لـ      في    .         </a:t>
            </a:r>
          </a:p>
          <a:p>
            <a:endParaRPr lang="ar-SA" sz="2400" dirty="0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5619750" y="1643063"/>
          <a:ext cx="2114550" cy="374650"/>
        </p:xfrm>
        <a:graphic>
          <a:graphicData uri="http://schemas.openxmlformats.org/presentationml/2006/ole">
            <p:oleObj spid="_x0000_s68610" name="Equation" r:id="rId3" imgW="1130040" imgH="177480" progId="Equation.3">
              <p:embed/>
            </p:oleObj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7358082" y="2143116"/>
          <a:ext cx="331788" cy="347662"/>
        </p:xfrm>
        <a:graphic>
          <a:graphicData uri="http://schemas.openxmlformats.org/presentationml/2006/ole">
            <p:oleObj spid="_x0000_s68611" name="Equation" r:id="rId4" imgW="177480" imgH="164880" progId="Equation.3">
              <p:embed/>
            </p:oleObj>
          </a:graphicData>
        </a:graphic>
      </p:graphicFrame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5357818" y="2643182"/>
          <a:ext cx="2613025" cy="481012"/>
        </p:xfrm>
        <a:graphic>
          <a:graphicData uri="http://schemas.openxmlformats.org/presentationml/2006/ole">
            <p:oleObj spid="_x0000_s68612" name="Equation" r:id="rId5" imgW="1396800" imgH="22860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500430" y="3429000"/>
          <a:ext cx="412750" cy="331788"/>
        </p:xfrm>
        <a:graphic>
          <a:graphicData uri="http://schemas.openxmlformats.org/presentationml/2006/ole">
            <p:oleObj spid="_x0000_s68613" name="Equation" r:id="rId6" imgW="177480" imgH="16488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786050" y="3429000"/>
          <a:ext cx="384175" cy="428628"/>
        </p:xfrm>
        <a:graphic>
          <a:graphicData uri="http://schemas.openxmlformats.org/presentationml/2006/ole">
            <p:oleObj spid="_x0000_s68614" name="Equation" r:id="rId7" imgW="164880" imgH="177480" progId="Equation.3">
              <p:embed/>
            </p:oleObj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6072198" y="4214818"/>
          <a:ext cx="412750" cy="331788"/>
        </p:xfrm>
        <a:graphic>
          <a:graphicData uri="http://schemas.openxmlformats.org/presentationml/2006/ole">
            <p:oleObj spid="_x0000_s68615" name="Equation" r:id="rId8" imgW="177480" imgH="164880" progId="Equation.3">
              <p:embed/>
            </p:oleObj>
          </a:graphicData>
        </a:graphic>
      </p:graphicFrame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5429256" y="4143380"/>
          <a:ext cx="384175" cy="428626"/>
        </p:xfrm>
        <a:graphic>
          <a:graphicData uri="http://schemas.openxmlformats.org/presentationml/2006/ole">
            <p:oleObj spid="_x0000_s68616" name="Equation" r:id="rId9" imgW="164880" imgH="177480" progId="Equation.3">
              <p:embed/>
            </p:oleObj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28662" y="428605"/>
            <a:ext cx="7215238" cy="2739211"/>
          </a:xfrm>
          <a:prstGeom prst="rect">
            <a:avLst/>
          </a:prstGeom>
          <a:noFill/>
          <a:ln w="28575">
            <a:noFill/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+mj-cs"/>
              </a:rPr>
              <a:t>مبرهنة  2-22</a:t>
            </a:r>
            <a:r>
              <a:rPr lang="ar-SA" sz="2800" b="1" dirty="0" smtClean="0">
                <a:cs typeface="+mj-cs"/>
                <a:sym typeface="Wingdings" pitchFamily="2" charset="2"/>
              </a:rPr>
              <a:t>:</a:t>
            </a:r>
            <a:endParaRPr lang="ar-SA" sz="2800" b="1" dirty="0" smtClean="0">
              <a:cs typeface="+mj-cs"/>
            </a:endParaRPr>
          </a:p>
          <a:p>
            <a:r>
              <a:rPr lang="ar-SA" sz="2400" b="1" dirty="0" smtClean="0">
                <a:cs typeface="+mj-cs"/>
              </a:rPr>
              <a:t> </a:t>
            </a:r>
          </a:p>
          <a:p>
            <a:r>
              <a:rPr lang="ar-SA" sz="2400" dirty="0" smtClean="0"/>
              <a:t>إذا كانت              وَ               فإن   </a:t>
            </a:r>
          </a:p>
          <a:p>
            <a:pPr marL="457200" indent="-457200"/>
            <a:endParaRPr lang="ar-SA" sz="2400" dirty="0" smtClean="0"/>
          </a:p>
          <a:p>
            <a:pPr marL="457200" indent="-457200"/>
            <a:r>
              <a:rPr lang="ar-SA" sz="2400" dirty="0" smtClean="0"/>
              <a:t> أو                 .</a:t>
            </a:r>
          </a:p>
          <a:p>
            <a:pPr marL="457200" indent="-457200"/>
            <a:endParaRPr lang="ar-SA" sz="2400" dirty="0" smtClean="0"/>
          </a:p>
          <a:p>
            <a:pPr marL="457200" indent="-457200">
              <a:buAutoNum type="arabic1Minus" startAt="2"/>
            </a:pPr>
            <a:endParaRPr lang="ar-SA" sz="2400" dirty="0" smtClean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143625" y="1285875"/>
          <a:ext cx="1033463" cy="357188"/>
        </p:xfrm>
        <a:graphic>
          <a:graphicData uri="http://schemas.openxmlformats.org/presentationml/2006/ole">
            <p:oleObj spid="_x0000_s69634" name="Equation" r:id="rId3" imgW="444240" imgH="17748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786314" y="1285860"/>
          <a:ext cx="1138237" cy="428628"/>
        </p:xfrm>
        <a:graphic>
          <a:graphicData uri="http://schemas.openxmlformats.org/presentationml/2006/ole">
            <p:oleObj spid="_x0000_s69635" name="Equation" r:id="rId4" imgW="520560" imgH="203040" progId="Equation.3">
              <p:embed/>
            </p:oleObj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2762250" y="1285875"/>
          <a:ext cx="1590675" cy="428625"/>
        </p:xfrm>
        <a:graphic>
          <a:graphicData uri="http://schemas.openxmlformats.org/presentationml/2006/ole">
            <p:oleObj spid="_x0000_s69636" name="Equation" r:id="rId5" imgW="850680" imgH="203040" progId="Equation.3">
              <p:embed/>
            </p:oleObj>
          </a:graphicData>
        </a:graphic>
      </p:graphicFrame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6477000" y="2000250"/>
          <a:ext cx="1163638" cy="428625"/>
        </p:xfrm>
        <a:graphic>
          <a:graphicData uri="http://schemas.openxmlformats.org/presentationml/2006/ole">
            <p:oleObj spid="_x0000_s69637" name="Equation" r:id="rId6" imgW="622080" imgH="203040" progId="Equation.3">
              <p:embed/>
            </p:oleObj>
          </a:graphicData>
        </a:graphic>
      </p:graphicFrame>
      <p:grpSp>
        <p:nvGrpSpPr>
          <p:cNvPr id="2" name="Group 16"/>
          <p:cNvGrpSpPr/>
          <p:nvPr/>
        </p:nvGrpSpPr>
        <p:grpSpPr>
          <a:xfrm>
            <a:off x="1142976" y="2643182"/>
            <a:ext cx="7000892" cy="3416320"/>
            <a:chOff x="1142976" y="2643182"/>
            <a:chExt cx="7000892" cy="3416320"/>
          </a:xfrm>
        </p:grpSpPr>
        <p:sp>
          <p:nvSpPr>
            <p:cNvPr id="13" name="Rectangle 12"/>
            <p:cNvSpPr/>
            <p:nvPr/>
          </p:nvSpPr>
          <p:spPr>
            <a:xfrm>
              <a:off x="1142976" y="2643182"/>
              <a:ext cx="7000892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r-SA" sz="2400" b="1" dirty="0" smtClean="0"/>
                <a:t>البرهان</a:t>
              </a:r>
              <a:r>
                <a:rPr lang="ar-SA" sz="2400" b="1" dirty="0" smtClean="0">
                  <a:sym typeface="Wingdings" pitchFamily="2" charset="2"/>
                </a:rPr>
                <a:t>:</a:t>
              </a:r>
              <a:endParaRPr lang="ar-SA" sz="2400" b="1" dirty="0" smtClean="0"/>
            </a:p>
            <a:p>
              <a:r>
                <a:rPr lang="ar-SA" sz="2400" b="1" dirty="0" smtClean="0"/>
                <a:t> </a:t>
              </a:r>
            </a:p>
            <a:p>
              <a:pPr marL="457200" indent="-457200">
                <a:buAutoNum type="arabic1Minus"/>
              </a:pPr>
              <a:r>
                <a:rPr lang="ar-SA" sz="2400" dirty="0" smtClean="0"/>
                <a:t>نفرض العكس أي أن                     وَ  </a:t>
              </a:r>
            </a:p>
            <a:p>
              <a:pPr marL="457200" indent="-457200">
                <a:buAutoNum type="arabic1Minus"/>
              </a:pPr>
              <a:endParaRPr lang="ar-SA" sz="2400" dirty="0" smtClean="0"/>
            </a:p>
            <a:p>
              <a:pPr marL="457200" indent="-457200"/>
              <a:r>
                <a:rPr lang="ar-SA" sz="2400" dirty="0" smtClean="0"/>
                <a:t>إذاً يوجد                      هذا يعني                             أي أن</a:t>
              </a:r>
            </a:p>
            <a:p>
              <a:pPr marL="457200" indent="-457200"/>
              <a:endParaRPr lang="ar-SA" sz="2400" dirty="0" smtClean="0"/>
            </a:p>
            <a:p>
              <a:pPr marL="457200" indent="-457200"/>
              <a:r>
                <a:rPr lang="ar-SA" sz="2400" dirty="0" smtClean="0"/>
                <a:t>                             وبالتالي                 وهذا يناقض الفرض</a:t>
              </a:r>
            </a:p>
            <a:p>
              <a:pPr marL="457200" indent="-457200"/>
              <a:endParaRPr lang="ar-SA" sz="2400" dirty="0" smtClean="0"/>
            </a:p>
            <a:p>
              <a:pPr marL="457200" indent="-457200"/>
              <a:r>
                <a:rPr lang="ar-SA" sz="2400" dirty="0" smtClean="0"/>
                <a:t> ومنها  الفرض خاطيء ويثبت المطلوب.</a:t>
              </a:r>
            </a:p>
          </p:txBody>
        </p:sp>
        <p:graphicFrame>
          <p:nvGraphicFramePr>
            <p:cNvPr id="24587" name="Object 11"/>
            <p:cNvGraphicFramePr>
              <a:graphicFrameLocks noChangeAspect="1"/>
            </p:cNvGraphicFramePr>
            <p:nvPr/>
          </p:nvGraphicFramePr>
          <p:xfrm>
            <a:off x="3905250" y="3429000"/>
            <a:ext cx="1590675" cy="428625"/>
          </p:xfrm>
          <a:graphic>
            <a:graphicData uri="http://schemas.openxmlformats.org/presentationml/2006/ole">
              <p:oleObj spid="_x0000_s69638" name="Equation" r:id="rId7" imgW="850680" imgH="203040" progId="Equation.3">
                <p:embed/>
              </p:oleObj>
            </a:graphicData>
          </a:graphic>
        </p:graphicFrame>
        <p:graphicFrame>
          <p:nvGraphicFramePr>
            <p:cNvPr id="24588" name="Object 12"/>
            <p:cNvGraphicFramePr>
              <a:graphicFrameLocks noChangeAspect="1"/>
            </p:cNvGraphicFramePr>
            <p:nvPr/>
          </p:nvGraphicFramePr>
          <p:xfrm>
            <a:off x="5500694" y="4143380"/>
            <a:ext cx="1568450" cy="428625"/>
          </p:xfrm>
          <a:graphic>
            <a:graphicData uri="http://schemas.openxmlformats.org/presentationml/2006/ole">
              <p:oleObj spid="_x0000_s69639" name="Equation" r:id="rId8" imgW="838080" imgH="203040" progId="Equation.3">
                <p:embed/>
              </p:oleObj>
            </a:graphicData>
          </a:graphic>
        </p:graphicFrame>
        <p:graphicFrame>
          <p:nvGraphicFramePr>
            <p:cNvPr id="24589" name="Object 13"/>
            <p:cNvGraphicFramePr>
              <a:graphicFrameLocks noChangeAspect="1"/>
            </p:cNvGraphicFramePr>
            <p:nvPr/>
          </p:nvGraphicFramePr>
          <p:xfrm>
            <a:off x="2428860" y="4143380"/>
            <a:ext cx="1971675" cy="428625"/>
          </p:xfrm>
          <a:graphic>
            <a:graphicData uri="http://schemas.openxmlformats.org/presentationml/2006/ole">
              <p:oleObj spid="_x0000_s69640" name="Equation" r:id="rId9" imgW="1054080" imgH="203040" progId="Equation.3">
                <p:embed/>
              </p:oleObj>
            </a:graphicData>
          </a:graphic>
        </p:graphicFrame>
        <p:graphicFrame>
          <p:nvGraphicFramePr>
            <p:cNvPr id="24590" name="Object 14"/>
            <p:cNvGraphicFramePr>
              <a:graphicFrameLocks noChangeAspect="1"/>
            </p:cNvGraphicFramePr>
            <p:nvPr/>
          </p:nvGraphicFramePr>
          <p:xfrm>
            <a:off x="5643570" y="4857760"/>
            <a:ext cx="2470150" cy="428625"/>
          </p:xfrm>
          <a:graphic>
            <a:graphicData uri="http://schemas.openxmlformats.org/presentationml/2006/ole">
              <p:oleObj spid="_x0000_s69641" name="Equation" r:id="rId10" imgW="1320480" imgH="203040" progId="Equation.3">
                <p:embed/>
              </p:oleObj>
            </a:graphicData>
          </a:graphic>
        </p:graphicFrame>
        <p:graphicFrame>
          <p:nvGraphicFramePr>
            <p:cNvPr id="24591" name="Object 15"/>
            <p:cNvGraphicFramePr>
              <a:graphicFrameLocks noChangeAspect="1"/>
            </p:cNvGraphicFramePr>
            <p:nvPr/>
          </p:nvGraphicFramePr>
          <p:xfrm>
            <a:off x="2357422" y="3429000"/>
            <a:ext cx="1163638" cy="428625"/>
          </p:xfrm>
          <a:graphic>
            <a:graphicData uri="http://schemas.openxmlformats.org/presentationml/2006/ole">
              <p:oleObj spid="_x0000_s69642" name="Equation" r:id="rId11" imgW="622080" imgH="203040" progId="Equation.3">
                <p:embed/>
              </p:oleObj>
            </a:graphicData>
          </a:graphic>
        </p:graphicFrame>
        <p:graphicFrame>
          <p:nvGraphicFramePr>
            <p:cNvPr id="24592" name="Object 16"/>
            <p:cNvGraphicFramePr>
              <a:graphicFrameLocks noChangeAspect="1"/>
            </p:cNvGraphicFramePr>
            <p:nvPr/>
          </p:nvGraphicFramePr>
          <p:xfrm>
            <a:off x="3571868" y="4857760"/>
            <a:ext cx="1165225" cy="428625"/>
          </p:xfrm>
          <a:graphic>
            <a:graphicData uri="http://schemas.openxmlformats.org/presentationml/2006/ole">
              <p:oleObj spid="_x0000_s69643" name="Equation" r:id="rId12" imgW="622080" imgH="2030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4348" y="357166"/>
            <a:ext cx="7572428" cy="31085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+mj-cs"/>
              </a:rPr>
              <a:t>تعريف  2-23</a:t>
            </a:r>
            <a:r>
              <a:rPr lang="ar-SA" sz="2800" b="1" dirty="0" smtClean="0">
                <a:cs typeface="+mj-cs"/>
                <a:sym typeface="Wingdings" pitchFamily="2" charset="2"/>
              </a:rPr>
              <a:t>:</a:t>
            </a:r>
            <a:endParaRPr lang="ar-SA" sz="2800" b="1" dirty="0" smtClean="0">
              <a:cs typeface="+mj-cs"/>
            </a:endParaRPr>
          </a:p>
          <a:p>
            <a:r>
              <a:rPr lang="ar-SA" sz="2400" b="1" dirty="0" smtClean="0">
                <a:cs typeface="+mj-cs"/>
              </a:rPr>
              <a:t> </a:t>
            </a:r>
          </a:p>
          <a:p>
            <a:r>
              <a:rPr lang="ar-SA" sz="2400" dirty="0" smtClean="0"/>
              <a:t>إذا كانت     زمرة وَ             فيقال عن عدد صفوف التجاور اليمنى ( أو</a:t>
            </a:r>
          </a:p>
          <a:p>
            <a:endParaRPr lang="ar-SA" sz="2400" dirty="0" smtClean="0"/>
          </a:p>
          <a:p>
            <a:r>
              <a:rPr lang="ar-SA" sz="2400" dirty="0" smtClean="0"/>
              <a:t> اليسرى) للزمرة         في       أنه</a:t>
            </a:r>
            <a:r>
              <a:rPr lang="ar-SA" sz="2400" b="1" dirty="0" smtClean="0"/>
              <a:t> دليل </a:t>
            </a:r>
            <a:r>
              <a:rPr lang="en-US" sz="2400" dirty="0" smtClean="0"/>
              <a:t>(index) </a:t>
            </a:r>
            <a:r>
              <a:rPr lang="ar-SA" sz="2400" dirty="0" smtClean="0"/>
              <a:t>       في      ويُرمز له </a:t>
            </a:r>
          </a:p>
          <a:p>
            <a:endParaRPr lang="ar-SA" sz="2400" dirty="0" smtClean="0"/>
          </a:p>
          <a:p>
            <a:r>
              <a:rPr lang="ar-SA" sz="2400" dirty="0" smtClean="0"/>
              <a:t>بالرمز             . وإذا كانت      منتهية فإن  </a:t>
            </a:r>
          </a:p>
          <a:p>
            <a:endParaRPr lang="ar-SA" sz="2400" dirty="0" smtClean="0"/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7000892" y="1142984"/>
          <a:ext cx="355600" cy="398463"/>
        </p:xfrm>
        <a:graphic>
          <a:graphicData uri="http://schemas.openxmlformats.org/presentationml/2006/ole">
            <p:oleObj spid="_x0000_s70658" name="Equation" r:id="rId3" imgW="164880" imgH="177480" progId="Equation.3">
              <p:embed/>
            </p:oleObj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5286380" y="1142984"/>
          <a:ext cx="960437" cy="398463"/>
        </p:xfrm>
        <a:graphic>
          <a:graphicData uri="http://schemas.openxmlformats.org/presentationml/2006/ole">
            <p:oleObj spid="_x0000_s70659" name="Equation" r:id="rId4" imgW="444240" imgH="177480" progId="Equation.3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2000232" y="1928802"/>
          <a:ext cx="355600" cy="398463"/>
        </p:xfrm>
        <a:graphic>
          <a:graphicData uri="http://schemas.openxmlformats.org/presentationml/2006/ole">
            <p:oleObj spid="_x0000_s70660" name="Equation" r:id="rId5" imgW="164880" imgH="177480" progId="Equation.3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5072066" y="1857364"/>
          <a:ext cx="355600" cy="398463"/>
        </p:xfrm>
        <a:graphic>
          <a:graphicData uri="http://schemas.openxmlformats.org/presentationml/2006/ole">
            <p:oleObj spid="_x0000_s70661" name="Equation" r:id="rId6" imgW="164880" imgH="177480" progId="Equation.3">
              <p:embed/>
            </p:oleObj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6000760" y="1857364"/>
          <a:ext cx="384175" cy="369887"/>
        </p:xfrm>
        <a:graphic>
          <a:graphicData uri="http://schemas.openxmlformats.org/presentationml/2006/ole">
            <p:oleObj spid="_x0000_s70662" name="Equation" r:id="rId7" imgW="177480" imgH="164880" progId="Equation.3">
              <p:embed/>
            </p:oleObj>
          </a:graphicData>
        </a:graphic>
      </p:graphicFrame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2786050" y="1928802"/>
          <a:ext cx="384175" cy="369888"/>
        </p:xfrm>
        <a:graphic>
          <a:graphicData uri="http://schemas.openxmlformats.org/presentationml/2006/ole">
            <p:oleObj spid="_x0000_s70663" name="Equation" r:id="rId8" imgW="177480" imgH="164880" progId="Equation.3">
              <p:embed/>
            </p:oleObj>
          </a:graphicData>
        </a:graphic>
      </p:graphicFrame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6500826" y="2571744"/>
          <a:ext cx="987425" cy="484187"/>
        </p:xfrm>
        <a:graphic>
          <a:graphicData uri="http://schemas.openxmlformats.org/presentationml/2006/ole">
            <p:oleObj spid="_x0000_s70664" name="Equation" r:id="rId9" imgW="457200" imgH="215640" progId="Equation.3">
              <p:embed/>
            </p:oleObj>
          </a:graphicData>
        </a:graphic>
      </p:graphicFrame>
      <p:graphicFrame>
        <p:nvGraphicFramePr>
          <p:cNvPr id="25612" name="Object 12"/>
          <p:cNvGraphicFramePr>
            <a:graphicFrameLocks noChangeAspect="1"/>
          </p:cNvGraphicFramePr>
          <p:nvPr/>
        </p:nvGraphicFramePr>
        <p:xfrm>
          <a:off x="5000628" y="2643182"/>
          <a:ext cx="355600" cy="398463"/>
        </p:xfrm>
        <a:graphic>
          <a:graphicData uri="http://schemas.openxmlformats.org/presentationml/2006/ole">
            <p:oleObj spid="_x0000_s70665" name="Equation" r:id="rId10" imgW="164880" imgH="177480" progId="Equation.3">
              <p:embed/>
            </p:oleObj>
          </a:graphicData>
        </a:graphic>
      </p:graphicFrame>
      <p:graphicFrame>
        <p:nvGraphicFramePr>
          <p:cNvPr id="25613" name="Object 13"/>
          <p:cNvGraphicFramePr>
            <a:graphicFrameLocks noChangeAspect="1"/>
          </p:cNvGraphicFramePr>
          <p:nvPr/>
        </p:nvGraphicFramePr>
        <p:xfrm>
          <a:off x="2000232" y="2357430"/>
          <a:ext cx="1755775" cy="1054100"/>
        </p:xfrm>
        <a:graphic>
          <a:graphicData uri="http://schemas.openxmlformats.org/presentationml/2006/ole">
            <p:oleObj spid="_x0000_s70666" name="Equation" r:id="rId11" imgW="812520" imgH="469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785786" y="2071678"/>
            <a:ext cx="7572428" cy="1631216"/>
            <a:chOff x="714348" y="357166"/>
            <a:chExt cx="7572428" cy="1631216"/>
          </a:xfrm>
        </p:grpSpPr>
        <p:sp>
          <p:nvSpPr>
            <p:cNvPr id="5" name="TextBox 4"/>
            <p:cNvSpPr txBox="1"/>
            <p:nvPr/>
          </p:nvSpPr>
          <p:spPr>
            <a:xfrm>
              <a:off x="714348" y="357166"/>
              <a:ext cx="7572428" cy="163121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مبرهنة  2-24</a:t>
              </a:r>
              <a:r>
                <a:rPr lang="ar-SA" sz="2800" b="1" dirty="0" smtClean="0">
                  <a:cs typeface="+mj-cs"/>
                  <a:sym typeface="Wingdings" pitchFamily="2" charset="2"/>
                </a:rPr>
                <a:t>: (نظرية لاجرانج)</a:t>
              </a:r>
              <a:endParaRPr lang="ar-SA" sz="2800" b="1" dirty="0" smtClean="0">
                <a:cs typeface="+mj-cs"/>
              </a:endParaRPr>
            </a:p>
            <a:p>
              <a:r>
                <a:rPr lang="ar-SA" sz="2400" b="1" dirty="0" smtClean="0">
                  <a:cs typeface="+mj-cs"/>
                </a:rPr>
                <a:t> </a:t>
              </a:r>
            </a:p>
            <a:p>
              <a:r>
                <a:rPr lang="ar-SA" sz="2400" dirty="0" smtClean="0"/>
                <a:t>إذا كانت     زمرة منتهية ،              فإن رتبة       تقسم رتبة     .</a:t>
              </a:r>
            </a:p>
            <a:p>
              <a:endParaRPr lang="ar-SA" sz="2400" dirty="0" smtClean="0"/>
            </a:p>
          </p:txBody>
        </p:sp>
        <p:graphicFrame>
          <p:nvGraphicFramePr>
            <p:cNvPr id="27650" name="Object 2"/>
            <p:cNvGraphicFramePr>
              <a:graphicFrameLocks noChangeAspect="1"/>
            </p:cNvGraphicFramePr>
            <p:nvPr/>
          </p:nvGraphicFramePr>
          <p:xfrm>
            <a:off x="7000875" y="1143000"/>
            <a:ext cx="355600" cy="398463"/>
          </p:xfrm>
          <a:graphic>
            <a:graphicData uri="http://schemas.openxmlformats.org/presentationml/2006/ole">
              <p:oleObj spid="_x0000_s71682" name="Equation" r:id="rId3" imgW="164880" imgH="177480" progId="Equation.3">
                <p:embed/>
              </p:oleObj>
            </a:graphicData>
          </a:graphic>
        </p:graphicFrame>
        <p:graphicFrame>
          <p:nvGraphicFramePr>
            <p:cNvPr id="27651" name="Object 3"/>
            <p:cNvGraphicFramePr>
              <a:graphicFrameLocks noChangeAspect="1"/>
            </p:cNvGraphicFramePr>
            <p:nvPr/>
          </p:nvGraphicFramePr>
          <p:xfrm>
            <a:off x="4572000" y="1142984"/>
            <a:ext cx="960438" cy="398463"/>
          </p:xfrm>
          <a:graphic>
            <a:graphicData uri="http://schemas.openxmlformats.org/presentationml/2006/ole">
              <p:oleObj spid="_x0000_s71683" name="Equation" r:id="rId4" imgW="444240" imgH="177480" progId="Equation.3">
                <p:embed/>
              </p:oleObj>
            </a:graphicData>
          </a:graphic>
        </p:graphicFrame>
        <p:graphicFrame>
          <p:nvGraphicFramePr>
            <p:cNvPr id="27652" name="Object 4"/>
            <p:cNvGraphicFramePr>
              <a:graphicFrameLocks noChangeAspect="1"/>
            </p:cNvGraphicFramePr>
            <p:nvPr/>
          </p:nvGraphicFramePr>
          <p:xfrm>
            <a:off x="3214678" y="1142984"/>
            <a:ext cx="384175" cy="369887"/>
          </p:xfrm>
          <a:graphic>
            <a:graphicData uri="http://schemas.openxmlformats.org/presentationml/2006/ole">
              <p:oleObj spid="_x0000_s71684" name="Equation" r:id="rId5" imgW="177480" imgH="164880" progId="Equation.3">
                <p:embed/>
              </p:oleObj>
            </a:graphicData>
          </a:graphic>
        </p:graphicFrame>
        <p:graphicFrame>
          <p:nvGraphicFramePr>
            <p:cNvPr id="27653" name="Object 5"/>
            <p:cNvGraphicFramePr>
              <a:graphicFrameLocks noChangeAspect="1"/>
            </p:cNvGraphicFramePr>
            <p:nvPr/>
          </p:nvGraphicFramePr>
          <p:xfrm>
            <a:off x="1714480" y="1142984"/>
            <a:ext cx="355600" cy="398463"/>
          </p:xfrm>
          <a:graphic>
            <a:graphicData uri="http://schemas.openxmlformats.org/presentationml/2006/ole">
              <p:oleObj spid="_x0000_s71685" name="Equation" r:id="rId6" imgW="164880" imgH="1774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428596" y="428604"/>
            <a:ext cx="7715304" cy="5324535"/>
            <a:chOff x="642910" y="1714488"/>
            <a:chExt cx="7715304" cy="5324535"/>
          </a:xfrm>
        </p:grpSpPr>
        <p:sp>
          <p:nvSpPr>
            <p:cNvPr id="7" name="TextBox 6"/>
            <p:cNvSpPr txBox="1"/>
            <p:nvPr/>
          </p:nvSpPr>
          <p:spPr>
            <a:xfrm>
              <a:off x="642910" y="1714488"/>
              <a:ext cx="7715304" cy="532453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مبرهنة  2-25</a:t>
              </a:r>
              <a:r>
                <a:rPr lang="ar-SA" sz="2800" b="1" dirty="0" smtClean="0">
                  <a:cs typeface="+mj-cs"/>
                  <a:sym typeface="Wingdings" pitchFamily="2" charset="2"/>
                </a:rPr>
                <a:t>: (بدون برهان) </a:t>
              </a:r>
              <a:endParaRPr lang="ar-SA" sz="2800" b="1" dirty="0" smtClean="0">
                <a:cs typeface="+mj-cs"/>
              </a:endParaRPr>
            </a:p>
            <a:p>
              <a:r>
                <a:rPr lang="ar-SA" sz="2400" b="1" dirty="0" smtClean="0">
                  <a:cs typeface="+mj-cs"/>
                </a:rPr>
                <a:t> </a:t>
              </a:r>
            </a:p>
            <a:p>
              <a:r>
                <a:rPr lang="ar-SA" sz="2400" dirty="0" smtClean="0"/>
                <a:t>إذا كانت              فإن   </a:t>
              </a:r>
            </a:p>
            <a:p>
              <a:endParaRPr lang="ar-SA" sz="2400" dirty="0"/>
            </a:p>
            <a:p>
              <a:pPr marL="457200" indent="-457200">
                <a:buAutoNum type="arabic1Minus"/>
              </a:pPr>
              <a:r>
                <a:rPr lang="ar-SA" sz="2400" dirty="0" smtClean="0"/>
                <a:t>إذا كانت     ابدالية فإن             .        </a:t>
              </a:r>
            </a:p>
            <a:p>
              <a:pPr marL="457200" indent="-457200"/>
              <a:endParaRPr lang="ar-SA" sz="2400" dirty="0" smtClean="0"/>
            </a:p>
            <a:p>
              <a:pPr marL="457200" indent="-457200">
                <a:buAutoNum type="arabic1Minus" startAt="2"/>
              </a:pPr>
              <a:r>
                <a:rPr lang="ar-SA" sz="2400" dirty="0" smtClean="0"/>
                <a:t>          إذا وفقط إذا كان                                      </a:t>
              </a:r>
            </a:p>
            <a:p>
              <a:pPr marL="457200" indent="-457200">
                <a:buAutoNum type="arabic1Minus" startAt="2"/>
              </a:pPr>
              <a:endParaRPr lang="ar-SA" sz="2400" dirty="0" smtClean="0"/>
            </a:p>
            <a:p>
              <a:pPr marL="457200" indent="-457200">
                <a:buAutoNum type="arabic1Minus" startAt="2"/>
              </a:pPr>
              <a:endParaRPr lang="ar-SA" sz="2400" dirty="0" smtClean="0"/>
            </a:p>
            <a:p>
              <a:pPr marL="457200" indent="-457200"/>
              <a:endParaRPr lang="ar-SA" sz="2400" dirty="0" smtClean="0"/>
            </a:p>
            <a:p>
              <a:pPr marL="457200" indent="-457200"/>
              <a:r>
                <a:rPr lang="ar-SA" sz="2400" dirty="0" smtClean="0"/>
                <a:t>ج-             إذا وفقط إذا كان  </a:t>
              </a:r>
            </a:p>
            <a:p>
              <a:pPr marL="457200" indent="-457200">
                <a:buAutoNum type="arabic1Minus" startAt="2"/>
              </a:pPr>
              <a:endParaRPr lang="ar-SA" sz="2400" dirty="0" smtClean="0"/>
            </a:p>
            <a:p>
              <a:pPr marL="457200" indent="-457200"/>
              <a:endParaRPr lang="ar-SA" sz="2400" dirty="0" smtClean="0"/>
            </a:p>
            <a:p>
              <a:pPr marL="457200" indent="-457200">
                <a:buAutoNum type="arabic1Minus" startAt="5"/>
              </a:pPr>
              <a:endParaRPr lang="ar-SA" sz="2400" dirty="0" smtClean="0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6372227" y="2571759"/>
            <a:ext cx="1003300" cy="357188"/>
          </p:xfrm>
          <a:graphic>
            <a:graphicData uri="http://schemas.openxmlformats.org/presentationml/2006/ole">
              <p:oleObj spid="_x0000_s72706" name="Equation" r:id="rId3" imgW="431640" imgH="177480" progId="Equation.3">
                <p:embed/>
              </p:oleObj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6572264" y="3214686"/>
            <a:ext cx="409575" cy="374650"/>
          </p:xfrm>
          <a:graphic>
            <a:graphicData uri="http://schemas.openxmlformats.org/presentationml/2006/ole">
              <p:oleObj spid="_x0000_s72707" name="Equation" r:id="rId4" imgW="164880" imgH="177480" progId="Equation.3">
                <p:embed/>
              </p:oleObj>
            </a:graphicData>
          </a:graphic>
        </p:graphicFrame>
      </p:grp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4286248" y="1928802"/>
          <a:ext cx="960729" cy="398962"/>
        </p:xfrm>
        <a:graphic>
          <a:graphicData uri="http://schemas.openxmlformats.org/presentationml/2006/ole">
            <p:oleObj spid="_x0000_s72708" name="Equation" r:id="rId5" imgW="444240" imgH="177480" progId="Equation.3">
              <p:embed/>
            </p:oleObj>
          </a:graphicData>
        </a:graphic>
      </p:graphicFrame>
      <p:graphicFrame>
        <p:nvGraphicFramePr>
          <p:cNvPr id="3086" name="Object 14"/>
          <p:cNvGraphicFramePr>
            <a:graphicFrameLocks noChangeAspect="1"/>
          </p:cNvGraphicFramePr>
          <p:nvPr/>
        </p:nvGraphicFramePr>
        <p:xfrm>
          <a:off x="6715140" y="2714620"/>
          <a:ext cx="960438" cy="398462"/>
        </p:xfrm>
        <a:graphic>
          <a:graphicData uri="http://schemas.openxmlformats.org/presentationml/2006/ole">
            <p:oleObj spid="_x0000_s72709" name="Equation" r:id="rId6" imgW="444240" imgH="177480" progId="Equation.3">
              <p:embed/>
            </p:oleObj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3071802" y="3286124"/>
          <a:ext cx="3198813" cy="468313"/>
        </p:xfrm>
        <a:graphic>
          <a:graphicData uri="http://schemas.openxmlformats.org/presentationml/2006/ole">
            <p:oleObj spid="_x0000_s72710" name="Equation" r:id="rId7" imgW="1409400" imgH="203040" progId="Equation.3">
              <p:embed/>
            </p:oleObj>
          </a:graphicData>
        </a:graphic>
      </p:graphicFrame>
      <p:graphicFrame>
        <p:nvGraphicFramePr>
          <p:cNvPr id="3088" name="Object 16"/>
          <p:cNvGraphicFramePr>
            <a:graphicFrameLocks noChangeAspect="1"/>
          </p:cNvGraphicFramePr>
          <p:nvPr/>
        </p:nvGraphicFramePr>
        <p:xfrm>
          <a:off x="6786578" y="4143380"/>
          <a:ext cx="960438" cy="398463"/>
        </p:xfrm>
        <a:graphic>
          <a:graphicData uri="http://schemas.openxmlformats.org/presentationml/2006/ole">
            <p:oleObj spid="_x0000_s72711" name="Equation" r:id="rId8" imgW="444240" imgH="177480" progId="Equation.3">
              <p:embed/>
            </p:oleObj>
          </a:graphicData>
        </a:graphic>
      </p:graphicFrame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2797175" y="4829175"/>
          <a:ext cx="4033838" cy="525463"/>
        </p:xfrm>
        <a:graphic>
          <a:graphicData uri="http://schemas.openxmlformats.org/presentationml/2006/ole">
            <p:oleObj spid="_x0000_s72712" name="Equation" r:id="rId9" imgW="17776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34" y="214290"/>
            <a:ext cx="785818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تعريف 2-26</a:t>
            </a:r>
          </a:p>
          <a:p>
            <a:endParaRPr lang="ar-SA" sz="2800" b="1" dirty="0" smtClean="0"/>
          </a:p>
          <a:p>
            <a:r>
              <a:rPr lang="ar-SA" sz="2400" dirty="0" smtClean="0"/>
              <a:t>إذا كانت       زمرة وَ               فإن           هي مجموعة جميع صفوف</a:t>
            </a:r>
          </a:p>
          <a:p>
            <a:endParaRPr lang="ar-SA" sz="2400" dirty="0" smtClean="0"/>
          </a:p>
          <a:p>
            <a:r>
              <a:rPr lang="ar-SA" sz="2400" dirty="0" smtClean="0"/>
              <a:t> التجاور اليسرى(اليمنى) للزمرة الجزئية الناظمية        في       أي أن       </a:t>
            </a:r>
            <a:endParaRPr lang="ar-SA" sz="2400" dirty="0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7000875" y="1143000"/>
          <a:ext cx="355600" cy="398463"/>
        </p:xfrm>
        <a:graphic>
          <a:graphicData uri="http://schemas.openxmlformats.org/presentationml/2006/ole">
            <p:oleObj spid="_x0000_s73730" name="Equation" r:id="rId3" imgW="164880" imgH="177480" progId="Equation.3">
              <p:embed/>
            </p:oleObj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072066" y="1071546"/>
          <a:ext cx="960438" cy="398462"/>
        </p:xfrm>
        <a:graphic>
          <a:graphicData uri="http://schemas.openxmlformats.org/presentationml/2006/ole">
            <p:oleObj spid="_x0000_s73731" name="Equation" r:id="rId4" imgW="444240" imgH="17748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714744" y="1071546"/>
          <a:ext cx="850900" cy="455613"/>
        </p:xfrm>
        <a:graphic>
          <a:graphicData uri="http://schemas.openxmlformats.org/presentationml/2006/ole">
            <p:oleObj spid="_x0000_s73732" name="Equation" r:id="rId5" imgW="342720" imgH="215640" progId="Equation.3">
              <p:embed/>
            </p:oleObj>
          </a:graphicData>
        </a:graphic>
      </p:graphicFrame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3071802" y="1857364"/>
          <a:ext cx="384175" cy="398462"/>
        </p:xfrm>
        <a:graphic>
          <a:graphicData uri="http://schemas.openxmlformats.org/presentationml/2006/ole">
            <p:oleObj spid="_x0000_s73733" name="Equation" r:id="rId6" imgW="177480" imgH="177480" progId="Equation.3">
              <p:embed/>
            </p:oleObj>
          </a:graphicData>
        </a:graphic>
      </p:graphicFrame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2214546" y="1857364"/>
          <a:ext cx="355600" cy="398463"/>
        </p:xfrm>
        <a:graphic>
          <a:graphicData uri="http://schemas.openxmlformats.org/presentationml/2006/ole">
            <p:oleObj spid="_x0000_s73734" name="Equation" r:id="rId7" imgW="164880" imgH="177480" progId="Equation.3">
              <p:embed/>
            </p:oleObj>
          </a:graphicData>
        </a:graphic>
      </p:graphicFrame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2928926" y="2571744"/>
          <a:ext cx="2805113" cy="536575"/>
        </p:xfrm>
        <a:graphic>
          <a:graphicData uri="http://schemas.openxmlformats.org/presentationml/2006/ole">
            <p:oleObj spid="_x0000_s73735" name="Equation" r:id="rId8" imgW="1130040" imgH="253800" progId="Equation.3">
              <p:embed/>
            </p:oleObj>
          </a:graphicData>
        </a:graphic>
      </p:graphicFrame>
      <p:grpSp>
        <p:nvGrpSpPr>
          <p:cNvPr id="2" name="Group 14"/>
          <p:cNvGrpSpPr/>
          <p:nvPr/>
        </p:nvGrpSpPr>
        <p:grpSpPr>
          <a:xfrm>
            <a:off x="428596" y="3429000"/>
            <a:ext cx="7572428" cy="2369880"/>
            <a:chOff x="428596" y="3429000"/>
            <a:chExt cx="7572428" cy="2369880"/>
          </a:xfrm>
        </p:grpSpPr>
        <p:sp>
          <p:nvSpPr>
            <p:cNvPr id="16" name="TextBox 15"/>
            <p:cNvSpPr txBox="1"/>
            <p:nvPr/>
          </p:nvSpPr>
          <p:spPr>
            <a:xfrm>
              <a:off x="428596" y="3429000"/>
              <a:ext cx="7572428" cy="236988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مبرهنة  2-27</a:t>
              </a:r>
              <a:r>
                <a:rPr lang="ar-SA" sz="2800" b="1" dirty="0" smtClean="0">
                  <a:cs typeface="+mj-cs"/>
                  <a:sym typeface="Wingdings" pitchFamily="2" charset="2"/>
                </a:rPr>
                <a:t>:</a:t>
              </a:r>
              <a:endParaRPr lang="ar-SA" sz="2800" b="1" dirty="0" smtClean="0">
                <a:cs typeface="+mj-cs"/>
              </a:endParaRPr>
            </a:p>
            <a:p>
              <a:r>
                <a:rPr lang="ar-SA" sz="2400" b="1" dirty="0" smtClean="0">
                  <a:cs typeface="+mj-cs"/>
                </a:rPr>
                <a:t> </a:t>
              </a:r>
            </a:p>
            <a:p>
              <a:r>
                <a:rPr lang="ar-SA" sz="2400" dirty="0" smtClean="0"/>
                <a:t>إذا كانت              فإن           مع عملية الضرب                          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زمرة.   </a:t>
              </a:r>
            </a:p>
            <a:p>
              <a:endParaRPr lang="ar-SA" sz="2400" dirty="0"/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4714876" y="4214818"/>
            <a:ext cx="850900" cy="455613"/>
          </p:xfrm>
          <a:graphic>
            <a:graphicData uri="http://schemas.openxmlformats.org/presentationml/2006/ole">
              <p:oleObj spid="_x0000_s73736" name="Equation" r:id="rId9" imgW="342720" imgH="215640" progId="Equation.3">
                <p:embed/>
              </p:oleObj>
            </a:graphicData>
          </a:graphic>
        </p:graphicFrame>
        <p:graphicFrame>
          <p:nvGraphicFramePr>
            <p:cNvPr id="18" name="Object 17"/>
            <p:cNvGraphicFramePr>
              <a:graphicFrameLocks noChangeAspect="1"/>
            </p:cNvGraphicFramePr>
            <p:nvPr/>
          </p:nvGraphicFramePr>
          <p:xfrm>
            <a:off x="6000760" y="4214818"/>
            <a:ext cx="960729" cy="398962"/>
          </p:xfrm>
          <a:graphic>
            <a:graphicData uri="http://schemas.openxmlformats.org/presentationml/2006/ole">
              <p:oleObj spid="_x0000_s73737" name="Equation" r:id="rId10" imgW="444240" imgH="177480" progId="Equation.3">
                <p:embed/>
              </p:oleObj>
            </a:graphicData>
          </a:graphic>
        </p:graphicFrame>
        <p:graphicFrame>
          <p:nvGraphicFramePr>
            <p:cNvPr id="19" name="Object 18"/>
            <p:cNvGraphicFramePr>
              <a:graphicFrameLocks noChangeAspect="1"/>
            </p:cNvGraphicFramePr>
            <p:nvPr/>
          </p:nvGraphicFramePr>
          <p:xfrm>
            <a:off x="500034" y="4214818"/>
            <a:ext cx="2552700" cy="455613"/>
          </p:xfrm>
          <a:graphic>
            <a:graphicData uri="http://schemas.openxmlformats.org/presentationml/2006/ole">
              <p:oleObj spid="_x0000_s73738" name="Equation" r:id="rId11" imgW="102852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>
          <a:xfrm>
            <a:off x="714348" y="1428736"/>
            <a:ext cx="7572428" cy="2308324"/>
            <a:chOff x="428596" y="357166"/>
            <a:chExt cx="7572428" cy="2308324"/>
          </a:xfrm>
        </p:grpSpPr>
        <p:grpSp>
          <p:nvGrpSpPr>
            <p:cNvPr id="3" name="Group 17"/>
            <p:cNvGrpSpPr/>
            <p:nvPr/>
          </p:nvGrpSpPr>
          <p:grpSpPr>
            <a:xfrm>
              <a:off x="428596" y="357166"/>
              <a:ext cx="7572428" cy="2308324"/>
              <a:chOff x="785786" y="1714488"/>
              <a:chExt cx="7572428" cy="2308324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785786" y="1714488"/>
                <a:ext cx="7572428" cy="2308324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>
                    <a:cs typeface="+mj-cs"/>
                  </a:rPr>
                  <a:t>2</a:t>
                </a:r>
                <a:r>
                  <a:rPr lang="ar-SA" sz="2400" dirty="0" smtClean="0"/>
                  <a:t>- نفرض أن</a:t>
                </a:r>
              </a:p>
              <a:p>
                <a:r>
                  <a:rPr lang="ar-SA" sz="2400" dirty="0" smtClean="0"/>
                  <a:t> </a:t>
                </a:r>
              </a:p>
              <a:p>
                <a:endParaRPr lang="ar-SA" sz="2400" dirty="0" smtClean="0"/>
              </a:p>
              <a:p>
                <a:endParaRPr lang="ar-SA" sz="2400" dirty="0" smtClean="0"/>
              </a:p>
              <a:p>
                <a:endParaRPr lang="ar-SA" sz="2400" dirty="0" smtClean="0"/>
              </a:p>
              <a:p>
                <a:r>
                  <a:rPr lang="ar-SA" sz="2400" dirty="0" smtClean="0"/>
                  <a:t>أي أن عملية الضرب تجميعية.</a:t>
                </a:r>
              </a:p>
            </p:txBody>
          </p:sp>
          <p:graphicFrame>
            <p:nvGraphicFramePr>
              <p:cNvPr id="23" name="Object 22"/>
              <p:cNvGraphicFramePr>
                <a:graphicFrameLocks noChangeAspect="1"/>
              </p:cNvGraphicFramePr>
              <p:nvPr/>
            </p:nvGraphicFramePr>
            <p:xfrm>
              <a:off x="4286248" y="1714488"/>
              <a:ext cx="2605085" cy="455613"/>
            </p:xfrm>
            <a:graphic>
              <a:graphicData uri="http://schemas.openxmlformats.org/presentationml/2006/ole">
                <p:oleObj spid="_x0000_s74754" name="Equation" r:id="rId3" imgW="1193760" imgH="215640" progId="Equation.3">
                  <p:embed/>
                </p:oleObj>
              </a:graphicData>
            </a:graphic>
          </p:graphicFrame>
        </p:grpSp>
        <p:graphicFrame>
          <p:nvGraphicFramePr>
            <p:cNvPr id="20" name="Object 19"/>
            <p:cNvGraphicFramePr>
              <a:graphicFrameLocks noChangeAspect="1"/>
            </p:cNvGraphicFramePr>
            <p:nvPr/>
          </p:nvGraphicFramePr>
          <p:xfrm>
            <a:off x="1285852" y="928670"/>
            <a:ext cx="6145213" cy="911225"/>
          </p:xfrm>
          <a:graphic>
            <a:graphicData uri="http://schemas.openxmlformats.org/presentationml/2006/ole">
              <p:oleObj spid="_x0000_s74755" name="Equation" r:id="rId4" imgW="2476440" imgH="431640" progId="Equation.3">
                <p:embed/>
              </p:oleObj>
            </a:graphicData>
          </a:graphic>
        </p:graphicFrame>
      </p:grpSp>
      <p:sp>
        <p:nvSpPr>
          <p:cNvPr id="21" name="TextBox 20"/>
          <p:cNvSpPr txBox="1"/>
          <p:nvPr/>
        </p:nvSpPr>
        <p:spPr>
          <a:xfrm>
            <a:off x="3714744" y="357166"/>
            <a:ext cx="4572032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البرهان:</a:t>
            </a:r>
          </a:p>
          <a:p>
            <a:r>
              <a:rPr lang="ar-SA" sz="2400" dirty="0" smtClean="0"/>
              <a:t>1- من التعريف واضح أن العملية ثنائية.</a:t>
            </a:r>
            <a:endParaRPr lang="ar-SA" sz="2400" dirty="0"/>
          </a:p>
        </p:txBody>
      </p:sp>
      <p:grpSp>
        <p:nvGrpSpPr>
          <p:cNvPr id="4" name="Group 23"/>
          <p:cNvGrpSpPr/>
          <p:nvPr/>
        </p:nvGrpSpPr>
        <p:grpSpPr>
          <a:xfrm>
            <a:off x="500034" y="4071942"/>
            <a:ext cx="7572428" cy="1982795"/>
            <a:chOff x="500034" y="3357562"/>
            <a:chExt cx="7572428" cy="1982795"/>
          </a:xfrm>
        </p:grpSpPr>
        <p:sp>
          <p:nvSpPr>
            <p:cNvPr id="25" name="TextBox 24"/>
            <p:cNvSpPr txBox="1"/>
            <p:nvPr/>
          </p:nvSpPr>
          <p:spPr>
            <a:xfrm>
              <a:off x="500034" y="3357562"/>
              <a:ext cx="7572428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dirty="0" smtClean="0"/>
                <a:t>3-                 العنصر المحايد في           وذلك لأنه لكل</a:t>
              </a:r>
            </a:p>
            <a:p>
              <a:endParaRPr lang="ar-SA" sz="2400" dirty="0" smtClean="0"/>
            </a:p>
            <a:p>
              <a:r>
                <a:rPr lang="ar-SA" sz="2400" dirty="0" smtClean="0"/>
                <a:t>نجد أن      </a:t>
              </a:r>
              <a:endParaRPr lang="ar-SA" sz="2400" dirty="0"/>
            </a:p>
          </p:txBody>
        </p:sp>
        <p:graphicFrame>
          <p:nvGraphicFramePr>
            <p:cNvPr id="26" name="Object 25"/>
            <p:cNvGraphicFramePr>
              <a:graphicFrameLocks noChangeAspect="1"/>
            </p:cNvGraphicFramePr>
            <p:nvPr/>
          </p:nvGraphicFramePr>
          <p:xfrm>
            <a:off x="6357950" y="3357562"/>
            <a:ext cx="1109662" cy="374650"/>
          </p:xfrm>
          <a:graphic>
            <a:graphicData uri="http://schemas.openxmlformats.org/presentationml/2006/ole">
              <p:oleObj spid="_x0000_s74756" name="Equation" r:id="rId5" imgW="507960" imgH="177480" progId="Equation.3">
                <p:embed/>
              </p:oleObj>
            </a:graphicData>
          </a:graphic>
        </p:graphicFrame>
        <p:graphicFrame>
          <p:nvGraphicFramePr>
            <p:cNvPr id="27" name="Object 26"/>
            <p:cNvGraphicFramePr>
              <a:graphicFrameLocks noChangeAspect="1"/>
            </p:cNvGraphicFramePr>
            <p:nvPr/>
          </p:nvGraphicFramePr>
          <p:xfrm>
            <a:off x="3643306" y="3357562"/>
            <a:ext cx="749300" cy="455612"/>
          </p:xfrm>
          <a:graphic>
            <a:graphicData uri="http://schemas.openxmlformats.org/presentationml/2006/ole">
              <p:oleObj spid="_x0000_s74757" name="Equation" r:id="rId6" imgW="342720" imgH="215640" progId="Equation.3">
                <p:embed/>
              </p:oleObj>
            </a:graphicData>
          </a:graphic>
        </p:graphicFrame>
        <p:graphicFrame>
          <p:nvGraphicFramePr>
            <p:cNvPr id="28" name="Object 27"/>
            <p:cNvGraphicFramePr>
              <a:graphicFrameLocks noChangeAspect="1"/>
            </p:cNvGraphicFramePr>
            <p:nvPr/>
          </p:nvGraphicFramePr>
          <p:xfrm>
            <a:off x="642910" y="3357562"/>
            <a:ext cx="1497012" cy="455613"/>
          </p:xfrm>
          <a:graphic>
            <a:graphicData uri="http://schemas.openxmlformats.org/presentationml/2006/ole">
              <p:oleObj spid="_x0000_s74758" name="Equation" r:id="rId7" imgW="685800" imgH="215640" progId="Equation.3">
                <p:embed/>
              </p:oleObj>
            </a:graphicData>
          </a:graphic>
        </p:graphicFrame>
        <p:graphicFrame>
          <p:nvGraphicFramePr>
            <p:cNvPr id="29" name="Object 8"/>
            <p:cNvGraphicFramePr>
              <a:graphicFrameLocks noChangeAspect="1"/>
            </p:cNvGraphicFramePr>
            <p:nvPr/>
          </p:nvGraphicFramePr>
          <p:xfrm>
            <a:off x="3000364" y="4429132"/>
            <a:ext cx="3243263" cy="911225"/>
          </p:xfrm>
          <a:graphic>
            <a:graphicData uri="http://schemas.openxmlformats.org/presentationml/2006/ole">
              <p:oleObj spid="_x0000_s74759" name="Equation" r:id="rId8" imgW="1485720" imgH="431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571472" y="571480"/>
            <a:ext cx="7572428" cy="2036784"/>
            <a:chOff x="785786" y="1142984"/>
            <a:chExt cx="7572428" cy="2036784"/>
          </a:xfrm>
        </p:grpSpPr>
        <p:grpSp>
          <p:nvGrpSpPr>
            <p:cNvPr id="3" name="Group 4"/>
            <p:cNvGrpSpPr/>
            <p:nvPr/>
          </p:nvGrpSpPr>
          <p:grpSpPr>
            <a:xfrm>
              <a:off x="785786" y="1142984"/>
              <a:ext cx="7572428" cy="2036784"/>
              <a:chOff x="500034" y="3357562"/>
              <a:chExt cx="7572428" cy="2036784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500034" y="3357562"/>
                <a:ext cx="7572428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400" dirty="0" smtClean="0"/>
                  <a:t>4-   إذا كانت                  فإن            هو معكوس        وذلك لأن</a:t>
                </a:r>
              </a:p>
              <a:p>
                <a:endParaRPr lang="ar-SA" sz="2400" dirty="0" smtClean="0"/>
              </a:p>
            </p:txBody>
          </p:sp>
          <p:graphicFrame>
            <p:nvGraphicFramePr>
              <p:cNvPr id="23" name="Object 22"/>
              <p:cNvGraphicFramePr>
                <a:graphicFrameLocks noChangeAspect="1"/>
              </p:cNvGraphicFramePr>
              <p:nvPr/>
            </p:nvGraphicFramePr>
            <p:xfrm>
              <a:off x="3987798" y="3370284"/>
              <a:ext cx="776288" cy="428625"/>
            </p:xfrm>
            <a:graphic>
              <a:graphicData uri="http://schemas.openxmlformats.org/presentationml/2006/ole">
                <p:oleObj spid="_x0000_s75778" name="Equation" r:id="rId3" imgW="355320" imgH="203040" progId="Equation.3">
                  <p:embed/>
                </p:oleObj>
              </a:graphicData>
            </a:graphic>
          </p:graphicFrame>
          <p:graphicFrame>
            <p:nvGraphicFramePr>
              <p:cNvPr id="24" name="Object 23"/>
              <p:cNvGraphicFramePr>
                <a:graphicFrameLocks noChangeAspect="1"/>
              </p:cNvGraphicFramePr>
              <p:nvPr/>
            </p:nvGraphicFramePr>
            <p:xfrm>
              <a:off x="5286380" y="3357562"/>
              <a:ext cx="1497012" cy="455613"/>
            </p:xfrm>
            <a:graphic>
              <a:graphicData uri="http://schemas.openxmlformats.org/presentationml/2006/ole">
                <p:oleObj spid="_x0000_s75779" name="Equation" r:id="rId4" imgW="685800" imgH="215640" progId="Equation.3">
                  <p:embed/>
                </p:oleObj>
              </a:graphicData>
            </a:graphic>
          </p:graphicFrame>
          <p:graphicFrame>
            <p:nvGraphicFramePr>
              <p:cNvPr id="25" name="Object 8"/>
              <p:cNvGraphicFramePr>
                <a:graphicFrameLocks noChangeAspect="1"/>
              </p:cNvGraphicFramePr>
              <p:nvPr/>
            </p:nvGraphicFramePr>
            <p:xfrm>
              <a:off x="2460623" y="4375171"/>
              <a:ext cx="4324350" cy="1019175"/>
            </p:xfrm>
            <a:graphic>
              <a:graphicData uri="http://schemas.openxmlformats.org/presentationml/2006/ole">
                <p:oleObj spid="_x0000_s75780" name="Equation" r:id="rId5" imgW="1981080" imgH="482400" progId="Equation.3">
                  <p:embed/>
                </p:oleObj>
              </a:graphicData>
            </a:graphic>
          </p:graphicFrame>
        </p:grpSp>
        <p:graphicFrame>
          <p:nvGraphicFramePr>
            <p:cNvPr id="21" name="Object 20"/>
            <p:cNvGraphicFramePr>
              <a:graphicFrameLocks noChangeAspect="1"/>
            </p:cNvGraphicFramePr>
            <p:nvPr/>
          </p:nvGraphicFramePr>
          <p:xfrm>
            <a:off x="2428860" y="1142984"/>
            <a:ext cx="525463" cy="376238"/>
          </p:xfrm>
          <a:graphic>
            <a:graphicData uri="http://schemas.openxmlformats.org/presentationml/2006/ole">
              <p:oleObj spid="_x0000_s75781" name="Equation" r:id="rId6" imgW="241200" imgH="177480" progId="Equation.3">
                <p:embed/>
              </p:oleObj>
            </a:graphicData>
          </a:graphic>
        </p:graphicFrame>
      </p:grpSp>
      <p:grpSp>
        <p:nvGrpSpPr>
          <p:cNvPr id="4" name="Group 34"/>
          <p:cNvGrpSpPr/>
          <p:nvPr/>
        </p:nvGrpSpPr>
        <p:grpSpPr>
          <a:xfrm>
            <a:off x="500034" y="3357562"/>
            <a:ext cx="7572428" cy="2000548"/>
            <a:chOff x="571472" y="428604"/>
            <a:chExt cx="7572428" cy="2000548"/>
          </a:xfrm>
        </p:grpSpPr>
        <p:sp>
          <p:nvSpPr>
            <p:cNvPr id="36" name="TextBox 35"/>
            <p:cNvSpPr txBox="1"/>
            <p:nvPr/>
          </p:nvSpPr>
          <p:spPr>
            <a:xfrm>
              <a:off x="571472" y="428604"/>
              <a:ext cx="7572428" cy="200054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cs typeface="+mj-cs"/>
                </a:rPr>
                <a:t>تعريف  2-28</a:t>
              </a:r>
              <a:r>
                <a:rPr lang="ar-SA" sz="2800" b="1" dirty="0" smtClean="0">
                  <a:cs typeface="+mj-cs"/>
                  <a:sym typeface="Wingdings" pitchFamily="2" charset="2"/>
                </a:rPr>
                <a:t>:</a:t>
              </a:r>
              <a:endParaRPr lang="ar-SA" sz="2800" b="1" dirty="0" smtClean="0">
                <a:cs typeface="+mj-cs"/>
              </a:endParaRPr>
            </a:p>
            <a:p>
              <a:r>
                <a:rPr lang="ar-SA" sz="2400" b="1" dirty="0" smtClean="0">
                  <a:cs typeface="+mj-cs"/>
                </a:rPr>
                <a:t> </a:t>
              </a:r>
            </a:p>
            <a:p>
              <a:r>
                <a:rPr lang="ar-SA" sz="2400" dirty="0" smtClean="0"/>
                <a:t>إذا كانت              فإن الزمرة             تسمى </a:t>
              </a:r>
              <a:r>
                <a:rPr lang="ar-SA" sz="2400" b="1" dirty="0" smtClean="0"/>
                <a:t>زمرة القسمة</a:t>
              </a:r>
              <a:endParaRPr lang="en-US" sz="2400" b="1" dirty="0" smtClean="0"/>
            </a:p>
            <a:p>
              <a:endParaRPr lang="en-US" sz="2400" dirty="0" smtClean="0"/>
            </a:p>
            <a:p>
              <a:r>
                <a:rPr lang="en-US" sz="2400" dirty="0" smtClean="0"/>
                <a:t>(the quotient group)</a:t>
              </a:r>
              <a:r>
                <a:rPr lang="ar-SA" sz="2400" dirty="0" smtClean="0"/>
                <a:t>  أو </a:t>
              </a:r>
              <a:r>
                <a:rPr lang="ar-SA" sz="2400" b="1" dirty="0" smtClean="0"/>
                <a:t>زمرة العوامل </a:t>
              </a:r>
              <a:r>
                <a:rPr lang="en-US" sz="2400" dirty="0" smtClean="0"/>
                <a:t>(the factor group)</a:t>
              </a:r>
              <a:r>
                <a:rPr lang="ar-SA" sz="2400" dirty="0" smtClean="0"/>
                <a:t> </a:t>
              </a:r>
            </a:p>
          </p:txBody>
        </p:sp>
        <p:graphicFrame>
          <p:nvGraphicFramePr>
            <p:cNvPr id="37" name="Object 36"/>
            <p:cNvGraphicFramePr>
              <a:graphicFrameLocks noChangeAspect="1"/>
            </p:cNvGraphicFramePr>
            <p:nvPr/>
          </p:nvGraphicFramePr>
          <p:xfrm>
            <a:off x="6143636" y="1214422"/>
            <a:ext cx="960729" cy="398962"/>
          </p:xfrm>
          <a:graphic>
            <a:graphicData uri="http://schemas.openxmlformats.org/presentationml/2006/ole">
              <p:oleObj spid="_x0000_s75782" name="Equation" r:id="rId7" imgW="444240" imgH="177480" progId="Equation.3">
                <p:embed/>
              </p:oleObj>
            </a:graphicData>
          </a:graphic>
        </p:graphicFrame>
        <p:graphicFrame>
          <p:nvGraphicFramePr>
            <p:cNvPr id="38" name="Object 37"/>
            <p:cNvGraphicFramePr>
              <a:graphicFrameLocks noChangeAspect="1"/>
            </p:cNvGraphicFramePr>
            <p:nvPr/>
          </p:nvGraphicFramePr>
          <p:xfrm>
            <a:off x="4071934" y="1214422"/>
            <a:ext cx="850900" cy="455613"/>
          </p:xfrm>
          <a:graphic>
            <a:graphicData uri="http://schemas.openxmlformats.org/presentationml/2006/ole">
              <p:oleObj spid="_x0000_s75783" name="Equation" r:id="rId8" imgW="342720" imgH="2156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1776</Words>
  <Application>Microsoft Office PowerPoint</Application>
  <PresentationFormat>On-screen Show (4:3)</PresentationFormat>
  <Paragraphs>461</Paragraphs>
  <Slides>54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108</cp:revision>
  <dcterms:created xsi:type="dcterms:W3CDTF">2009-08-16T10:03:16Z</dcterms:created>
  <dcterms:modified xsi:type="dcterms:W3CDTF">2011-09-18T16:16:07Z</dcterms:modified>
</cp:coreProperties>
</file>