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handoutMasterIdLst>
    <p:handoutMasterId r:id="rId24"/>
  </p:handoutMasterIdLst>
  <p:sldIdLst>
    <p:sldId id="256" r:id="rId2"/>
    <p:sldId id="259" r:id="rId3"/>
    <p:sldId id="257" r:id="rId4"/>
    <p:sldId id="260" r:id="rId5"/>
    <p:sldId id="261" r:id="rId6"/>
    <p:sldId id="266" r:id="rId7"/>
    <p:sldId id="267" r:id="rId8"/>
    <p:sldId id="272" r:id="rId9"/>
    <p:sldId id="273" r:id="rId10"/>
    <p:sldId id="289" r:id="rId11"/>
    <p:sldId id="290" r:id="rId12"/>
    <p:sldId id="276" r:id="rId13"/>
    <p:sldId id="277" r:id="rId14"/>
    <p:sldId id="278" r:id="rId15"/>
    <p:sldId id="279" r:id="rId16"/>
    <p:sldId id="280" r:id="rId17"/>
    <p:sldId id="282" r:id="rId18"/>
    <p:sldId id="284" r:id="rId19"/>
    <p:sldId id="285" r:id="rId20"/>
    <p:sldId id="286" r:id="rId21"/>
    <p:sldId id="287" r:id="rId22"/>
    <p:sldId id="288" r:id="rId2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70" d="100"/>
          <a:sy n="70" d="100"/>
        </p:scale>
        <p:origin x="-31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2" Type="http://schemas.openxmlformats.org/officeDocument/2006/relationships/image" Target="../media/image18.wmf"/><Relationship Id="rId1" Type="http://schemas.openxmlformats.org/officeDocument/2006/relationships/image" Target="../media/image13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image" Target="../media/image25.wmf"/><Relationship Id="rId7" Type="http://schemas.openxmlformats.org/officeDocument/2006/relationships/image" Target="../media/image29.wmf"/><Relationship Id="rId12" Type="http://schemas.openxmlformats.org/officeDocument/2006/relationships/image" Target="../media/image34.wmf"/><Relationship Id="rId2" Type="http://schemas.openxmlformats.org/officeDocument/2006/relationships/image" Target="../media/image10.wmf"/><Relationship Id="rId1" Type="http://schemas.openxmlformats.org/officeDocument/2006/relationships/image" Target="../media/image2.wmf"/><Relationship Id="rId6" Type="http://schemas.openxmlformats.org/officeDocument/2006/relationships/image" Target="../media/image28.wmf"/><Relationship Id="rId11" Type="http://schemas.openxmlformats.org/officeDocument/2006/relationships/image" Target="../media/image33.wmf"/><Relationship Id="rId5" Type="http://schemas.openxmlformats.org/officeDocument/2006/relationships/image" Target="../media/image27.wmf"/><Relationship Id="rId10" Type="http://schemas.openxmlformats.org/officeDocument/2006/relationships/image" Target="../media/image32.wmf"/><Relationship Id="rId4" Type="http://schemas.openxmlformats.org/officeDocument/2006/relationships/image" Target="../media/image26.wmf"/><Relationship Id="rId9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image" Target="../media/image8.wmf"/><Relationship Id="rId7" Type="http://schemas.openxmlformats.org/officeDocument/2006/relationships/image" Target="../media/image37.wmf"/><Relationship Id="rId2" Type="http://schemas.openxmlformats.org/officeDocument/2006/relationships/image" Target="../media/image9.wmf"/><Relationship Id="rId1" Type="http://schemas.openxmlformats.org/officeDocument/2006/relationships/image" Target="../media/image35.wmf"/><Relationship Id="rId6" Type="http://schemas.openxmlformats.org/officeDocument/2006/relationships/image" Target="../media/image36.wmf"/><Relationship Id="rId5" Type="http://schemas.openxmlformats.org/officeDocument/2006/relationships/image" Target="../media/image10.wmf"/><Relationship Id="rId4" Type="http://schemas.openxmlformats.org/officeDocument/2006/relationships/image" Target="../media/image34.wmf"/><Relationship Id="rId9" Type="http://schemas.openxmlformats.org/officeDocument/2006/relationships/image" Target="../media/image39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image" Target="../media/image42.wmf"/><Relationship Id="rId7" Type="http://schemas.openxmlformats.org/officeDocument/2006/relationships/image" Target="../media/image46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1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48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image" Target="../media/image62.wmf"/><Relationship Id="rId7" Type="http://schemas.openxmlformats.org/officeDocument/2006/relationships/image" Target="../media/image66.wmf"/><Relationship Id="rId12" Type="http://schemas.openxmlformats.org/officeDocument/2006/relationships/image" Target="../media/image71.wmf"/><Relationship Id="rId2" Type="http://schemas.openxmlformats.org/officeDocument/2006/relationships/image" Target="../media/image61.wmf"/><Relationship Id="rId1" Type="http://schemas.openxmlformats.org/officeDocument/2006/relationships/image" Target="../media/image48.wmf"/><Relationship Id="rId6" Type="http://schemas.openxmlformats.org/officeDocument/2006/relationships/image" Target="../media/image65.wmf"/><Relationship Id="rId11" Type="http://schemas.openxmlformats.org/officeDocument/2006/relationships/image" Target="../media/image70.wmf"/><Relationship Id="rId5" Type="http://schemas.openxmlformats.org/officeDocument/2006/relationships/image" Target="../media/image64.wmf"/><Relationship Id="rId10" Type="http://schemas.openxmlformats.org/officeDocument/2006/relationships/image" Target="../media/image69.wmf"/><Relationship Id="rId4" Type="http://schemas.openxmlformats.org/officeDocument/2006/relationships/image" Target="../media/image63.wmf"/><Relationship Id="rId9" Type="http://schemas.openxmlformats.org/officeDocument/2006/relationships/image" Target="../media/image68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3" Type="http://schemas.openxmlformats.org/officeDocument/2006/relationships/image" Target="../media/image73.wmf"/><Relationship Id="rId7" Type="http://schemas.openxmlformats.org/officeDocument/2006/relationships/image" Target="../media/image77.wmf"/><Relationship Id="rId2" Type="http://schemas.openxmlformats.org/officeDocument/2006/relationships/image" Target="../media/image72.wmf"/><Relationship Id="rId1" Type="http://schemas.openxmlformats.org/officeDocument/2006/relationships/image" Target="../media/image48.wmf"/><Relationship Id="rId6" Type="http://schemas.openxmlformats.org/officeDocument/2006/relationships/image" Target="../media/image76.wmf"/><Relationship Id="rId5" Type="http://schemas.openxmlformats.org/officeDocument/2006/relationships/image" Target="../media/image75.wmf"/><Relationship Id="rId4" Type="http://schemas.openxmlformats.org/officeDocument/2006/relationships/image" Target="../media/image74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86.wmf"/><Relationship Id="rId3" Type="http://schemas.openxmlformats.org/officeDocument/2006/relationships/image" Target="../media/image81.wmf"/><Relationship Id="rId7" Type="http://schemas.openxmlformats.org/officeDocument/2006/relationships/image" Target="../media/image85.wmf"/><Relationship Id="rId2" Type="http://schemas.openxmlformats.org/officeDocument/2006/relationships/image" Target="../media/image80.wmf"/><Relationship Id="rId1" Type="http://schemas.openxmlformats.org/officeDocument/2006/relationships/image" Target="../media/image79.wmf"/><Relationship Id="rId6" Type="http://schemas.openxmlformats.org/officeDocument/2006/relationships/image" Target="../media/image84.wmf"/><Relationship Id="rId5" Type="http://schemas.openxmlformats.org/officeDocument/2006/relationships/image" Target="../media/image83.wmf"/><Relationship Id="rId4" Type="http://schemas.openxmlformats.org/officeDocument/2006/relationships/image" Target="../media/image82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13" Type="http://schemas.openxmlformats.org/officeDocument/2006/relationships/image" Target="../media/image99.wmf"/><Relationship Id="rId3" Type="http://schemas.openxmlformats.org/officeDocument/2006/relationships/image" Target="../media/image89.wmf"/><Relationship Id="rId7" Type="http://schemas.openxmlformats.org/officeDocument/2006/relationships/image" Target="../media/image93.wmf"/><Relationship Id="rId12" Type="http://schemas.openxmlformats.org/officeDocument/2006/relationships/image" Target="../media/image98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Relationship Id="rId6" Type="http://schemas.openxmlformats.org/officeDocument/2006/relationships/image" Target="../media/image92.wmf"/><Relationship Id="rId11" Type="http://schemas.openxmlformats.org/officeDocument/2006/relationships/image" Target="../media/image97.wmf"/><Relationship Id="rId5" Type="http://schemas.openxmlformats.org/officeDocument/2006/relationships/image" Target="../media/image91.wmf"/><Relationship Id="rId10" Type="http://schemas.openxmlformats.org/officeDocument/2006/relationships/image" Target="../media/image96.wmf"/><Relationship Id="rId4" Type="http://schemas.openxmlformats.org/officeDocument/2006/relationships/image" Target="../media/image90.wmf"/><Relationship Id="rId9" Type="http://schemas.openxmlformats.org/officeDocument/2006/relationships/image" Target="../media/image95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wmf"/><Relationship Id="rId2" Type="http://schemas.openxmlformats.org/officeDocument/2006/relationships/image" Target="../media/image100.wmf"/><Relationship Id="rId1" Type="http://schemas.openxmlformats.org/officeDocument/2006/relationships/image" Target="../media/image84.wmf"/><Relationship Id="rId6" Type="http://schemas.openxmlformats.org/officeDocument/2006/relationships/image" Target="../media/image104.wmf"/><Relationship Id="rId5" Type="http://schemas.openxmlformats.org/officeDocument/2006/relationships/image" Target="../media/image103.wmf"/><Relationship Id="rId4" Type="http://schemas.openxmlformats.org/officeDocument/2006/relationships/image" Target="../media/image102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wmf"/><Relationship Id="rId2" Type="http://schemas.openxmlformats.org/officeDocument/2006/relationships/image" Target="../media/image106.wmf"/><Relationship Id="rId1" Type="http://schemas.openxmlformats.org/officeDocument/2006/relationships/image" Target="../media/image105.wmf"/><Relationship Id="rId4" Type="http://schemas.openxmlformats.org/officeDocument/2006/relationships/image" Target="../media/image10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9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wmf"/><Relationship Id="rId2" Type="http://schemas.openxmlformats.org/officeDocument/2006/relationships/image" Target="../media/image110.wmf"/><Relationship Id="rId1" Type="http://schemas.openxmlformats.org/officeDocument/2006/relationships/image" Target="../media/image105.wmf"/><Relationship Id="rId5" Type="http://schemas.openxmlformats.org/officeDocument/2006/relationships/image" Target="../media/image113.wmf"/><Relationship Id="rId4" Type="http://schemas.openxmlformats.org/officeDocument/2006/relationships/image" Target="../media/image112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wmf"/><Relationship Id="rId2" Type="http://schemas.openxmlformats.org/officeDocument/2006/relationships/image" Target="../media/image115.wmf"/><Relationship Id="rId1" Type="http://schemas.openxmlformats.org/officeDocument/2006/relationships/image" Target="../media/image1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F2D658A-B446-4729-AFDC-A42934065256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341ABE-07CC-45A7-9D54-FF999FB17BBF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A282-378A-486A-837D-2D81BD7531CF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6B8D-B94C-4F20-96A4-BF6C0483AFA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A282-378A-486A-837D-2D81BD7531CF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6B8D-B94C-4F20-96A4-BF6C0483AFA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A282-378A-486A-837D-2D81BD7531CF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6B8D-B94C-4F20-96A4-BF6C0483AFA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A282-378A-486A-837D-2D81BD7531CF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6B8D-B94C-4F20-96A4-BF6C0483AFA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A282-378A-486A-837D-2D81BD7531CF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6B8D-B94C-4F20-96A4-BF6C0483AFA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A282-378A-486A-837D-2D81BD7531CF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6B8D-B94C-4F20-96A4-BF6C0483AFA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A282-378A-486A-837D-2D81BD7531CF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6B8D-B94C-4F20-96A4-BF6C0483AFA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A282-378A-486A-837D-2D81BD7531CF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6B8D-B94C-4F20-96A4-BF6C0483AFA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A282-378A-486A-837D-2D81BD7531CF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6B8D-B94C-4F20-96A4-BF6C0483AFA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A282-378A-486A-837D-2D81BD7531CF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6B8D-B94C-4F20-96A4-BF6C0483AFA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A282-378A-486A-837D-2D81BD7531CF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C6B8D-B94C-4F20-96A4-BF6C0483AFA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4A282-378A-486A-837D-2D81BD7531CF}" type="datetimeFigureOut">
              <a:rPr lang="ar-SA" smtClean="0"/>
              <a:pPr/>
              <a:t>18/11/32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C6B8D-B94C-4F20-96A4-BF6C0483AFAC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6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1.bin"/><Relationship Id="rId5" Type="http://schemas.openxmlformats.org/officeDocument/2006/relationships/oleObject" Target="../embeddings/oleObject20.bin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19.bin"/><Relationship Id="rId9" Type="http://schemas.openxmlformats.org/officeDocument/2006/relationships/oleObject" Target="../embeddings/oleObject24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13" Type="http://schemas.openxmlformats.org/officeDocument/2006/relationships/oleObject" Target="../embeddings/oleObject36.bin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30.bin"/><Relationship Id="rId12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9.bin"/><Relationship Id="rId11" Type="http://schemas.openxmlformats.org/officeDocument/2006/relationships/oleObject" Target="../embeddings/oleObject34.bin"/><Relationship Id="rId5" Type="http://schemas.openxmlformats.org/officeDocument/2006/relationships/oleObject" Target="../embeddings/oleObject28.bin"/><Relationship Id="rId10" Type="http://schemas.openxmlformats.org/officeDocument/2006/relationships/oleObject" Target="../embeddings/oleObject33.bin"/><Relationship Id="rId4" Type="http://schemas.openxmlformats.org/officeDocument/2006/relationships/oleObject" Target="../embeddings/oleObject27.bin"/><Relationship Id="rId9" Type="http://schemas.openxmlformats.org/officeDocument/2006/relationships/oleObject" Target="../embeddings/oleObject32.bin"/><Relationship Id="rId14" Type="http://schemas.openxmlformats.org/officeDocument/2006/relationships/oleObject" Target="../embeddings/oleObject37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41.bin"/><Relationship Id="rId11" Type="http://schemas.openxmlformats.org/officeDocument/2006/relationships/oleObject" Target="../embeddings/oleObject46.bin"/><Relationship Id="rId5" Type="http://schemas.openxmlformats.org/officeDocument/2006/relationships/oleObject" Target="../embeddings/oleObject40.bin"/><Relationship Id="rId10" Type="http://schemas.openxmlformats.org/officeDocument/2006/relationships/oleObject" Target="../embeddings/oleObject45.bin"/><Relationship Id="rId4" Type="http://schemas.openxmlformats.org/officeDocument/2006/relationships/oleObject" Target="../embeddings/oleObject39.bin"/><Relationship Id="rId9" Type="http://schemas.openxmlformats.org/officeDocument/2006/relationships/oleObject" Target="../embeddings/oleObject44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5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50.bin"/><Relationship Id="rId11" Type="http://schemas.openxmlformats.org/officeDocument/2006/relationships/oleObject" Target="../embeddings/oleObject55.bin"/><Relationship Id="rId5" Type="http://schemas.openxmlformats.org/officeDocument/2006/relationships/oleObject" Target="../embeddings/oleObject49.bin"/><Relationship Id="rId10" Type="http://schemas.openxmlformats.org/officeDocument/2006/relationships/oleObject" Target="../embeddings/oleObject54.bin"/><Relationship Id="rId4" Type="http://schemas.openxmlformats.org/officeDocument/2006/relationships/oleObject" Target="../embeddings/oleObject48.bin"/><Relationship Id="rId9" Type="http://schemas.openxmlformats.org/officeDocument/2006/relationships/oleObject" Target="../embeddings/oleObject5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58.bin"/><Relationship Id="rId4" Type="http://schemas.openxmlformats.org/officeDocument/2006/relationships/oleObject" Target="../embeddings/oleObject5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6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64.bin"/><Relationship Id="rId5" Type="http://schemas.openxmlformats.org/officeDocument/2006/relationships/oleObject" Target="../embeddings/oleObject63.bin"/><Relationship Id="rId4" Type="http://schemas.openxmlformats.org/officeDocument/2006/relationships/oleObject" Target="../embeddings/oleObject6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7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69.bin"/><Relationship Id="rId5" Type="http://schemas.openxmlformats.org/officeDocument/2006/relationships/oleObject" Target="../embeddings/oleObject68.bin"/><Relationship Id="rId4" Type="http://schemas.openxmlformats.org/officeDocument/2006/relationships/oleObject" Target="../embeddings/oleObject67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6.bin"/><Relationship Id="rId13" Type="http://schemas.openxmlformats.org/officeDocument/2006/relationships/oleObject" Target="../embeddings/oleObject81.bin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5.bin"/><Relationship Id="rId12" Type="http://schemas.openxmlformats.org/officeDocument/2006/relationships/oleObject" Target="../embeddings/oleObject8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74.bin"/><Relationship Id="rId11" Type="http://schemas.openxmlformats.org/officeDocument/2006/relationships/oleObject" Target="../embeddings/oleObject79.bin"/><Relationship Id="rId5" Type="http://schemas.openxmlformats.org/officeDocument/2006/relationships/oleObject" Target="../embeddings/oleObject73.bin"/><Relationship Id="rId10" Type="http://schemas.openxmlformats.org/officeDocument/2006/relationships/oleObject" Target="../embeddings/oleObject78.bin"/><Relationship Id="rId4" Type="http://schemas.openxmlformats.org/officeDocument/2006/relationships/oleObject" Target="../embeddings/oleObject72.bin"/><Relationship Id="rId9" Type="http://schemas.openxmlformats.org/officeDocument/2006/relationships/oleObject" Target="../embeddings/oleObject77.bin"/><Relationship Id="rId14" Type="http://schemas.openxmlformats.org/officeDocument/2006/relationships/oleObject" Target="../embeddings/oleObject82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8.bin"/><Relationship Id="rId3" Type="http://schemas.openxmlformats.org/officeDocument/2006/relationships/oleObject" Target="../embeddings/oleObject83.bin"/><Relationship Id="rId7" Type="http://schemas.openxmlformats.org/officeDocument/2006/relationships/oleObject" Target="../embeddings/oleObject8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86.bin"/><Relationship Id="rId11" Type="http://schemas.openxmlformats.org/officeDocument/2006/relationships/oleObject" Target="../embeddings/oleObject91.bin"/><Relationship Id="rId5" Type="http://schemas.openxmlformats.org/officeDocument/2006/relationships/oleObject" Target="../embeddings/oleObject85.bin"/><Relationship Id="rId10" Type="http://schemas.openxmlformats.org/officeDocument/2006/relationships/oleObject" Target="../embeddings/oleObject90.bin"/><Relationship Id="rId4" Type="http://schemas.openxmlformats.org/officeDocument/2006/relationships/oleObject" Target="../embeddings/oleObject84.bin"/><Relationship Id="rId9" Type="http://schemas.openxmlformats.org/officeDocument/2006/relationships/oleObject" Target="../embeddings/oleObject89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7.bin"/><Relationship Id="rId3" Type="http://schemas.openxmlformats.org/officeDocument/2006/relationships/oleObject" Target="../embeddings/oleObject92.bin"/><Relationship Id="rId7" Type="http://schemas.openxmlformats.org/officeDocument/2006/relationships/oleObject" Target="../embeddings/oleObject9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95.bin"/><Relationship Id="rId5" Type="http://schemas.openxmlformats.org/officeDocument/2006/relationships/oleObject" Target="../embeddings/oleObject94.bin"/><Relationship Id="rId10" Type="http://schemas.openxmlformats.org/officeDocument/2006/relationships/oleObject" Target="../embeddings/oleObject99.bin"/><Relationship Id="rId4" Type="http://schemas.openxmlformats.org/officeDocument/2006/relationships/oleObject" Target="../embeddings/oleObject93.bin"/><Relationship Id="rId9" Type="http://schemas.openxmlformats.org/officeDocument/2006/relationships/oleObject" Target="../embeddings/oleObject98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5.bin"/><Relationship Id="rId13" Type="http://schemas.openxmlformats.org/officeDocument/2006/relationships/oleObject" Target="../embeddings/oleObject110.bin"/><Relationship Id="rId18" Type="http://schemas.openxmlformats.org/officeDocument/2006/relationships/oleObject" Target="../embeddings/oleObject115.bin"/><Relationship Id="rId3" Type="http://schemas.openxmlformats.org/officeDocument/2006/relationships/oleObject" Target="../embeddings/oleObject100.bin"/><Relationship Id="rId7" Type="http://schemas.openxmlformats.org/officeDocument/2006/relationships/oleObject" Target="../embeddings/oleObject104.bin"/><Relationship Id="rId12" Type="http://schemas.openxmlformats.org/officeDocument/2006/relationships/oleObject" Target="../embeddings/oleObject109.bin"/><Relationship Id="rId17" Type="http://schemas.openxmlformats.org/officeDocument/2006/relationships/oleObject" Target="../embeddings/oleObject114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13.bin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03.bin"/><Relationship Id="rId11" Type="http://schemas.openxmlformats.org/officeDocument/2006/relationships/oleObject" Target="../embeddings/oleObject108.bin"/><Relationship Id="rId5" Type="http://schemas.openxmlformats.org/officeDocument/2006/relationships/oleObject" Target="../embeddings/oleObject102.bin"/><Relationship Id="rId15" Type="http://schemas.openxmlformats.org/officeDocument/2006/relationships/oleObject" Target="../embeddings/oleObject112.bin"/><Relationship Id="rId10" Type="http://schemas.openxmlformats.org/officeDocument/2006/relationships/oleObject" Target="../embeddings/oleObject107.bin"/><Relationship Id="rId4" Type="http://schemas.openxmlformats.org/officeDocument/2006/relationships/oleObject" Target="../embeddings/oleObject101.bin"/><Relationship Id="rId9" Type="http://schemas.openxmlformats.org/officeDocument/2006/relationships/oleObject" Target="../embeddings/oleObject106.bin"/><Relationship Id="rId14" Type="http://schemas.openxmlformats.org/officeDocument/2006/relationships/oleObject" Target="../embeddings/oleObject111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1.bin"/><Relationship Id="rId3" Type="http://schemas.openxmlformats.org/officeDocument/2006/relationships/oleObject" Target="../embeddings/oleObject116.bin"/><Relationship Id="rId7" Type="http://schemas.openxmlformats.org/officeDocument/2006/relationships/oleObject" Target="../embeddings/oleObject1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19.bin"/><Relationship Id="rId5" Type="http://schemas.openxmlformats.org/officeDocument/2006/relationships/oleObject" Target="../embeddings/oleObject118.bin"/><Relationship Id="rId4" Type="http://schemas.openxmlformats.org/officeDocument/2006/relationships/oleObject" Target="../embeddings/oleObject117.bin"/><Relationship Id="rId9" Type="http://schemas.openxmlformats.org/officeDocument/2006/relationships/oleObject" Target="../embeddings/oleObject12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26.bin"/><Relationship Id="rId5" Type="http://schemas.openxmlformats.org/officeDocument/2006/relationships/oleObject" Target="../embeddings/oleObject125.bin"/><Relationship Id="rId4" Type="http://schemas.openxmlformats.org/officeDocument/2006/relationships/oleObject" Target="../embeddings/oleObject124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8.bin"/><Relationship Id="rId7" Type="http://schemas.openxmlformats.org/officeDocument/2006/relationships/oleObject" Target="../embeddings/oleObject1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31.bin"/><Relationship Id="rId5" Type="http://schemas.openxmlformats.org/officeDocument/2006/relationships/oleObject" Target="../embeddings/oleObject130.bin"/><Relationship Id="rId4" Type="http://schemas.openxmlformats.org/officeDocument/2006/relationships/oleObject" Target="../embeddings/oleObject129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5" Type="http://schemas.openxmlformats.org/officeDocument/2006/relationships/oleObject" Target="../embeddings/oleObject135.bin"/><Relationship Id="rId4" Type="http://schemas.openxmlformats.org/officeDocument/2006/relationships/oleObject" Target="../embeddings/oleObject13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57224" y="928670"/>
            <a:ext cx="728667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/>
              <a:t>التشاكل الزمري      </a:t>
            </a:r>
            <a:r>
              <a:rPr lang="en-US" sz="3600" dirty="0" smtClean="0"/>
              <a:t>Group </a:t>
            </a:r>
            <a:r>
              <a:rPr lang="en-US" sz="3200" dirty="0" smtClean="0"/>
              <a:t>Homomorphism</a:t>
            </a:r>
            <a:r>
              <a:rPr lang="ar-SA" sz="3200" dirty="0" smtClean="0"/>
              <a:t>              </a:t>
            </a:r>
            <a:endParaRPr lang="ar-SA" sz="32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642910" y="2071678"/>
            <a:ext cx="7643866" cy="1831129"/>
            <a:chOff x="428596" y="1428736"/>
            <a:chExt cx="7643866" cy="1831129"/>
          </a:xfrm>
        </p:grpSpPr>
        <p:sp>
          <p:nvSpPr>
            <p:cNvPr id="7" name="TextBox 6"/>
            <p:cNvSpPr txBox="1"/>
            <p:nvPr/>
          </p:nvSpPr>
          <p:spPr>
            <a:xfrm>
              <a:off x="6786578" y="1428736"/>
              <a:ext cx="1285884" cy="8309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400" dirty="0" smtClean="0"/>
                <a:t>هدف الموضوع</a:t>
              </a:r>
              <a:endParaRPr lang="ar-SA" sz="2400" dirty="0"/>
            </a:p>
          </p:txBody>
        </p:sp>
        <p:cxnSp>
          <p:nvCxnSpPr>
            <p:cNvPr id="9" name="Elbow Connector 8"/>
            <p:cNvCxnSpPr/>
            <p:nvPr/>
          </p:nvCxnSpPr>
          <p:spPr>
            <a:xfrm rot="16200000" flipH="1">
              <a:off x="6607983" y="1893083"/>
              <a:ext cx="1643074" cy="1000132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428596" y="1714488"/>
              <a:ext cx="6357982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b="1" dirty="0" smtClean="0"/>
                <a:t>الإجابة على السؤالين</a:t>
              </a:r>
              <a:r>
                <a:rPr lang="ar-SA" sz="2400" dirty="0" smtClean="0"/>
                <a:t>:هل جميع الزمر تختلف اختلافاً جذرياً؟ </a:t>
              </a:r>
              <a:endParaRPr lang="ar-SA" sz="24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910" y="2428868"/>
              <a:ext cx="7072362" cy="8309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هل هناك زمر تمتلك نفس الخواص واختلافها عن بعضها مجرد تغيير في أسماء العناصر والعمليات؟</a:t>
              </a:r>
              <a:endParaRPr lang="ar-SA" sz="2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2"/>
          <p:cNvGrpSpPr/>
          <p:nvPr/>
        </p:nvGrpSpPr>
        <p:grpSpPr>
          <a:xfrm>
            <a:off x="1428728" y="1071546"/>
            <a:ext cx="6572296" cy="3108543"/>
            <a:chOff x="1500166" y="785794"/>
            <a:chExt cx="6572296" cy="3108543"/>
          </a:xfrm>
        </p:grpSpPr>
        <p:sp>
          <p:nvSpPr>
            <p:cNvPr id="7" name="TextBox 6"/>
            <p:cNvSpPr txBox="1"/>
            <p:nvPr/>
          </p:nvSpPr>
          <p:spPr>
            <a:xfrm>
              <a:off x="1500166" y="785794"/>
              <a:ext cx="6572296" cy="310854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cs typeface="+mj-cs"/>
                </a:rPr>
                <a:t>تعريف 2-29:</a:t>
              </a:r>
            </a:p>
            <a:p>
              <a:r>
                <a:rPr lang="ar-SA" sz="2400" b="1" dirty="0" smtClean="0">
                  <a:cs typeface="+mj-cs"/>
                </a:rPr>
                <a:t> </a:t>
              </a:r>
            </a:p>
            <a:p>
              <a:r>
                <a:rPr lang="ar-SA" sz="2400" dirty="0" smtClean="0"/>
                <a:t>نفرض أن                         زمرتين . الدالة                        </a:t>
              </a:r>
            </a:p>
            <a:p>
              <a:endParaRPr lang="ar-SA" sz="2400" dirty="0"/>
            </a:p>
            <a:p>
              <a:r>
                <a:rPr lang="ar-SA" sz="2400" dirty="0" smtClean="0"/>
                <a:t>تسمى تشاكل زمري إذا كان</a:t>
              </a:r>
            </a:p>
            <a:p>
              <a:endParaRPr lang="ar-SA" sz="2400" dirty="0"/>
            </a:p>
            <a:p>
              <a:endParaRPr lang="ar-SA" sz="2400" dirty="0" smtClean="0"/>
            </a:p>
            <a:p>
              <a:endParaRPr lang="ar-SA" sz="2400" dirty="0"/>
            </a:p>
          </p:txBody>
        </p:sp>
        <p:graphicFrame>
          <p:nvGraphicFramePr>
            <p:cNvPr id="8" name="Object 7"/>
            <p:cNvGraphicFramePr>
              <a:graphicFrameLocks noChangeAspect="1"/>
            </p:cNvGraphicFramePr>
            <p:nvPr/>
          </p:nvGraphicFramePr>
          <p:xfrm>
            <a:off x="5143504" y="1587304"/>
            <a:ext cx="1714512" cy="454208"/>
          </p:xfrm>
          <a:graphic>
            <a:graphicData uri="http://schemas.openxmlformats.org/presentationml/2006/ole">
              <p:oleObj spid="_x0000_s2050" name="Equation" r:id="rId3" imgW="723600" imgH="215640" progId="Equation.3">
                <p:embed/>
              </p:oleObj>
            </a:graphicData>
          </a:graphic>
        </p:graphicFrame>
        <p:graphicFrame>
          <p:nvGraphicFramePr>
            <p:cNvPr id="9" name="Object 4"/>
            <p:cNvGraphicFramePr>
              <a:graphicFrameLocks noChangeAspect="1"/>
            </p:cNvGraphicFramePr>
            <p:nvPr/>
          </p:nvGraphicFramePr>
          <p:xfrm>
            <a:off x="1785918" y="1571612"/>
            <a:ext cx="1500198" cy="407298"/>
          </p:xfrm>
          <a:graphic>
            <a:graphicData uri="http://schemas.openxmlformats.org/presentationml/2006/ole">
              <p:oleObj spid="_x0000_s2051" name="Equation" r:id="rId4" imgW="685800" imgH="177480" progId="Equation.3">
                <p:embed/>
              </p:oleObj>
            </a:graphicData>
          </a:graphic>
        </p:graphicFrame>
        <p:graphicFrame>
          <p:nvGraphicFramePr>
            <p:cNvPr id="10" name="Object 5"/>
            <p:cNvGraphicFramePr>
              <a:graphicFrameLocks noChangeAspect="1"/>
            </p:cNvGraphicFramePr>
            <p:nvPr/>
          </p:nvGraphicFramePr>
          <p:xfrm>
            <a:off x="1928794" y="3000372"/>
            <a:ext cx="5072098" cy="541337"/>
          </p:xfrm>
          <a:graphic>
            <a:graphicData uri="http://schemas.openxmlformats.org/presentationml/2006/ole">
              <p:oleObj spid="_x0000_s2052" name="Equation" r:id="rId5" imgW="2171520" imgH="21564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2"/>
          <p:cNvGrpSpPr/>
          <p:nvPr/>
        </p:nvGrpSpPr>
        <p:grpSpPr>
          <a:xfrm>
            <a:off x="357158" y="285728"/>
            <a:ext cx="7858180" cy="1631216"/>
            <a:chOff x="1500166" y="785794"/>
            <a:chExt cx="6572296" cy="1631216"/>
          </a:xfrm>
        </p:grpSpPr>
        <p:sp>
          <p:nvSpPr>
            <p:cNvPr id="7" name="TextBox 6"/>
            <p:cNvSpPr txBox="1"/>
            <p:nvPr/>
          </p:nvSpPr>
          <p:spPr>
            <a:xfrm>
              <a:off x="1500166" y="785794"/>
              <a:ext cx="6572296" cy="1631216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cs typeface="+mj-cs"/>
                </a:rPr>
                <a:t>أمثلة 2-30:</a:t>
              </a:r>
            </a:p>
            <a:p>
              <a:r>
                <a:rPr lang="ar-SA" sz="2400" b="1" dirty="0" smtClean="0">
                  <a:cs typeface="+mj-cs"/>
                </a:rPr>
                <a:t> </a:t>
              </a:r>
            </a:p>
            <a:p>
              <a:r>
                <a:rPr lang="ar-SA" sz="2400" dirty="0" smtClean="0"/>
                <a:t>1- إذا كانت                     فإن                                    تشاكل زمري.</a:t>
              </a:r>
            </a:p>
            <a:p>
              <a:endParaRPr lang="ar-SA" sz="2400" dirty="0"/>
            </a:p>
          </p:txBody>
        </p:sp>
        <p:graphicFrame>
          <p:nvGraphicFramePr>
            <p:cNvPr id="8" name="Object 7"/>
            <p:cNvGraphicFramePr>
              <a:graphicFrameLocks noChangeAspect="1"/>
            </p:cNvGraphicFramePr>
            <p:nvPr/>
          </p:nvGraphicFramePr>
          <p:xfrm>
            <a:off x="5622788" y="1571612"/>
            <a:ext cx="1179506" cy="469917"/>
          </p:xfrm>
          <a:graphic>
            <a:graphicData uri="http://schemas.openxmlformats.org/presentationml/2006/ole">
              <p:oleObj spid="_x0000_s3074" name="Equation" r:id="rId3" imgW="634680" imgH="215640" progId="Equation.3">
                <p:embed/>
              </p:oleObj>
            </a:graphicData>
          </a:graphic>
        </p:graphicFrame>
        <p:graphicFrame>
          <p:nvGraphicFramePr>
            <p:cNvPr id="9" name="Object 4"/>
            <p:cNvGraphicFramePr>
              <a:graphicFrameLocks noChangeAspect="1"/>
            </p:cNvGraphicFramePr>
            <p:nvPr/>
          </p:nvGraphicFramePr>
          <p:xfrm>
            <a:off x="2814625" y="1571612"/>
            <a:ext cx="2411119" cy="495300"/>
          </p:xfrm>
          <a:graphic>
            <a:graphicData uri="http://schemas.openxmlformats.org/presentationml/2006/ole">
              <p:oleObj spid="_x0000_s3075" name="Equation" r:id="rId4" imgW="1447560" imgH="215640" progId="Equation.3">
                <p:embed/>
              </p:oleObj>
            </a:graphicData>
          </a:graphic>
        </p:graphicFrame>
      </p:grpSp>
      <p:grpSp>
        <p:nvGrpSpPr>
          <p:cNvPr id="11" name="Group 12"/>
          <p:cNvGrpSpPr/>
          <p:nvPr/>
        </p:nvGrpSpPr>
        <p:grpSpPr>
          <a:xfrm>
            <a:off x="500034" y="2143116"/>
            <a:ext cx="7858180" cy="1200329"/>
            <a:chOff x="1500166" y="785794"/>
            <a:chExt cx="6572296" cy="1200329"/>
          </a:xfrm>
        </p:grpSpPr>
        <p:sp>
          <p:nvSpPr>
            <p:cNvPr id="12" name="TextBox 11"/>
            <p:cNvSpPr txBox="1"/>
            <p:nvPr/>
          </p:nvSpPr>
          <p:spPr>
            <a:xfrm>
              <a:off x="1500166" y="785794"/>
              <a:ext cx="6572296" cy="120032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ar-SA" sz="2400" dirty="0" smtClean="0">
                  <a:cs typeface="+mj-cs"/>
                </a:rPr>
                <a:t>2</a:t>
              </a:r>
              <a:r>
                <a:rPr lang="ar-SA" sz="2400" dirty="0" smtClean="0"/>
                <a:t>- إذا كانت                   فإن                                      ليست تشاكل زمري.</a:t>
              </a:r>
            </a:p>
            <a:p>
              <a:endParaRPr lang="ar-SA" sz="2400" dirty="0"/>
            </a:p>
          </p:txBody>
        </p:sp>
        <p:graphicFrame>
          <p:nvGraphicFramePr>
            <p:cNvPr id="13" name="Object 12"/>
            <p:cNvGraphicFramePr>
              <a:graphicFrameLocks noChangeAspect="1"/>
            </p:cNvGraphicFramePr>
            <p:nvPr/>
          </p:nvGraphicFramePr>
          <p:xfrm>
            <a:off x="5802032" y="785794"/>
            <a:ext cx="1179506" cy="469917"/>
          </p:xfrm>
          <a:graphic>
            <a:graphicData uri="http://schemas.openxmlformats.org/presentationml/2006/ole">
              <p:oleObj spid="_x0000_s3077" name="Equation" r:id="rId5" imgW="634680" imgH="215640" progId="Equation.3">
                <p:embed/>
              </p:oleObj>
            </a:graphicData>
          </a:graphic>
        </p:graphicFrame>
        <p:graphicFrame>
          <p:nvGraphicFramePr>
            <p:cNvPr id="14" name="Object 4"/>
            <p:cNvGraphicFramePr>
              <a:graphicFrameLocks noChangeAspect="1"/>
            </p:cNvGraphicFramePr>
            <p:nvPr/>
          </p:nvGraphicFramePr>
          <p:xfrm>
            <a:off x="2838539" y="785803"/>
            <a:ext cx="2602345" cy="495300"/>
          </p:xfrm>
          <a:graphic>
            <a:graphicData uri="http://schemas.openxmlformats.org/presentationml/2006/ole">
              <p:oleObj spid="_x0000_s3078" name="Equation" r:id="rId6" imgW="1562040" imgH="215640" progId="Equation.3">
                <p:embed/>
              </p:oleObj>
            </a:graphicData>
          </a:graphic>
        </p:graphicFrame>
      </p:grpSp>
      <p:grpSp>
        <p:nvGrpSpPr>
          <p:cNvPr id="15" name="Group 12"/>
          <p:cNvGrpSpPr/>
          <p:nvPr/>
        </p:nvGrpSpPr>
        <p:grpSpPr>
          <a:xfrm>
            <a:off x="500034" y="3571876"/>
            <a:ext cx="7858180" cy="1569660"/>
            <a:chOff x="1500166" y="785794"/>
            <a:chExt cx="6572296" cy="1569660"/>
          </a:xfrm>
        </p:grpSpPr>
        <p:sp>
          <p:nvSpPr>
            <p:cNvPr id="16" name="TextBox 15"/>
            <p:cNvSpPr txBox="1"/>
            <p:nvPr/>
          </p:nvSpPr>
          <p:spPr>
            <a:xfrm>
              <a:off x="1500166" y="785794"/>
              <a:ext cx="6572296" cy="156966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ar-SA" sz="2400" dirty="0" smtClean="0">
                  <a:cs typeface="+mj-cs"/>
                </a:rPr>
                <a:t>3</a:t>
              </a:r>
              <a:r>
                <a:rPr lang="ar-SA" sz="2400" dirty="0" smtClean="0"/>
                <a:t>- إذا كانت                                    فإن الدالة </a:t>
              </a:r>
            </a:p>
            <a:p>
              <a:endParaRPr lang="ar-SA" sz="2400" dirty="0"/>
            </a:p>
            <a:p>
              <a:r>
                <a:rPr lang="ar-SA" sz="2400" dirty="0" smtClean="0"/>
                <a:t>                                             تشاكل زمري.</a:t>
              </a:r>
            </a:p>
            <a:p>
              <a:endParaRPr lang="ar-SA" sz="2400" dirty="0"/>
            </a:p>
          </p:txBody>
        </p:sp>
        <p:graphicFrame>
          <p:nvGraphicFramePr>
            <p:cNvPr id="17" name="Object 16"/>
            <p:cNvGraphicFramePr>
              <a:graphicFrameLocks noChangeAspect="1"/>
            </p:cNvGraphicFramePr>
            <p:nvPr/>
          </p:nvGraphicFramePr>
          <p:xfrm>
            <a:off x="4547321" y="785794"/>
            <a:ext cx="2405842" cy="498475"/>
          </p:xfrm>
          <a:graphic>
            <a:graphicData uri="http://schemas.openxmlformats.org/presentationml/2006/ole">
              <p:oleObj spid="_x0000_s3079" name="Equation" r:id="rId7" imgW="1295280" imgH="228600" progId="Equation.3">
                <p:embed/>
              </p:oleObj>
            </a:graphicData>
          </a:graphic>
        </p:graphicFrame>
        <p:graphicFrame>
          <p:nvGraphicFramePr>
            <p:cNvPr id="18" name="Object 4"/>
            <p:cNvGraphicFramePr>
              <a:graphicFrameLocks noChangeAspect="1"/>
            </p:cNvGraphicFramePr>
            <p:nvPr/>
          </p:nvGraphicFramePr>
          <p:xfrm>
            <a:off x="5264299" y="1500174"/>
            <a:ext cx="2509422" cy="495300"/>
          </p:xfrm>
          <a:graphic>
            <a:graphicData uri="http://schemas.openxmlformats.org/presentationml/2006/ole">
              <p:oleObj spid="_x0000_s3080" name="Equation" r:id="rId8" imgW="1523880" imgH="21564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2"/>
          <p:cNvGrpSpPr/>
          <p:nvPr/>
        </p:nvGrpSpPr>
        <p:grpSpPr>
          <a:xfrm>
            <a:off x="928662" y="571480"/>
            <a:ext cx="7858180" cy="1814533"/>
            <a:chOff x="1500166" y="785794"/>
            <a:chExt cx="6572296" cy="1814533"/>
          </a:xfrm>
        </p:grpSpPr>
        <p:sp>
          <p:nvSpPr>
            <p:cNvPr id="7" name="TextBox 6"/>
            <p:cNvSpPr txBox="1"/>
            <p:nvPr/>
          </p:nvSpPr>
          <p:spPr>
            <a:xfrm>
              <a:off x="1500166" y="785794"/>
              <a:ext cx="6572296" cy="83099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ar-SA" sz="2400" dirty="0" smtClean="0">
                  <a:cs typeface="+mj-cs"/>
                </a:rPr>
                <a:t>4</a:t>
              </a:r>
              <a:r>
                <a:rPr lang="ar-SA" sz="2400" dirty="0" smtClean="0"/>
                <a:t>- إذا كانت     زمرة فإن كلاً من الدالتين الآتيتين تشاكل زمري</a:t>
              </a:r>
            </a:p>
            <a:p>
              <a:endParaRPr lang="ar-SA" sz="2400" dirty="0"/>
            </a:p>
          </p:txBody>
        </p:sp>
        <p:graphicFrame>
          <p:nvGraphicFramePr>
            <p:cNvPr id="8" name="Object 7"/>
            <p:cNvGraphicFramePr>
              <a:graphicFrameLocks noChangeAspect="1"/>
            </p:cNvGraphicFramePr>
            <p:nvPr/>
          </p:nvGraphicFramePr>
          <p:xfrm>
            <a:off x="6698255" y="785794"/>
            <a:ext cx="305377" cy="387350"/>
          </p:xfrm>
          <a:graphic>
            <a:graphicData uri="http://schemas.openxmlformats.org/presentationml/2006/ole">
              <p:oleObj spid="_x0000_s4098" name="Equation" r:id="rId3" imgW="164880" imgH="177480" progId="Equation.3">
                <p:embed/>
              </p:oleObj>
            </a:graphicData>
          </a:graphic>
        </p:graphicFrame>
        <p:graphicFrame>
          <p:nvGraphicFramePr>
            <p:cNvPr id="9" name="Object 4"/>
            <p:cNvGraphicFramePr>
              <a:graphicFrameLocks noChangeAspect="1"/>
            </p:cNvGraphicFramePr>
            <p:nvPr/>
          </p:nvGraphicFramePr>
          <p:xfrm>
            <a:off x="3198351" y="1609727"/>
            <a:ext cx="2073910" cy="990600"/>
          </p:xfrm>
          <a:graphic>
            <a:graphicData uri="http://schemas.openxmlformats.org/presentationml/2006/ole">
              <p:oleObj spid="_x0000_s4099" name="Equation" r:id="rId4" imgW="1244520" imgH="431640" progId="Equation.3">
                <p:embed/>
              </p:oleObj>
            </a:graphicData>
          </a:graphic>
        </p:graphicFrame>
      </p:grpSp>
      <p:grpSp>
        <p:nvGrpSpPr>
          <p:cNvPr id="10" name="Group 12"/>
          <p:cNvGrpSpPr/>
          <p:nvPr/>
        </p:nvGrpSpPr>
        <p:grpSpPr>
          <a:xfrm>
            <a:off x="714348" y="3000372"/>
            <a:ext cx="7858180" cy="1569660"/>
            <a:chOff x="1500166" y="785794"/>
            <a:chExt cx="6572296" cy="1569660"/>
          </a:xfrm>
        </p:grpSpPr>
        <p:sp>
          <p:nvSpPr>
            <p:cNvPr id="11" name="TextBox 10"/>
            <p:cNvSpPr txBox="1"/>
            <p:nvPr/>
          </p:nvSpPr>
          <p:spPr>
            <a:xfrm>
              <a:off x="1500166" y="785794"/>
              <a:ext cx="6572296" cy="156966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ar-SA" sz="2400" dirty="0" smtClean="0">
                  <a:cs typeface="+mj-cs"/>
                </a:rPr>
                <a:t>5</a:t>
              </a:r>
              <a:r>
                <a:rPr lang="ar-SA" sz="2400" dirty="0" smtClean="0"/>
                <a:t>- إذا كانت                                  فإن الدالة                    حيث </a:t>
              </a:r>
            </a:p>
            <a:p>
              <a:endParaRPr lang="ar-SA" sz="2400" dirty="0"/>
            </a:p>
            <a:p>
              <a:r>
                <a:rPr lang="ar-SA" sz="2400" dirty="0" smtClean="0"/>
                <a:t>        هو باقي        تشاكل زمري.</a:t>
              </a:r>
            </a:p>
            <a:p>
              <a:endParaRPr lang="ar-SA" sz="2400" dirty="0"/>
            </a:p>
          </p:txBody>
        </p:sp>
        <p:graphicFrame>
          <p:nvGraphicFramePr>
            <p:cNvPr id="12" name="Object 11"/>
            <p:cNvGraphicFramePr>
              <a:graphicFrameLocks noChangeAspect="1"/>
            </p:cNvGraphicFramePr>
            <p:nvPr/>
          </p:nvGraphicFramePr>
          <p:xfrm>
            <a:off x="4846062" y="796822"/>
            <a:ext cx="2095153" cy="501738"/>
          </p:xfrm>
          <a:graphic>
            <a:graphicData uri="http://schemas.openxmlformats.org/presentationml/2006/ole">
              <p:oleObj spid="_x0000_s4100" name="Equation" r:id="rId5" imgW="1282680" imgH="241200" progId="Equation.3">
                <p:embed/>
              </p:oleObj>
            </a:graphicData>
          </a:graphic>
        </p:graphicFrame>
        <p:graphicFrame>
          <p:nvGraphicFramePr>
            <p:cNvPr id="13" name="Object 4"/>
            <p:cNvGraphicFramePr>
              <a:graphicFrameLocks noChangeAspect="1"/>
            </p:cNvGraphicFramePr>
            <p:nvPr/>
          </p:nvGraphicFramePr>
          <p:xfrm>
            <a:off x="2695130" y="805448"/>
            <a:ext cx="1075467" cy="388333"/>
          </p:xfrm>
          <a:graphic>
            <a:graphicData uri="http://schemas.openxmlformats.org/presentationml/2006/ole">
              <p:oleObj spid="_x0000_s4101" name="Equation" r:id="rId6" imgW="685800" imgH="177480" progId="Equation.3">
                <p:embed/>
              </p:oleObj>
            </a:graphicData>
          </a:graphic>
        </p:graphicFrame>
      </p:grpSp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7858148" y="3714752"/>
          <a:ext cx="630335" cy="446488"/>
        </p:xfrm>
        <a:graphic>
          <a:graphicData uri="http://schemas.openxmlformats.org/presentationml/2006/ole">
            <p:oleObj spid="_x0000_s4102" name="Equation" r:id="rId7" imgW="304560" imgH="215640" progId="Equation.3">
              <p:embed/>
            </p:oleObj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6643702" y="3500438"/>
          <a:ext cx="300038" cy="903287"/>
        </p:xfrm>
        <a:graphic>
          <a:graphicData uri="http://schemas.openxmlformats.org/presentationml/2006/ole">
            <p:oleObj spid="_x0000_s4103" name="Equation" r:id="rId8" imgW="152280" imgH="393480" progId="Equation.3">
              <p:embed/>
            </p:oleObj>
          </a:graphicData>
        </a:graphic>
      </p:graphicFrame>
      <p:grpSp>
        <p:nvGrpSpPr>
          <p:cNvPr id="15" name="Group 12"/>
          <p:cNvGrpSpPr/>
          <p:nvPr/>
        </p:nvGrpSpPr>
        <p:grpSpPr>
          <a:xfrm>
            <a:off x="642910" y="4500570"/>
            <a:ext cx="7858180" cy="902435"/>
            <a:chOff x="1500166" y="714356"/>
            <a:chExt cx="6572296" cy="902435"/>
          </a:xfrm>
        </p:grpSpPr>
        <p:sp>
          <p:nvSpPr>
            <p:cNvPr id="16" name="TextBox 15"/>
            <p:cNvSpPr txBox="1"/>
            <p:nvPr/>
          </p:nvSpPr>
          <p:spPr>
            <a:xfrm>
              <a:off x="1500166" y="785794"/>
              <a:ext cx="6572296" cy="83099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ar-SA" sz="2400" dirty="0" smtClean="0">
                  <a:cs typeface="+mj-cs"/>
                </a:rPr>
                <a:t>6</a:t>
              </a:r>
              <a:r>
                <a:rPr lang="ar-SA" sz="2400" dirty="0" smtClean="0"/>
                <a:t>- الدالة                               حيث                 تشاكل زمري.</a:t>
              </a:r>
            </a:p>
            <a:p>
              <a:endParaRPr lang="ar-SA" sz="2400" dirty="0"/>
            </a:p>
          </p:txBody>
        </p:sp>
        <p:graphicFrame>
          <p:nvGraphicFramePr>
            <p:cNvPr id="17" name="Object 16"/>
            <p:cNvGraphicFramePr>
              <a:graphicFrameLocks noChangeAspect="1"/>
            </p:cNvGraphicFramePr>
            <p:nvPr/>
          </p:nvGraphicFramePr>
          <p:xfrm>
            <a:off x="5264299" y="714356"/>
            <a:ext cx="1958398" cy="498475"/>
          </p:xfrm>
          <a:graphic>
            <a:graphicData uri="http://schemas.openxmlformats.org/presentationml/2006/ole">
              <p:oleObj spid="_x0000_s4104" name="Equation" r:id="rId9" imgW="1054080" imgH="228600" progId="Equation.3">
                <p:embed/>
              </p:oleObj>
            </a:graphicData>
          </a:graphic>
        </p:graphicFrame>
        <p:graphicFrame>
          <p:nvGraphicFramePr>
            <p:cNvPr id="18" name="Object 4"/>
            <p:cNvGraphicFramePr>
              <a:graphicFrameLocks noChangeAspect="1"/>
            </p:cNvGraphicFramePr>
            <p:nvPr/>
          </p:nvGraphicFramePr>
          <p:xfrm>
            <a:off x="3651099" y="714356"/>
            <a:ext cx="1003762" cy="523875"/>
          </p:xfrm>
          <a:graphic>
            <a:graphicData uri="http://schemas.openxmlformats.org/presentationml/2006/ole">
              <p:oleObj spid="_x0000_s4105" name="Equation" r:id="rId10" imgW="609480" imgH="22860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5786446" y="1071546"/>
          <a:ext cx="1285875" cy="388938"/>
        </p:xfrm>
        <a:graphic>
          <a:graphicData uri="http://schemas.openxmlformats.org/presentationml/2006/ole">
            <p:oleObj spid="_x0000_s5123" name="Equation" r:id="rId3" imgW="685800" imgH="177480" progId="Equation.3">
              <p:embed/>
            </p:oleObj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642910" y="571480"/>
            <a:ext cx="7286676" cy="2369880"/>
            <a:chOff x="642910" y="571480"/>
            <a:chExt cx="7286676" cy="2369880"/>
          </a:xfrm>
        </p:grpSpPr>
        <p:sp>
          <p:nvSpPr>
            <p:cNvPr id="7" name="TextBox 6"/>
            <p:cNvSpPr txBox="1"/>
            <p:nvPr/>
          </p:nvSpPr>
          <p:spPr>
            <a:xfrm>
              <a:off x="642910" y="571480"/>
              <a:ext cx="7286676" cy="236988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مبرهنة 2-31:</a:t>
              </a:r>
            </a:p>
            <a:p>
              <a:r>
                <a:rPr lang="ar-SA" sz="2400" dirty="0" smtClean="0"/>
                <a:t>إذا كان                  تشاكل زمري فإن </a:t>
              </a:r>
            </a:p>
            <a:p>
              <a:endParaRPr lang="ar-SA" sz="2400" dirty="0"/>
            </a:p>
            <a:p>
              <a:pPr marL="457200" indent="-457200">
                <a:buAutoNum type="arabic1Minus"/>
              </a:pPr>
              <a:r>
                <a:rPr lang="ar-SA" sz="2400" dirty="0" smtClean="0"/>
                <a:t>               حيث     العنصر المحايد في      وَ     العنصر المحايد </a:t>
              </a:r>
            </a:p>
            <a:p>
              <a:pPr marL="457200" indent="-457200">
                <a:buAutoNum type="arabic1Minus"/>
              </a:pPr>
              <a:endParaRPr lang="ar-SA" sz="2400" dirty="0"/>
            </a:p>
            <a:p>
              <a:pPr marL="457200" indent="-457200"/>
              <a:r>
                <a:rPr lang="ar-SA" sz="2400" dirty="0" smtClean="0"/>
                <a:t>في       .  </a:t>
              </a:r>
            </a:p>
          </p:txBody>
        </p:sp>
        <p:graphicFrame>
          <p:nvGraphicFramePr>
            <p:cNvPr id="5124" name="Object 4"/>
            <p:cNvGraphicFramePr>
              <a:graphicFrameLocks noChangeAspect="1"/>
            </p:cNvGraphicFramePr>
            <p:nvPr/>
          </p:nvGraphicFramePr>
          <p:xfrm>
            <a:off x="6273800" y="1744663"/>
            <a:ext cx="1023938" cy="473075"/>
          </p:xfrm>
          <a:graphic>
            <a:graphicData uri="http://schemas.openxmlformats.org/presentationml/2006/ole">
              <p:oleObj spid="_x0000_s5124" name="Equation" r:id="rId4" imgW="545760" imgH="215640" progId="Equation.3">
                <p:embed/>
              </p:oleObj>
            </a:graphicData>
          </a:graphic>
        </p:graphicFrame>
        <p:graphicFrame>
          <p:nvGraphicFramePr>
            <p:cNvPr id="5125" name="Object 5"/>
            <p:cNvGraphicFramePr>
              <a:graphicFrameLocks noChangeAspect="1"/>
            </p:cNvGraphicFramePr>
            <p:nvPr/>
          </p:nvGraphicFramePr>
          <p:xfrm>
            <a:off x="5357818" y="1857364"/>
            <a:ext cx="214313" cy="306387"/>
          </p:xfrm>
          <a:graphic>
            <a:graphicData uri="http://schemas.openxmlformats.org/presentationml/2006/ole">
              <p:oleObj spid="_x0000_s5125" name="Equation" r:id="rId5" imgW="114120" imgH="139680" progId="Equation.3">
                <p:embed/>
              </p:oleObj>
            </a:graphicData>
          </a:graphic>
        </p:graphicFrame>
        <p:graphicFrame>
          <p:nvGraphicFramePr>
            <p:cNvPr id="5126" name="Object 6"/>
            <p:cNvGraphicFramePr>
              <a:graphicFrameLocks noChangeAspect="1"/>
            </p:cNvGraphicFramePr>
            <p:nvPr/>
          </p:nvGraphicFramePr>
          <p:xfrm>
            <a:off x="2428860" y="1714488"/>
            <a:ext cx="285750" cy="388938"/>
          </p:xfrm>
          <a:graphic>
            <a:graphicData uri="http://schemas.openxmlformats.org/presentationml/2006/ole">
              <p:oleObj spid="_x0000_s5126" name="Equation" r:id="rId6" imgW="152280" imgH="177480" progId="Equation.3">
                <p:embed/>
              </p:oleObj>
            </a:graphicData>
          </a:graphic>
        </p:graphicFrame>
        <p:graphicFrame>
          <p:nvGraphicFramePr>
            <p:cNvPr id="5127" name="Object 7"/>
            <p:cNvGraphicFramePr>
              <a:graphicFrameLocks noChangeAspect="1"/>
            </p:cNvGraphicFramePr>
            <p:nvPr/>
          </p:nvGraphicFramePr>
          <p:xfrm>
            <a:off x="3000364" y="1714488"/>
            <a:ext cx="366190" cy="461963"/>
          </p:xfrm>
          <a:graphic>
            <a:graphicData uri="http://schemas.openxmlformats.org/presentationml/2006/ole">
              <p:oleObj spid="_x0000_s5127" name="Equation" r:id="rId7" imgW="164880" imgH="177480" progId="Equation.3">
                <p:embed/>
              </p:oleObj>
            </a:graphicData>
          </a:graphic>
        </p:graphicFrame>
        <p:graphicFrame>
          <p:nvGraphicFramePr>
            <p:cNvPr id="5128" name="Object 8"/>
            <p:cNvGraphicFramePr>
              <a:graphicFrameLocks noChangeAspect="1"/>
            </p:cNvGraphicFramePr>
            <p:nvPr/>
          </p:nvGraphicFramePr>
          <p:xfrm>
            <a:off x="7132638" y="2514600"/>
            <a:ext cx="333375" cy="361950"/>
          </p:xfrm>
          <a:graphic>
            <a:graphicData uri="http://schemas.openxmlformats.org/presentationml/2006/ole">
              <p:oleObj spid="_x0000_s5128" name="Equation" r:id="rId8" imgW="177480" imgH="164880" progId="Equation.3">
                <p:embed/>
              </p:oleObj>
            </a:graphicData>
          </a:graphic>
        </p:graphicFrame>
      </p:grpSp>
      <p:sp>
        <p:nvSpPr>
          <p:cNvPr id="14" name="TextBox 13"/>
          <p:cNvSpPr txBox="1"/>
          <p:nvPr/>
        </p:nvSpPr>
        <p:spPr>
          <a:xfrm>
            <a:off x="3643306" y="3286124"/>
            <a:ext cx="450059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ب-                        لكل         .  </a:t>
            </a:r>
            <a:endParaRPr lang="ar-SA" sz="2400" dirty="0"/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/>
        </p:nvGraphicFramePr>
        <p:xfrm>
          <a:off x="5857884" y="3214686"/>
          <a:ext cx="1690688" cy="528638"/>
        </p:xfrm>
        <a:graphic>
          <a:graphicData uri="http://schemas.openxmlformats.org/presentationml/2006/ole">
            <p:oleObj spid="_x0000_s5129" name="Equation" r:id="rId9" imgW="901440" imgH="241200" progId="Equation.3">
              <p:embed/>
            </p:oleObj>
          </a:graphicData>
        </a:graphic>
      </p:graphicFrame>
      <p:graphicFrame>
        <p:nvGraphicFramePr>
          <p:cNvPr id="5130" name="Object 10"/>
          <p:cNvGraphicFramePr>
            <a:graphicFrameLocks noChangeAspect="1"/>
          </p:cNvGraphicFramePr>
          <p:nvPr/>
        </p:nvGraphicFramePr>
        <p:xfrm>
          <a:off x="4643438" y="3286124"/>
          <a:ext cx="714375" cy="388937"/>
        </p:xfrm>
        <a:graphic>
          <a:graphicData uri="http://schemas.openxmlformats.org/presentationml/2006/ole">
            <p:oleObj spid="_x0000_s5130" name="Equation" r:id="rId10" imgW="38088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857224" y="142852"/>
            <a:ext cx="7500990" cy="3477875"/>
            <a:chOff x="500034" y="1071546"/>
            <a:chExt cx="7500990" cy="3477875"/>
          </a:xfrm>
        </p:grpSpPr>
        <p:grpSp>
          <p:nvGrpSpPr>
            <p:cNvPr id="4" name="Group 12"/>
            <p:cNvGrpSpPr/>
            <p:nvPr/>
          </p:nvGrpSpPr>
          <p:grpSpPr>
            <a:xfrm>
              <a:off x="500034" y="1071546"/>
              <a:ext cx="7500990" cy="3477875"/>
              <a:chOff x="571472" y="785794"/>
              <a:chExt cx="7500990" cy="3477875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571472" y="785794"/>
                <a:ext cx="7500990" cy="347787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1">
                <a:spAutoFit/>
              </a:bodyPr>
              <a:lstStyle/>
              <a:p>
                <a:r>
                  <a:rPr lang="ar-SA" sz="2800" b="1" dirty="0" smtClean="0">
                    <a:cs typeface="+mj-cs"/>
                  </a:rPr>
                  <a:t>تعريف 2-32:</a:t>
                </a:r>
              </a:p>
              <a:p>
                <a:r>
                  <a:rPr lang="ar-SA" sz="2400" b="1" dirty="0" smtClean="0">
                    <a:cs typeface="+mj-cs"/>
                  </a:rPr>
                  <a:t> </a:t>
                </a:r>
              </a:p>
              <a:p>
                <a:r>
                  <a:rPr lang="ar-SA" sz="2400" dirty="0" smtClean="0"/>
                  <a:t>التشاكل الزمري                     يسمى</a:t>
                </a:r>
              </a:p>
              <a:p>
                <a:endParaRPr lang="ar-SA" sz="2400" dirty="0"/>
              </a:p>
              <a:p>
                <a:pPr marL="457200" indent="-457200">
                  <a:buAutoNum type="arabic1Minus"/>
                </a:pPr>
                <a:r>
                  <a:rPr lang="ar-SA" sz="2400" b="1" dirty="0" smtClean="0"/>
                  <a:t>متباين</a:t>
                </a:r>
                <a:r>
                  <a:rPr lang="ar-SA" sz="2400" dirty="0" smtClean="0"/>
                  <a:t> </a:t>
                </a:r>
                <a:r>
                  <a:rPr lang="en-US" sz="2400" dirty="0" smtClean="0"/>
                  <a:t>(a </a:t>
                </a:r>
                <a:r>
                  <a:rPr lang="en-US" sz="2400" dirty="0" err="1" smtClean="0"/>
                  <a:t>monomorphism</a:t>
                </a:r>
                <a:r>
                  <a:rPr lang="en-US" sz="2400" dirty="0" smtClean="0"/>
                  <a:t>) </a:t>
                </a:r>
                <a:r>
                  <a:rPr lang="ar-SA" sz="2400" dirty="0" smtClean="0"/>
                  <a:t> إذا كان لكل عنصرين مختلفين في</a:t>
                </a:r>
              </a:p>
              <a:p>
                <a:pPr marL="457200" indent="-457200">
                  <a:buAutoNum type="arabic1Minus"/>
                </a:pPr>
                <a:endParaRPr lang="ar-SA" sz="2400" dirty="0"/>
              </a:p>
              <a:p>
                <a:pPr marL="457200" indent="-457200"/>
                <a:r>
                  <a:rPr lang="ar-SA" sz="2400" dirty="0" smtClean="0"/>
                  <a:t>قيمتين مختلفتين بالتشاكل       أي أنه إذا كان                فإن </a:t>
                </a:r>
              </a:p>
              <a:p>
                <a:pPr marL="457200" indent="-457200"/>
                <a:endParaRPr lang="ar-SA" sz="2400" dirty="0"/>
              </a:p>
              <a:p>
                <a:pPr marL="457200" indent="-457200"/>
                <a:r>
                  <a:rPr lang="ar-SA" sz="2400" dirty="0" smtClean="0"/>
                  <a:t>                                   أو بمعنى مكافيء</a:t>
                </a:r>
              </a:p>
            </p:txBody>
          </p:sp>
          <p:graphicFrame>
            <p:nvGraphicFramePr>
              <p:cNvPr id="9" name="Object 4"/>
              <p:cNvGraphicFramePr>
                <a:graphicFrameLocks noChangeAspect="1"/>
              </p:cNvGraphicFramePr>
              <p:nvPr/>
            </p:nvGraphicFramePr>
            <p:xfrm>
              <a:off x="4857752" y="1643050"/>
              <a:ext cx="1500198" cy="407298"/>
            </p:xfrm>
            <a:graphic>
              <a:graphicData uri="http://schemas.openxmlformats.org/presentationml/2006/ole">
                <p:oleObj spid="_x0000_s7171" name="Equation" r:id="rId3" imgW="685800" imgH="177480" progId="Equation.3">
                  <p:embed/>
                </p:oleObj>
              </a:graphicData>
            </a:graphic>
          </p:graphicFrame>
        </p:grpSp>
        <p:graphicFrame>
          <p:nvGraphicFramePr>
            <p:cNvPr id="11" name="Object 10"/>
            <p:cNvGraphicFramePr>
              <a:graphicFrameLocks noChangeAspect="1"/>
            </p:cNvGraphicFramePr>
            <p:nvPr/>
          </p:nvGraphicFramePr>
          <p:xfrm>
            <a:off x="642910" y="2643182"/>
            <a:ext cx="365125" cy="387350"/>
          </p:xfrm>
          <a:graphic>
            <a:graphicData uri="http://schemas.openxmlformats.org/presentationml/2006/ole">
              <p:oleObj spid="_x0000_s7173" name="Equation" r:id="rId4" imgW="164880" imgH="177480" progId="Equation.3">
                <p:embed/>
              </p:oleObj>
            </a:graphicData>
          </a:graphic>
        </p:graphicFrame>
        <p:graphicFrame>
          <p:nvGraphicFramePr>
            <p:cNvPr id="7174" name="Object 6"/>
            <p:cNvGraphicFramePr>
              <a:graphicFrameLocks noChangeAspect="1"/>
            </p:cNvGraphicFramePr>
            <p:nvPr/>
          </p:nvGraphicFramePr>
          <p:xfrm>
            <a:off x="5113338" y="3357563"/>
            <a:ext cx="280987" cy="387350"/>
          </p:xfrm>
          <a:graphic>
            <a:graphicData uri="http://schemas.openxmlformats.org/presentationml/2006/ole">
              <p:oleObj spid="_x0000_s7174" name="Equation" r:id="rId5" imgW="126720" imgH="177480" progId="Equation.3">
                <p:embed/>
              </p:oleObj>
            </a:graphicData>
          </a:graphic>
        </p:graphicFrame>
        <p:graphicFrame>
          <p:nvGraphicFramePr>
            <p:cNvPr id="7175" name="Object 7"/>
            <p:cNvGraphicFramePr>
              <a:graphicFrameLocks noChangeAspect="1"/>
            </p:cNvGraphicFramePr>
            <p:nvPr/>
          </p:nvGraphicFramePr>
          <p:xfrm>
            <a:off x="2357422" y="3357562"/>
            <a:ext cx="1150938" cy="442913"/>
          </p:xfrm>
          <a:graphic>
            <a:graphicData uri="http://schemas.openxmlformats.org/presentationml/2006/ole">
              <p:oleObj spid="_x0000_s7175" name="Equation" r:id="rId6" imgW="520560" imgH="203040" progId="Equation.3">
                <p:embed/>
              </p:oleObj>
            </a:graphicData>
          </a:graphic>
        </p:graphicFrame>
        <p:graphicFrame>
          <p:nvGraphicFramePr>
            <p:cNvPr id="7176" name="Object 8"/>
            <p:cNvGraphicFramePr>
              <a:graphicFrameLocks noChangeAspect="1"/>
            </p:cNvGraphicFramePr>
            <p:nvPr/>
          </p:nvGraphicFramePr>
          <p:xfrm>
            <a:off x="5000628" y="4071942"/>
            <a:ext cx="2779712" cy="471488"/>
          </p:xfrm>
          <a:graphic>
            <a:graphicData uri="http://schemas.openxmlformats.org/presentationml/2006/ole">
              <p:oleObj spid="_x0000_s7176" name="Equation" r:id="rId7" imgW="1257120" imgH="215640" progId="Equation.3">
                <p:embed/>
              </p:oleObj>
            </a:graphicData>
          </a:graphic>
        </p:graphicFrame>
        <p:graphicFrame>
          <p:nvGraphicFramePr>
            <p:cNvPr id="7177" name="Object 9"/>
            <p:cNvGraphicFramePr>
              <a:graphicFrameLocks noChangeAspect="1"/>
            </p:cNvGraphicFramePr>
            <p:nvPr/>
          </p:nvGraphicFramePr>
          <p:xfrm>
            <a:off x="500034" y="4071942"/>
            <a:ext cx="2779713" cy="471487"/>
          </p:xfrm>
          <a:graphic>
            <a:graphicData uri="http://schemas.openxmlformats.org/presentationml/2006/ole">
              <p:oleObj spid="_x0000_s7177" name="Equation" r:id="rId8" imgW="1257120" imgH="215640" progId="Equation.3">
                <p:embed/>
              </p:oleObj>
            </a:graphicData>
          </a:graphic>
        </p:graphicFrame>
      </p:grpSp>
      <p:grpSp>
        <p:nvGrpSpPr>
          <p:cNvPr id="23" name="Group 22"/>
          <p:cNvGrpSpPr/>
          <p:nvPr/>
        </p:nvGrpSpPr>
        <p:grpSpPr>
          <a:xfrm>
            <a:off x="785786" y="3857628"/>
            <a:ext cx="7500990" cy="1257305"/>
            <a:chOff x="785786" y="3786190"/>
            <a:chExt cx="7500990" cy="1257305"/>
          </a:xfrm>
        </p:grpSpPr>
        <p:sp>
          <p:nvSpPr>
            <p:cNvPr id="18" name="TextBox 17"/>
            <p:cNvSpPr txBox="1"/>
            <p:nvPr/>
          </p:nvSpPr>
          <p:spPr>
            <a:xfrm>
              <a:off x="785786" y="3811012"/>
              <a:ext cx="7500990" cy="120032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1">
              <a:spAutoFit/>
            </a:bodyPr>
            <a:lstStyle/>
            <a:p>
              <a:pPr marL="457200" indent="-457200"/>
              <a:r>
                <a:rPr lang="ar-SA" sz="2400" dirty="0" smtClean="0"/>
                <a:t>ب- </a:t>
              </a:r>
              <a:r>
                <a:rPr lang="ar-SA" sz="2400" b="1" dirty="0" smtClean="0"/>
                <a:t>شامل</a:t>
              </a:r>
              <a:r>
                <a:rPr lang="ar-SA" sz="2400" dirty="0" smtClean="0"/>
                <a:t> </a:t>
              </a:r>
              <a:r>
                <a:rPr lang="en-US" sz="2400" dirty="0" smtClean="0"/>
                <a:t>(an </a:t>
              </a:r>
              <a:r>
                <a:rPr lang="en-US" sz="2400" dirty="0" err="1" smtClean="0"/>
                <a:t>epimorphism</a:t>
              </a:r>
              <a:r>
                <a:rPr lang="en-US" sz="2400" dirty="0" smtClean="0"/>
                <a:t>) </a:t>
              </a:r>
              <a:r>
                <a:rPr lang="ar-SA" sz="2400" dirty="0" smtClean="0"/>
                <a:t> إذا كان لكل              يوجد </a:t>
              </a:r>
            </a:p>
            <a:p>
              <a:pPr marL="457200" indent="-457200">
                <a:buAutoNum type="arabic1Minus"/>
              </a:pPr>
              <a:endParaRPr lang="ar-SA" sz="2400" dirty="0"/>
            </a:p>
            <a:p>
              <a:pPr marL="457200" indent="-457200"/>
              <a:r>
                <a:rPr lang="ar-SA" sz="2400" dirty="0" smtClean="0"/>
                <a:t>يحقق أن                أي أن </a:t>
              </a:r>
            </a:p>
          </p:txBody>
        </p:sp>
        <p:graphicFrame>
          <p:nvGraphicFramePr>
            <p:cNvPr id="19" name="Object 7"/>
            <p:cNvGraphicFramePr>
              <a:graphicFrameLocks noChangeAspect="1"/>
            </p:cNvGraphicFramePr>
            <p:nvPr/>
          </p:nvGraphicFramePr>
          <p:xfrm>
            <a:off x="2714612" y="3857628"/>
            <a:ext cx="927100" cy="442913"/>
          </p:xfrm>
          <a:graphic>
            <a:graphicData uri="http://schemas.openxmlformats.org/presentationml/2006/ole">
              <p:oleObj spid="_x0000_s7178" name="Equation" r:id="rId9" imgW="419040" imgH="203040" progId="Equation.3">
                <p:embed/>
              </p:oleObj>
            </a:graphicData>
          </a:graphic>
        </p:graphicFrame>
        <p:graphicFrame>
          <p:nvGraphicFramePr>
            <p:cNvPr id="20" name="Object 7"/>
            <p:cNvGraphicFramePr>
              <a:graphicFrameLocks noChangeAspect="1"/>
            </p:cNvGraphicFramePr>
            <p:nvPr/>
          </p:nvGraphicFramePr>
          <p:xfrm>
            <a:off x="1000100" y="3786190"/>
            <a:ext cx="998427" cy="458788"/>
          </p:xfrm>
          <a:graphic>
            <a:graphicData uri="http://schemas.openxmlformats.org/presentationml/2006/ole">
              <p:oleObj spid="_x0000_s7179" name="Equation" r:id="rId10" imgW="380880" imgH="177480" progId="Equation.3">
                <p:embed/>
              </p:oleObj>
            </a:graphicData>
          </a:graphic>
        </p:graphicFrame>
        <p:graphicFrame>
          <p:nvGraphicFramePr>
            <p:cNvPr id="21" name="Object 6"/>
            <p:cNvGraphicFramePr>
              <a:graphicFrameLocks noChangeAspect="1"/>
            </p:cNvGraphicFramePr>
            <p:nvPr/>
          </p:nvGraphicFramePr>
          <p:xfrm>
            <a:off x="6215074" y="4572008"/>
            <a:ext cx="1208087" cy="471487"/>
          </p:xfrm>
          <a:graphic>
            <a:graphicData uri="http://schemas.openxmlformats.org/presentationml/2006/ole">
              <p:oleObj spid="_x0000_s7180" name="Equation" r:id="rId11" imgW="545760" imgH="215640" progId="Equation.3">
                <p:embed/>
              </p:oleObj>
            </a:graphicData>
          </a:graphic>
        </p:graphicFrame>
        <p:graphicFrame>
          <p:nvGraphicFramePr>
            <p:cNvPr id="22" name="Object 6"/>
            <p:cNvGraphicFramePr>
              <a:graphicFrameLocks noChangeAspect="1"/>
            </p:cNvGraphicFramePr>
            <p:nvPr/>
          </p:nvGraphicFramePr>
          <p:xfrm>
            <a:off x="4143372" y="4572008"/>
            <a:ext cx="1376363" cy="469900"/>
          </p:xfrm>
          <a:graphic>
            <a:graphicData uri="http://schemas.openxmlformats.org/presentationml/2006/ole">
              <p:oleObj spid="_x0000_s7181" name="Equation" r:id="rId12" imgW="622080" imgH="215640" progId="Equation.3">
                <p:embed/>
              </p:oleObj>
            </a:graphicData>
          </a:graphic>
        </p:graphicFrame>
      </p:grpSp>
      <p:sp>
        <p:nvSpPr>
          <p:cNvPr id="24" name="TextBox 23"/>
          <p:cNvSpPr txBox="1"/>
          <p:nvPr/>
        </p:nvSpPr>
        <p:spPr>
          <a:xfrm>
            <a:off x="1000100" y="5143512"/>
            <a:ext cx="728667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ج- </a:t>
            </a:r>
            <a:r>
              <a:rPr lang="ar-SA" sz="2400" b="1" dirty="0" smtClean="0"/>
              <a:t>تناظري</a:t>
            </a:r>
            <a:r>
              <a:rPr lang="ar-SA" sz="2400" dirty="0" smtClean="0"/>
              <a:t> إذا كان متباين وشامل وفي هذه الحالة يقال أن الزمرتين                    </a:t>
            </a:r>
          </a:p>
          <a:p>
            <a:endParaRPr lang="ar-SA" sz="2400" dirty="0"/>
          </a:p>
          <a:p>
            <a:r>
              <a:rPr lang="ar-SA" sz="2400" dirty="0" smtClean="0"/>
              <a:t>متناظرتان ونكتب            . </a:t>
            </a:r>
            <a:endParaRPr lang="ar-SA" sz="2400" dirty="0"/>
          </a:p>
        </p:txBody>
      </p:sp>
      <p:graphicFrame>
        <p:nvGraphicFramePr>
          <p:cNvPr id="25" name="Object 4"/>
          <p:cNvGraphicFramePr>
            <a:graphicFrameLocks noChangeAspect="1"/>
          </p:cNvGraphicFramePr>
          <p:nvPr/>
        </p:nvGraphicFramePr>
        <p:xfrm>
          <a:off x="857224" y="5143512"/>
          <a:ext cx="777875" cy="466725"/>
        </p:xfrm>
        <a:graphic>
          <a:graphicData uri="http://schemas.openxmlformats.org/presentationml/2006/ole">
            <p:oleObj spid="_x0000_s7182" name="Equation" r:id="rId13" imgW="355320" imgH="203040" progId="Equation.3">
              <p:embed/>
            </p:oleObj>
          </a:graphicData>
        </a:graphic>
      </p:graphicFrame>
      <p:graphicFrame>
        <p:nvGraphicFramePr>
          <p:cNvPr id="26" name="Object 4"/>
          <p:cNvGraphicFramePr>
            <a:graphicFrameLocks noChangeAspect="1"/>
          </p:cNvGraphicFramePr>
          <p:nvPr/>
        </p:nvGraphicFramePr>
        <p:xfrm>
          <a:off x="5500694" y="5929330"/>
          <a:ext cx="971550" cy="407987"/>
        </p:xfrm>
        <a:graphic>
          <a:graphicData uri="http://schemas.openxmlformats.org/presentationml/2006/ole">
            <p:oleObj spid="_x0000_s7183" name="Equation" r:id="rId14" imgW="44424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7158" y="285728"/>
            <a:ext cx="7858180" cy="3108543"/>
          </a:xfrm>
          <a:prstGeom prst="rect">
            <a:avLst/>
          </a:prstGeom>
          <a:noFill/>
          <a:ln w="28575">
            <a:noFill/>
          </a:ln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cs typeface="+mj-cs"/>
              </a:rPr>
              <a:t>أمثلة 2-33:</a:t>
            </a:r>
          </a:p>
          <a:p>
            <a:r>
              <a:rPr lang="ar-SA" sz="2400" b="1" dirty="0" smtClean="0">
                <a:cs typeface="+mj-cs"/>
              </a:rPr>
              <a:t> </a:t>
            </a:r>
          </a:p>
          <a:p>
            <a:r>
              <a:rPr lang="ar-SA" sz="2400" dirty="0" smtClean="0"/>
              <a:t>1- إذا كانت                                       فإن التشاكل</a:t>
            </a:r>
          </a:p>
          <a:p>
            <a:endParaRPr lang="ar-SA" sz="2400" dirty="0"/>
          </a:p>
          <a:p>
            <a:r>
              <a:rPr lang="ar-SA" sz="2400" dirty="0" smtClean="0"/>
              <a:t>                                      تناظري ويكون </a:t>
            </a:r>
          </a:p>
          <a:p>
            <a:endParaRPr lang="ar-SA" sz="2400" dirty="0"/>
          </a:p>
          <a:p>
            <a:endParaRPr lang="ar-SA" sz="2400" dirty="0" smtClean="0"/>
          </a:p>
          <a:p>
            <a:endParaRPr lang="ar-SA" sz="2400" dirty="0"/>
          </a:p>
        </p:txBody>
      </p:sp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3352800" y="2428875"/>
          <a:ext cx="2833688" cy="495300"/>
        </p:xfrm>
        <a:graphic>
          <a:graphicData uri="http://schemas.openxmlformats.org/presentationml/2006/ole">
            <p:oleObj spid="_x0000_s8197" name="Equation" r:id="rId3" imgW="1422360" imgH="215640" progId="Equation.3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00034" y="2428868"/>
            <a:ext cx="7858180" cy="830997"/>
          </a:xfrm>
          <a:prstGeom prst="rect">
            <a:avLst/>
          </a:prstGeom>
          <a:noFill/>
          <a:ln w="28575">
            <a:noFill/>
          </a:ln>
        </p:spPr>
        <p:txBody>
          <a:bodyPr wrap="square" rtlCol="1">
            <a:spAutoFit/>
          </a:bodyPr>
          <a:lstStyle/>
          <a:p>
            <a:r>
              <a:rPr lang="ar-SA" sz="2400" dirty="0" smtClean="0">
                <a:cs typeface="+mj-cs"/>
              </a:rPr>
              <a:t>2</a:t>
            </a:r>
            <a:r>
              <a:rPr lang="ar-SA" sz="2400" dirty="0" smtClean="0"/>
              <a:t>- التشاكل النمطي                                      متباين وليس شامل </a:t>
            </a:r>
          </a:p>
          <a:p>
            <a:endParaRPr lang="ar-SA" sz="2400" dirty="0"/>
          </a:p>
        </p:txBody>
      </p:sp>
      <p:graphicFrame>
        <p:nvGraphicFramePr>
          <p:cNvPr id="18" name="Object 4"/>
          <p:cNvGraphicFramePr>
            <a:graphicFrameLocks noChangeAspect="1"/>
          </p:cNvGraphicFramePr>
          <p:nvPr/>
        </p:nvGraphicFramePr>
        <p:xfrm>
          <a:off x="5072066" y="1785926"/>
          <a:ext cx="3000396" cy="495300"/>
        </p:xfrm>
        <a:graphic>
          <a:graphicData uri="http://schemas.openxmlformats.org/presentationml/2006/ole">
            <p:oleObj spid="_x0000_s8199" name="Equation" r:id="rId4" imgW="1523880" imgH="215640" progId="Equation.3">
              <p:embed/>
            </p:oleObj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3929058" y="1071546"/>
          <a:ext cx="2876550" cy="498475"/>
        </p:xfrm>
        <a:graphic>
          <a:graphicData uri="http://schemas.openxmlformats.org/presentationml/2006/ole">
            <p:oleObj spid="_x0000_s8200" name="Equation" r:id="rId5" imgW="1295280" imgH="228600" progId="Equation.3">
              <p:embed/>
            </p:oleObj>
          </a:graphicData>
        </a:graphic>
      </p:graphicFrame>
      <p:graphicFrame>
        <p:nvGraphicFramePr>
          <p:cNvPr id="8201" name="Object 9"/>
          <p:cNvGraphicFramePr>
            <a:graphicFrameLocks noChangeAspect="1"/>
          </p:cNvGraphicFramePr>
          <p:nvPr/>
        </p:nvGraphicFramePr>
        <p:xfrm>
          <a:off x="2500298" y="1857364"/>
          <a:ext cx="971550" cy="407987"/>
        </p:xfrm>
        <a:graphic>
          <a:graphicData uri="http://schemas.openxmlformats.org/presentationml/2006/ole">
            <p:oleObj spid="_x0000_s8201" name="Equation" r:id="rId6" imgW="444240" imgH="177480" progId="Equation.3">
              <p:embed/>
            </p:oleObj>
          </a:graphicData>
        </a:graphic>
      </p:graphicFrame>
      <p:grpSp>
        <p:nvGrpSpPr>
          <p:cNvPr id="22" name="Group 21"/>
          <p:cNvGrpSpPr/>
          <p:nvPr/>
        </p:nvGrpSpPr>
        <p:grpSpPr>
          <a:xfrm>
            <a:off x="500034" y="3071810"/>
            <a:ext cx="7858180" cy="830997"/>
            <a:chOff x="500034" y="3071810"/>
            <a:chExt cx="7858180" cy="830997"/>
          </a:xfrm>
        </p:grpSpPr>
        <p:sp>
          <p:nvSpPr>
            <p:cNvPr id="12" name="TextBox 11"/>
            <p:cNvSpPr txBox="1"/>
            <p:nvPr/>
          </p:nvSpPr>
          <p:spPr>
            <a:xfrm>
              <a:off x="500034" y="3071810"/>
              <a:ext cx="7858180" cy="83099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ar-SA" sz="2400" dirty="0" smtClean="0">
                  <a:cs typeface="+mj-cs"/>
                </a:rPr>
                <a:t>3</a:t>
              </a:r>
              <a:r>
                <a:rPr lang="ar-SA" sz="2400" dirty="0" smtClean="0"/>
                <a:t>- إذا كانت     زمرة  فإن التشاكل                                  ليس متباين وليس شامل . </a:t>
              </a:r>
            </a:p>
          </p:txBody>
        </p:sp>
        <p:graphicFrame>
          <p:nvGraphicFramePr>
            <p:cNvPr id="20" name="Object 19"/>
            <p:cNvGraphicFramePr>
              <a:graphicFrameLocks noChangeAspect="1"/>
            </p:cNvGraphicFramePr>
            <p:nvPr/>
          </p:nvGraphicFramePr>
          <p:xfrm>
            <a:off x="6786578" y="3071810"/>
            <a:ext cx="365125" cy="387350"/>
          </p:xfrm>
          <a:graphic>
            <a:graphicData uri="http://schemas.openxmlformats.org/presentationml/2006/ole">
              <p:oleObj spid="_x0000_s8202" name="Equation" r:id="rId7" imgW="164880" imgH="177480" progId="Equation.3">
                <p:embed/>
              </p:oleObj>
            </a:graphicData>
          </a:graphic>
        </p:graphicFrame>
        <p:graphicFrame>
          <p:nvGraphicFramePr>
            <p:cNvPr id="21" name="Object 4"/>
            <p:cNvGraphicFramePr>
              <a:graphicFrameLocks noChangeAspect="1"/>
            </p:cNvGraphicFramePr>
            <p:nvPr/>
          </p:nvGraphicFramePr>
          <p:xfrm>
            <a:off x="2285984" y="3071810"/>
            <a:ext cx="2454275" cy="465138"/>
          </p:xfrm>
          <a:graphic>
            <a:graphicData uri="http://schemas.openxmlformats.org/presentationml/2006/ole">
              <p:oleObj spid="_x0000_s8203" name="Equation" r:id="rId8" imgW="1231560" imgH="203040" progId="Equation.3">
                <p:embed/>
              </p:oleObj>
            </a:graphicData>
          </a:graphic>
        </p:graphicFrame>
      </p:grpSp>
      <p:grpSp>
        <p:nvGrpSpPr>
          <p:cNvPr id="23" name="Group 22"/>
          <p:cNvGrpSpPr/>
          <p:nvPr/>
        </p:nvGrpSpPr>
        <p:grpSpPr>
          <a:xfrm>
            <a:off x="642910" y="4214813"/>
            <a:ext cx="7858180" cy="465137"/>
            <a:chOff x="500034" y="3071805"/>
            <a:chExt cx="7858180" cy="465137"/>
          </a:xfrm>
        </p:grpSpPr>
        <p:sp>
          <p:nvSpPr>
            <p:cNvPr id="24" name="TextBox 23"/>
            <p:cNvSpPr txBox="1"/>
            <p:nvPr/>
          </p:nvSpPr>
          <p:spPr>
            <a:xfrm>
              <a:off x="500034" y="3071810"/>
              <a:ext cx="7858180" cy="4616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ar-SA" sz="2400" dirty="0" smtClean="0">
                  <a:cs typeface="+mj-cs"/>
                </a:rPr>
                <a:t>4</a:t>
              </a:r>
              <a:r>
                <a:rPr lang="ar-SA" sz="2400" dirty="0" smtClean="0"/>
                <a:t>- تشاكل الوحدة                                   تناظري. </a:t>
              </a:r>
            </a:p>
          </p:txBody>
        </p:sp>
        <p:graphicFrame>
          <p:nvGraphicFramePr>
            <p:cNvPr id="26" name="Object 4"/>
            <p:cNvGraphicFramePr>
              <a:graphicFrameLocks noChangeAspect="1"/>
            </p:cNvGraphicFramePr>
            <p:nvPr/>
          </p:nvGraphicFramePr>
          <p:xfrm>
            <a:off x="3844924" y="3071805"/>
            <a:ext cx="2479675" cy="465137"/>
          </p:xfrm>
          <a:graphic>
            <a:graphicData uri="http://schemas.openxmlformats.org/presentationml/2006/ole">
              <p:oleObj spid="_x0000_s8205" name="Equation" r:id="rId9" imgW="1244520" imgH="203040" progId="Equation.3">
                <p:embed/>
              </p:oleObj>
            </a:graphicData>
          </a:graphic>
        </p:graphicFrame>
      </p:grpSp>
      <p:grpSp>
        <p:nvGrpSpPr>
          <p:cNvPr id="27" name="Group 12"/>
          <p:cNvGrpSpPr/>
          <p:nvPr/>
        </p:nvGrpSpPr>
        <p:grpSpPr>
          <a:xfrm>
            <a:off x="642910" y="5000636"/>
            <a:ext cx="7858180" cy="830997"/>
            <a:chOff x="1500166" y="785794"/>
            <a:chExt cx="6572296" cy="830997"/>
          </a:xfrm>
        </p:grpSpPr>
        <p:sp>
          <p:nvSpPr>
            <p:cNvPr id="28" name="TextBox 27"/>
            <p:cNvSpPr txBox="1"/>
            <p:nvPr/>
          </p:nvSpPr>
          <p:spPr>
            <a:xfrm>
              <a:off x="1500166" y="785794"/>
              <a:ext cx="6572296" cy="83099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ar-SA" sz="2400" dirty="0" smtClean="0">
                  <a:cs typeface="+mj-cs"/>
                </a:rPr>
                <a:t>5</a:t>
              </a:r>
              <a:r>
                <a:rPr lang="ar-SA" sz="2400" dirty="0" smtClean="0"/>
                <a:t>- التشاكل                                 حيث                متباين وليس شامل.</a:t>
              </a:r>
            </a:p>
            <a:p>
              <a:endParaRPr lang="ar-SA" sz="2400" dirty="0"/>
            </a:p>
          </p:txBody>
        </p:sp>
        <p:graphicFrame>
          <p:nvGraphicFramePr>
            <p:cNvPr id="29" name="Object 28"/>
            <p:cNvGraphicFramePr>
              <a:graphicFrameLocks noChangeAspect="1"/>
            </p:cNvGraphicFramePr>
            <p:nvPr/>
          </p:nvGraphicFramePr>
          <p:xfrm>
            <a:off x="4875423" y="798482"/>
            <a:ext cx="2072431" cy="487377"/>
          </p:xfrm>
          <a:graphic>
            <a:graphicData uri="http://schemas.openxmlformats.org/presentationml/2006/ole">
              <p:oleObj spid="_x0000_s8206" name="Equation" r:id="rId10" imgW="1079280" imgH="215640" progId="Equation.3">
                <p:embed/>
              </p:oleObj>
            </a:graphicData>
          </a:graphic>
        </p:graphicFrame>
        <p:graphicFrame>
          <p:nvGraphicFramePr>
            <p:cNvPr id="30" name="Object 4"/>
            <p:cNvGraphicFramePr>
              <a:graphicFrameLocks noChangeAspect="1"/>
            </p:cNvGraphicFramePr>
            <p:nvPr/>
          </p:nvGraphicFramePr>
          <p:xfrm>
            <a:off x="3412107" y="785794"/>
            <a:ext cx="940031" cy="493713"/>
          </p:xfrm>
          <a:graphic>
            <a:graphicData uri="http://schemas.openxmlformats.org/presentationml/2006/ole">
              <p:oleObj spid="_x0000_s8207" name="Equation" r:id="rId11" imgW="571320" imgH="21564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14348" y="714356"/>
            <a:ext cx="7715304" cy="4955203"/>
            <a:chOff x="357158" y="357166"/>
            <a:chExt cx="7715304" cy="4955203"/>
          </a:xfrm>
        </p:grpSpPr>
        <p:grpSp>
          <p:nvGrpSpPr>
            <p:cNvPr id="8" name="Group 17"/>
            <p:cNvGrpSpPr/>
            <p:nvPr/>
          </p:nvGrpSpPr>
          <p:grpSpPr>
            <a:xfrm>
              <a:off x="357158" y="357166"/>
              <a:ext cx="7715304" cy="4955203"/>
              <a:chOff x="642910" y="1714488"/>
              <a:chExt cx="7715304" cy="4955203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642910" y="1714488"/>
                <a:ext cx="7715304" cy="4955203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1">
                <a:spAutoFit/>
              </a:bodyPr>
              <a:lstStyle/>
              <a:p>
                <a:r>
                  <a:rPr lang="ar-SA" sz="2800" b="1" dirty="0" smtClean="0">
                    <a:cs typeface="+mj-cs"/>
                  </a:rPr>
                  <a:t>تعريف 2-34:</a:t>
                </a:r>
              </a:p>
              <a:p>
                <a:r>
                  <a:rPr lang="ar-SA" sz="2400" b="1" dirty="0" smtClean="0">
                    <a:cs typeface="+mj-cs"/>
                  </a:rPr>
                  <a:t> </a:t>
                </a:r>
              </a:p>
              <a:p>
                <a:r>
                  <a:rPr lang="ar-SA" sz="2400" dirty="0" smtClean="0"/>
                  <a:t>إذاكانت                      تشاكل زمري نمطي فإن </a:t>
                </a:r>
              </a:p>
              <a:p>
                <a:endParaRPr lang="ar-SA" sz="2400" dirty="0"/>
              </a:p>
              <a:p>
                <a:pPr marL="457200" indent="-457200">
                  <a:buAutoNum type="arabic1Minus"/>
                </a:pPr>
                <a:r>
                  <a:rPr lang="ar-SA" sz="2400" dirty="0" smtClean="0"/>
                  <a:t>المجموعة                                            تسمى نواة التشاكل </a:t>
                </a:r>
              </a:p>
              <a:p>
                <a:pPr marL="457200" indent="-457200"/>
                <a:endParaRPr lang="ar-SA" sz="2400" dirty="0" smtClean="0"/>
              </a:p>
              <a:p>
                <a:pPr marL="457200" indent="-457200"/>
                <a:r>
                  <a:rPr lang="en-US" sz="2400" dirty="0" smtClean="0"/>
                  <a:t>(the kernel of         )</a:t>
                </a:r>
                <a:r>
                  <a:rPr lang="ar-SA" sz="2400" dirty="0" smtClean="0"/>
                  <a:t> حيث     هو المحايد في     .  </a:t>
                </a:r>
              </a:p>
              <a:p>
                <a:pPr marL="457200" indent="-457200"/>
                <a:endParaRPr lang="ar-SA" sz="2400" dirty="0" smtClean="0"/>
              </a:p>
              <a:p>
                <a:pPr marL="457200" indent="-457200"/>
                <a:r>
                  <a:rPr lang="ar-SA" sz="2400" dirty="0" smtClean="0"/>
                  <a:t>ب- المجموعة                                   تسمى صورة التشاكل  </a:t>
                </a:r>
              </a:p>
              <a:p>
                <a:pPr marL="457200" indent="-457200">
                  <a:buAutoNum type="arabic1Minus" startAt="2"/>
                </a:pPr>
                <a:endParaRPr lang="ar-SA" sz="2400" dirty="0" smtClean="0"/>
              </a:p>
              <a:p>
                <a:pPr marL="457200" indent="-457200"/>
                <a:r>
                  <a:rPr lang="en-US" sz="2400" dirty="0" smtClean="0"/>
                  <a:t>(the image of      )</a:t>
                </a:r>
                <a:r>
                  <a:rPr lang="ar-SA" sz="2400" dirty="0" smtClean="0"/>
                  <a:t>.</a:t>
                </a:r>
              </a:p>
              <a:p>
                <a:pPr marL="457200" indent="-457200"/>
                <a:endParaRPr lang="ar-SA" sz="2400" dirty="0" smtClean="0"/>
              </a:p>
              <a:p>
                <a:pPr marL="457200" indent="-457200">
                  <a:buAutoNum type="arabic1Minus" startAt="5"/>
                </a:pPr>
                <a:endParaRPr lang="ar-SA" sz="2400" dirty="0" smtClean="0"/>
              </a:p>
            </p:txBody>
          </p:sp>
          <p:graphicFrame>
            <p:nvGraphicFramePr>
              <p:cNvPr id="16" name="Object 15"/>
              <p:cNvGraphicFramePr>
                <a:graphicFrameLocks noChangeAspect="1"/>
              </p:cNvGraphicFramePr>
              <p:nvPr/>
            </p:nvGraphicFramePr>
            <p:xfrm>
              <a:off x="5715008" y="2500306"/>
              <a:ext cx="1711325" cy="433387"/>
            </p:xfrm>
            <a:graphic>
              <a:graphicData uri="http://schemas.openxmlformats.org/presentationml/2006/ole">
                <p:oleObj spid="_x0000_s27650" name="Equation" r:id="rId3" imgW="736560" imgH="215640" progId="Equation.3">
                  <p:embed/>
                </p:oleObj>
              </a:graphicData>
            </a:graphic>
          </p:graphicFrame>
          <p:graphicFrame>
            <p:nvGraphicFramePr>
              <p:cNvPr id="17" name="Object 16"/>
              <p:cNvGraphicFramePr>
                <a:graphicFrameLocks noChangeAspect="1"/>
              </p:cNvGraphicFramePr>
              <p:nvPr/>
            </p:nvGraphicFramePr>
            <p:xfrm>
              <a:off x="3214678" y="3214686"/>
              <a:ext cx="3608388" cy="534988"/>
            </p:xfrm>
            <a:graphic>
              <a:graphicData uri="http://schemas.openxmlformats.org/presentationml/2006/ole">
                <p:oleObj spid="_x0000_s27651" name="Equation" r:id="rId4" imgW="1523880" imgH="253800" progId="Equation.3">
                  <p:embed/>
                </p:oleObj>
              </a:graphicData>
            </a:graphic>
          </p:graphicFrame>
          <p:graphicFrame>
            <p:nvGraphicFramePr>
              <p:cNvPr id="18" name="Object 11"/>
              <p:cNvGraphicFramePr>
                <a:graphicFrameLocks noChangeAspect="1"/>
              </p:cNvGraphicFramePr>
              <p:nvPr/>
            </p:nvGraphicFramePr>
            <p:xfrm>
              <a:off x="974727" y="3286134"/>
              <a:ext cx="315912" cy="374650"/>
            </p:xfrm>
            <a:graphic>
              <a:graphicData uri="http://schemas.openxmlformats.org/presentationml/2006/ole">
                <p:oleObj spid="_x0000_s27652" name="Equation" r:id="rId5" imgW="126720" imgH="177480" progId="Equation.3">
                  <p:embed/>
                </p:oleObj>
              </a:graphicData>
            </a:graphic>
          </p:graphicFrame>
        </p:grpSp>
        <p:graphicFrame>
          <p:nvGraphicFramePr>
            <p:cNvPr id="9" name="Object 11"/>
            <p:cNvGraphicFramePr>
              <a:graphicFrameLocks noChangeAspect="1"/>
            </p:cNvGraphicFramePr>
            <p:nvPr/>
          </p:nvGraphicFramePr>
          <p:xfrm>
            <a:off x="7500958" y="2643182"/>
            <a:ext cx="315912" cy="374650"/>
          </p:xfrm>
          <a:graphic>
            <a:graphicData uri="http://schemas.openxmlformats.org/presentationml/2006/ole">
              <p:oleObj spid="_x0000_s27653" name="Equation" r:id="rId6" imgW="126720" imgH="177480" progId="Equation.3">
                <p:embed/>
              </p:oleObj>
            </a:graphicData>
          </a:graphic>
        </p:graphicFrame>
        <p:graphicFrame>
          <p:nvGraphicFramePr>
            <p:cNvPr id="10" name="Object 9"/>
            <p:cNvGraphicFramePr>
              <a:graphicFrameLocks noChangeAspect="1"/>
            </p:cNvGraphicFramePr>
            <p:nvPr/>
          </p:nvGraphicFramePr>
          <p:xfrm>
            <a:off x="3741738" y="3357563"/>
            <a:ext cx="2859087" cy="534987"/>
          </p:xfrm>
          <a:graphic>
            <a:graphicData uri="http://schemas.openxmlformats.org/presentationml/2006/ole">
              <p:oleObj spid="_x0000_s27654" name="Equation" r:id="rId7" imgW="1206360" imgH="253800" progId="Equation.3">
                <p:embed/>
              </p:oleObj>
            </a:graphicData>
          </a:graphic>
        </p:graphicFrame>
        <p:graphicFrame>
          <p:nvGraphicFramePr>
            <p:cNvPr id="11" name="Object 11"/>
            <p:cNvGraphicFramePr>
              <a:graphicFrameLocks noChangeAspect="1"/>
            </p:cNvGraphicFramePr>
            <p:nvPr/>
          </p:nvGraphicFramePr>
          <p:xfrm>
            <a:off x="1357290" y="3429000"/>
            <a:ext cx="315912" cy="374650"/>
          </p:xfrm>
          <a:graphic>
            <a:graphicData uri="http://schemas.openxmlformats.org/presentationml/2006/ole">
              <p:oleObj spid="_x0000_s27655" name="Equation" r:id="rId8" imgW="126720" imgH="177480" progId="Equation.3">
                <p:embed/>
              </p:oleObj>
            </a:graphicData>
          </a:graphic>
        </p:graphicFrame>
        <p:graphicFrame>
          <p:nvGraphicFramePr>
            <p:cNvPr id="12" name="Object 17"/>
            <p:cNvGraphicFramePr>
              <a:graphicFrameLocks noChangeAspect="1"/>
            </p:cNvGraphicFramePr>
            <p:nvPr/>
          </p:nvGraphicFramePr>
          <p:xfrm>
            <a:off x="7572396" y="4071942"/>
            <a:ext cx="315912" cy="374650"/>
          </p:xfrm>
          <a:graphic>
            <a:graphicData uri="http://schemas.openxmlformats.org/presentationml/2006/ole">
              <p:oleObj spid="_x0000_s27656" name="Equation" r:id="rId9" imgW="126720" imgH="177480" progId="Equation.3">
                <p:embed/>
              </p:oleObj>
            </a:graphicData>
          </a:graphic>
        </p:graphicFrame>
        <p:graphicFrame>
          <p:nvGraphicFramePr>
            <p:cNvPr id="13" name="Object 18"/>
            <p:cNvGraphicFramePr>
              <a:graphicFrameLocks noChangeAspect="1"/>
            </p:cNvGraphicFramePr>
            <p:nvPr/>
          </p:nvGraphicFramePr>
          <p:xfrm>
            <a:off x="4714876" y="2571744"/>
            <a:ext cx="379413" cy="455612"/>
          </p:xfrm>
          <a:graphic>
            <a:graphicData uri="http://schemas.openxmlformats.org/presentationml/2006/ole">
              <p:oleObj spid="_x0000_s27657" name="Equation" r:id="rId10" imgW="152280" imgH="215640" progId="Equation.3">
                <p:embed/>
              </p:oleObj>
            </a:graphicData>
          </a:graphic>
        </p:graphicFrame>
        <p:graphicFrame>
          <p:nvGraphicFramePr>
            <p:cNvPr id="14" name="Object 19"/>
            <p:cNvGraphicFramePr>
              <a:graphicFrameLocks noChangeAspect="1"/>
            </p:cNvGraphicFramePr>
            <p:nvPr/>
          </p:nvGraphicFramePr>
          <p:xfrm>
            <a:off x="2865438" y="2571750"/>
            <a:ext cx="506412" cy="455613"/>
          </p:xfrm>
          <a:graphic>
            <a:graphicData uri="http://schemas.openxmlformats.org/presentationml/2006/ole">
              <p:oleObj spid="_x0000_s27658" name="Equation" r:id="rId11" imgW="203040" imgH="215640" progId="Equation.3">
                <p:embed/>
              </p:oleObj>
            </a:graphicData>
          </a:graphic>
        </p:graphicFrame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643042" y="1000108"/>
            <a:ext cx="6429420" cy="3108543"/>
            <a:chOff x="1714480" y="428604"/>
            <a:chExt cx="6429420" cy="3108543"/>
          </a:xfrm>
        </p:grpSpPr>
        <p:grpSp>
          <p:nvGrpSpPr>
            <p:cNvPr id="6" name="Group 17"/>
            <p:cNvGrpSpPr/>
            <p:nvPr/>
          </p:nvGrpSpPr>
          <p:grpSpPr>
            <a:xfrm>
              <a:off x="1714480" y="428604"/>
              <a:ext cx="6429420" cy="3108543"/>
              <a:chOff x="1928794" y="1714488"/>
              <a:chExt cx="6429420" cy="3108543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1928794" y="1714488"/>
                <a:ext cx="6429420" cy="3108543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1">
                <a:spAutoFit/>
              </a:bodyPr>
              <a:lstStyle/>
              <a:p>
                <a:r>
                  <a:rPr lang="ar-SA" sz="2800" b="1" dirty="0" smtClean="0">
                    <a:cs typeface="+mj-cs"/>
                  </a:rPr>
                  <a:t>مبرهنة  2-35</a:t>
                </a:r>
                <a:r>
                  <a:rPr lang="ar-SA" sz="2800" b="1" dirty="0" smtClean="0">
                    <a:cs typeface="+mj-cs"/>
                    <a:sym typeface="Wingdings" pitchFamily="2" charset="2"/>
                  </a:rPr>
                  <a:t>: (بدون برهان) </a:t>
                </a:r>
                <a:endParaRPr lang="ar-SA" sz="2800" b="1" dirty="0" smtClean="0">
                  <a:cs typeface="+mj-cs"/>
                </a:endParaRPr>
              </a:p>
              <a:p>
                <a:r>
                  <a:rPr lang="ar-SA" sz="2400" b="1" dirty="0" smtClean="0">
                    <a:cs typeface="+mj-cs"/>
                  </a:rPr>
                  <a:t> </a:t>
                </a:r>
              </a:p>
              <a:p>
                <a:r>
                  <a:rPr lang="ar-SA" sz="2400" dirty="0" smtClean="0"/>
                  <a:t>نفرض أن                       تشاكل زمري عندئذ فإن      </a:t>
                </a:r>
              </a:p>
              <a:p>
                <a:endParaRPr lang="ar-SA" sz="2400" dirty="0"/>
              </a:p>
              <a:p>
                <a:pPr marL="457200" indent="-457200"/>
                <a:r>
                  <a:rPr lang="ar-SA" sz="2400" dirty="0" smtClean="0"/>
                  <a:t>أ- </a:t>
                </a:r>
              </a:p>
              <a:p>
                <a:pPr marL="457200" indent="-457200"/>
                <a:endParaRPr lang="ar-SA" sz="2400" dirty="0" smtClean="0"/>
              </a:p>
              <a:p>
                <a:pPr marL="457200" indent="-457200">
                  <a:buAutoNum type="arabic1Minus" startAt="2"/>
                </a:pPr>
                <a:r>
                  <a:rPr lang="ar-SA" sz="2400" dirty="0" smtClean="0"/>
                  <a:t>  </a:t>
                </a:r>
              </a:p>
              <a:p>
                <a:pPr marL="457200" indent="-457200"/>
                <a:endParaRPr lang="ar-SA" sz="2400" dirty="0" smtClean="0"/>
              </a:p>
            </p:txBody>
          </p:sp>
          <p:graphicFrame>
            <p:nvGraphicFramePr>
              <p:cNvPr id="10" name="Object 9"/>
              <p:cNvGraphicFramePr>
                <a:graphicFrameLocks noChangeAspect="1"/>
              </p:cNvGraphicFramePr>
              <p:nvPr/>
            </p:nvGraphicFramePr>
            <p:xfrm>
              <a:off x="5513389" y="2533659"/>
              <a:ext cx="1711325" cy="433388"/>
            </p:xfrm>
            <a:graphic>
              <a:graphicData uri="http://schemas.openxmlformats.org/presentationml/2006/ole">
                <p:oleObj spid="_x0000_s28674" name="Equation" r:id="rId3" imgW="736560" imgH="215640" progId="Equation.3">
                  <p:embed/>
                </p:oleObj>
              </a:graphicData>
            </a:graphic>
          </p:graphicFrame>
        </p:grpSp>
        <p:graphicFrame>
          <p:nvGraphicFramePr>
            <p:cNvPr id="7" name="Object 6"/>
            <p:cNvGraphicFramePr>
              <a:graphicFrameLocks noChangeAspect="1"/>
            </p:cNvGraphicFramePr>
            <p:nvPr/>
          </p:nvGraphicFramePr>
          <p:xfrm>
            <a:off x="5830888" y="1885950"/>
            <a:ext cx="1976437" cy="484188"/>
          </p:xfrm>
          <a:graphic>
            <a:graphicData uri="http://schemas.openxmlformats.org/presentationml/2006/ole">
              <p:oleObj spid="_x0000_s28675" name="Equation" r:id="rId4" imgW="914400" imgH="215640" progId="Equation.3">
                <p:embed/>
              </p:oleObj>
            </a:graphicData>
          </a:graphic>
        </p:graphicFrame>
        <p:graphicFrame>
          <p:nvGraphicFramePr>
            <p:cNvPr id="8" name="Object 14"/>
            <p:cNvGraphicFramePr>
              <a:graphicFrameLocks noChangeAspect="1"/>
            </p:cNvGraphicFramePr>
            <p:nvPr/>
          </p:nvGraphicFramePr>
          <p:xfrm>
            <a:off x="6273800" y="2671763"/>
            <a:ext cx="1344613" cy="484187"/>
          </p:xfrm>
          <a:graphic>
            <a:graphicData uri="http://schemas.openxmlformats.org/presentationml/2006/ole">
              <p:oleObj spid="_x0000_s28676" name="Equation" r:id="rId5" imgW="622080" imgH="215640" progId="Equation.3">
                <p:embed/>
              </p:oleObj>
            </a:graphicData>
          </a:graphic>
        </p:graphicFrame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0"/>
          <p:cNvGrpSpPr/>
          <p:nvPr/>
        </p:nvGrpSpPr>
        <p:grpSpPr>
          <a:xfrm>
            <a:off x="571472" y="928670"/>
            <a:ext cx="7572428" cy="2369880"/>
            <a:chOff x="571472" y="428604"/>
            <a:chExt cx="7572428" cy="2369880"/>
          </a:xfrm>
        </p:grpSpPr>
        <p:sp>
          <p:nvSpPr>
            <p:cNvPr id="12" name="TextBox 11"/>
            <p:cNvSpPr txBox="1"/>
            <p:nvPr/>
          </p:nvSpPr>
          <p:spPr>
            <a:xfrm>
              <a:off x="571472" y="428604"/>
              <a:ext cx="7572428" cy="236988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cs typeface="+mj-cs"/>
                </a:rPr>
                <a:t>تعريف  2-36</a:t>
              </a:r>
              <a:r>
                <a:rPr lang="ar-SA" sz="2800" b="1" dirty="0" smtClean="0">
                  <a:cs typeface="+mj-cs"/>
                  <a:sym typeface="Wingdings" pitchFamily="2" charset="2"/>
                </a:rPr>
                <a:t>:</a:t>
              </a:r>
              <a:endParaRPr lang="ar-SA" sz="2800" b="1" dirty="0" smtClean="0">
                <a:cs typeface="+mj-cs"/>
              </a:endParaRPr>
            </a:p>
            <a:p>
              <a:r>
                <a:rPr lang="ar-SA" sz="2400" b="1" dirty="0" smtClean="0">
                  <a:cs typeface="+mj-cs"/>
                </a:rPr>
                <a:t> </a:t>
              </a:r>
            </a:p>
            <a:p>
              <a:r>
                <a:rPr lang="ar-SA" sz="2400" dirty="0" smtClean="0"/>
                <a:t>إذا كانت              فإن الدالة </a:t>
              </a:r>
            </a:p>
            <a:p>
              <a:endParaRPr lang="ar-SA" sz="2400" dirty="0" smtClean="0"/>
            </a:p>
            <a:p>
              <a:endParaRPr lang="en-US" sz="2400" dirty="0" smtClean="0"/>
            </a:p>
            <a:p>
              <a:r>
                <a:rPr lang="ar-SA" sz="2400" dirty="0" smtClean="0"/>
                <a:t>تسمى دالة القسمة</a:t>
              </a:r>
              <a:r>
                <a:rPr lang="en-US" sz="2400" dirty="0" smtClean="0"/>
                <a:t> (the quotient map) </a:t>
              </a:r>
              <a:r>
                <a:rPr lang="ar-SA" sz="2400" dirty="0" smtClean="0"/>
                <a:t>.</a:t>
              </a:r>
            </a:p>
          </p:txBody>
        </p:sp>
        <p:graphicFrame>
          <p:nvGraphicFramePr>
            <p:cNvPr id="13" name="Object 12"/>
            <p:cNvGraphicFramePr>
              <a:graphicFrameLocks noChangeAspect="1"/>
            </p:cNvGraphicFramePr>
            <p:nvPr/>
          </p:nvGraphicFramePr>
          <p:xfrm>
            <a:off x="6143636" y="1214422"/>
            <a:ext cx="960729" cy="398962"/>
          </p:xfrm>
          <a:graphic>
            <a:graphicData uri="http://schemas.openxmlformats.org/presentationml/2006/ole">
              <p:oleObj spid="_x0000_s44034" name="Equation" r:id="rId3" imgW="444240" imgH="177480" progId="Equation.3">
                <p:embed/>
              </p:oleObj>
            </a:graphicData>
          </a:graphic>
        </p:graphicFrame>
        <p:graphicFrame>
          <p:nvGraphicFramePr>
            <p:cNvPr id="14" name="Object 13"/>
            <p:cNvGraphicFramePr>
              <a:graphicFrameLocks noChangeAspect="1"/>
            </p:cNvGraphicFramePr>
            <p:nvPr/>
          </p:nvGraphicFramePr>
          <p:xfrm>
            <a:off x="2117724" y="1714482"/>
            <a:ext cx="4759325" cy="455612"/>
          </p:xfrm>
          <a:graphic>
            <a:graphicData uri="http://schemas.openxmlformats.org/presentationml/2006/ole">
              <p:oleObj spid="_x0000_s44035" name="Equation" r:id="rId4" imgW="1917360" imgH="21564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"/>
          <p:cNvGrpSpPr/>
          <p:nvPr/>
        </p:nvGrpSpPr>
        <p:grpSpPr>
          <a:xfrm>
            <a:off x="285720" y="357166"/>
            <a:ext cx="8001056" cy="2369880"/>
            <a:chOff x="285720" y="357166"/>
            <a:chExt cx="8001056" cy="2369880"/>
          </a:xfrm>
        </p:grpSpPr>
        <p:sp>
          <p:nvSpPr>
            <p:cNvPr id="11" name="TextBox 10"/>
            <p:cNvSpPr txBox="1"/>
            <p:nvPr/>
          </p:nvSpPr>
          <p:spPr>
            <a:xfrm>
              <a:off x="285720" y="357166"/>
              <a:ext cx="8001056" cy="236988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cs typeface="+mj-cs"/>
                </a:rPr>
                <a:t>مبرهنة 2-37</a:t>
              </a:r>
              <a:r>
                <a:rPr lang="ar-SA" sz="2800" b="1" dirty="0" smtClean="0">
                  <a:cs typeface="+mj-cs"/>
                  <a:sym typeface="Wingdings" pitchFamily="2" charset="2"/>
                </a:rPr>
                <a:t>:</a:t>
              </a:r>
              <a:endParaRPr lang="ar-SA" sz="2800" b="1" dirty="0" smtClean="0">
                <a:cs typeface="+mj-cs"/>
              </a:endParaRPr>
            </a:p>
            <a:p>
              <a:r>
                <a:rPr lang="ar-SA" sz="2400" b="1" dirty="0" smtClean="0">
                  <a:cs typeface="+mj-cs"/>
                </a:rPr>
                <a:t> </a:t>
              </a:r>
            </a:p>
            <a:p>
              <a:r>
                <a:rPr lang="ar-SA" sz="2400" dirty="0" smtClean="0"/>
                <a:t>إذا كانت              فإن دالة القسمة                         تشاكل زمري يسمى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التشاكل الطبيعي. </a:t>
              </a:r>
            </a:p>
            <a:p>
              <a:endParaRPr lang="ar-SA" sz="2400" dirty="0" smtClean="0"/>
            </a:p>
          </p:txBody>
        </p:sp>
        <p:graphicFrame>
          <p:nvGraphicFramePr>
            <p:cNvPr id="16" name="Object 15"/>
            <p:cNvGraphicFramePr>
              <a:graphicFrameLocks noChangeAspect="1"/>
            </p:cNvGraphicFramePr>
            <p:nvPr/>
          </p:nvGraphicFramePr>
          <p:xfrm>
            <a:off x="6357950" y="1142984"/>
            <a:ext cx="960729" cy="398962"/>
          </p:xfrm>
          <a:graphic>
            <a:graphicData uri="http://schemas.openxmlformats.org/presentationml/2006/ole">
              <p:oleObj spid="_x0000_s45058" name="Equation" r:id="rId3" imgW="444240" imgH="177480" progId="Equation.3">
                <p:embed/>
              </p:oleObj>
            </a:graphicData>
          </a:graphic>
        </p:graphicFrame>
        <p:graphicFrame>
          <p:nvGraphicFramePr>
            <p:cNvPr id="17" name="Object 16"/>
            <p:cNvGraphicFramePr>
              <a:graphicFrameLocks noChangeAspect="1"/>
            </p:cNvGraphicFramePr>
            <p:nvPr/>
          </p:nvGraphicFramePr>
          <p:xfrm>
            <a:off x="2928926" y="1142984"/>
            <a:ext cx="1857373" cy="455612"/>
          </p:xfrm>
          <a:graphic>
            <a:graphicData uri="http://schemas.openxmlformats.org/presentationml/2006/ole">
              <p:oleObj spid="_x0000_s45059" name="Equation" r:id="rId4" imgW="863280" imgH="215640" progId="Equation.3">
                <p:embed/>
              </p:oleObj>
            </a:graphicData>
          </a:graphic>
        </p:graphicFrame>
      </p:grpSp>
      <p:grpSp>
        <p:nvGrpSpPr>
          <p:cNvPr id="5" name="Group 17"/>
          <p:cNvGrpSpPr/>
          <p:nvPr/>
        </p:nvGrpSpPr>
        <p:grpSpPr>
          <a:xfrm>
            <a:off x="785786" y="3071810"/>
            <a:ext cx="7215238" cy="2739211"/>
            <a:chOff x="785786" y="3071810"/>
            <a:chExt cx="7215238" cy="2739211"/>
          </a:xfrm>
        </p:grpSpPr>
        <p:grpSp>
          <p:nvGrpSpPr>
            <p:cNvPr id="6" name="Group 15"/>
            <p:cNvGrpSpPr/>
            <p:nvPr/>
          </p:nvGrpSpPr>
          <p:grpSpPr>
            <a:xfrm>
              <a:off x="785786" y="3071810"/>
              <a:ext cx="7215238" cy="2739211"/>
              <a:chOff x="785786" y="357166"/>
              <a:chExt cx="7215238" cy="2739211"/>
            </a:xfrm>
          </p:grpSpPr>
          <p:grpSp>
            <p:nvGrpSpPr>
              <p:cNvPr id="7" name="Group 17"/>
              <p:cNvGrpSpPr/>
              <p:nvPr/>
            </p:nvGrpSpPr>
            <p:grpSpPr>
              <a:xfrm>
                <a:off x="785786" y="357166"/>
                <a:ext cx="7215238" cy="2739211"/>
                <a:chOff x="1142976" y="1714488"/>
                <a:chExt cx="7215238" cy="2739211"/>
              </a:xfrm>
            </p:grpSpPr>
            <p:sp>
              <p:nvSpPr>
                <p:cNvPr id="23" name="TextBox 22"/>
                <p:cNvSpPr txBox="1"/>
                <p:nvPr/>
              </p:nvSpPr>
              <p:spPr>
                <a:xfrm>
                  <a:off x="1142976" y="1714488"/>
                  <a:ext cx="7215238" cy="2739211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square" rtlCol="1">
                  <a:spAutoFit/>
                </a:bodyPr>
                <a:lstStyle/>
                <a:p>
                  <a:r>
                    <a:rPr lang="ar-SA" sz="2800" b="1" dirty="0" smtClean="0">
                      <a:cs typeface="+mj-cs"/>
                    </a:rPr>
                    <a:t>البرهان:</a:t>
                  </a:r>
                </a:p>
                <a:p>
                  <a:r>
                    <a:rPr lang="ar-SA" sz="2400" b="1" dirty="0" smtClean="0">
                      <a:cs typeface="+mj-cs"/>
                    </a:rPr>
                    <a:t> </a:t>
                  </a:r>
                </a:p>
                <a:p>
                  <a:r>
                    <a:rPr lang="ar-SA" sz="2400" dirty="0" smtClean="0"/>
                    <a:t>1- نفرض أن                عندئذ فإن</a:t>
                  </a:r>
                </a:p>
                <a:p>
                  <a:r>
                    <a:rPr lang="ar-SA" sz="2400" dirty="0" smtClean="0"/>
                    <a:t> </a:t>
                  </a:r>
                </a:p>
                <a:p>
                  <a:endParaRPr lang="ar-SA" sz="2400" dirty="0" smtClean="0"/>
                </a:p>
                <a:p>
                  <a:endParaRPr lang="ar-SA" sz="2400" dirty="0" smtClean="0"/>
                </a:p>
                <a:p>
                  <a:r>
                    <a:rPr lang="ar-SA" sz="2400" dirty="0" smtClean="0"/>
                    <a:t>  أي أن        تشاكل زمري .</a:t>
                  </a:r>
                </a:p>
              </p:txBody>
            </p:sp>
            <p:graphicFrame>
              <p:nvGraphicFramePr>
                <p:cNvPr id="24" name="Object 23"/>
                <p:cNvGraphicFramePr>
                  <a:graphicFrameLocks noChangeAspect="1"/>
                </p:cNvGraphicFramePr>
                <p:nvPr/>
              </p:nvGraphicFramePr>
              <p:xfrm>
                <a:off x="5715008" y="2571744"/>
                <a:ext cx="1135063" cy="428625"/>
              </p:xfrm>
              <a:graphic>
                <a:graphicData uri="http://schemas.openxmlformats.org/presentationml/2006/ole">
                  <p:oleObj spid="_x0000_s45060" name="Equation" r:id="rId5" imgW="520560" imgH="203040" progId="Equation.3">
                    <p:embed/>
                  </p:oleObj>
                </a:graphicData>
              </a:graphic>
            </p:graphicFrame>
          </p:grpSp>
          <p:graphicFrame>
            <p:nvGraphicFramePr>
              <p:cNvPr id="22" name="Object 21"/>
              <p:cNvGraphicFramePr>
                <a:graphicFrameLocks noChangeAspect="1"/>
              </p:cNvGraphicFramePr>
              <p:nvPr/>
            </p:nvGraphicFramePr>
            <p:xfrm>
              <a:off x="1571604" y="1857364"/>
              <a:ext cx="5546725" cy="455612"/>
            </p:xfrm>
            <a:graphic>
              <a:graphicData uri="http://schemas.openxmlformats.org/presentationml/2006/ole">
                <p:oleObj spid="_x0000_s45061" name="Equation" r:id="rId6" imgW="2234880" imgH="215640" progId="Equation.3">
                  <p:embed/>
                </p:oleObj>
              </a:graphicData>
            </a:graphic>
          </p:graphicFrame>
        </p:grpSp>
        <p:graphicFrame>
          <p:nvGraphicFramePr>
            <p:cNvPr id="20" name="Object 19"/>
            <p:cNvGraphicFramePr>
              <a:graphicFrameLocks noChangeAspect="1"/>
            </p:cNvGraphicFramePr>
            <p:nvPr/>
          </p:nvGraphicFramePr>
          <p:xfrm>
            <a:off x="6715140" y="5357826"/>
            <a:ext cx="331787" cy="349250"/>
          </p:xfrm>
          <a:graphic>
            <a:graphicData uri="http://schemas.openxmlformats.org/presentationml/2006/ole">
              <p:oleObj spid="_x0000_s45062" name="Equation" r:id="rId7" imgW="152280" imgH="1648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7"/>
          <p:cNvGrpSpPr/>
          <p:nvPr/>
        </p:nvGrpSpPr>
        <p:grpSpPr>
          <a:xfrm>
            <a:off x="857224" y="500042"/>
            <a:ext cx="7429552" cy="2000548"/>
            <a:chOff x="1928794" y="1714488"/>
            <a:chExt cx="6429420" cy="2000548"/>
          </a:xfrm>
        </p:grpSpPr>
        <p:sp>
          <p:nvSpPr>
            <p:cNvPr id="15" name="TextBox 14"/>
            <p:cNvSpPr txBox="1"/>
            <p:nvPr/>
          </p:nvSpPr>
          <p:spPr>
            <a:xfrm>
              <a:off x="1928794" y="1714488"/>
              <a:ext cx="6429420" cy="200054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cs typeface="+mj-cs"/>
                </a:rPr>
                <a:t>مبرهنة  2-38</a:t>
              </a:r>
              <a:r>
                <a:rPr lang="ar-SA" sz="2800" b="1" dirty="0" smtClean="0">
                  <a:cs typeface="+mj-cs"/>
                  <a:sym typeface="Wingdings" pitchFamily="2" charset="2"/>
                </a:rPr>
                <a:t>:</a:t>
              </a:r>
              <a:endParaRPr lang="ar-SA" sz="2800" b="1" dirty="0" smtClean="0">
                <a:cs typeface="+mj-cs"/>
              </a:endParaRPr>
            </a:p>
            <a:p>
              <a:r>
                <a:rPr lang="ar-SA" sz="2400" b="1" dirty="0" smtClean="0">
                  <a:cs typeface="+mj-cs"/>
                </a:rPr>
                <a:t> </a:t>
              </a:r>
            </a:p>
            <a:p>
              <a:r>
                <a:rPr lang="ar-SA" sz="2400" dirty="0" smtClean="0"/>
                <a:t>نفرض أن                       تشاكل زمري وكانت            وَ      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فإن            تقسم     .  </a:t>
              </a:r>
            </a:p>
          </p:txBody>
        </p:sp>
        <p:graphicFrame>
          <p:nvGraphicFramePr>
            <p:cNvPr id="16" name="Object 15"/>
            <p:cNvGraphicFramePr>
              <a:graphicFrameLocks noChangeAspect="1"/>
            </p:cNvGraphicFramePr>
            <p:nvPr/>
          </p:nvGraphicFramePr>
          <p:xfrm>
            <a:off x="6009003" y="2500306"/>
            <a:ext cx="1402218" cy="433388"/>
          </p:xfrm>
          <a:graphic>
            <a:graphicData uri="http://schemas.openxmlformats.org/presentationml/2006/ole">
              <p:oleObj spid="_x0000_s31748" name="Equation" r:id="rId3" imgW="736560" imgH="215640" progId="Equation.3">
                <p:embed/>
              </p:oleObj>
            </a:graphicData>
          </a:graphic>
        </p:graphicFrame>
      </p:grp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2428860" y="1285860"/>
          <a:ext cx="893762" cy="433387"/>
        </p:xfrm>
        <a:graphic>
          <a:graphicData uri="http://schemas.openxmlformats.org/presentationml/2006/ole">
            <p:oleObj spid="_x0000_s31751" name="Equation" r:id="rId4" imgW="406080" imgH="215640" progId="Equation.3">
              <p:embed/>
            </p:oleObj>
          </a:graphicData>
        </a:graphic>
      </p:graphicFrame>
      <p:graphicFrame>
        <p:nvGraphicFramePr>
          <p:cNvPr id="31752" name="Object 8"/>
          <p:cNvGraphicFramePr>
            <a:graphicFrameLocks noChangeAspect="1"/>
          </p:cNvGraphicFramePr>
          <p:nvPr/>
        </p:nvGraphicFramePr>
        <p:xfrm>
          <a:off x="7072330" y="2000240"/>
          <a:ext cx="754062" cy="509588"/>
        </p:xfrm>
        <a:graphic>
          <a:graphicData uri="http://schemas.openxmlformats.org/presentationml/2006/ole">
            <p:oleObj spid="_x0000_s31752" name="Equation" r:id="rId5" imgW="342720" imgH="253800" progId="Equation.3">
              <p:embed/>
            </p:oleObj>
          </a:graphicData>
        </a:graphic>
      </p:graphicFrame>
      <p:graphicFrame>
        <p:nvGraphicFramePr>
          <p:cNvPr id="31755" name="Object 11"/>
          <p:cNvGraphicFramePr>
            <a:graphicFrameLocks noChangeAspect="1"/>
          </p:cNvGraphicFramePr>
          <p:nvPr/>
        </p:nvGraphicFramePr>
        <p:xfrm>
          <a:off x="1214414" y="1285860"/>
          <a:ext cx="866775" cy="509587"/>
        </p:xfrm>
        <a:graphic>
          <a:graphicData uri="http://schemas.openxmlformats.org/presentationml/2006/ole">
            <p:oleObj spid="_x0000_s31755" name="Equation" r:id="rId6" imgW="393480" imgH="253800" progId="Equation.3">
              <p:embed/>
            </p:oleObj>
          </a:graphicData>
        </a:graphic>
      </p:graphicFrame>
      <p:graphicFrame>
        <p:nvGraphicFramePr>
          <p:cNvPr id="31757" name="Object 13"/>
          <p:cNvGraphicFramePr>
            <a:graphicFrameLocks noChangeAspect="1"/>
          </p:cNvGraphicFramePr>
          <p:nvPr/>
        </p:nvGraphicFramePr>
        <p:xfrm>
          <a:off x="6143636" y="2143116"/>
          <a:ext cx="279400" cy="280988"/>
        </p:xfrm>
        <a:graphic>
          <a:graphicData uri="http://schemas.openxmlformats.org/presentationml/2006/ole">
            <p:oleObj spid="_x0000_s31757" name="Equation" r:id="rId7" imgW="126720" imgH="139680" progId="Equation.3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785786" y="571480"/>
            <a:ext cx="7429552" cy="2009785"/>
            <a:chOff x="785786" y="571480"/>
            <a:chExt cx="7429552" cy="2009785"/>
          </a:xfrm>
        </p:grpSpPr>
        <p:grpSp>
          <p:nvGrpSpPr>
            <p:cNvPr id="5" name="Group 17"/>
            <p:cNvGrpSpPr/>
            <p:nvPr/>
          </p:nvGrpSpPr>
          <p:grpSpPr>
            <a:xfrm>
              <a:off x="785786" y="571480"/>
              <a:ext cx="7429552" cy="2000548"/>
              <a:chOff x="1866973" y="1785926"/>
              <a:chExt cx="6429420" cy="2000548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1866973" y="1785926"/>
                <a:ext cx="6429420" cy="200054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ar-SA" sz="2800" b="1" dirty="0" smtClean="0">
                    <a:cs typeface="+mj-cs"/>
                  </a:rPr>
                  <a:t>مبرهنة  2-39</a:t>
                </a:r>
                <a:r>
                  <a:rPr lang="ar-SA" sz="2800" b="1" dirty="0" smtClean="0">
                    <a:cs typeface="+mj-cs"/>
                    <a:sym typeface="Wingdings" pitchFamily="2" charset="2"/>
                  </a:rPr>
                  <a:t>:</a:t>
                </a:r>
                <a:endParaRPr lang="ar-SA" sz="2800" b="1" dirty="0" smtClean="0">
                  <a:cs typeface="+mj-cs"/>
                </a:endParaRPr>
              </a:p>
              <a:p>
                <a:r>
                  <a:rPr lang="ar-SA" sz="2400" b="1" dirty="0" smtClean="0">
                    <a:cs typeface="+mj-cs"/>
                  </a:rPr>
                  <a:t> </a:t>
                </a:r>
              </a:p>
              <a:p>
                <a:r>
                  <a:rPr lang="ar-SA" sz="2400" dirty="0" smtClean="0"/>
                  <a:t>نفرض أن                  تشاكل زمري شامل وكانت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عندئذ فإن                .  </a:t>
                </a:r>
              </a:p>
            </p:txBody>
          </p:sp>
          <p:graphicFrame>
            <p:nvGraphicFramePr>
              <p:cNvPr id="7" name="Object 6"/>
              <p:cNvGraphicFramePr>
                <a:graphicFrameLocks noChangeAspect="1"/>
              </p:cNvGraphicFramePr>
              <p:nvPr/>
            </p:nvGraphicFramePr>
            <p:xfrm>
              <a:off x="6132646" y="2571744"/>
              <a:ext cx="1216754" cy="433388"/>
            </p:xfrm>
            <a:graphic>
              <a:graphicData uri="http://schemas.openxmlformats.org/presentationml/2006/ole">
                <p:oleObj spid="_x0000_s32770" name="Equation" r:id="rId3" imgW="736560" imgH="215640" progId="Equation.3">
                  <p:embed/>
                </p:oleObj>
              </a:graphicData>
            </a:graphic>
          </p:graphicFrame>
        </p:grpSp>
        <p:graphicFrame>
          <p:nvGraphicFramePr>
            <p:cNvPr id="8" name="Object 7"/>
            <p:cNvGraphicFramePr>
              <a:graphicFrameLocks noChangeAspect="1"/>
            </p:cNvGraphicFramePr>
            <p:nvPr/>
          </p:nvGraphicFramePr>
          <p:xfrm>
            <a:off x="1857356" y="1357298"/>
            <a:ext cx="1173162" cy="509588"/>
          </p:xfrm>
          <a:graphic>
            <a:graphicData uri="http://schemas.openxmlformats.org/presentationml/2006/ole">
              <p:oleObj spid="_x0000_s32771" name="Equation" r:id="rId4" imgW="533160" imgH="253800" progId="Equation.3">
                <p:embed/>
              </p:oleObj>
            </a:graphicData>
          </a:graphic>
        </p:graphicFrame>
        <p:graphicFrame>
          <p:nvGraphicFramePr>
            <p:cNvPr id="32772" name="Object 4"/>
            <p:cNvGraphicFramePr>
              <a:graphicFrameLocks noChangeAspect="1"/>
            </p:cNvGraphicFramePr>
            <p:nvPr/>
          </p:nvGraphicFramePr>
          <p:xfrm>
            <a:off x="5857884" y="2071678"/>
            <a:ext cx="1306511" cy="509587"/>
          </p:xfrm>
          <a:graphic>
            <a:graphicData uri="http://schemas.openxmlformats.org/presentationml/2006/ole">
              <p:oleObj spid="_x0000_s32772" name="Equation" r:id="rId5" imgW="723600" imgH="253800" progId="Equation.3">
                <p:embed/>
              </p:oleObj>
            </a:graphicData>
          </a:graphic>
        </p:graphicFrame>
      </p:grpSp>
      <p:sp>
        <p:nvSpPr>
          <p:cNvPr id="9" name="TextBox 8"/>
          <p:cNvSpPr txBox="1"/>
          <p:nvPr/>
        </p:nvSpPr>
        <p:spPr>
          <a:xfrm>
            <a:off x="857224" y="2857496"/>
            <a:ext cx="7358114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البرهان:</a:t>
            </a:r>
          </a:p>
          <a:p>
            <a:endParaRPr lang="ar-SA" sz="2400" dirty="0" smtClean="0"/>
          </a:p>
          <a:p>
            <a:r>
              <a:rPr lang="ar-SA" sz="2400" dirty="0" smtClean="0"/>
              <a:t>نفرض            فإنه يوجد            تحقق أن             وذلك لأن      </a:t>
            </a:r>
          </a:p>
          <a:p>
            <a:endParaRPr lang="ar-SA" sz="2400" dirty="0" smtClean="0"/>
          </a:p>
          <a:p>
            <a:r>
              <a:rPr lang="ar-SA" sz="2400" dirty="0" smtClean="0"/>
              <a:t>شاملة. ومن ثم يوجد عدد صحيح موجب      يحقق أن </a:t>
            </a:r>
          </a:p>
          <a:p>
            <a:endParaRPr lang="ar-SA" sz="2400" dirty="0" smtClean="0"/>
          </a:p>
          <a:p>
            <a:r>
              <a:rPr lang="ar-SA" sz="2400" dirty="0" smtClean="0"/>
              <a:t>لأن         دائرية ومنها يكون </a:t>
            </a:r>
          </a:p>
          <a:p>
            <a:endParaRPr lang="ar-SA" sz="2400" dirty="0" smtClean="0"/>
          </a:p>
          <a:p>
            <a:endParaRPr lang="ar-SA" sz="2400" dirty="0" smtClean="0"/>
          </a:p>
          <a:p>
            <a:r>
              <a:rPr lang="ar-SA" sz="2400" dirty="0" smtClean="0"/>
              <a:t>بهذا فإن               </a:t>
            </a:r>
            <a:endParaRPr lang="ar-SA" sz="2400" dirty="0"/>
          </a:p>
        </p:txBody>
      </p:sp>
      <p:graphicFrame>
        <p:nvGraphicFramePr>
          <p:cNvPr id="32773" name="Object 5"/>
          <p:cNvGraphicFramePr>
            <a:graphicFrameLocks noChangeAspect="1"/>
          </p:cNvGraphicFramePr>
          <p:nvPr/>
        </p:nvGraphicFramePr>
        <p:xfrm>
          <a:off x="5929322" y="6143644"/>
          <a:ext cx="1306513" cy="509587"/>
        </p:xfrm>
        <a:graphic>
          <a:graphicData uri="http://schemas.openxmlformats.org/presentationml/2006/ole">
            <p:oleObj spid="_x0000_s32773" name="Equation" r:id="rId6" imgW="723600" imgH="253800" progId="Equation.3">
              <p:embed/>
            </p:oleObj>
          </a:graphicData>
        </a:graphic>
      </p:graphicFrame>
      <p:graphicFrame>
        <p:nvGraphicFramePr>
          <p:cNvPr id="32774" name="Object 6"/>
          <p:cNvGraphicFramePr>
            <a:graphicFrameLocks noChangeAspect="1"/>
          </p:cNvGraphicFramePr>
          <p:nvPr/>
        </p:nvGraphicFramePr>
        <p:xfrm>
          <a:off x="6561138" y="3609975"/>
          <a:ext cx="755650" cy="431800"/>
        </p:xfrm>
        <a:graphic>
          <a:graphicData uri="http://schemas.openxmlformats.org/presentationml/2006/ole">
            <p:oleObj spid="_x0000_s32774" name="Equation" r:id="rId7" imgW="419040" imgH="215640" progId="Equation.3">
              <p:embed/>
            </p:oleObj>
          </a:graphicData>
        </a:graphic>
      </p:graphicFrame>
      <p:graphicFrame>
        <p:nvGraphicFramePr>
          <p:cNvPr id="32775" name="Object 7"/>
          <p:cNvGraphicFramePr>
            <a:graphicFrameLocks noChangeAspect="1"/>
          </p:cNvGraphicFramePr>
          <p:nvPr/>
        </p:nvGraphicFramePr>
        <p:xfrm>
          <a:off x="4714876" y="3571876"/>
          <a:ext cx="733425" cy="433387"/>
        </p:xfrm>
        <a:graphic>
          <a:graphicData uri="http://schemas.openxmlformats.org/presentationml/2006/ole">
            <p:oleObj spid="_x0000_s32775" name="Equation" r:id="rId8" imgW="406080" imgH="215640" progId="Equation.3">
              <p:embed/>
            </p:oleObj>
          </a:graphicData>
        </a:graphic>
      </p:graphicFrame>
      <p:graphicFrame>
        <p:nvGraphicFramePr>
          <p:cNvPr id="32776" name="Object 8"/>
          <p:cNvGraphicFramePr>
            <a:graphicFrameLocks noChangeAspect="1"/>
          </p:cNvGraphicFramePr>
          <p:nvPr/>
        </p:nvGraphicFramePr>
        <p:xfrm>
          <a:off x="2786050" y="3571876"/>
          <a:ext cx="962025" cy="433387"/>
        </p:xfrm>
        <a:graphic>
          <a:graphicData uri="http://schemas.openxmlformats.org/presentationml/2006/ole">
            <p:oleObj spid="_x0000_s32776" name="Equation" r:id="rId9" imgW="533160" imgH="215640" progId="Equation.3">
              <p:embed/>
            </p:oleObj>
          </a:graphicData>
        </a:graphic>
      </p:graphicFrame>
      <p:graphicFrame>
        <p:nvGraphicFramePr>
          <p:cNvPr id="32777" name="Object 9"/>
          <p:cNvGraphicFramePr>
            <a:graphicFrameLocks noChangeAspect="1"/>
          </p:cNvGraphicFramePr>
          <p:nvPr/>
        </p:nvGraphicFramePr>
        <p:xfrm>
          <a:off x="1428728" y="3643314"/>
          <a:ext cx="228600" cy="357188"/>
        </p:xfrm>
        <a:graphic>
          <a:graphicData uri="http://schemas.openxmlformats.org/presentationml/2006/ole">
            <p:oleObj spid="_x0000_s32777" name="Equation" r:id="rId10" imgW="126720" imgH="177480" progId="Equation.3">
              <p:embed/>
            </p:oleObj>
          </a:graphicData>
        </a:graphic>
      </p:graphicFrame>
      <p:graphicFrame>
        <p:nvGraphicFramePr>
          <p:cNvPr id="32778" name="Object 10"/>
          <p:cNvGraphicFramePr>
            <a:graphicFrameLocks noChangeAspect="1"/>
          </p:cNvGraphicFramePr>
          <p:nvPr/>
        </p:nvGraphicFramePr>
        <p:xfrm>
          <a:off x="4000496" y="4429132"/>
          <a:ext cx="228600" cy="280988"/>
        </p:xfrm>
        <a:graphic>
          <a:graphicData uri="http://schemas.openxmlformats.org/presentationml/2006/ole">
            <p:oleObj spid="_x0000_s32778" name="Equation" r:id="rId11" imgW="126720" imgH="139680" progId="Equation.3">
              <p:embed/>
            </p:oleObj>
          </a:graphicData>
        </a:graphic>
      </p:graphicFrame>
      <p:graphicFrame>
        <p:nvGraphicFramePr>
          <p:cNvPr id="32779" name="Object 11"/>
          <p:cNvGraphicFramePr>
            <a:graphicFrameLocks noChangeAspect="1"/>
          </p:cNvGraphicFramePr>
          <p:nvPr/>
        </p:nvGraphicFramePr>
        <p:xfrm>
          <a:off x="2143108" y="4357694"/>
          <a:ext cx="757237" cy="406400"/>
        </p:xfrm>
        <a:graphic>
          <a:graphicData uri="http://schemas.openxmlformats.org/presentationml/2006/ole">
            <p:oleObj spid="_x0000_s32779" name="Equation" r:id="rId12" imgW="419040" imgH="203040" progId="Equation.3">
              <p:embed/>
            </p:oleObj>
          </a:graphicData>
        </a:graphic>
      </p:graphicFrame>
      <p:graphicFrame>
        <p:nvGraphicFramePr>
          <p:cNvPr id="32780" name="Object 12"/>
          <p:cNvGraphicFramePr>
            <a:graphicFrameLocks noChangeAspect="1"/>
          </p:cNvGraphicFramePr>
          <p:nvPr/>
        </p:nvGraphicFramePr>
        <p:xfrm>
          <a:off x="7278688" y="5072063"/>
          <a:ext cx="320675" cy="433387"/>
        </p:xfrm>
        <a:graphic>
          <a:graphicData uri="http://schemas.openxmlformats.org/presentationml/2006/ole">
            <p:oleObj spid="_x0000_s32780" name="Equation" r:id="rId13" imgW="177480" imgH="215640" progId="Equation.3">
              <p:embed/>
            </p:oleObj>
          </a:graphicData>
        </a:graphic>
      </p:graphicFrame>
      <p:graphicFrame>
        <p:nvGraphicFramePr>
          <p:cNvPr id="32781" name="Object 13"/>
          <p:cNvGraphicFramePr>
            <a:graphicFrameLocks noChangeAspect="1"/>
          </p:cNvGraphicFramePr>
          <p:nvPr/>
        </p:nvGraphicFramePr>
        <p:xfrm>
          <a:off x="3848100" y="5618163"/>
          <a:ext cx="2633663" cy="482600"/>
        </p:xfrm>
        <a:graphic>
          <a:graphicData uri="http://schemas.openxmlformats.org/presentationml/2006/ole">
            <p:oleObj spid="_x0000_s32781" name="Equation" r:id="rId14" imgW="1460160" imgH="241200" progId="Equation.3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85786" y="571480"/>
            <a:ext cx="7429552" cy="2009795"/>
            <a:chOff x="785786" y="571480"/>
            <a:chExt cx="7429552" cy="2009795"/>
          </a:xfrm>
        </p:grpSpPr>
        <p:grpSp>
          <p:nvGrpSpPr>
            <p:cNvPr id="6" name="Group 17"/>
            <p:cNvGrpSpPr/>
            <p:nvPr/>
          </p:nvGrpSpPr>
          <p:grpSpPr>
            <a:xfrm>
              <a:off x="785786" y="571480"/>
              <a:ext cx="7429552" cy="2000548"/>
              <a:chOff x="1866973" y="1785926"/>
              <a:chExt cx="6429420" cy="2000548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1866973" y="1785926"/>
                <a:ext cx="6429420" cy="200054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ar-SA" sz="2800" b="1" dirty="0" smtClean="0">
                    <a:cs typeface="+mj-cs"/>
                  </a:rPr>
                  <a:t>نتيجة 2-40</a:t>
                </a:r>
                <a:r>
                  <a:rPr lang="ar-SA" sz="2800" b="1" dirty="0" smtClean="0">
                    <a:cs typeface="+mj-cs"/>
                    <a:sym typeface="Wingdings" pitchFamily="2" charset="2"/>
                  </a:rPr>
                  <a:t>:</a:t>
                </a:r>
                <a:endParaRPr lang="ar-SA" sz="2800" b="1" dirty="0" smtClean="0">
                  <a:cs typeface="+mj-cs"/>
                </a:endParaRPr>
              </a:p>
              <a:p>
                <a:r>
                  <a:rPr lang="ar-SA" sz="2400" b="1" dirty="0" smtClean="0">
                    <a:cs typeface="+mj-cs"/>
                  </a:rPr>
                  <a:t> </a:t>
                </a:r>
              </a:p>
              <a:p>
                <a:r>
                  <a:rPr lang="ar-SA" sz="2400" dirty="0" smtClean="0"/>
                  <a:t>نفرض أن                  تشاكل زمري شامل. إذا كانت     مجموعة وكانت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               عندئذ فإن                .  </a:t>
                </a:r>
              </a:p>
            </p:txBody>
          </p:sp>
          <p:graphicFrame>
            <p:nvGraphicFramePr>
              <p:cNvPr id="10" name="Object 9"/>
              <p:cNvGraphicFramePr>
                <a:graphicFrameLocks noChangeAspect="1"/>
              </p:cNvGraphicFramePr>
              <p:nvPr/>
            </p:nvGraphicFramePr>
            <p:xfrm>
              <a:off x="6132646" y="2571744"/>
              <a:ext cx="1216754" cy="433388"/>
            </p:xfrm>
            <a:graphic>
              <a:graphicData uri="http://schemas.openxmlformats.org/presentationml/2006/ole">
                <p:oleObj spid="_x0000_s33794" name="Equation" r:id="rId3" imgW="736560" imgH="215640" progId="Equation.3">
                  <p:embed/>
                </p:oleObj>
              </a:graphicData>
            </a:graphic>
          </p:graphicFrame>
        </p:grpSp>
        <p:graphicFrame>
          <p:nvGraphicFramePr>
            <p:cNvPr id="7" name="Object 6"/>
            <p:cNvGraphicFramePr>
              <a:graphicFrameLocks noChangeAspect="1"/>
            </p:cNvGraphicFramePr>
            <p:nvPr/>
          </p:nvGraphicFramePr>
          <p:xfrm>
            <a:off x="6858016" y="2071678"/>
            <a:ext cx="1284287" cy="509588"/>
          </p:xfrm>
          <a:graphic>
            <a:graphicData uri="http://schemas.openxmlformats.org/presentationml/2006/ole">
              <p:oleObj spid="_x0000_s33795" name="Equation" r:id="rId4" imgW="583920" imgH="253800" progId="Equation.3">
                <p:embed/>
              </p:oleObj>
            </a:graphicData>
          </a:graphic>
        </p:graphicFrame>
        <p:graphicFrame>
          <p:nvGraphicFramePr>
            <p:cNvPr id="8" name="Object 4"/>
            <p:cNvGraphicFramePr>
              <a:graphicFrameLocks noChangeAspect="1"/>
            </p:cNvGraphicFramePr>
            <p:nvPr/>
          </p:nvGraphicFramePr>
          <p:xfrm>
            <a:off x="4597400" y="2071688"/>
            <a:ext cx="1398588" cy="509587"/>
          </p:xfrm>
          <a:graphic>
            <a:graphicData uri="http://schemas.openxmlformats.org/presentationml/2006/ole">
              <p:oleObj spid="_x0000_s33796" name="Equation" r:id="rId5" imgW="774360" imgH="253800" progId="Equation.3">
                <p:embed/>
              </p:oleObj>
            </a:graphicData>
          </a:graphic>
        </p:graphicFrame>
      </p:grp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2428860" y="1428736"/>
          <a:ext cx="390525" cy="331787"/>
        </p:xfrm>
        <a:graphic>
          <a:graphicData uri="http://schemas.openxmlformats.org/presentationml/2006/ole">
            <p:oleObj spid="_x0000_s33797" name="Equation" r:id="rId6" imgW="177480" imgH="16488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142976" y="3286124"/>
            <a:ext cx="7000924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من النتيجة نجد أنه إذا كانت                  حيث     مجموعة فإنه </a:t>
            </a:r>
          </a:p>
          <a:p>
            <a:endParaRPr lang="ar-SA" sz="2400" dirty="0" smtClean="0"/>
          </a:p>
          <a:p>
            <a:r>
              <a:rPr lang="ar-SA" sz="2400" dirty="0" smtClean="0"/>
              <a:t>لتعريف تشاكل من الزمرة       إلى      يكفي تعريف التشاكل عند </a:t>
            </a:r>
          </a:p>
          <a:p>
            <a:endParaRPr lang="ar-SA" sz="2400" dirty="0" smtClean="0"/>
          </a:p>
          <a:p>
            <a:r>
              <a:rPr lang="ar-SA" sz="2400" dirty="0" smtClean="0"/>
              <a:t>نقط      فقط. </a:t>
            </a:r>
            <a:endParaRPr lang="ar-SA" sz="2400" dirty="0"/>
          </a:p>
        </p:txBody>
      </p:sp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7286644" y="4786322"/>
          <a:ext cx="390525" cy="331788"/>
        </p:xfrm>
        <a:graphic>
          <a:graphicData uri="http://schemas.openxmlformats.org/presentationml/2006/ole">
            <p:oleObj spid="_x0000_s33798" name="Equation" r:id="rId7" imgW="177480" imgH="164880" progId="Equation.3">
              <p:embed/>
            </p:oleObj>
          </a:graphicData>
        </a:graphic>
      </p:graphicFrame>
      <p:graphicFrame>
        <p:nvGraphicFramePr>
          <p:cNvPr id="33800" name="Object 8"/>
          <p:cNvGraphicFramePr>
            <a:graphicFrameLocks noChangeAspect="1"/>
          </p:cNvGraphicFramePr>
          <p:nvPr/>
        </p:nvGraphicFramePr>
        <p:xfrm>
          <a:off x="3071802" y="3357562"/>
          <a:ext cx="390525" cy="331787"/>
        </p:xfrm>
        <a:graphic>
          <a:graphicData uri="http://schemas.openxmlformats.org/presentationml/2006/ole">
            <p:oleObj spid="_x0000_s33800" name="Equation" r:id="rId8" imgW="177480" imgH="164880" progId="Equation.3">
              <p:embed/>
            </p:oleObj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4143372" y="3286124"/>
          <a:ext cx="1284287" cy="509588"/>
        </p:xfrm>
        <a:graphic>
          <a:graphicData uri="http://schemas.openxmlformats.org/presentationml/2006/ole">
            <p:oleObj spid="_x0000_s33801" name="Equation" r:id="rId9" imgW="583920" imgH="253800" progId="Equation.3">
              <p:embed/>
            </p:oleObj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5072066" y="4000504"/>
          <a:ext cx="390525" cy="433387"/>
        </p:xfrm>
        <a:graphic>
          <a:graphicData uri="http://schemas.openxmlformats.org/presentationml/2006/ole">
            <p:oleObj spid="_x0000_s33802" name="Equation" r:id="rId10" imgW="177480" imgH="215640" progId="Equation.3">
              <p:embed/>
            </p:oleObj>
          </a:graphicData>
        </a:graphic>
      </p:graphicFrame>
      <p:graphicFrame>
        <p:nvGraphicFramePr>
          <p:cNvPr id="33803" name="Object 11"/>
          <p:cNvGraphicFramePr>
            <a:graphicFrameLocks noChangeAspect="1"/>
          </p:cNvGraphicFramePr>
          <p:nvPr/>
        </p:nvGraphicFramePr>
        <p:xfrm>
          <a:off x="4214810" y="4000504"/>
          <a:ext cx="446088" cy="433387"/>
        </p:xfrm>
        <a:graphic>
          <a:graphicData uri="http://schemas.openxmlformats.org/presentationml/2006/ole">
            <p:oleObj spid="_x0000_s33803" name="Equation" r:id="rId11" imgW="203040" imgH="215640" progId="Equation.3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4348" y="1785926"/>
            <a:ext cx="7429552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3-الضرب المباشر والجمع المباشر للزمر والمصفوفات</a:t>
            </a:r>
            <a:endParaRPr lang="en-US" sz="3200" b="1" dirty="0" smtClean="0"/>
          </a:p>
          <a:p>
            <a:endParaRPr lang="en-US" sz="2800" b="1" dirty="0" smtClean="0"/>
          </a:p>
          <a:p>
            <a:pPr algn="ctr"/>
            <a:r>
              <a:rPr lang="en-US" sz="3000" b="1" dirty="0" smtClean="0"/>
              <a:t>The direct  product  and  direct sum of groups and matrices</a:t>
            </a:r>
            <a:endParaRPr lang="ar-SA" sz="30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571480"/>
            <a:ext cx="7858180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مبرهنة3-1:</a:t>
            </a:r>
          </a:p>
          <a:p>
            <a:endParaRPr lang="ar-SA" sz="2800" b="1" dirty="0" smtClean="0"/>
          </a:p>
          <a:p>
            <a:r>
              <a:rPr lang="ar-SA" sz="2400" dirty="0" smtClean="0"/>
              <a:t>بفرض              وَ              زمرتين فإن  حاصل الضرب الكارتيزي </a:t>
            </a:r>
          </a:p>
          <a:p>
            <a:endParaRPr lang="ar-SA" sz="2400" dirty="0" smtClean="0"/>
          </a:p>
          <a:p>
            <a:endParaRPr lang="ar-SA" sz="2400" dirty="0" smtClean="0"/>
          </a:p>
          <a:p>
            <a:endParaRPr lang="ar-SA" sz="2400" dirty="0" smtClean="0"/>
          </a:p>
          <a:p>
            <a:r>
              <a:rPr lang="ar-SA" sz="2400" dirty="0" smtClean="0"/>
              <a:t>زمرة بالنسبة للعملية      المعرفة على الصورة  </a:t>
            </a:r>
          </a:p>
          <a:p>
            <a:endParaRPr lang="ar-SA" sz="2400" dirty="0" smtClean="0"/>
          </a:p>
          <a:p>
            <a:endParaRPr lang="ar-SA" sz="2400" dirty="0" smtClean="0"/>
          </a:p>
          <a:p>
            <a:endParaRPr lang="ar-SA" sz="2400" dirty="0" smtClean="0"/>
          </a:p>
          <a:p>
            <a:r>
              <a:rPr lang="ar-SA" sz="2400" dirty="0" smtClean="0"/>
              <a:t>والزمرة       تسمى </a:t>
            </a:r>
            <a:r>
              <a:rPr lang="ar-SA" sz="2400" b="1" dirty="0" smtClean="0"/>
              <a:t>الضرب المباشر الخارجي </a:t>
            </a:r>
            <a:r>
              <a:rPr lang="ar-SA" sz="2400" dirty="0" smtClean="0"/>
              <a:t>واختصاراً </a:t>
            </a:r>
            <a:r>
              <a:rPr lang="ar-SA" sz="2400" b="1" dirty="0" smtClean="0"/>
              <a:t>الضرب المباشر </a:t>
            </a:r>
          </a:p>
          <a:p>
            <a:endParaRPr lang="ar-SA" sz="2400" dirty="0" smtClean="0"/>
          </a:p>
          <a:p>
            <a:r>
              <a:rPr lang="ar-SA" sz="2400" dirty="0" smtClean="0"/>
              <a:t>للزمرتين             ويُرمز لها بالرمز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572263" y="1428750"/>
          <a:ext cx="1063611" cy="454025"/>
        </p:xfrm>
        <a:graphic>
          <a:graphicData uri="http://schemas.openxmlformats.org/presentationml/2006/ole">
            <p:oleObj spid="_x0000_s34818" name="Equation" r:id="rId3" imgW="393480" imgH="21564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5286379" y="1428750"/>
          <a:ext cx="990595" cy="454025"/>
        </p:xfrm>
        <a:graphic>
          <a:graphicData uri="http://schemas.openxmlformats.org/presentationml/2006/ole">
            <p:oleObj spid="_x0000_s34819" name="Equation" r:id="rId4" imgW="393480" imgH="21564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357422" y="2071678"/>
          <a:ext cx="5286412" cy="534987"/>
        </p:xfrm>
        <a:graphic>
          <a:graphicData uri="http://schemas.openxmlformats.org/presentationml/2006/ole">
            <p:oleObj spid="_x0000_s34820" name="Equation" r:id="rId5" imgW="2120760" imgH="253800" progId="Equation.3">
              <p:embed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5857884" y="2928934"/>
          <a:ext cx="477837" cy="374650"/>
        </p:xfrm>
        <a:graphic>
          <a:graphicData uri="http://schemas.openxmlformats.org/presentationml/2006/ole">
            <p:oleObj spid="_x0000_s34821" name="Equation" r:id="rId6" imgW="164880" imgH="177480" progId="Equation.3">
              <p:embed/>
            </p:oleObj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2928926" y="3571876"/>
          <a:ext cx="4575186" cy="454025"/>
        </p:xfrm>
        <a:graphic>
          <a:graphicData uri="http://schemas.openxmlformats.org/presentationml/2006/ole">
            <p:oleObj spid="_x0000_s34822" name="Equation" r:id="rId7" imgW="2082600" imgH="215640" progId="Equation.3">
              <p:embed/>
            </p:oleObj>
          </a:graphicData>
        </a:graphic>
      </p:graphicFrame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>
          <a:off x="7000892" y="4357694"/>
          <a:ext cx="476250" cy="446088"/>
        </p:xfrm>
        <a:graphic>
          <a:graphicData uri="http://schemas.openxmlformats.org/presentationml/2006/ole">
            <p:oleObj spid="_x0000_s34823" name="Equation" r:id="rId8" imgW="164880" imgH="177480" progId="Equation.3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6500826" y="5072074"/>
          <a:ext cx="1000132" cy="454025"/>
        </p:xfrm>
        <a:graphic>
          <a:graphicData uri="http://schemas.openxmlformats.org/presentationml/2006/ole">
            <p:oleObj spid="_x0000_s34824" name="Equation" r:id="rId9" imgW="406080" imgH="215640" progId="Equation.3">
              <p:embed/>
            </p:oleObj>
          </a:graphicData>
        </a:graphic>
      </p:graphicFrame>
      <p:graphicFrame>
        <p:nvGraphicFramePr>
          <p:cNvPr id="1034" name="Object 10"/>
          <p:cNvGraphicFramePr>
            <a:graphicFrameLocks noChangeAspect="1"/>
          </p:cNvGraphicFramePr>
          <p:nvPr/>
        </p:nvGraphicFramePr>
        <p:xfrm>
          <a:off x="3500430" y="5072074"/>
          <a:ext cx="1123949" cy="454025"/>
        </p:xfrm>
        <a:graphic>
          <a:graphicData uri="http://schemas.openxmlformats.org/presentationml/2006/ole">
            <p:oleObj spid="_x0000_s34825" name="Equation" r:id="rId10" imgW="507960" imgH="215640" progId="Equation.3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/>
          <p:nvPr/>
        </p:nvGrpSpPr>
        <p:grpSpPr>
          <a:xfrm>
            <a:off x="755576" y="836712"/>
            <a:ext cx="7429552" cy="1240022"/>
            <a:chOff x="928662" y="4246563"/>
            <a:chExt cx="7429552" cy="1240022"/>
          </a:xfrm>
        </p:grpSpPr>
        <p:sp>
          <p:nvSpPr>
            <p:cNvPr id="4" name="TextBox 3"/>
            <p:cNvSpPr txBox="1"/>
            <p:nvPr/>
          </p:nvSpPr>
          <p:spPr>
            <a:xfrm>
              <a:off x="928662" y="4286256"/>
              <a:ext cx="7429552" cy="12003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      العنصر المحايد في       هو               حيث       المحايد في       ،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         المحايد في       ، لماذا؟</a:t>
              </a:r>
              <a:endParaRPr lang="ar-SA" sz="2400" dirty="0"/>
            </a:p>
          </p:txBody>
        </p:sp>
        <p:graphicFrame>
          <p:nvGraphicFramePr>
            <p:cNvPr id="3075" name="Object 3"/>
            <p:cNvGraphicFramePr>
              <a:graphicFrameLocks noChangeAspect="1"/>
            </p:cNvGraphicFramePr>
            <p:nvPr/>
          </p:nvGraphicFramePr>
          <p:xfrm>
            <a:off x="5393158" y="4318571"/>
            <a:ext cx="477838" cy="374650"/>
          </p:xfrm>
          <a:graphic>
            <a:graphicData uri="http://schemas.openxmlformats.org/presentationml/2006/ole">
              <p:oleObj spid="_x0000_s36867" name="Equation" r:id="rId3" imgW="164880" imgH="177480" progId="Equation.3">
                <p:embed/>
              </p:oleObj>
            </a:graphicData>
          </a:graphic>
        </p:graphicFrame>
        <p:graphicFrame>
          <p:nvGraphicFramePr>
            <p:cNvPr id="3076" name="Object 4"/>
            <p:cNvGraphicFramePr>
              <a:graphicFrameLocks noChangeAspect="1"/>
            </p:cNvGraphicFramePr>
            <p:nvPr/>
          </p:nvGraphicFramePr>
          <p:xfrm>
            <a:off x="3952998" y="4246563"/>
            <a:ext cx="1079502" cy="455613"/>
          </p:xfrm>
          <a:graphic>
            <a:graphicData uri="http://schemas.openxmlformats.org/presentationml/2006/ole">
              <p:oleObj spid="_x0000_s36868" name="Equation" r:id="rId4" imgW="431640" imgH="215640" progId="Equation.3">
                <p:embed/>
              </p:oleObj>
            </a:graphicData>
          </a:graphic>
        </p:graphicFrame>
        <p:graphicFrame>
          <p:nvGraphicFramePr>
            <p:cNvPr id="3077" name="Object 5"/>
            <p:cNvGraphicFramePr>
              <a:graphicFrameLocks noChangeAspect="1"/>
            </p:cNvGraphicFramePr>
            <p:nvPr/>
          </p:nvGraphicFramePr>
          <p:xfrm>
            <a:off x="2872878" y="4246563"/>
            <a:ext cx="404812" cy="454025"/>
          </p:xfrm>
          <a:graphic>
            <a:graphicData uri="http://schemas.openxmlformats.org/presentationml/2006/ole">
              <p:oleObj spid="_x0000_s36869" name="Equation" r:id="rId5" imgW="139680" imgH="215640" progId="Equation.3">
                <p:embed/>
              </p:oleObj>
            </a:graphicData>
          </a:graphic>
        </p:graphicFrame>
        <p:graphicFrame>
          <p:nvGraphicFramePr>
            <p:cNvPr id="3078" name="Object 6"/>
            <p:cNvGraphicFramePr>
              <a:graphicFrameLocks noChangeAspect="1"/>
            </p:cNvGraphicFramePr>
            <p:nvPr/>
          </p:nvGraphicFramePr>
          <p:xfrm>
            <a:off x="1216694" y="4246563"/>
            <a:ext cx="514350" cy="454025"/>
          </p:xfrm>
          <a:graphic>
            <a:graphicData uri="http://schemas.openxmlformats.org/presentationml/2006/ole">
              <p:oleObj spid="_x0000_s36870" name="Equation" r:id="rId6" imgW="177480" imgH="215640" progId="Equation.3">
                <p:embed/>
              </p:oleObj>
            </a:graphicData>
          </a:graphic>
        </p:graphicFrame>
        <p:graphicFrame>
          <p:nvGraphicFramePr>
            <p:cNvPr id="3079" name="Object 7"/>
            <p:cNvGraphicFramePr>
              <a:graphicFrameLocks noChangeAspect="1"/>
            </p:cNvGraphicFramePr>
            <p:nvPr/>
          </p:nvGraphicFramePr>
          <p:xfrm>
            <a:off x="7554913" y="5000625"/>
            <a:ext cx="441325" cy="454025"/>
          </p:xfrm>
          <a:graphic>
            <a:graphicData uri="http://schemas.openxmlformats.org/presentationml/2006/ole">
              <p:oleObj spid="_x0000_s36871" name="Equation" r:id="rId7" imgW="152280" imgH="215640" progId="Equation.3">
                <p:embed/>
              </p:oleObj>
            </a:graphicData>
          </a:graphic>
        </p:graphicFrame>
        <p:graphicFrame>
          <p:nvGraphicFramePr>
            <p:cNvPr id="3080" name="Object 8"/>
            <p:cNvGraphicFramePr>
              <a:graphicFrameLocks noChangeAspect="1"/>
            </p:cNvGraphicFramePr>
            <p:nvPr/>
          </p:nvGraphicFramePr>
          <p:xfrm>
            <a:off x="5969222" y="4966643"/>
            <a:ext cx="587375" cy="454025"/>
          </p:xfrm>
          <a:graphic>
            <a:graphicData uri="http://schemas.openxmlformats.org/presentationml/2006/ole">
              <p:oleObj spid="_x0000_s36872" name="Equation" r:id="rId8" imgW="203040" imgH="215640" progId="Equation.3">
                <p:embed/>
              </p:oleObj>
            </a:graphicData>
          </a:graphic>
        </p:graphicFrame>
      </p:grpSp>
      <p:grpSp>
        <p:nvGrpSpPr>
          <p:cNvPr id="11" name="Group 14"/>
          <p:cNvGrpSpPr/>
          <p:nvPr/>
        </p:nvGrpSpPr>
        <p:grpSpPr>
          <a:xfrm>
            <a:off x="827584" y="2636912"/>
            <a:ext cx="7572428" cy="1266993"/>
            <a:chOff x="642910" y="1044575"/>
            <a:chExt cx="7572428" cy="1266993"/>
          </a:xfrm>
        </p:grpSpPr>
        <p:grpSp>
          <p:nvGrpSpPr>
            <p:cNvPr id="12" name="Group 11"/>
            <p:cNvGrpSpPr/>
            <p:nvPr/>
          </p:nvGrpSpPr>
          <p:grpSpPr>
            <a:xfrm>
              <a:off x="642910" y="1044575"/>
              <a:ext cx="7572428" cy="1266993"/>
              <a:chOff x="928662" y="4219592"/>
              <a:chExt cx="7429552" cy="1266993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928662" y="4286256"/>
                <a:ext cx="7429552" cy="1200329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400" dirty="0" smtClean="0"/>
                  <a:t>    معكوس العنصر               في      هو                   حيث      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معكوس      في         وَ       معكوس        في       ، لماذا؟</a:t>
                </a:r>
                <a:endParaRPr lang="ar-SA" sz="2400" dirty="0"/>
              </a:p>
            </p:txBody>
          </p:sp>
          <p:graphicFrame>
            <p:nvGraphicFramePr>
              <p:cNvPr id="18" name="Object 3"/>
              <p:cNvGraphicFramePr>
                <a:graphicFrameLocks noChangeAspect="1"/>
              </p:cNvGraphicFramePr>
              <p:nvPr/>
            </p:nvGraphicFramePr>
            <p:xfrm>
              <a:off x="4429124" y="4318001"/>
              <a:ext cx="477838" cy="374650"/>
            </p:xfrm>
            <a:graphic>
              <a:graphicData uri="http://schemas.openxmlformats.org/presentationml/2006/ole">
                <p:oleObj spid="_x0000_s36873" name="Equation" r:id="rId9" imgW="164880" imgH="177480" progId="Equation.3">
                  <p:embed/>
                </p:oleObj>
              </a:graphicData>
            </a:graphic>
          </p:graphicFrame>
          <p:graphicFrame>
            <p:nvGraphicFramePr>
              <p:cNvPr id="19" name="Object 4"/>
              <p:cNvGraphicFramePr>
                <a:graphicFrameLocks noChangeAspect="1"/>
              </p:cNvGraphicFramePr>
              <p:nvPr/>
            </p:nvGraphicFramePr>
            <p:xfrm>
              <a:off x="5199064" y="4246580"/>
              <a:ext cx="1111250" cy="455612"/>
            </p:xfrm>
            <a:graphic>
              <a:graphicData uri="http://schemas.openxmlformats.org/presentationml/2006/ole">
                <p:oleObj spid="_x0000_s36874" name="Equation" r:id="rId10" imgW="444240" imgH="215640" progId="Equation.3">
                  <p:embed/>
                </p:oleObj>
              </a:graphicData>
            </a:graphic>
          </p:graphicFrame>
          <p:graphicFrame>
            <p:nvGraphicFramePr>
              <p:cNvPr id="20" name="Object 5"/>
              <p:cNvGraphicFramePr>
                <a:graphicFrameLocks noChangeAspect="1"/>
              </p:cNvGraphicFramePr>
              <p:nvPr/>
            </p:nvGraphicFramePr>
            <p:xfrm>
              <a:off x="1425547" y="4219592"/>
              <a:ext cx="554467" cy="508000"/>
            </p:xfrm>
            <a:graphic>
              <a:graphicData uri="http://schemas.openxmlformats.org/presentationml/2006/ole">
                <p:oleObj spid="_x0000_s36875" name="Equation" r:id="rId11" imgW="253800" imgH="241200" progId="Equation.3">
                  <p:embed/>
                </p:oleObj>
              </a:graphicData>
            </a:graphic>
          </p:graphicFrame>
          <p:graphicFrame>
            <p:nvGraphicFramePr>
              <p:cNvPr id="21" name="Object 6"/>
              <p:cNvGraphicFramePr>
                <a:graphicFrameLocks noChangeAspect="1"/>
              </p:cNvGraphicFramePr>
              <p:nvPr/>
            </p:nvGraphicFramePr>
            <p:xfrm>
              <a:off x="6185420" y="5032381"/>
              <a:ext cx="514350" cy="454025"/>
            </p:xfrm>
            <a:graphic>
              <a:graphicData uri="http://schemas.openxmlformats.org/presentationml/2006/ole">
                <p:oleObj spid="_x0000_s36876" name="Equation" r:id="rId12" imgW="177480" imgH="215640" progId="Equation.3">
                  <p:embed/>
                </p:oleObj>
              </a:graphicData>
            </a:graphic>
          </p:graphicFrame>
          <p:graphicFrame>
            <p:nvGraphicFramePr>
              <p:cNvPr id="22" name="Object 8"/>
              <p:cNvGraphicFramePr>
                <a:graphicFrameLocks noChangeAspect="1"/>
              </p:cNvGraphicFramePr>
              <p:nvPr/>
            </p:nvGraphicFramePr>
            <p:xfrm>
              <a:off x="3101456" y="5032381"/>
              <a:ext cx="587375" cy="454025"/>
            </p:xfrm>
            <a:graphic>
              <a:graphicData uri="http://schemas.openxmlformats.org/presentationml/2006/ole">
                <p:oleObj spid="_x0000_s36877" name="Equation" r:id="rId13" imgW="203040" imgH="215640" progId="Equation.3">
                  <p:embed/>
                </p:oleObj>
              </a:graphicData>
            </a:graphic>
          </p:graphicFrame>
        </p:grpSp>
        <p:graphicFrame>
          <p:nvGraphicFramePr>
            <p:cNvPr id="13" name="Object 4"/>
            <p:cNvGraphicFramePr>
              <a:graphicFrameLocks noChangeAspect="1"/>
            </p:cNvGraphicFramePr>
            <p:nvPr/>
          </p:nvGraphicFramePr>
          <p:xfrm>
            <a:off x="2563813" y="1044575"/>
            <a:ext cx="1365245" cy="509588"/>
          </p:xfrm>
          <a:graphic>
            <a:graphicData uri="http://schemas.openxmlformats.org/presentationml/2006/ole">
              <p:oleObj spid="_x0000_s36878" name="Equation" r:id="rId14" imgW="622080" imgH="241200" progId="Equation.3">
                <p:embed/>
              </p:oleObj>
            </a:graphicData>
          </a:graphic>
        </p:graphicFrame>
        <p:graphicFrame>
          <p:nvGraphicFramePr>
            <p:cNvPr id="14" name="Object 5"/>
            <p:cNvGraphicFramePr>
              <a:graphicFrameLocks noChangeAspect="1"/>
            </p:cNvGraphicFramePr>
            <p:nvPr/>
          </p:nvGraphicFramePr>
          <p:xfrm>
            <a:off x="6858016" y="1857364"/>
            <a:ext cx="449812" cy="454025"/>
          </p:xfrm>
          <a:graphic>
            <a:graphicData uri="http://schemas.openxmlformats.org/presentationml/2006/ole">
              <p:oleObj spid="_x0000_s36879" name="Equation" r:id="rId15" imgW="152280" imgH="215640" progId="Equation.3">
                <p:embed/>
              </p:oleObj>
            </a:graphicData>
          </a:graphic>
        </p:graphicFrame>
        <p:graphicFrame>
          <p:nvGraphicFramePr>
            <p:cNvPr id="15" name="Object 5"/>
            <p:cNvGraphicFramePr>
              <a:graphicFrameLocks noChangeAspect="1"/>
            </p:cNvGraphicFramePr>
            <p:nvPr/>
          </p:nvGraphicFramePr>
          <p:xfrm>
            <a:off x="5129213" y="1785938"/>
            <a:ext cx="593725" cy="508000"/>
          </p:xfrm>
          <a:graphic>
            <a:graphicData uri="http://schemas.openxmlformats.org/presentationml/2006/ole">
              <p:oleObj spid="_x0000_s36880" name="Equation" r:id="rId16" imgW="266400" imgH="241200" progId="Equation.3">
                <p:embed/>
              </p:oleObj>
            </a:graphicData>
          </a:graphic>
        </p:graphicFrame>
        <p:graphicFrame>
          <p:nvGraphicFramePr>
            <p:cNvPr id="16" name="Object 11"/>
            <p:cNvGraphicFramePr>
              <a:graphicFrameLocks noChangeAspect="1"/>
            </p:cNvGraphicFramePr>
            <p:nvPr/>
          </p:nvGraphicFramePr>
          <p:xfrm>
            <a:off x="3857620" y="1857364"/>
            <a:ext cx="485775" cy="454025"/>
          </p:xfrm>
          <a:graphic>
            <a:graphicData uri="http://schemas.openxmlformats.org/presentationml/2006/ole">
              <p:oleObj spid="_x0000_s36881" name="Equation" r:id="rId17" imgW="164880" imgH="215640" progId="Equation.3">
                <p:embed/>
              </p:oleObj>
            </a:graphicData>
          </a:graphic>
        </p:graphicFrame>
      </p:grpSp>
      <p:sp>
        <p:nvSpPr>
          <p:cNvPr id="23" name="TextBox 22"/>
          <p:cNvSpPr txBox="1"/>
          <p:nvPr/>
        </p:nvSpPr>
        <p:spPr>
          <a:xfrm>
            <a:off x="7020272" y="4293096"/>
            <a:ext cx="78581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سؤال</a:t>
            </a:r>
            <a:endParaRPr lang="ar-SA" sz="2400" b="1" dirty="0"/>
          </a:p>
        </p:txBody>
      </p:sp>
      <p:cxnSp>
        <p:nvCxnSpPr>
          <p:cNvPr id="24" name="Straight Arrow Connector 23"/>
          <p:cNvCxnSpPr/>
          <p:nvPr/>
        </p:nvCxnSpPr>
        <p:spPr>
          <a:xfrm rot="10800000">
            <a:off x="6804248" y="4797152"/>
            <a:ext cx="121444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17"/>
          <p:cNvGrpSpPr/>
          <p:nvPr/>
        </p:nvGrpSpPr>
        <p:grpSpPr>
          <a:xfrm>
            <a:off x="3635896" y="5157192"/>
            <a:ext cx="3571900" cy="461665"/>
            <a:chOff x="4357686" y="3071810"/>
            <a:chExt cx="3571900" cy="461665"/>
          </a:xfrm>
        </p:grpSpPr>
        <p:sp>
          <p:nvSpPr>
            <p:cNvPr id="26" name="TextBox 25"/>
            <p:cNvSpPr txBox="1"/>
            <p:nvPr/>
          </p:nvSpPr>
          <p:spPr>
            <a:xfrm>
              <a:off x="4357686" y="3071810"/>
              <a:ext cx="3571900" cy="46166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متى تكون                    ابدالية؟ </a:t>
              </a:r>
              <a:endParaRPr lang="ar-SA" sz="2400" dirty="0"/>
            </a:p>
          </p:txBody>
        </p:sp>
        <p:graphicFrame>
          <p:nvGraphicFramePr>
            <p:cNvPr id="27" name="Object 12"/>
            <p:cNvGraphicFramePr>
              <a:graphicFrameLocks noChangeAspect="1"/>
            </p:cNvGraphicFramePr>
            <p:nvPr/>
          </p:nvGraphicFramePr>
          <p:xfrm>
            <a:off x="5286380" y="3071810"/>
            <a:ext cx="1490671" cy="454025"/>
          </p:xfrm>
          <a:graphic>
            <a:graphicData uri="http://schemas.openxmlformats.org/presentationml/2006/ole">
              <p:oleObj spid="_x0000_s36882" name="Equation" r:id="rId18" imgW="774360" imgH="215640" progId="Equation.3">
                <p:embed/>
              </p:oleObj>
            </a:graphicData>
          </a:graphic>
        </p:graphicFrame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7224" y="714356"/>
            <a:ext cx="7429552" cy="42780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تعريف3-2:</a:t>
            </a:r>
          </a:p>
          <a:p>
            <a:endParaRPr lang="ar-SA" sz="2800" b="1" dirty="0" smtClean="0"/>
          </a:p>
          <a:p>
            <a:r>
              <a:rPr lang="ar-SA" sz="2400" dirty="0" smtClean="0"/>
              <a:t>إذا كانت      زمرة،                  فإن      تسمى</a:t>
            </a:r>
            <a:r>
              <a:rPr lang="ar-SA" sz="2400" b="1" dirty="0" smtClean="0"/>
              <a:t> جمع مباشر داخلي</a:t>
            </a:r>
            <a:r>
              <a:rPr lang="ar-SA" sz="2400" dirty="0" smtClean="0"/>
              <a:t> </a:t>
            </a:r>
          </a:p>
          <a:p>
            <a:endParaRPr lang="ar-SA" sz="2400" dirty="0" smtClean="0"/>
          </a:p>
          <a:p>
            <a:r>
              <a:rPr lang="ar-SA" sz="2400" smtClean="0"/>
              <a:t>واختصاراً </a:t>
            </a:r>
            <a:r>
              <a:rPr lang="ar-SA" sz="2400" b="1" dirty="0" smtClean="0"/>
              <a:t>جمع مباشر</a:t>
            </a:r>
            <a:r>
              <a:rPr lang="ar-SA" sz="2400" dirty="0" smtClean="0"/>
              <a:t>للزمرتين الجزئيتين الناظميتين            ونكتب</a:t>
            </a:r>
          </a:p>
          <a:p>
            <a:endParaRPr lang="ar-SA" sz="2400" dirty="0" smtClean="0"/>
          </a:p>
          <a:p>
            <a:r>
              <a:rPr lang="ar-SA" sz="2400" dirty="0" smtClean="0"/>
              <a:t>                   إذا وفقط إذا كان </a:t>
            </a:r>
          </a:p>
          <a:p>
            <a:endParaRPr lang="ar-SA" sz="2400" dirty="0" smtClean="0"/>
          </a:p>
          <a:p>
            <a:r>
              <a:rPr lang="ar-SA" sz="2400" dirty="0" smtClean="0"/>
              <a:t>1- </a:t>
            </a:r>
          </a:p>
          <a:p>
            <a:endParaRPr lang="ar-SA" sz="2400" dirty="0" smtClean="0"/>
          </a:p>
          <a:p>
            <a:r>
              <a:rPr lang="ar-SA" sz="2400" dirty="0" smtClean="0"/>
              <a:t>2- </a:t>
            </a:r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6929454" y="1571612"/>
          <a:ext cx="476250" cy="446087"/>
        </p:xfrm>
        <a:graphic>
          <a:graphicData uri="http://schemas.openxmlformats.org/presentationml/2006/ole">
            <p:oleObj spid="_x0000_s38914" name="Equation" r:id="rId3" imgW="164880" imgH="177480" progId="Equation.3">
              <p:embed/>
            </p:oleObj>
          </a:graphicData>
        </a:graphic>
      </p:graphicFrame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857752" y="1500174"/>
          <a:ext cx="1370004" cy="541337"/>
        </p:xfrm>
        <a:graphic>
          <a:graphicData uri="http://schemas.openxmlformats.org/presentationml/2006/ole">
            <p:oleObj spid="_x0000_s38915" name="Equation" r:id="rId4" imgW="685800" imgH="215640" progId="Equation.3">
              <p:embed/>
            </p:oleObj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4000496" y="1571612"/>
          <a:ext cx="476250" cy="446087"/>
        </p:xfrm>
        <a:graphic>
          <a:graphicData uri="http://schemas.openxmlformats.org/presentationml/2006/ole">
            <p:oleObj spid="_x0000_s38916" name="Equation" r:id="rId5" imgW="164880" imgH="177480" progId="Equation.3">
              <p:embed/>
            </p:oleObj>
          </a:graphicData>
        </a:graphic>
      </p:graphicFrame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2214546" y="2214554"/>
          <a:ext cx="854075" cy="541337"/>
        </p:xfrm>
        <a:graphic>
          <a:graphicData uri="http://schemas.openxmlformats.org/presentationml/2006/ole">
            <p:oleObj spid="_x0000_s38917" name="Equation" r:id="rId6" imgW="406080" imgH="215640" progId="Equation.3">
              <p:embed/>
            </p:oleObj>
          </a:graphicData>
        </a:graphic>
      </p:graphicFrame>
      <p:graphicFrame>
        <p:nvGraphicFramePr>
          <p:cNvPr id="5127" name="Object 7"/>
          <p:cNvGraphicFramePr>
            <a:graphicFrameLocks noChangeAspect="1"/>
          </p:cNvGraphicFramePr>
          <p:nvPr/>
        </p:nvGraphicFramePr>
        <p:xfrm>
          <a:off x="6643702" y="3000372"/>
          <a:ext cx="1509737" cy="454025"/>
        </p:xfrm>
        <a:graphic>
          <a:graphicData uri="http://schemas.openxmlformats.org/presentationml/2006/ole">
            <p:oleObj spid="_x0000_s38918" name="Equation" r:id="rId7" imgW="774360" imgH="215640" progId="Equation.3">
              <p:embed/>
            </p:oleObj>
          </a:graphicData>
        </a:graphic>
      </p:graphicFrame>
      <p:graphicFrame>
        <p:nvGraphicFramePr>
          <p:cNvPr id="5128" name="Object 8"/>
          <p:cNvGraphicFramePr>
            <a:graphicFrameLocks noChangeAspect="1"/>
          </p:cNvGraphicFramePr>
          <p:nvPr/>
        </p:nvGraphicFramePr>
        <p:xfrm>
          <a:off x="5929322" y="3786190"/>
          <a:ext cx="1347787" cy="454025"/>
        </p:xfrm>
        <a:graphic>
          <a:graphicData uri="http://schemas.openxmlformats.org/presentationml/2006/ole">
            <p:oleObj spid="_x0000_s38919" name="Equation" r:id="rId8" imgW="609480" imgH="215640" progId="Equation.3">
              <p:embed/>
            </p:oleObj>
          </a:graphicData>
        </a:graphic>
      </p:graphicFrame>
      <p:graphicFrame>
        <p:nvGraphicFramePr>
          <p:cNvPr id="5129" name="Object 9"/>
          <p:cNvGraphicFramePr>
            <a:graphicFrameLocks noChangeAspect="1"/>
          </p:cNvGraphicFramePr>
          <p:nvPr/>
        </p:nvGraphicFramePr>
        <p:xfrm>
          <a:off x="5643570" y="4572008"/>
          <a:ext cx="1620854" cy="454025"/>
        </p:xfrm>
        <a:graphic>
          <a:graphicData uri="http://schemas.openxmlformats.org/presentationml/2006/ole">
            <p:oleObj spid="_x0000_s38920" name="Equation" r:id="rId9" imgW="876240" imgH="215640" progId="Equation.3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500034" y="928670"/>
            <a:ext cx="7858180" cy="3908762"/>
            <a:chOff x="500034" y="571480"/>
            <a:chExt cx="7858180" cy="3908762"/>
          </a:xfrm>
        </p:grpSpPr>
        <p:sp>
          <p:nvSpPr>
            <p:cNvPr id="3" name="TextBox 2"/>
            <p:cNvSpPr txBox="1"/>
            <p:nvPr/>
          </p:nvSpPr>
          <p:spPr>
            <a:xfrm>
              <a:off x="500034" y="571480"/>
              <a:ext cx="7858180" cy="390876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تعريف3-3:</a:t>
              </a:r>
            </a:p>
            <a:p>
              <a:endParaRPr lang="ar-SA" sz="2800" b="1" dirty="0" smtClean="0"/>
            </a:p>
            <a:p>
              <a:r>
                <a:rPr lang="ar-SA" sz="2400" dirty="0" smtClean="0"/>
                <a:t>بفرض                               وَ                              فإن مصفوفة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الجمع المباشرلهما ويُرمز لها بالرمز             وتُعرف بأنها المصفوفة التي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تنتمي  إلى                ولها الصورة التالية       </a:t>
              </a:r>
            </a:p>
            <a:p>
              <a:endParaRPr lang="ar-SA" sz="2400" dirty="0" smtClean="0"/>
            </a:p>
            <a:p>
              <a:endParaRPr lang="ar-SA" sz="2400" dirty="0" smtClean="0"/>
            </a:p>
            <a:p>
              <a:endParaRPr lang="ar-SA" sz="2400" dirty="0" smtClean="0"/>
            </a:p>
          </p:txBody>
        </p:sp>
        <p:graphicFrame>
          <p:nvGraphicFramePr>
            <p:cNvPr id="19458" name="Object 2"/>
            <p:cNvGraphicFramePr>
              <a:graphicFrameLocks noChangeAspect="1"/>
            </p:cNvGraphicFramePr>
            <p:nvPr/>
          </p:nvGraphicFramePr>
          <p:xfrm>
            <a:off x="5072066" y="1428736"/>
            <a:ext cx="2516210" cy="507989"/>
          </p:xfrm>
          <a:graphic>
            <a:graphicData uri="http://schemas.openxmlformats.org/presentationml/2006/ole">
              <p:oleObj spid="_x0000_s39938" name="Equation" r:id="rId3" imgW="1117440" imgH="241200" progId="Equation.3">
                <p:embed/>
              </p:oleObj>
            </a:graphicData>
          </a:graphic>
        </p:graphicFrame>
        <p:graphicFrame>
          <p:nvGraphicFramePr>
            <p:cNvPr id="19459" name="Object 3"/>
            <p:cNvGraphicFramePr>
              <a:graphicFrameLocks noChangeAspect="1"/>
            </p:cNvGraphicFramePr>
            <p:nvPr/>
          </p:nvGraphicFramePr>
          <p:xfrm>
            <a:off x="2357422" y="1428736"/>
            <a:ext cx="2487613" cy="508000"/>
          </p:xfrm>
          <a:graphic>
            <a:graphicData uri="http://schemas.openxmlformats.org/presentationml/2006/ole">
              <p:oleObj spid="_x0000_s39939" name="Equation" r:id="rId4" imgW="1104840" imgH="241200" progId="Equation.3">
                <p:embed/>
              </p:oleObj>
            </a:graphicData>
          </a:graphic>
        </p:graphicFrame>
        <p:graphicFrame>
          <p:nvGraphicFramePr>
            <p:cNvPr id="19460" name="Object 4"/>
            <p:cNvGraphicFramePr>
              <a:graphicFrameLocks noChangeAspect="1"/>
            </p:cNvGraphicFramePr>
            <p:nvPr/>
          </p:nvGraphicFramePr>
          <p:xfrm>
            <a:off x="3786182" y="2214554"/>
            <a:ext cx="927100" cy="373062"/>
          </p:xfrm>
          <a:graphic>
            <a:graphicData uri="http://schemas.openxmlformats.org/presentationml/2006/ole">
              <p:oleObj spid="_x0000_s39940" name="Equation" r:id="rId5" imgW="419040" imgH="177480" progId="Equation.3">
                <p:embed/>
              </p:oleObj>
            </a:graphicData>
          </a:graphic>
        </p:graphicFrame>
        <p:graphicFrame>
          <p:nvGraphicFramePr>
            <p:cNvPr id="19461" name="Object 5"/>
            <p:cNvGraphicFramePr>
              <a:graphicFrameLocks noChangeAspect="1"/>
            </p:cNvGraphicFramePr>
            <p:nvPr/>
          </p:nvGraphicFramePr>
          <p:xfrm>
            <a:off x="5929322" y="2857496"/>
            <a:ext cx="1243007" cy="493717"/>
          </p:xfrm>
          <a:graphic>
            <a:graphicData uri="http://schemas.openxmlformats.org/presentationml/2006/ole">
              <p:oleObj spid="_x0000_s39941" name="Equation" r:id="rId6" imgW="622080" imgH="228600" progId="Equation.3">
                <p:embed/>
              </p:oleObj>
            </a:graphicData>
          </a:graphic>
        </p:graphicFrame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1257300" y="1000125"/>
          <a:ext cx="6718300" cy="3903663"/>
        </p:xfrm>
        <a:graphic>
          <a:graphicData uri="http://schemas.openxmlformats.org/presentationml/2006/ole">
            <p:oleObj spid="_x0000_s40962" name="Equation" r:id="rId3" imgW="2984400" imgH="1854000" progId="Equation.3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500034" y="1071546"/>
            <a:ext cx="7858180" cy="3170099"/>
            <a:chOff x="500034" y="571480"/>
            <a:chExt cx="7858180" cy="3170099"/>
          </a:xfrm>
        </p:grpSpPr>
        <p:sp>
          <p:nvSpPr>
            <p:cNvPr id="3" name="TextBox 2"/>
            <p:cNvSpPr txBox="1"/>
            <p:nvPr/>
          </p:nvSpPr>
          <p:spPr>
            <a:xfrm>
              <a:off x="500034" y="571480"/>
              <a:ext cx="7858180" cy="31700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تعريف3-4:</a:t>
              </a:r>
            </a:p>
            <a:p>
              <a:endParaRPr lang="ar-SA" sz="2800" b="1" dirty="0" smtClean="0"/>
            </a:p>
            <a:p>
              <a:r>
                <a:rPr lang="ar-SA" sz="2400" dirty="0" smtClean="0"/>
                <a:t>بفرض                               وَ                               فإن مصفوفة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الضرب المباشرلهما ويُرمز لها بالرمز             وتُعرف بأنها المصفوفة التي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تنتمي  إلى                ولها الصورة التالية       </a:t>
              </a:r>
            </a:p>
            <a:p>
              <a:endParaRPr lang="ar-SA" sz="2400" dirty="0" smtClean="0"/>
            </a:p>
          </p:txBody>
        </p:sp>
        <p:graphicFrame>
          <p:nvGraphicFramePr>
            <p:cNvPr id="19458" name="Object 2"/>
            <p:cNvGraphicFramePr>
              <a:graphicFrameLocks noChangeAspect="1"/>
            </p:cNvGraphicFramePr>
            <p:nvPr/>
          </p:nvGraphicFramePr>
          <p:xfrm>
            <a:off x="5072066" y="1428736"/>
            <a:ext cx="2516210" cy="507989"/>
          </p:xfrm>
          <a:graphic>
            <a:graphicData uri="http://schemas.openxmlformats.org/presentationml/2006/ole">
              <p:oleObj spid="_x0000_s41986" name="Equation" r:id="rId3" imgW="1117440" imgH="241200" progId="Equation.3">
                <p:embed/>
              </p:oleObj>
            </a:graphicData>
          </a:graphic>
        </p:graphicFrame>
        <p:graphicFrame>
          <p:nvGraphicFramePr>
            <p:cNvPr id="19459" name="Object 3"/>
            <p:cNvGraphicFramePr>
              <a:graphicFrameLocks noChangeAspect="1"/>
            </p:cNvGraphicFramePr>
            <p:nvPr/>
          </p:nvGraphicFramePr>
          <p:xfrm>
            <a:off x="2300288" y="1441450"/>
            <a:ext cx="2601912" cy="481013"/>
          </p:xfrm>
          <a:graphic>
            <a:graphicData uri="http://schemas.openxmlformats.org/presentationml/2006/ole">
              <p:oleObj spid="_x0000_s41987" name="Equation" r:id="rId4" imgW="1155600" imgH="228600" progId="Equation.3">
                <p:embed/>
              </p:oleObj>
            </a:graphicData>
          </a:graphic>
        </p:graphicFrame>
        <p:graphicFrame>
          <p:nvGraphicFramePr>
            <p:cNvPr id="19460" name="Object 4"/>
            <p:cNvGraphicFramePr>
              <a:graphicFrameLocks noChangeAspect="1"/>
            </p:cNvGraphicFramePr>
            <p:nvPr/>
          </p:nvGraphicFramePr>
          <p:xfrm>
            <a:off x="3571868" y="2214554"/>
            <a:ext cx="927100" cy="373062"/>
          </p:xfrm>
          <a:graphic>
            <a:graphicData uri="http://schemas.openxmlformats.org/presentationml/2006/ole">
              <p:oleObj spid="_x0000_s41988" name="Equation" r:id="rId5" imgW="419040" imgH="177480" progId="Equation.3">
                <p:embed/>
              </p:oleObj>
            </a:graphicData>
          </a:graphic>
        </p:graphicFrame>
        <p:graphicFrame>
          <p:nvGraphicFramePr>
            <p:cNvPr id="19461" name="Object 5"/>
            <p:cNvGraphicFramePr>
              <a:graphicFrameLocks noChangeAspect="1"/>
            </p:cNvGraphicFramePr>
            <p:nvPr/>
          </p:nvGraphicFramePr>
          <p:xfrm>
            <a:off x="5942013" y="2857500"/>
            <a:ext cx="1217612" cy="493713"/>
          </p:xfrm>
          <a:graphic>
            <a:graphicData uri="http://schemas.openxmlformats.org/presentationml/2006/ole">
              <p:oleObj spid="_x0000_s41989" name="Equation" r:id="rId6" imgW="609480" imgH="228600" progId="Equation.3">
                <p:embed/>
              </p:oleObj>
            </a:graphicData>
          </a:graphic>
        </p:graphicFrame>
        <p:graphicFrame>
          <p:nvGraphicFramePr>
            <p:cNvPr id="21510" name="Object 6"/>
            <p:cNvGraphicFramePr>
              <a:graphicFrameLocks noChangeAspect="1"/>
            </p:cNvGraphicFramePr>
            <p:nvPr/>
          </p:nvGraphicFramePr>
          <p:xfrm>
            <a:off x="1857356" y="2857496"/>
            <a:ext cx="2079625" cy="506413"/>
          </p:xfrm>
          <a:graphic>
            <a:graphicData uri="http://schemas.openxmlformats.org/presentationml/2006/ole">
              <p:oleObj spid="_x0000_s41990" name="Equation" r:id="rId7" imgW="939600" imgH="241200" progId="Equation.3">
                <p:embed/>
              </p:oleObj>
            </a:graphicData>
          </a:graphic>
        </p:graphicFrame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500034" y="1214422"/>
            <a:ext cx="7858180" cy="3170099"/>
            <a:chOff x="500034" y="571480"/>
            <a:chExt cx="7858180" cy="3170099"/>
          </a:xfrm>
        </p:grpSpPr>
        <p:sp>
          <p:nvSpPr>
            <p:cNvPr id="3" name="TextBox 2"/>
            <p:cNvSpPr txBox="1"/>
            <p:nvPr/>
          </p:nvSpPr>
          <p:spPr>
            <a:xfrm>
              <a:off x="500034" y="571480"/>
              <a:ext cx="7858180" cy="31700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مبرهنة3-5(بدون برهان):</a:t>
              </a:r>
            </a:p>
            <a:p>
              <a:endParaRPr lang="ar-SA" sz="2800" b="1" dirty="0" smtClean="0"/>
            </a:p>
            <a:p>
              <a:r>
                <a:rPr lang="ar-SA" sz="2400" dirty="0" smtClean="0"/>
                <a:t>إذا كانت                          مصفوفات بحيث أن الضرب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معرَّف فإن </a:t>
              </a:r>
            </a:p>
            <a:p>
              <a:r>
                <a:rPr lang="ar-SA" sz="2400" dirty="0" smtClean="0"/>
                <a:t> </a:t>
              </a:r>
            </a:p>
            <a:p>
              <a:endParaRPr lang="ar-SA" sz="2400" dirty="0" smtClean="0"/>
            </a:p>
            <a:p>
              <a:endParaRPr lang="ar-SA" sz="2400" dirty="0" smtClean="0"/>
            </a:p>
          </p:txBody>
        </p:sp>
        <p:graphicFrame>
          <p:nvGraphicFramePr>
            <p:cNvPr id="5" name="Object 4"/>
            <p:cNvGraphicFramePr>
              <a:graphicFrameLocks noChangeAspect="1"/>
            </p:cNvGraphicFramePr>
            <p:nvPr/>
          </p:nvGraphicFramePr>
          <p:xfrm>
            <a:off x="5357818" y="1428736"/>
            <a:ext cx="1981200" cy="454025"/>
          </p:xfrm>
          <a:graphic>
            <a:graphicData uri="http://schemas.openxmlformats.org/presentationml/2006/ole">
              <p:oleObj spid="_x0000_s43010" name="Equation" r:id="rId3" imgW="787320" imgH="215640" progId="Equation.3">
                <p:embed/>
              </p:oleObj>
            </a:graphicData>
          </a:graphic>
        </p:graphicFrame>
        <p:graphicFrame>
          <p:nvGraphicFramePr>
            <p:cNvPr id="22538" name="Object 10"/>
            <p:cNvGraphicFramePr>
              <a:graphicFrameLocks noChangeAspect="1"/>
            </p:cNvGraphicFramePr>
            <p:nvPr/>
          </p:nvGraphicFramePr>
          <p:xfrm>
            <a:off x="928662" y="1428750"/>
            <a:ext cx="1320826" cy="454025"/>
          </p:xfrm>
          <a:graphic>
            <a:graphicData uri="http://schemas.openxmlformats.org/presentationml/2006/ole">
              <p:oleObj spid="_x0000_s43011" name="Equation" r:id="rId4" imgW="660240" imgH="215640" progId="Equation.3">
                <p:embed/>
              </p:oleObj>
            </a:graphicData>
          </a:graphic>
        </p:graphicFrame>
        <p:graphicFrame>
          <p:nvGraphicFramePr>
            <p:cNvPr id="22539" name="Object 11"/>
            <p:cNvGraphicFramePr>
              <a:graphicFrameLocks noChangeAspect="1"/>
            </p:cNvGraphicFramePr>
            <p:nvPr/>
          </p:nvGraphicFramePr>
          <p:xfrm>
            <a:off x="2652713" y="2460625"/>
            <a:ext cx="4445000" cy="962025"/>
          </p:xfrm>
          <a:graphic>
            <a:graphicData uri="http://schemas.openxmlformats.org/presentationml/2006/ole">
              <p:oleObj spid="_x0000_s43012" name="Equation" r:id="rId5" imgW="2222280" imgH="457200" progId="Equation.3">
                <p:embed/>
              </p:oleObj>
            </a:graphicData>
          </a:graphic>
        </p:graphicFrame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563</Words>
  <Application>Microsoft Office PowerPoint</Application>
  <PresentationFormat>On-screen Show (4:3)</PresentationFormat>
  <Paragraphs>176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User</cp:lastModifiedBy>
  <cp:revision>111</cp:revision>
  <dcterms:created xsi:type="dcterms:W3CDTF">2009-08-19T11:13:40Z</dcterms:created>
  <dcterms:modified xsi:type="dcterms:W3CDTF">2011-10-15T14:25:14Z</dcterms:modified>
</cp:coreProperties>
</file>