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70" r:id="rId13"/>
    <p:sldId id="266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53" d="100"/>
          <a:sy n="53" d="100"/>
        </p:scale>
        <p:origin x="-7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8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7.wmf"/><Relationship Id="rId5" Type="http://schemas.openxmlformats.org/officeDocument/2006/relationships/image" Target="../media/image2.wmf"/><Relationship Id="rId4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2.wmf"/><Relationship Id="rId1" Type="http://schemas.openxmlformats.org/officeDocument/2006/relationships/image" Target="../media/image9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image" Target="../media/image42.wmf"/><Relationship Id="rId18" Type="http://schemas.openxmlformats.org/officeDocument/2006/relationships/image" Target="../media/image47.wmf"/><Relationship Id="rId3" Type="http://schemas.openxmlformats.org/officeDocument/2006/relationships/image" Target="../media/image32.wmf"/><Relationship Id="rId21" Type="http://schemas.openxmlformats.org/officeDocument/2006/relationships/image" Target="../media/image50.wmf"/><Relationship Id="rId7" Type="http://schemas.openxmlformats.org/officeDocument/2006/relationships/image" Target="../media/image36.wmf"/><Relationship Id="rId12" Type="http://schemas.openxmlformats.org/officeDocument/2006/relationships/image" Target="../media/image41.wmf"/><Relationship Id="rId17" Type="http://schemas.openxmlformats.org/officeDocument/2006/relationships/image" Target="../media/image46.wmf"/><Relationship Id="rId25" Type="http://schemas.openxmlformats.org/officeDocument/2006/relationships/image" Target="../media/image54.wmf"/><Relationship Id="rId2" Type="http://schemas.openxmlformats.org/officeDocument/2006/relationships/image" Target="../media/image31.wmf"/><Relationship Id="rId16" Type="http://schemas.openxmlformats.org/officeDocument/2006/relationships/image" Target="../media/image45.wmf"/><Relationship Id="rId20" Type="http://schemas.openxmlformats.org/officeDocument/2006/relationships/image" Target="../media/image49.wmf"/><Relationship Id="rId1" Type="http://schemas.openxmlformats.org/officeDocument/2006/relationships/image" Target="../media/image20.wmf"/><Relationship Id="rId6" Type="http://schemas.openxmlformats.org/officeDocument/2006/relationships/image" Target="../media/image35.wmf"/><Relationship Id="rId11" Type="http://schemas.openxmlformats.org/officeDocument/2006/relationships/image" Target="../media/image40.wmf"/><Relationship Id="rId24" Type="http://schemas.openxmlformats.org/officeDocument/2006/relationships/image" Target="../media/image53.wmf"/><Relationship Id="rId5" Type="http://schemas.openxmlformats.org/officeDocument/2006/relationships/image" Target="../media/image34.wmf"/><Relationship Id="rId15" Type="http://schemas.openxmlformats.org/officeDocument/2006/relationships/image" Target="../media/image44.wmf"/><Relationship Id="rId23" Type="http://schemas.openxmlformats.org/officeDocument/2006/relationships/image" Target="../media/image52.wmf"/><Relationship Id="rId10" Type="http://schemas.openxmlformats.org/officeDocument/2006/relationships/image" Target="../media/image39.wmf"/><Relationship Id="rId19" Type="http://schemas.openxmlformats.org/officeDocument/2006/relationships/image" Target="../media/image48.wmf"/><Relationship Id="rId4" Type="http://schemas.openxmlformats.org/officeDocument/2006/relationships/image" Target="../media/image33.wmf"/><Relationship Id="rId9" Type="http://schemas.openxmlformats.org/officeDocument/2006/relationships/image" Target="../media/image38.wmf"/><Relationship Id="rId14" Type="http://schemas.openxmlformats.org/officeDocument/2006/relationships/image" Target="../media/image43.wmf"/><Relationship Id="rId22" Type="http://schemas.openxmlformats.org/officeDocument/2006/relationships/image" Target="../media/image5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4" Type="http://schemas.openxmlformats.org/officeDocument/2006/relationships/image" Target="../media/image6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21.wmf"/><Relationship Id="rId1" Type="http://schemas.openxmlformats.org/officeDocument/2006/relationships/image" Target="../media/image64.wmf"/><Relationship Id="rId5" Type="http://schemas.openxmlformats.org/officeDocument/2006/relationships/image" Target="../media/image67.wmf"/><Relationship Id="rId4" Type="http://schemas.openxmlformats.org/officeDocument/2006/relationships/image" Target="../media/image6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4" Type="http://schemas.openxmlformats.org/officeDocument/2006/relationships/image" Target="../media/image7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6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20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13" Type="http://schemas.openxmlformats.org/officeDocument/2006/relationships/image" Target="../media/image91.wmf"/><Relationship Id="rId18" Type="http://schemas.openxmlformats.org/officeDocument/2006/relationships/image" Target="../media/image96.wmf"/><Relationship Id="rId3" Type="http://schemas.openxmlformats.org/officeDocument/2006/relationships/image" Target="../media/image81.wmf"/><Relationship Id="rId7" Type="http://schemas.openxmlformats.org/officeDocument/2006/relationships/image" Target="../media/image85.wmf"/><Relationship Id="rId12" Type="http://schemas.openxmlformats.org/officeDocument/2006/relationships/image" Target="../media/image90.wmf"/><Relationship Id="rId17" Type="http://schemas.openxmlformats.org/officeDocument/2006/relationships/image" Target="../media/image95.wmf"/><Relationship Id="rId2" Type="http://schemas.openxmlformats.org/officeDocument/2006/relationships/image" Target="../media/image80.wmf"/><Relationship Id="rId16" Type="http://schemas.openxmlformats.org/officeDocument/2006/relationships/image" Target="../media/image94.wmf"/><Relationship Id="rId1" Type="http://schemas.openxmlformats.org/officeDocument/2006/relationships/image" Target="../media/image79.wmf"/><Relationship Id="rId6" Type="http://schemas.openxmlformats.org/officeDocument/2006/relationships/image" Target="../media/image84.wmf"/><Relationship Id="rId11" Type="http://schemas.openxmlformats.org/officeDocument/2006/relationships/image" Target="../media/image89.wmf"/><Relationship Id="rId5" Type="http://schemas.openxmlformats.org/officeDocument/2006/relationships/image" Target="../media/image83.wmf"/><Relationship Id="rId15" Type="http://schemas.openxmlformats.org/officeDocument/2006/relationships/image" Target="../media/image93.wmf"/><Relationship Id="rId10" Type="http://schemas.openxmlformats.org/officeDocument/2006/relationships/image" Target="../media/image88.wmf"/><Relationship Id="rId19" Type="http://schemas.openxmlformats.org/officeDocument/2006/relationships/image" Target="../media/image97.wmf"/><Relationship Id="rId4" Type="http://schemas.openxmlformats.org/officeDocument/2006/relationships/image" Target="../media/image82.wmf"/><Relationship Id="rId9" Type="http://schemas.openxmlformats.org/officeDocument/2006/relationships/image" Target="../media/image87.wmf"/><Relationship Id="rId14" Type="http://schemas.openxmlformats.org/officeDocument/2006/relationships/image" Target="../media/image92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13" Type="http://schemas.openxmlformats.org/officeDocument/2006/relationships/image" Target="../media/image109.wmf"/><Relationship Id="rId3" Type="http://schemas.openxmlformats.org/officeDocument/2006/relationships/image" Target="../media/image100.wmf"/><Relationship Id="rId7" Type="http://schemas.openxmlformats.org/officeDocument/2006/relationships/image" Target="../media/image103.wmf"/><Relationship Id="rId12" Type="http://schemas.openxmlformats.org/officeDocument/2006/relationships/image" Target="../media/image108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6" Type="http://schemas.openxmlformats.org/officeDocument/2006/relationships/image" Target="../media/image102.wmf"/><Relationship Id="rId11" Type="http://schemas.openxmlformats.org/officeDocument/2006/relationships/image" Target="../media/image107.wmf"/><Relationship Id="rId5" Type="http://schemas.openxmlformats.org/officeDocument/2006/relationships/image" Target="../media/image91.wmf"/><Relationship Id="rId10" Type="http://schemas.openxmlformats.org/officeDocument/2006/relationships/image" Target="../media/image106.wmf"/><Relationship Id="rId4" Type="http://schemas.openxmlformats.org/officeDocument/2006/relationships/image" Target="../media/image101.wmf"/><Relationship Id="rId9" Type="http://schemas.openxmlformats.org/officeDocument/2006/relationships/image" Target="../media/image10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Relationship Id="rId5" Type="http://schemas.openxmlformats.org/officeDocument/2006/relationships/image" Target="../media/image77.wmf"/><Relationship Id="rId4" Type="http://schemas.openxmlformats.org/officeDocument/2006/relationships/image" Target="../media/image113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13" Type="http://schemas.openxmlformats.org/officeDocument/2006/relationships/image" Target="../media/image121.wmf"/><Relationship Id="rId18" Type="http://schemas.openxmlformats.org/officeDocument/2006/relationships/image" Target="../media/image126.wmf"/><Relationship Id="rId3" Type="http://schemas.openxmlformats.org/officeDocument/2006/relationships/image" Target="../media/image116.wmf"/><Relationship Id="rId21" Type="http://schemas.openxmlformats.org/officeDocument/2006/relationships/image" Target="../media/image129.wmf"/><Relationship Id="rId7" Type="http://schemas.openxmlformats.org/officeDocument/2006/relationships/image" Target="../media/image120.wmf"/><Relationship Id="rId12" Type="http://schemas.openxmlformats.org/officeDocument/2006/relationships/image" Target="../media/image90.wmf"/><Relationship Id="rId17" Type="http://schemas.openxmlformats.org/officeDocument/2006/relationships/image" Target="../media/image125.wmf"/><Relationship Id="rId25" Type="http://schemas.openxmlformats.org/officeDocument/2006/relationships/image" Target="../media/image133.wmf"/><Relationship Id="rId2" Type="http://schemas.openxmlformats.org/officeDocument/2006/relationships/image" Target="../media/image115.wmf"/><Relationship Id="rId16" Type="http://schemas.openxmlformats.org/officeDocument/2006/relationships/image" Target="../media/image124.wmf"/><Relationship Id="rId20" Type="http://schemas.openxmlformats.org/officeDocument/2006/relationships/image" Target="../media/image128.wmf"/><Relationship Id="rId1" Type="http://schemas.openxmlformats.org/officeDocument/2006/relationships/image" Target="../media/image114.wmf"/><Relationship Id="rId6" Type="http://schemas.openxmlformats.org/officeDocument/2006/relationships/image" Target="../media/image119.wmf"/><Relationship Id="rId11" Type="http://schemas.openxmlformats.org/officeDocument/2006/relationships/image" Target="../media/image89.wmf"/><Relationship Id="rId24" Type="http://schemas.openxmlformats.org/officeDocument/2006/relationships/image" Target="../media/image132.wmf"/><Relationship Id="rId5" Type="http://schemas.openxmlformats.org/officeDocument/2006/relationships/image" Target="../media/image118.wmf"/><Relationship Id="rId15" Type="http://schemas.openxmlformats.org/officeDocument/2006/relationships/image" Target="../media/image123.wmf"/><Relationship Id="rId23" Type="http://schemas.openxmlformats.org/officeDocument/2006/relationships/image" Target="../media/image131.wmf"/><Relationship Id="rId10" Type="http://schemas.openxmlformats.org/officeDocument/2006/relationships/image" Target="../media/image88.wmf"/><Relationship Id="rId19" Type="http://schemas.openxmlformats.org/officeDocument/2006/relationships/image" Target="../media/image127.wmf"/><Relationship Id="rId4" Type="http://schemas.openxmlformats.org/officeDocument/2006/relationships/image" Target="../media/image117.wmf"/><Relationship Id="rId9" Type="http://schemas.openxmlformats.org/officeDocument/2006/relationships/image" Target="../media/image87.wmf"/><Relationship Id="rId14" Type="http://schemas.openxmlformats.org/officeDocument/2006/relationships/image" Target="../media/image122.wmf"/><Relationship Id="rId22" Type="http://schemas.openxmlformats.org/officeDocument/2006/relationships/image" Target="../media/image130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wmf"/><Relationship Id="rId3" Type="http://schemas.openxmlformats.org/officeDocument/2006/relationships/image" Target="../media/image136.wmf"/><Relationship Id="rId7" Type="http://schemas.openxmlformats.org/officeDocument/2006/relationships/image" Target="../media/image140.wmf"/><Relationship Id="rId2" Type="http://schemas.openxmlformats.org/officeDocument/2006/relationships/image" Target="../media/image135.wmf"/><Relationship Id="rId1" Type="http://schemas.openxmlformats.org/officeDocument/2006/relationships/image" Target="../media/image134.wmf"/><Relationship Id="rId6" Type="http://schemas.openxmlformats.org/officeDocument/2006/relationships/image" Target="../media/image139.wmf"/><Relationship Id="rId11" Type="http://schemas.openxmlformats.org/officeDocument/2006/relationships/image" Target="../media/image144.wmf"/><Relationship Id="rId5" Type="http://schemas.openxmlformats.org/officeDocument/2006/relationships/image" Target="../media/image138.wmf"/><Relationship Id="rId10" Type="http://schemas.openxmlformats.org/officeDocument/2006/relationships/image" Target="../media/image143.wmf"/><Relationship Id="rId4" Type="http://schemas.openxmlformats.org/officeDocument/2006/relationships/image" Target="../media/image137.wmf"/><Relationship Id="rId9" Type="http://schemas.openxmlformats.org/officeDocument/2006/relationships/image" Target="../media/image14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wmf"/><Relationship Id="rId2" Type="http://schemas.openxmlformats.org/officeDocument/2006/relationships/image" Target="../media/image146.wmf"/><Relationship Id="rId1" Type="http://schemas.openxmlformats.org/officeDocument/2006/relationships/image" Target="../media/image145.wmf"/><Relationship Id="rId5" Type="http://schemas.openxmlformats.org/officeDocument/2006/relationships/image" Target="../media/image149.wmf"/><Relationship Id="rId4" Type="http://schemas.openxmlformats.org/officeDocument/2006/relationships/image" Target="../media/image14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457A69C-53A5-4E5B-9712-E48B30347E53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46327C6-BF3A-405D-906D-C573CCA42C1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AD1906-F17E-4F50-B332-2C19A10024A9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B8B233D-5AEA-4CCD-9255-67FD47BAAA8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ب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B233D-5AEA-4CCD-9255-67FD47BAAA85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8D82-A4A0-4A71-896A-2CC1B56838AD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6E4E7-DD08-42CA-B785-38C5AF7EF9B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8D82-A4A0-4A71-896A-2CC1B56838AD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6E4E7-DD08-42CA-B785-38C5AF7EF9B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8D82-A4A0-4A71-896A-2CC1B56838AD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6E4E7-DD08-42CA-B785-38C5AF7EF9B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8D82-A4A0-4A71-896A-2CC1B56838AD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6E4E7-DD08-42CA-B785-38C5AF7EF9B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8D82-A4A0-4A71-896A-2CC1B56838AD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6E4E7-DD08-42CA-B785-38C5AF7EF9B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8D82-A4A0-4A71-896A-2CC1B56838AD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6E4E7-DD08-42CA-B785-38C5AF7EF9B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8D82-A4A0-4A71-896A-2CC1B56838AD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6E4E7-DD08-42CA-B785-38C5AF7EF9B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8D82-A4A0-4A71-896A-2CC1B56838AD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6E4E7-DD08-42CA-B785-38C5AF7EF9B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8D82-A4A0-4A71-896A-2CC1B56838AD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6E4E7-DD08-42CA-B785-38C5AF7EF9B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8D82-A4A0-4A71-896A-2CC1B56838AD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6E4E7-DD08-42CA-B785-38C5AF7EF9B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8D82-A4A0-4A71-896A-2CC1B56838AD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6E4E7-DD08-42CA-B785-38C5AF7EF9B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58D82-A4A0-4A71-896A-2CC1B56838AD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6E4E7-DD08-42CA-B785-38C5AF7EF9B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oleObject" Target="../embeddings/oleObject26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Relationship Id="rId14" Type="http://schemas.openxmlformats.org/officeDocument/2006/relationships/oleObject" Target="../embeddings/oleObject2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oleObject" Target="../embeddings/oleObject50.bin"/><Relationship Id="rId18" Type="http://schemas.openxmlformats.org/officeDocument/2006/relationships/oleObject" Target="../embeddings/oleObject55.bin"/><Relationship Id="rId26" Type="http://schemas.openxmlformats.org/officeDocument/2006/relationships/oleObject" Target="../embeddings/oleObject63.bin"/><Relationship Id="rId3" Type="http://schemas.openxmlformats.org/officeDocument/2006/relationships/oleObject" Target="../embeddings/oleObject40.bin"/><Relationship Id="rId21" Type="http://schemas.openxmlformats.org/officeDocument/2006/relationships/oleObject" Target="../embeddings/oleObject58.bin"/><Relationship Id="rId7" Type="http://schemas.openxmlformats.org/officeDocument/2006/relationships/oleObject" Target="../embeddings/oleObject44.bin"/><Relationship Id="rId12" Type="http://schemas.openxmlformats.org/officeDocument/2006/relationships/oleObject" Target="../embeddings/oleObject49.bin"/><Relationship Id="rId17" Type="http://schemas.openxmlformats.org/officeDocument/2006/relationships/oleObject" Target="../embeddings/oleObject54.bin"/><Relationship Id="rId25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3.bin"/><Relationship Id="rId20" Type="http://schemas.openxmlformats.org/officeDocument/2006/relationships/oleObject" Target="../embeddings/oleObject57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3.bin"/><Relationship Id="rId11" Type="http://schemas.openxmlformats.org/officeDocument/2006/relationships/oleObject" Target="../embeddings/oleObject48.bin"/><Relationship Id="rId24" Type="http://schemas.openxmlformats.org/officeDocument/2006/relationships/oleObject" Target="../embeddings/oleObject61.bin"/><Relationship Id="rId5" Type="http://schemas.openxmlformats.org/officeDocument/2006/relationships/oleObject" Target="../embeddings/oleObject42.bin"/><Relationship Id="rId15" Type="http://schemas.openxmlformats.org/officeDocument/2006/relationships/oleObject" Target="../embeddings/oleObject52.bin"/><Relationship Id="rId23" Type="http://schemas.openxmlformats.org/officeDocument/2006/relationships/oleObject" Target="../embeddings/oleObject60.bin"/><Relationship Id="rId10" Type="http://schemas.openxmlformats.org/officeDocument/2006/relationships/oleObject" Target="../embeddings/oleObject47.bin"/><Relationship Id="rId19" Type="http://schemas.openxmlformats.org/officeDocument/2006/relationships/oleObject" Target="../embeddings/oleObject56.bin"/><Relationship Id="rId4" Type="http://schemas.openxmlformats.org/officeDocument/2006/relationships/oleObject" Target="../embeddings/oleObject41.bin"/><Relationship Id="rId9" Type="http://schemas.openxmlformats.org/officeDocument/2006/relationships/oleObject" Target="../embeddings/oleObject46.bin"/><Relationship Id="rId14" Type="http://schemas.openxmlformats.org/officeDocument/2006/relationships/oleObject" Target="../embeddings/oleObject51.bin"/><Relationship Id="rId22" Type="http://schemas.openxmlformats.org/officeDocument/2006/relationships/oleObject" Target="../embeddings/oleObject59.bin"/><Relationship Id="rId27" Type="http://schemas.openxmlformats.org/officeDocument/2006/relationships/oleObject" Target="../embeddings/oleObject6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68.bin"/><Relationship Id="rId5" Type="http://schemas.openxmlformats.org/officeDocument/2006/relationships/oleObject" Target="../embeddings/oleObject67.bin"/><Relationship Id="rId4" Type="http://schemas.openxmlformats.org/officeDocument/2006/relationships/oleObject" Target="../embeddings/oleObject6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72.bin"/><Relationship Id="rId5" Type="http://schemas.openxmlformats.org/officeDocument/2006/relationships/oleObject" Target="../embeddings/oleObject71.bin"/><Relationship Id="rId4" Type="http://schemas.openxmlformats.org/officeDocument/2006/relationships/oleObject" Target="../embeddings/oleObject70.bin"/><Relationship Id="rId9" Type="http://schemas.openxmlformats.org/officeDocument/2006/relationships/oleObject" Target="../embeddings/oleObject7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79.bin"/><Relationship Id="rId5" Type="http://schemas.openxmlformats.org/officeDocument/2006/relationships/oleObject" Target="../embeddings/oleObject78.bin"/><Relationship Id="rId4" Type="http://schemas.openxmlformats.org/officeDocument/2006/relationships/oleObject" Target="../embeddings/oleObject7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83.bin"/><Relationship Id="rId5" Type="http://schemas.openxmlformats.org/officeDocument/2006/relationships/oleObject" Target="../embeddings/oleObject82.bin"/><Relationship Id="rId4" Type="http://schemas.openxmlformats.org/officeDocument/2006/relationships/oleObject" Target="../embeddings/oleObject8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86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89.bin"/><Relationship Id="rId4" Type="http://schemas.openxmlformats.org/officeDocument/2006/relationships/oleObject" Target="../embeddings/oleObject88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13" Type="http://schemas.openxmlformats.org/officeDocument/2006/relationships/oleObject" Target="../embeddings/oleObject100.bin"/><Relationship Id="rId18" Type="http://schemas.openxmlformats.org/officeDocument/2006/relationships/oleObject" Target="../embeddings/oleObject105.bin"/><Relationship Id="rId3" Type="http://schemas.openxmlformats.org/officeDocument/2006/relationships/oleObject" Target="../embeddings/oleObject90.bin"/><Relationship Id="rId21" Type="http://schemas.openxmlformats.org/officeDocument/2006/relationships/oleObject" Target="../embeddings/oleObject108.bin"/><Relationship Id="rId7" Type="http://schemas.openxmlformats.org/officeDocument/2006/relationships/oleObject" Target="../embeddings/oleObject94.bin"/><Relationship Id="rId12" Type="http://schemas.openxmlformats.org/officeDocument/2006/relationships/oleObject" Target="../embeddings/oleObject99.bin"/><Relationship Id="rId17" Type="http://schemas.openxmlformats.org/officeDocument/2006/relationships/oleObject" Target="../embeddings/oleObject104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3.bin"/><Relationship Id="rId20" Type="http://schemas.openxmlformats.org/officeDocument/2006/relationships/oleObject" Target="../embeddings/oleObject107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93.bin"/><Relationship Id="rId11" Type="http://schemas.openxmlformats.org/officeDocument/2006/relationships/oleObject" Target="../embeddings/oleObject98.bin"/><Relationship Id="rId5" Type="http://schemas.openxmlformats.org/officeDocument/2006/relationships/oleObject" Target="../embeddings/oleObject92.bin"/><Relationship Id="rId15" Type="http://schemas.openxmlformats.org/officeDocument/2006/relationships/oleObject" Target="../embeddings/oleObject102.bin"/><Relationship Id="rId10" Type="http://schemas.openxmlformats.org/officeDocument/2006/relationships/oleObject" Target="../embeddings/oleObject97.bin"/><Relationship Id="rId19" Type="http://schemas.openxmlformats.org/officeDocument/2006/relationships/oleObject" Target="../embeddings/oleObject106.bin"/><Relationship Id="rId4" Type="http://schemas.openxmlformats.org/officeDocument/2006/relationships/oleObject" Target="../embeddings/oleObject91.bin"/><Relationship Id="rId9" Type="http://schemas.openxmlformats.org/officeDocument/2006/relationships/oleObject" Target="../embeddings/oleObject96.bin"/><Relationship Id="rId14" Type="http://schemas.openxmlformats.org/officeDocument/2006/relationships/oleObject" Target="../embeddings/oleObject10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4.bin"/><Relationship Id="rId13" Type="http://schemas.openxmlformats.org/officeDocument/2006/relationships/oleObject" Target="../embeddings/oleObject119.bin"/><Relationship Id="rId3" Type="http://schemas.openxmlformats.org/officeDocument/2006/relationships/oleObject" Target="../embeddings/oleObject109.bin"/><Relationship Id="rId7" Type="http://schemas.openxmlformats.org/officeDocument/2006/relationships/oleObject" Target="../embeddings/oleObject113.bin"/><Relationship Id="rId12" Type="http://schemas.openxmlformats.org/officeDocument/2006/relationships/oleObject" Target="../embeddings/oleObject1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12.bin"/><Relationship Id="rId11" Type="http://schemas.openxmlformats.org/officeDocument/2006/relationships/oleObject" Target="../embeddings/oleObject117.bin"/><Relationship Id="rId5" Type="http://schemas.openxmlformats.org/officeDocument/2006/relationships/oleObject" Target="../embeddings/oleObject111.bin"/><Relationship Id="rId15" Type="http://schemas.openxmlformats.org/officeDocument/2006/relationships/oleObject" Target="../embeddings/oleObject121.bin"/><Relationship Id="rId10" Type="http://schemas.openxmlformats.org/officeDocument/2006/relationships/oleObject" Target="../embeddings/oleObject116.bin"/><Relationship Id="rId4" Type="http://schemas.openxmlformats.org/officeDocument/2006/relationships/oleObject" Target="../embeddings/oleObject110.bin"/><Relationship Id="rId9" Type="http://schemas.openxmlformats.org/officeDocument/2006/relationships/oleObject" Target="../embeddings/oleObject115.bin"/><Relationship Id="rId14" Type="http://schemas.openxmlformats.org/officeDocument/2006/relationships/oleObject" Target="../embeddings/oleObject12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2.bin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25.bin"/><Relationship Id="rId5" Type="http://schemas.openxmlformats.org/officeDocument/2006/relationships/oleObject" Target="../embeddings/oleObject124.bin"/><Relationship Id="rId4" Type="http://schemas.openxmlformats.org/officeDocument/2006/relationships/oleObject" Target="../embeddings/oleObject12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2.bin"/><Relationship Id="rId13" Type="http://schemas.openxmlformats.org/officeDocument/2006/relationships/oleObject" Target="../embeddings/oleObject137.bin"/><Relationship Id="rId18" Type="http://schemas.openxmlformats.org/officeDocument/2006/relationships/oleObject" Target="../embeddings/oleObject142.bin"/><Relationship Id="rId26" Type="http://schemas.openxmlformats.org/officeDocument/2006/relationships/oleObject" Target="../embeddings/oleObject150.bin"/><Relationship Id="rId3" Type="http://schemas.openxmlformats.org/officeDocument/2006/relationships/oleObject" Target="../embeddings/oleObject127.bin"/><Relationship Id="rId21" Type="http://schemas.openxmlformats.org/officeDocument/2006/relationships/oleObject" Target="../embeddings/oleObject145.bin"/><Relationship Id="rId7" Type="http://schemas.openxmlformats.org/officeDocument/2006/relationships/oleObject" Target="../embeddings/oleObject131.bin"/><Relationship Id="rId12" Type="http://schemas.openxmlformats.org/officeDocument/2006/relationships/oleObject" Target="../embeddings/oleObject136.bin"/><Relationship Id="rId17" Type="http://schemas.openxmlformats.org/officeDocument/2006/relationships/oleObject" Target="../embeddings/oleObject141.bin"/><Relationship Id="rId25" Type="http://schemas.openxmlformats.org/officeDocument/2006/relationships/oleObject" Target="../embeddings/oleObject14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0.bin"/><Relationship Id="rId20" Type="http://schemas.openxmlformats.org/officeDocument/2006/relationships/oleObject" Target="../embeddings/oleObject144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30.bin"/><Relationship Id="rId11" Type="http://schemas.openxmlformats.org/officeDocument/2006/relationships/oleObject" Target="../embeddings/oleObject135.bin"/><Relationship Id="rId24" Type="http://schemas.openxmlformats.org/officeDocument/2006/relationships/oleObject" Target="../embeddings/oleObject148.bin"/><Relationship Id="rId5" Type="http://schemas.openxmlformats.org/officeDocument/2006/relationships/oleObject" Target="../embeddings/oleObject129.bin"/><Relationship Id="rId15" Type="http://schemas.openxmlformats.org/officeDocument/2006/relationships/oleObject" Target="../embeddings/oleObject139.bin"/><Relationship Id="rId23" Type="http://schemas.openxmlformats.org/officeDocument/2006/relationships/oleObject" Target="../embeddings/oleObject147.bin"/><Relationship Id="rId10" Type="http://schemas.openxmlformats.org/officeDocument/2006/relationships/oleObject" Target="../embeddings/oleObject134.bin"/><Relationship Id="rId19" Type="http://schemas.openxmlformats.org/officeDocument/2006/relationships/oleObject" Target="../embeddings/oleObject143.bin"/><Relationship Id="rId4" Type="http://schemas.openxmlformats.org/officeDocument/2006/relationships/oleObject" Target="../embeddings/oleObject128.bin"/><Relationship Id="rId9" Type="http://schemas.openxmlformats.org/officeDocument/2006/relationships/oleObject" Target="../embeddings/oleObject133.bin"/><Relationship Id="rId14" Type="http://schemas.openxmlformats.org/officeDocument/2006/relationships/oleObject" Target="../embeddings/oleObject138.bin"/><Relationship Id="rId22" Type="http://schemas.openxmlformats.org/officeDocument/2006/relationships/oleObject" Target="../embeddings/oleObject146.bin"/><Relationship Id="rId27" Type="http://schemas.openxmlformats.org/officeDocument/2006/relationships/oleObject" Target="../embeddings/oleObject15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6.bin"/><Relationship Id="rId13" Type="http://schemas.openxmlformats.org/officeDocument/2006/relationships/oleObject" Target="../embeddings/oleObject161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55.bin"/><Relationship Id="rId12" Type="http://schemas.openxmlformats.org/officeDocument/2006/relationships/oleObject" Target="../embeddings/oleObject1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54.bin"/><Relationship Id="rId11" Type="http://schemas.openxmlformats.org/officeDocument/2006/relationships/oleObject" Target="../embeddings/oleObject159.bin"/><Relationship Id="rId5" Type="http://schemas.openxmlformats.org/officeDocument/2006/relationships/oleObject" Target="../embeddings/oleObject153.bin"/><Relationship Id="rId10" Type="http://schemas.openxmlformats.org/officeDocument/2006/relationships/oleObject" Target="../embeddings/oleObject158.bin"/><Relationship Id="rId4" Type="http://schemas.openxmlformats.org/officeDocument/2006/relationships/oleObject" Target="../embeddings/oleObject152.bin"/><Relationship Id="rId9" Type="http://schemas.openxmlformats.org/officeDocument/2006/relationships/oleObject" Target="../embeddings/oleObject157.bin"/><Relationship Id="rId14" Type="http://schemas.openxmlformats.org/officeDocument/2006/relationships/oleObject" Target="../embeddings/oleObject16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8.bin"/><Relationship Id="rId3" Type="http://schemas.openxmlformats.org/officeDocument/2006/relationships/oleObject" Target="../embeddings/oleObject163.bin"/><Relationship Id="rId7" Type="http://schemas.openxmlformats.org/officeDocument/2006/relationships/oleObject" Target="../embeddings/oleObject16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66.bin"/><Relationship Id="rId5" Type="http://schemas.openxmlformats.org/officeDocument/2006/relationships/oleObject" Target="../embeddings/oleObject165.bin"/><Relationship Id="rId4" Type="http://schemas.openxmlformats.org/officeDocument/2006/relationships/oleObject" Target="../embeddings/oleObject16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2071678"/>
            <a:ext cx="650085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/>
              <a:t>4- زمر التماثل  </a:t>
            </a:r>
            <a:r>
              <a:rPr lang="en-US" sz="3600" b="1" dirty="0" smtClean="0"/>
              <a:t>Symmetric groups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928662" y="714356"/>
            <a:ext cx="7072362" cy="1200329"/>
            <a:chOff x="928662" y="571480"/>
            <a:chExt cx="7072362" cy="1200329"/>
          </a:xfrm>
        </p:grpSpPr>
        <p:sp>
          <p:nvSpPr>
            <p:cNvPr id="3" name="TextBox 2"/>
            <p:cNvSpPr txBox="1"/>
            <p:nvPr/>
          </p:nvSpPr>
          <p:spPr>
            <a:xfrm>
              <a:off x="1071538" y="571480"/>
              <a:ext cx="6929486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لتكن       مجموعة ولتكن           مجموعة دوال التناظر من      إلى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مثل هذه الدوال تسمى </a:t>
              </a:r>
              <a:r>
                <a:rPr lang="ar-SA" sz="2400" b="1" dirty="0" smtClean="0"/>
                <a:t>تباديل</a:t>
              </a:r>
              <a:r>
                <a:rPr lang="ar-SA" sz="2400" dirty="0" smtClean="0"/>
                <a:t> </a:t>
              </a:r>
              <a:r>
                <a:rPr lang="en-US" sz="2400" dirty="0" smtClean="0"/>
                <a:t>(permutations) </a:t>
              </a:r>
              <a:r>
                <a:rPr lang="ar-SA" sz="2400" dirty="0" smtClean="0"/>
                <a:t> . </a:t>
              </a:r>
              <a:endParaRPr lang="ar-SA" sz="2400" dirty="0"/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/>
          </p:nvGraphicFramePr>
          <p:xfrm>
            <a:off x="7000892" y="642918"/>
            <a:ext cx="420688" cy="347662"/>
          </p:xfrm>
          <a:graphic>
            <a:graphicData uri="http://schemas.openxmlformats.org/presentationml/2006/ole">
              <p:oleObj spid="_x0000_s1026" name="Equation" r:id="rId3" imgW="177480" imgH="164880" progId="Equation.3">
                <p:embed/>
              </p:oleObj>
            </a:graphicData>
          </a:graphic>
        </p:graphicFrame>
        <p:graphicFrame>
          <p:nvGraphicFramePr>
            <p:cNvPr id="1027" name="Object 3"/>
            <p:cNvGraphicFramePr>
              <a:graphicFrameLocks noChangeAspect="1"/>
            </p:cNvGraphicFramePr>
            <p:nvPr/>
          </p:nvGraphicFramePr>
          <p:xfrm>
            <a:off x="4572000" y="571480"/>
            <a:ext cx="871538" cy="454025"/>
          </p:xfrm>
          <a:graphic>
            <a:graphicData uri="http://schemas.openxmlformats.org/presentationml/2006/ole">
              <p:oleObj spid="_x0000_s1027" name="Equation" r:id="rId4" imgW="368280" imgH="215640" progId="Equation.3">
                <p:embed/>
              </p:oleObj>
            </a:graphicData>
          </a:graphic>
        </p:graphicFrame>
        <p:graphicFrame>
          <p:nvGraphicFramePr>
            <p:cNvPr id="1028" name="Object 4"/>
            <p:cNvGraphicFramePr>
              <a:graphicFrameLocks noChangeAspect="1"/>
            </p:cNvGraphicFramePr>
            <p:nvPr/>
          </p:nvGraphicFramePr>
          <p:xfrm>
            <a:off x="928662" y="571480"/>
            <a:ext cx="420688" cy="347662"/>
          </p:xfrm>
          <a:graphic>
            <a:graphicData uri="http://schemas.openxmlformats.org/presentationml/2006/ole">
              <p:oleObj spid="_x0000_s1028" name="Equation" r:id="rId5" imgW="177480" imgH="164880" progId="Equation.3">
                <p:embed/>
              </p:oleObj>
            </a:graphicData>
          </a:graphic>
        </p:graphicFrame>
        <p:graphicFrame>
          <p:nvGraphicFramePr>
            <p:cNvPr id="1029" name="Object 5"/>
            <p:cNvGraphicFramePr>
              <a:graphicFrameLocks noChangeAspect="1"/>
            </p:cNvGraphicFramePr>
            <p:nvPr/>
          </p:nvGraphicFramePr>
          <p:xfrm>
            <a:off x="1571604" y="571480"/>
            <a:ext cx="420688" cy="347662"/>
          </p:xfrm>
          <a:graphic>
            <a:graphicData uri="http://schemas.openxmlformats.org/presentationml/2006/ole">
              <p:oleObj spid="_x0000_s1029" name="Equation" r:id="rId6" imgW="177480" imgH="164880" progId="Equation.3">
                <p:embed/>
              </p:oleObj>
            </a:graphicData>
          </a:graphic>
        </p:graphicFrame>
      </p:grpSp>
      <p:grpSp>
        <p:nvGrpSpPr>
          <p:cNvPr id="9" name="Group 8"/>
          <p:cNvGrpSpPr/>
          <p:nvPr/>
        </p:nvGrpSpPr>
        <p:grpSpPr>
          <a:xfrm>
            <a:off x="714348" y="2857496"/>
            <a:ext cx="7500990" cy="1261884"/>
            <a:chOff x="1071538" y="571480"/>
            <a:chExt cx="6929486" cy="1261884"/>
          </a:xfrm>
        </p:grpSpPr>
        <p:sp>
          <p:nvSpPr>
            <p:cNvPr id="10" name="TextBox 9"/>
            <p:cNvSpPr txBox="1"/>
            <p:nvPr/>
          </p:nvSpPr>
          <p:spPr>
            <a:xfrm>
              <a:off x="1071538" y="571480"/>
              <a:ext cx="6929486" cy="12618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 مبرهنة4-1:         </a:t>
              </a:r>
            </a:p>
            <a:p>
              <a:r>
                <a:rPr lang="ar-SA" sz="2400" dirty="0" smtClean="0"/>
                <a:t>         </a:t>
              </a:r>
            </a:p>
            <a:p>
              <a:r>
                <a:rPr lang="ar-SA" sz="2400" dirty="0" smtClean="0"/>
                <a:t>           تمثل زمرة مع العملية     وهي عملية تحصيل (تركيب) التباديل.</a:t>
              </a:r>
            </a:p>
          </p:txBody>
        </p:sp>
        <p:graphicFrame>
          <p:nvGraphicFramePr>
            <p:cNvPr id="12" name="Object 3"/>
            <p:cNvGraphicFramePr>
              <a:graphicFrameLocks noChangeAspect="1"/>
            </p:cNvGraphicFramePr>
            <p:nvPr/>
          </p:nvGraphicFramePr>
          <p:xfrm>
            <a:off x="7072330" y="1357298"/>
            <a:ext cx="871538" cy="454025"/>
          </p:xfrm>
          <a:graphic>
            <a:graphicData uri="http://schemas.openxmlformats.org/presentationml/2006/ole">
              <p:oleObj spid="_x0000_s1031" name="Equation" r:id="rId7" imgW="368280" imgH="215640" progId="Equation.3">
                <p:embed/>
              </p:oleObj>
            </a:graphicData>
          </a:graphic>
        </p:graphicFrame>
        <p:graphicFrame>
          <p:nvGraphicFramePr>
            <p:cNvPr id="14" name="Object 5"/>
            <p:cNvGraphicFramePr>
              <a:graphicFrameLocks noChangeAspect="1"/>
            </p:cNvGraphicFramePr>
            <p:nvPr/>
          </p:nvGraphicFramePr>
          <p:xfrm>
            <a:off x="4833259" y="1500174"/>
            <a:ext cx="241300" cy="212725"/>
          </p:xfrm>
          <a:graphic>
            <a:graphicData uri="http://schemas.openxmlformats.org/presentationml/2006/ole">
              <p:oleObj spid="_x0000_s1033" name="Equation" r:id="rId8" imgW="101520" imgH="10152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662" y="285728"/>
            <a:ext cx="735811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البرهان</a:t>
            </a:r>
          </a:p>
          <a:p>
            <a:endParaRPr lang="ar-SA" sz="2400" b="1" dirty="0" smtClean="0"/>
          </a:p>
          <a:p>
            <a:r>
              <a:rPr lang="ar-SA" sz="2400" dirty="0" smtClean="0"/>
              <a:t>بفرض                        فإن تحصيل أو تركيب التبديلتين</a:t>
            </a:r>
          </a:p>
          <a:p>
            <a:endParaRPr lang="ar-SA" sz="2400" dirty="0" smtClean="0"/>
          </a:p>
          <a:p>
            <a:r>
              <a:rPr lang="ar-SA" sz="2400" dirty="0" smtClean="0"/>
              <a:t>هي</a:t>
            </a:r>
            <a:r>
              <a:rPr lang="ar-SA" sz="2400" b="1" dirty="0" smtClean="0"/>
              <a:t> التبديلة                                                  لماذا؟</a:t>
            </a:r>
            <a:endParaRPr lang="ar-SA" sz="2400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715008" y="1000108"/>
          <a:ext cx="1736724" cy="454025"/>
        </p:xfrm>
        <a:graphic>
          <a:graphicData uri="http://schemas.openxmlformats.org/presentationml/2006/ole">
            <p:oleObj spid="_x0000_s2050" name="Equation" r:id="rId3" imgW="761760" imgH="21564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643042" y="1000108"/>
          <a:ext cx="781050" cy="427037"/>
        </p:xfrm>
        <a:graphic>
          <a:graphicData uri="http://schemas.openxmlformats.org/presentationml/2006/ole">
            <p:oleObj spid="_x0000_s2051" name="Equation" r:id="rId4" imgW="304560" imgH="20304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3000364" y="1714488"/>
          <a:ext cx="3929090" cy="454025"/>
        </p:xfrm>
        <a:graphic>
          <a:graphicData uri="http://schemas.openxmlformats.org/presentationml/2006/ole">
            <p:oleObj spid="_x0000_s2052" name="Equation" r:id="rId5" imgW="200628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00298" y="2500306"/>
            <a:ext cx="550072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إذاً</a:t>
            </a:r>
          </a:p>
          <a:p>
            <a:r>
              <a:rPr lang="ar-SA" sz="2400" dirty="0" smtClean="0"/>
              <a:t>1- العملية       ثنائية على المجموعة            . </a:t>
            </a:r>
            <a:endParaRPr lang="ar-SA" sz="2400" dirty="0"/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6500826" y="3000372"/>
          <a:ext cx="261201" cy="212725"/>
        </p:xfrm>
        <a:graphic>
          <a:graphicData uri="http://schemas.openxmlformats.org/presentationml/2006/ole">
            <p:oleObj spid="_x0000_s2053" name="Equation" r:id="rId6" imgW="101520" imgH="101520" progId="Equation.3">
              <p:embed/>
            </p:oleObj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3357554" y="2857496"/>
          <a:ext cx="943417" cy="454025"/>
        </p:xfrm>
        <a:graphic>
          <a:graphicData uri="http://schemas.openxmlformats.org/presentationml/2006/ole">
            <p:oleObj spid="_x0000_s2054" name="Equation" r:id="rId7" imgW="368280" imgH="21564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42910" y="3643314"/>
            <a:ext cx="721523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العملية    تجميعية على المجموعة            وذلك لأنه إذا كان</a:t>
            </a:r>
          </a:p>
          <a:p>
            <a:endParaRPr lang="ar-SA" sz="2400" dirty="0" smtClean="0"/>
          </a:p>
          <a:p>
            <a:r>
              <a:rPr lang="ar-SA" sz="2400" dirty="0" smtClean="0"/>
              <a:t>                         فإن </a:t>
            </a:r>
            <a:endParaRPr lang="ar-SA" sz="2400" dirty="0"/>
          </a:p>
        </p:txBody>
      </p:sp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6500826" y="3786190"/>
          <a:ext cx="261937" cy="212725"/>
        </p:xfrm>
        <a:graphic>
          <a:graphicData uri="http://schemas.openxmlformats.org/presentationml/2006/ole">
            <p:oleObj spid="_x0000_s2055" name="Equation" r:id="rId8" imgW="101520" imgH="101520" progId="Equation.3">
              <p:embed/>
            </p:oleObj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3214678" y="3643314"/>
          <a:ext cx="942975" cy="454025"/>
        </p:xfrm>
        <a:graphic>
          <a:graphicData uri="http://schemas.openxmlformats.org/presentationml/2006/ole">
            <p:oleObj spid="_x0000_s2056" name="Equation" r:id="rId9" imgW="368280" imgH="215640" progId="Equation.3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5786446" y="4357694"/>
          <a:ext cx="2054225" cy="454025"/>
        </p:xfrm>
        <a:graphic>
          <a:graphicData uri="http://schemas.openxmlformats.org/presentationml/2006/ole">
            <p:oleObj spid="_x0000_s2057" name="Equation" r:id="rId10" imgW="901440" imgH="215640" progId="Equation.3">
              <p:embed/>
            </p:oleObj>
          </a:graphicData>
        </a:graphic>
      </p:graphicFrame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2500298" y="4357694"/>
          <a:ext cx="2663824" cy="454025"/>
        </p:xfrm>
        <a:graphic>
          <a:graphicData uri="http://schemas.openxmlformats.org/presentationml/2006/ole">
            <p:oleObj spid="_x0000_s2058" name="Equation" r:id="rId11" imgW="139680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928662" y="714356"/>
            <a:ext cx="7286676" cy="1938992"/>
            <a:chOff x="928662" y="714356"/>
            <a:chExt cx="7286676" cy="1938992"/>
          </a:xfrm>
        </p:grpSpPr>
        <p:grpSp>
          <p:nvGrpSpPr>
            <p:cNvPr id="3" name="Group 2"/>
            <p:cNvGrpSpPr/>
            <p:nvPr/>
          </p:nvGrpSpPr>
          <p:grpSpPr>
            <a:xfrm>
              <a:off x="928662" y="714356"/>
              <a:ext cx="7286676" cy="1938992"/>
              <a:chOff x="928662" y="5143512"/>
              <a:chExt cx="7286676" cy="1938992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928662" y="5143512"/>
                <a:ext cx="7286676" cy="193899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/>
                  <a:t>3- دالة الوحدة                               تنتمي إلى المجموعة           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وتحقق أن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أي أن دالة الوحدة     هي العنصر المحايد بالنسبة لعملية تحصيل التباديل.    </a:t>
                </a:r>
                <a:endParaRPr lang="ar-SA" sz="2400" dirty="0"/>
              </a:p>
            </p:txBody>
          </p:sp>
          <p:graphicFrame>
            <p:nvGraphicFramePr>
              <p:cNvPr id="6" name="Object 11"/>
              <p:cNvGraphicFramePr>
                <a:graphicFrameLocks noChangeAspect="1"/>
              </p:cNvGraphicFramePr>
              <p:nvPr/>
            </p:nvGraphicFramePr>
            <p:xfrm>
              <a:off x="4214810" y="5143512"/>
              <a:ext cx="2387600" cy="481013"/>
            </p:xfrm>
            <a:graphic>
              <a:graphicData uri="http://schemas.openxmlformats.org/presentationml/2006/ole">
                <p:oleObj spid="_x0000_s3074" name="Equation" r:id="rId3" imgW="1218960" imgH="228600" progId="Equation.3">
                  <p:embed/>
                </p:oleObj>
              </a:graphicData>
            </a:graphic>
          </p:graphicFrame>
          <p:graphicFrame>
            <p:nvGraphicFramePr>
              <p:cNvPr id="7" name="Object 12"/>
              <p:cNvGraphicFramePr>
                <a:graphicFrameLocks noChangeAspect="1"/>
              </p:cNvGraphicFramePr>
              <p:nvPr/>
            </p:nvGraphicFramePr>
            <p:xfrm>
              <a:off x="1214414" y="5143512"/>
              <a:ext cx="942975" cy="454025"/>
            </p:xfrm>
            <a:graphic>
              <a:graphicData uri="http://schemas.openxmlformats.org/presentationml/2006/ole">
                <p:oleObj spid="_x0000_s3075" name="Equation" r:id="rId4" imgW="368280" imgH="215640" progId="Equation.3">
                  <p:embed/>
                </p:oleObj>
              </a:graphicData>
            </a:graphic>
          </p:graphicFrame>
        </p:grpSp>
        <p:graphicFrame>
          <p:nvGraphicFramePr>
            <p:cNvPr id="8" name="Object 11"/>
            <p:cNvGraphicFramePr>
              <a:graphicFrameLocks noChangeAspect="1"/>
            </p:cNvGraphicFramePr>
            <p:nvPr/>
          </p:nvGraphicFramePr>
          <p:xfrm>
            <a:off x="3000364" y="1500174"/>
            <a:ext cx="3557601" cy="481013"/>
          </p:xfrm>
          <a:graphic>
            <a:graphicData uri="http://schemas.openxmlformats.org/presentationml/2006/ole">
              <p:oleObj spid="_x0000_s3076" name="Equation" r:id="rId5" imgW="2006280" imgH="228600" progId="Equation.3">
                <p:embed/>
              </p:oleObj>
            </a:graphicData>
          </a:graphic>
        </p:graphicFrame>
        <p:graphicFrame>
          <p:nvGraphicFramePr>
            <p:cNvPr id="9" name="Object 11"/>
            <p:cNvGraphicFramePr>
              <a:graphicFrameLocks noChangeAspect="1"/>
            </p:cNvGraphicFramePr>
            <p:nvPr/>
          </p:nvGraphicFramePr>
          <p:xfrm>
            <a:off x="6072198" y="2143116"/>
            <a:ext cx="323850" cy="481013"/>
          </p:xfrm>
          <a:graphic>
            <a:graphicData uri="http://schemas.openxmlformats.org/presentationml/2006/ole">
              <p:oleObj spid="_x0000_s3077" name="Equation" r:id="rId6" imgW="164880" imgH="228600" progId="Equation.3">
                <p:embed/>
              </p:oleObj>
            </a:graphicData>
          </a:graphic>
        </p:graphicFrame>
      </p:grpSp>
      <p:grpSp>
        <p:nvGrpSpPr>
          <p:cNvPr id="12" name="Group 11"/>
          <p:cNvGrpSpPr/>
          <p:nvPr/>
        </p:nvGrpSpPr>
        <p:grpSpPr>
          <a:xfrm>
            <a:off x="928662" y="3000372"/>
            <a:ext cx="7286676" cy="1938992"/>
            <a:chOff x="928662" y="714356"/>
            <a:chExt cx="7286676" cy="1938992"/>
          </a:xfrm>
        </p:grpSpPr>
        <p:grpSp>
          <p:nvGrpSpPr>
            <p:cNvPr id="13" name="Group 12"/>
            <p:cNvGrpSpPr/>
            <p:nvPr/>
          </p:nvGrpSpPr>
          <p:grpSpPr>
            <a:xfrm>
              <a:off x="928662" y="714356"/>
              <a:ext cx="7286676" cy="1938992"/>
              <a:chOff x="928662" y="5143512"/>
              <a:chExt cx="7286676" cy="1938992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928662" y="5143512"/>
                <a:ext cx="7286676" cy="193899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/>
                  <a:t>4-إذا كانت                   فإن     دالة تناظر ومن ثم فإن           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دالة تناظر أيضاً وتحقق أن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أي أن       هو معكوس     بالنسبة لعملية تحصيل التباديل.    </a:t>
                </a:r>
                <a:endParaRPr lang="ar-SA" sz="2400" dirty="0"/>
              </a:p>
            </p:txBody>
          </p:sp>
          <p:graphicFrame>
            <p:nvGraphicFramePr>
              <p:cNvPr id="18" name="Object 12"/>
              <p:cNvGraphicFramePr>
                <a:graphicFrameLocks noChangeAspect="1"/>
              </p:cNvGraphicFramePr>
              <p:nvPr/>
            </p:nvGraphicFramePr>
            <p:xfrm>
              <a:off x="5643570" y="5143512"/>
              <a:ext cx="1357322" cy="454025"/>
            </p:xfrm>
            <a:graphic>
              <a:graphicData uri="http://schemas.openxmlformats.org/presentationml/2006/ole">
                <p:oleObj spid="_x0000_s3080" name="Equation" r:id="rId7" imgW="609480" imgH="215640" progId="Equation.3">
                  <p:embed/>
                </p:oleObj>
              </a:graphicData>
            </a:graphic>
          </p:graphicFrame>
        </p:grpSp>
        <p:graphicFrame>
          <p:nvGraphicFramePr>
            <p:cNvPr id="14" name="Object 11"/>
            <p:cNvGraphicFramePr>
              <a:graphicFrameLocks noChangeAspect="1"/>
            </p:cNvGraphicFramePr>
            <p:nvPr/>
          </p:nvGraphicFramePr>
          <p:xfrm>
            <a:off x="2786050" y="1428736"/>
            <a:ext cx="2703513" cy="506412"/>
          </p:xfrm>
          <a:graphic>
            <a:graphicData uri="http://schemas.openxmlformats.org/presentationml/2006/ole">
              <p:oleObj spid="_x0000_s3081" name="Equation" r:id="rId8" imgW="1523880" imgH="241200" progId="Equation.3">
                <p:embed/>
              </p:oleObj>
            </a:graphicData>
          </a:graphic>
        </p:graphicFrame>
      </p:grpSp>
      <p:graphicFrame>
        <p:nvGraphicFramePr>
          <p:cNvPr id="26" name="Object 12"/>
          <p:cNvGraphicFramePr>
            <a:graphicFrameLocks noChangeAspect="1"/>
          </p:cNvGraphicFramePr>
          <p:nvPr/>
        </p:nvGraphicFramePr>
        <p:xfrm>
          <a:off x="4786314" y="3000372"/>
          <a:ext cx="339725" cy="428625"/>
        </p:xfrm>
        <a:graphic>
          <a:graphicData uri="http://schemas.openxmlformats.org/presentationml/2006/ole">
            <p:oleObj spid="_x0000_s3087" name="Equation" r:id="rId9" imgW="152280" imgH="203040" progId="Equation.3">
              <p:embed/>
            </p:oleObj>
          </a:graphicData>
        </a:graphic>
      </p:graphicFrame>
      <p:graphicFrame>
        <p:nvGraphicFramePr>
          <p:cNvPr id="3088" name="Object 16"/>
          <p:cNvGraphicFramePr>
            <a:graphicFrameLocks noChangeAspect="1"/>
          </p:cNvGraphicFramePr>
          <p:nvPr/>
        </p:nvGraphicFramePr>
        <p:xfrm>
          <a:off x="1000100" y="3000372"/>
          <a:ext cx="1571636" cy="482600"/>
        </p:xfrm>
        <a:graphic>
          <a:graphicData uri="http://schemas.openxmlformats.org/presentationml/2006/ole">
            <p:oleObj spid="_x0000_s3088" name="Equation" r:id="rId10" imgW="825480" imgH="228600" progId="Equation.3">
              <p:embed/>
            </p:oleObj>
          </a:graphicData>
        </a:graphic>
      </p:graphicFrame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7000892" y="4500570"/>
          <a:ext cx="566738" cy="481013"/>
        </p:xfrm>
        <a:graphic>
          <a:graphicData uri="http://schemas.openxmlformats.org/presentationml/2006/ole">
            <p:oleObj spid="_x0000_s3089" name="Equation" r:id="rId11" imgW="253800" imgH="228600" progId="Equation.3">
              <p:embed/>
            </p:oleObj>
          </a:graphicData>
        </a:graphic>
      </p:graphicFrame>
      <p:graphicFrame>
        <p:nvGraphicFramePr>
          <p:cNvPr id="3090" name="Object 18"/>
          <p:cNvGraphicFramePr>
            <a:graphicFrameLocks noChangeAspect="1"/>
          </p:cNvGraphicFramePr>
          <p:nvPr/>
        </p:nvGraphicFramePr>
        <p:xfrm>
          <a:off x="5572132" y="4500570"/>
          <a:ext cx="339725" cy="428625"/>
        </p:xfrm>
        <a:graphic>
          <a:graphicData uri="http://schemas.openxmlformats.org/presentationml/2006/ole">
            <p:oleObj spid="_x0000_s3090" name="Equation" r:id="rId12" imgW="152280" imgH="203040" progId="Equation.3">
              <p:embed/>
            </p:oleObj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14282" y="5072074"/>
            <a:ext cx="821537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وحيث أن                      على وجه العموم فإن عملية تحصيل الدوال ليست </a:t>
            </a:r>
          </a:p>
          <a:p>
            <a:endParaRPr lang="ar-SA" sz="2400" dirty="0" smtClean="0"/>
          </a:p>
          <a:p>
            <a:r>
              <a:rPr lang="ar-SA" sz="2400" dirty="0" smtClean="0"/>
              <a:t>ابدالية. إذاً             </a:t>
            </a:r>
            <a:r>
              <a:rPr lang="ar-SA" sz="2400" b="1" dirty="0" smtClean="0"/>
              <a:t>زمرة ليست ابدالية </a:t>
            </a:r>
            <a:r>
              <a:rPr lang="ar-SA" sz="2400" dirty="0" smtClean="0"/>
              <a:t>مع عملية التحصيل.    </a:t>
            </a:r>
            <a:endParaRPr lang="ar-SA" sz="2400" dirty="0"/>
          </a:p>
        </p:txBody>
      </p:sp>
      <p:graphicFrame>
        <p:nvGraphicFramePr>
          <p:cNvPr id="3091" name="Object 19"/>
          <p:cNvGraphicFramePr>
            <a:graphicFrameLocks noChangeAspect="1"/>
          </p:cNvGraphicFramePr>
          <p:nvPr/>
        </p:nvGraphicFramePr>
        <p:xfrm>
          <a:off x="5572132" y="5072074"/>
          <a:ext cx="1811338" cy="428625"/>
        </p:xfrm>
        <a:graphic>
          <a:graphicData uri="http://schemas.openxmlformats.org/presentationml/2006/ole">
            <p:oleObj spid="_x0000_s3091" name="Equation" r:id="rId13" imgW="812520" imgH="203040" progId="Equation.3">
              <p:embed/>
            </p:oleObj>
          </a:graphicData>
        </a:graphic>
      </p:graphicFrame>
      <p:graphicFrame>
        <p:nvGraphicFramePr>
          <p:cNvPr id="31" name="Object 3"/>
          <p:cNvGraphicFramePr>
            <a:graphicFrameLocks noChangeAspect="1"/>
          </p:cNvGraphicFramePr>
          <p:nvPr/>
        </p:nvGraphicFramePr>
        <p:xfrm>
          <a:off x="6357950" y="5786454"/>
          <a:ext cx="943417" cy="454025"/>
        </p:xfrm>
        <a:graphic>
          <a:graphicData uri="http://schemas.openxmlformats.org/presentationml/2006/ole">
            <p:oleObj spid="_x0000_s3092" name="Equation" r:id="rId14" imgW="36828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14348" y="571480"/>
            <a:ext cx="7929618" cy="3847207"/>
            <a:chOff x="714348" y="571480"/>
            <a:chExt cx="7929618" cy="3847207"/>
          </a:xfrm>
        </p:grpSpPr>
        <p:sp>
          <p:nvSpPr>
            <p:cNvPr id="3" name="TextBox 2"/>
            <p:cNvSpPr txBox="1"/>
            <p:nvPr/>
          </p:nvSpPr>
          <p:spPr>
            <a:xfrm>
              <a:off x="714348" y="571480"/>
              <a:ext cx="7929618" cy="38472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تعريف4-2:</a:t>
              </a:r>
              <a:endParaRPr lang="ar-SA" sz="2400" b="1" dirty="0" smtClean="0"/>
            </a:p>
            <a:p>
              <a:r>
                <a:rPr lang="ar-SA" sz="2400" dirty="0" smtClean="0"/>
                <a:t>مجموعة التباديل المعرفة على المجموعة                          تسمى </a:t>
              </a:r>
              <a:r>
                <a:rPr lang="ar-SA" sz="2400" b="1" dirty="0" smtClean="0"/>
                <a:t>زمرة </a:t>
              </a:r>
            </a:p>
            <a:p>
              <a:endParaRPr lang="ar-SA" sz="2400" dirty="0" smtClean="0"/>
            </a:p>
            <a:p>
              <a:r>
                <a:rPr lang="ar-SA" sz="2400" b="1" dirty="0" smtClean="0"/>
                <a:t>التماثل</a:t>
              </a:r>
              <a:r>
                <a:rPr lang="ar-SA" sz="2400" dirty="0" smtClean="0"/>
                <a:t> ويُرمز لها بالرمز     ، ونكتب أي تبديلة               بالشكل التالي:</a:t>
              </a:r>
            </a:p>
            <a:p>
              <a:endParaRPr lang="ar-SA" sz="2400" dirty="0" smtClean="0"/>
            </a:p>
            <a:p>
              <a:endParaRPr lang="ar-SA" sz="2400" dirty="0" smtClean="0"/>
            </a:p>
            <a:p>
              <a:endParaRPr lang="ar-SA" sz="2400" dirty="0" smtClean="0"/>
            </a:p>
            <a:p>
              <a:endParaRPr lang="ar-SA" sz="2400" dirty="0" smtClean="0"/>
            </a:p>
            <a:p>
              <a:r>
                <a:rPr lang="ar-SA" sz="2400" dirty="0" smtClean="0"/>
                <a:t>حيث              هي صورة العنصر                           .  </a:t>
              </a:r>
            </a:p>
            <a:p>
              <a:r>
                <a:rPr lang="ar-SA" sz="2400" dirty="0" smtClean="0"/>
                <a:t>    </a:t>
              </a:r>
              <a:endParaRPr lang="ar-SA" sz="2800" dirty="0"/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/>
          </p:nvGraphicFramePr>
          <p:xfrm>
            <a:off x="2571736" y="1000108"/>
            <a:ext cx="2073275" cy="454025"/>
          </p:xfrm>
          <a:graphic>
            <a:graphicData uri="http://schemas.openxmlformats.org/presentationml/2006/ole">
              <p:oleObj spid="_x0000_s17410" name="Equation" r:id="rId3" imgW="876240" imgH="215640" progId="Equation.3">
                <p:embed/>
              </p:oleObj>
            </a:graphicData>
          </a:graphic>
        </p:graphicFrame>
        <p:graphicFrame>
          <p:nvGraphicFramePr>
            <p:cNvPr id="6" name="Object 12"/>
            <p:cNvGraphicFramePr>
              <a:graphicFrameLocks noChangeAspect="1"/>
            </p:cNvGraphicFramePr>
            <p:nvPr/>
          </p:nvGraphicFramePr>
          <p:xfrm>
            <a:off x="5715008" y="1714488"/>
            <a:ext cx="455612" cy="479425"/>
          </p:xfrm>
          <a:graphic>
            <a:graphicData uri="http://schemas.openxmlformats.org/presentationml/2006/ole">
              <p:oleObj spid="_x0000_s17411" name="Equation" r:id="rId4" imgW="177480" imgH="228600" progId="Equation.3">
                <p:embed/>
              </p:oleObj>
            </a:graphicData>
          </a:graphic>
        </p:graphicFrame>
        <p:graphicFrame>
          <p:nvGraphicFramePr>
            <p:cNvPr id="17412" name="Object 4"/>
            <p:cNvGraphicFramePr>
              <a:graphicFrameLocks noChangeAspect="1"/>
            </p:cNvGraphicFramePr>
            <p:nvPr/>
          </p:nvGraphicFramePr>
          <p:xfrm>
            <a:off x="2786050" y="1714488"/>
            <a:ext cx="1106488" cy="479425"/>
          </p:xfrm>
          <a:graphic>
            <a:graphicData uri="http://schemas.openxmlformats.org/presentationml/2006/ole">
              <p:oleObj spid="_x0000_s17412" name="Equation" r:id="rId5" imgW="431640" imgH="228600" progId="Equation.3">
                <p:embed/>
              </p:oleObj>
            </a:graphicData>
          </a:graphic>
        </p:graphicFrame>
        <p:graphicFrame>
          <p:nvGraphicFramePr>
            <p:cNvPr id="17413" name="Object 5"/>
            <p:cNvGraphicFramePr>
              <a:graphicFrameLocks noChangeAspect="1"/>
            </p:cNvGraphicFramePr>
            <p:nvPr/>
          </p:nvGraphicFramePr>
          <p:xfrm>
            <a:off x="2500298" y="2428868"/>
            <a:ext cx="4751403" cy="957263"/>
          </p:xfrm>
          <a:graphic>
            <a:graphicData uri="http://schemas.openxmlformats.org/presentationml/2006/ole">
              <p:oleObj spid="_x0000_s17413" name="Equation" r:id="rId6" imgW="2158920" imgH="457200" progId="Equation.3">
                <p:embed/>
              </p:oleObj>
            </a:graphicData>
          </a:graphic>
        </p:graphicFrame>
        <p:graphicFrame>
          <p:nvGraphicFramePr>
            <p:cNvPr id="17414" name="Object 6"/>
            <p:cNvGraphicFramePr>
              <a:graphicFrameLocks noChangeAspect="1"/>
            </p:cNvGraphicFramePr>
            <p:nvPr/>
          </p:nvGraphicFramePr>
          <p:xfrm>
            <a:off x="7053263" y="3584575"/>
            <a:ext cx="715962" cy="452438"/>
          </p:xfrm>
          <a:graphic>
            <a:graphicData uri="http://schemas.openxmlformats.org/presentationml/2006/ole">
              <p:oleObj spid="_x0000_s17414" name="Equation" r:id="rId7" imgW="279360" imgH="215640" progId="Equation.3">
                <p:embed/>
              </p:oleObj>
            </a:graphicData>
          </a:graphic>
        </p:graphicFrame>
        <p:graphicFrame>
          <p:nvGraphicFramePr>
            <p:cNvPr id="17415" name="Object 7"/>
            <p:cNvGraphicFramePr>
              <a:graphicFrameLocks noChangeAspect="1"/>
            </p:cNvGraphicFramePr>
            <p:nvPr/>
          </p:nvGraphicFramePr>
          <p:xfrm>
            <a:off x="2786050" y="3571876"/>
            <a:ext cx="2246312" cy="452438"/>
          </p:xfrm>
          <a:graphic>
            <a:graphicData uri="http://schemas.openxmlformats.org/presentationml/2006/ole">
              <p:oleObj spid="_x0000_s17415" name="Equation" r:id="rId8" imgW="876240" imgH="215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500042"/>
            <a:ext cx="7929618" cy="42780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ملاحظات4-3:</a:t>
            </a:r>
            <a:endParaRPr lang="ar-SA" sz="2400" b="1" dirty="0" smtClean="0"/>
          </a:p>
          <a:p>
            <a:r>
              <a:rPr lang="ar-SA" sz="2400" dirty="0" smtClean="0"/>
              <a:t>1- إذا كانت </a:t>
            </a:r>
            <a:endParaRPr lang="ar-SA" sz="2400" b="1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r>
              <a:rPr lang="ar-SA" sz="2400" dirty="0" smtClean="0"/>
              <a:t>فإن</a:t>
            </a:r>
          </a:p>
          <a:p>
            <a:endParaRPr lang="ar-SA" sz="2400" dirty="0" smtClean="0"/>
          </a:p>
          <a:p>
            <a:endParaRPr lang="ar-SA" sz="2800" dirty="0"/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2214546" y="1071546"/>
          <a:ext cx="4633929" cy="957263"/>
        </p:xfrm>
        <a:graphic>
          <a:graphicData uri="http://schemas.openxmlformats.org/presentationml/2006/ole">
            <p:oleObj spid="_x0000_s18437" name="Equation" r:id="rId3" imgW="2438280" imgH="45720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2214546" y="2214554"/>
          <a:ext cx="4865687" cy="957262"/>
        </p:xfrm>
        <a:graphic>
          <a:graphicData uri="http://schemas.openxmlformats.org/presentationml/2006/ole">
            <p:oleObj spid="_x0000_s18440" name="Equation" r:id="rId4" imgW="2450880" imgH="457200" progId="Equation.3">
              <p:embed/>
            </p:oleObj>
          </a:graphicData>
        </a:graphic>
      </p:graphicFrame>
      <p:graphicFrame>
        <p:nvGraphicFramePr>
          <p:cNvPr id="13" name="Object 5"/>
          <p:cNvGraphicFramePr>
            <a:graphicFrameLocks noChangeAspect="1"/>
          </p:cNvGraphicFramePr>
          <p:nvPr/>
        </p:nvGraphicFramePr>
        <p:xfrm>
          <a:off x="1285852" y="3214686"/>
          <a:ext cx="6500857" cy="957263"/>
        </p:xfrm>
        <a:graphic>
          <a:graphicData uri="http://schemas.openxmlformats.org/presentationml/2006/ole">
            <p:oleObj spid="_x0000_s18441" name="Equation" r:id="rId5" imgW="3441600" imgH="457200" progId="Equation.3">
              <p:embed/>
            </p:oleObj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1214414" y="4357694"/>
            <a:ext cx="7286676" cy="1938992"/>
            <a:chOff x="1071538" y="5000636"/>
            <a:chExt cx="7286676" cy="1938992"/>
          </a:xfrm>
        </p:grpSpPr>
        <p:sp>
          <p:nvSpPr>
            <p:cNvPr id="14" name="TextBox 13"/>
            <p:cNvSpPr txBox="1"/>
            <p:nvPr/>
          </p:nvSpPr>
          <p:spPr>
            <a:xfrm>
              <a:off x="1071538" y="5000636"/>
              <a:ext cx="7286676" cy="1938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2- يكون         هو معكوس      وذلك بعكس اتجاه الأسهم أي أن</a:t>
              </a:r>
            </a:p>
            <a:p>
              <a:endParaRPr lang="ar-SA" sz="2400" dirty="0" smtClean="0"/>
            </a:p>
            <a:p>
              <a:endParaRPr lang="ar-SA" sz="2400" dirty="0" smtClean="0"/>
            </a:p>
            <a:p>
              <a:endParaRPr lang="ar-SA" sz="2400" dirty="0" smtClean="0"/>
            </a:p>
            <a:p>
              <a:r>
                <a:rPr lang="ar-SA" sz="2400" dirty="0" smtClean="0"/>
                <a:t>ثم نرتب الأعمدة طبقاً لترتيب الصف الأول تصاعدياً.</a:t>
              </a:r>
              <a:endParaRPr lang="ar-SA" sz="2400" dirty="0"/>
            </a:p>
          </p:txBody>
        </p:sp>
        <p:graphicFrame>
          <p:nvGraphicFramePr>
            <p:cNvPr id="18442" name="Object 10"/>
            <p:cNvGraphicFramePr>
              <a:graphicFrameLocks noChangeAspect="1"/>
            </p:cNvGraphicFramePr>
            <p:nvPr/>
          </p:nvGraphicFramePr>
          <p:xfrm>
            <a:off x="6715140" y="5000636"/>
            <a:ext cx="619125" cy="425450"/>
          </p:xfrm>
          <a:graphic>
            <a:graphicData uri="http://schemas.openxmlformats.org/presentationml/2006/ole">
              <p:oleObj spid="_x0000_s18442" name="Equation" r:id="rId6" imgW="241200" imgH="203040" progId="Equation.3">
                <p:embed/>
              </p:oleObj>
            </a:graphicData>
          </a:graphic>
        </p:graphicFrame>
        <p:graphicFrame>
          <p:nvGraphicFramePr>
            <p:cNvPr id="18443" name="Object 11"/>
            <p:cNvGraphicFramePr>
              <a:graphicFrameLocks noChangeAspect="1"/>
            </p:cNvGraphicFramePr>
            <p:nvPr/>
          </p:nvGraphicFramePr>
          <p:xfrm>
            <a:off x="5143504" y="5072074"/>
            <a:ext cx="390525" cy="292100"/>
          </p:xfrm>
          <a:graphic>
            <a:graphicData uri="http://schemas.openxmlformats.org/presentationml/2006/ole">
              <p:oleObj spid="_x0000_s18443" name="Equation" r:id="rId7" imgW="152280" imgH="139680" progId="Equation.3">
                <p:embed/>
              </p:oleObj>
            </a:graphicData>
          </a:graphic>
        </p:graphicFrame>
        <p:graphicFrame>
          <p:nvGraphicFramePr>
            <p:cNvPr id="18445" name="Object 13"/>
            <p:cNvGraphicFramePr>
              <a:graphicFrameLocks noChangeAspect="1"/>
            </p:cNvGraphicFramePr>
            <p:nvPr/>
          </p:nvGraphicFramePr>
          <p:xfrm>
            <a:off x="2357422" y="5572140"/>
            <a:ext cx="4827588" cy="957262"/>
          </p:xfrm>
          <a:graphic>
            <a:graphicData uri="http://schemas.openxmlformats.org/presentationml/2006/ole">
              <p:oleObj spid="_x0000_s18445" name="Equation" r:id="rId8" imgW="2539800" imgH="4572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24" y="357166"/>
            <a:ext cx="778674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عدد عناصرالمجموعة         هو      ونكتب                .</a:t>
            </a:r>
            <a:endParaRPr lang="ar-SA" sz="2400" dirty="0"/>
          </a:p>
        </p:txBody>
      </p:sp>
      <p:graphicFrame>
        <p:nvGraphicFramePr>
          <p:cNvPr id="4" name="Object 12"/>
          <p:cNvGraphicFramePr>
            <a:graphicFrameLocks noChangeAspect="1"/>
          </p:cNvGraphicFramePr>
          <p:nvPr/>
        </p:nvGraphicFramePr>
        <p:xfrm>
          <a:off x="5500694" y="357166"/>
          <a:ext cx="455612" cy="479425"/>
        </p:xfrm>
        <a:graphic>
          <a:graphicData uri="http://schemas.openxmlformats.org/presentationml/2006/ole">
            <p:oleObj spid="_x0000_s19458" name="Equation" r:id="rId3" imgW="177480" imgH="228600" progId="Equation.3">
              <p:embed/>
            </p:oleObj>
          </a:graphicData>
        </a:graphic>
      </p:graphicFrame>
      <p:graphicFrame>
        <p:nvGraphicFramePr>
          <p:cNvPr id="6" name="Object 12"/>
          <p:cNvGraphicFramePr>
            <a:graphicFrameLocks noChangeAspect="1"/>
          </p:cNvGraphicFramePr>
          <p:nvPr/>
        </p:nvGraphicFramePr>
        <p:xfrm>
          <a:off x="4643438" y="357166"/>
          <a:ext cx="390525" cy="373062"/>
        </p:xfrm>
        <a:graphic>
          <a:graphicData uri="http://schemas.openxmlformats.org/presentationml/2006/ole">
            <p:oleObj spid="_x0000_s19459" name="Equation" r:id="rId4" imgW="152280" imgH="177480" progId="Equation.3">
              <p:embed/>
            </p:oleObj>
          </a:graphicData>
        </a:graphic>
      </p:graphicFrame>
      <p:graphicFrame>
        <p:nvGraphicFramePr>
          <p:cNvPr id="7" name="Object 12"/>
          <p:cNvGraphicFramePr>
            <a:graphicFrameLocks noChangeAspect="1"/>
          </p:cNvGraphicFramePr>
          <p:nvPr/>
        </p:nvGraphicFramePr>
        <p:xfrm>
          <a:off x="2643174" y="285728"/>
          <a:ext cx="1268412" cy="533400"/>
        </p:xfrm>
        <a:graphic>
          <a:graphicData uri="http://schemas.openxmlformats.org/presentationml/2006/ole">
            <p:oleObj spid="_x0000_s19460" name="Equation" r:id="rId5" imgW="495000" imgH="253800" progId="Equation.3">
              <p:embed/>
            </p:oleObj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785786" y="1000108"/>
            <a:ext cx="7929618" cy="2010430"/>
            <a:chOff x="785786" y="1214422"/>
            <a:chExt cx="7929618" cy="2010430"/>
          </a:xfrm>
        </p:grpSpPr>
        <p:sp>
          <p:nvSpPr>
            <p:cNvPr id="8" name="TextBox 7"/>
            <p:cNvSpPr txBox="1"/>
            <p:nvPr/>
          </p:nvSpPr>
          <p:spPr>
            <a:xfrm>
              <a:off x="785786" y="1285860"/>
              <a:ext cx="7929618" cy="1938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4- إذا كانت              فإن              ومن ثم فإن                حيث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                               أو نكتب               ، ونجد أن                ومن ثم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      زمرة ابدالية.                 </a:t>
              </a:r>
              <a:endParaRPr lang="ar-SA" sz="2400" dirty="0"/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6286512" y="1285860"/>
            <a:ext cx="1111250" cy="454025"/>
          </p:xfrm>
          <a:graphic>
            <a:graphicData uri="http://schemas.openxmlformats.org/presentationml/2006/ole">
              <p:oleObj spid="_x0000_s19461" name="Equation" r:id="rId6" imgW="469800" imgH="215640" progId="Equation.3">
                <p:embed/>
              </p:oleObj>
            </a:graphicData>
          </a:graphic>
        </p:graphicFrame>
        <p:graphicFrame>
          <p:nvGraphicFramePr>
            <p:cNvPr id="19462" name="Object 6"/>
            <p:cNvGraphicFramePr>
              <a:graphicFrameLocks noChangeAspect="1"/>
            </p:cNvGraphicFramePr>
            <p:nvPr/>
          </p:nvGraphicFramePr>
          <p:xfrm>
            <a:off x="4857752" y="1214422"/>
            <a:ext cx="1073150" cy="533400"/>
          </p:xfrm>
          <a:graphic>
            <a:graphicData uri="http://schemas.openxmlformats.org/presentationml/2006/ole">
              <p:oleObj spid="_x0000_s19462" name="Equation" r:id="rId7" imgW="419040" imgH="253800" progId="Equation.3">
                <p:embed/>
              </p:oleObj>
            </a:graphicData>
          </a:graphic>
        </p:graphicFrame>
        <p:graphicFrame>
          <p:nvGraphicFramePr>
            <p:cNvPr id="19464" name="Object 8"/>
            <p:cNvGraphicFramePr>
              <a:graphicFrameLocks noChangeAspect="1"/>
            </p:cNvGraphicFramePr>
            <p:nvPr/>
          </p:nvGraphicFramePr>
          <p:xfrm>
            <a:off x="2428860" y="1285860"/>
            <a:ext cx="1270000" cy="452437"/>
          </p:xfrm>
          <a:graphic>
            <a:graphicData uri="http://schemas.openxmlformats.org/presentationml/2006/ole">
              <p:oleObj spid="_x0000_s19464" name="Equation" r:id="rId8" imgW="495000" imgH="215640" progId="Equation.3">
                <p:embed/>
              </p:oleObj>
            </a:graphicData>
          </a:graphic>
        </p:graphicFrame>
        <p:graphicFrame>
          <p:nvGraphicFramePr>
            <p:cNvPr id="19465" name="Object 9"/>
            <p:cNvGraphicFramePr>
              <a:graphicFrameLocks noChangeAspect="1"/>
            </p:cNvGraphicFramePr>
            <p:nvPr/>
          </p:nvGraphicFramePr>
          <p:xfrm>
            <a:off x="6072198" y="2071678"/>
            <a:ext cx="2357454" cy="425450"/>
          </p:xfrm>
          <a:graphic>
            <a:graphicData uri="http://schemas.openxmlformats.org/presentationml/2006/ole">
              <p:oleObj spid="_x0000_s19465" name="Equation" r:id="rId9" imgW="1130040" imgH="203040" progId="Equation.3">
                <p:embed/>
              </p:oleObj>
            </a:graphicData>
          </a:graphic>
        </p:graphicFrame>
        <p:graphicFrame>
          <p:nvGraphicFramePr>
            <p:cNvPr id="19466" name="Object 10"/>
            <p:cNvGraphicFramePr>
              <a:graphicFrameLocks noChangeAspect="1"/>
            </p:cNvGraphicFramePr>
            <p:nvPr/>
          </p:nvGraphicFramePr>
          <p:xfrm>
            <a:off x="4000496" y="1785926"/>
            <a:ext cx="1171575" cy="958850"/>
          </p:xfrm>
          <a:graphic>
            <a:graphicData uri="http://schemas.openxmlformats.org/presentationml/2006/ole">
              <p:oleObj spid="_x0000_s19466" name="Equation" r:id="rId10" imgW="457200" imgH="457200" progId="Equation.3">
                <p:embed/>
              </p:oleObj>
            </a:graphicData>
          </a:graphic>
        </p:graphicFrame>
        <p:graphicFrame>
          <p:nvGraphicFramePr>
            <p:cNvPr id="19467" name="Object 11"/>
            <p:cNvGraphicFramePr>
              <a:graphicFrameLocks noChangeAspect="1"/>
            </p:cNvGraphicFramePr>
            <p:nvPr/>
          </p:nvGraphicFramePr>
          <p:xfrm>
            <a:off x="1785918" y="2143116"/>
            <a:ext cx="1301750" cy="292100"/>
          </p:xfrm>
          <a:graphic>
            <a:graphicData uri="http://schemas.openxmlformats.org/presentationml/2006/ole">
              <p:oleObj spid="_x0000_s19467" name="Equation" r:id="rId11" imgW="507960" imgH="139680" progId="Equation.3">
                <p:embed/>
              </p:oleObj>
            </a:graphicData>
          </a:graphic>
        </p:graphicFrame>
        <p:graphicFrame>
          <p:nvGraphicFramePr>
            <p:cNvPr id="19468" name="Object 12"/>
            <p:cNvGraphicFramePr>
              <a:graphicFrameLocks noChangeAspect="1"/>
            </p:cNvGraphicFramePr>
            <p:nvPr/>
          </p:nvGraphicFramePr>
          <p:xfrm>
            <a:off x="8143900" y="2714620"/>
            <a:ext cx="423863" cy="452438"/>
          </p:xfrm>
          <a:graphic>
            <a:graphicData uri="http://schemas.openxmlformats.org/presentationml/2006/ole">
              <p:oleObj spid="_x0000_s19468" name="Equation" r:id="rId12" imgW="164880" imgH="215640" progId="Equation.3">
                <p:embed/>
              </p:oleObj>
            </a:graphicData>
          </a:graphic>
        </p:graphicFrame>
      </p:grpSp>
      <p:grpSp>
        <p:nvGrpSpPr>
          <p:cNvPr id="18" name="Group 17"/>
          <p:cNvGrpSpPr/>
          <p:nvPr/>
        </p:nvGrpSpPr>
        <p:grpSpPr>
          <a:xfrm>
            <a:off x="642910" y="3071810"/>
            <a:ext cx="7929618" cy="2749094"/>
            <a:chOff x="785786" y="1214422"/>
            <a:chExt cx="7929618" cy="2749094"/>
          </a:xfrm>
        </p:grpSpPr>
        <p:sp>
          <p:nvSpPr>
            <p:cNvPr id="19" name="TextBox 18"/>
            <p:cNvSpPr txBox="1"/>
            <p:nvPr/>
          </p:nvSpPr>
          <p:spPr>
            <a:xfrm>
              <a:off x="785786" y="1285860"/>
              <a:ext cx="7929618" cy="267765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5- إذا كانت                 فإن              ومن ثم فإن                       حيث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                                             ، ونجد أن           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              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ويمكن كتابة جدول الضرب للزمرة      كالآتي  </a:t>
              </a:r>
            </a:p>
          </p:txBody>
        </p:sp>
        <p:graphicFrame>
          <p:nvGraphicFramePr>
            <p:cNvPr id="20" name="Object 19"/>
            <p:cNvGraphicFramePr>
              <a:graphicFrameLocks noChangeAspect="1"/>
            </p:cNvGraphicFramePr>
            <p:nvPr/>
          </p:nvGraphicFramePr>
          <p:xfrm>
            <a:off x="6072198" y="1285860"/>
            <a:ext cx="1319203" cy="454025"/>
          </p:xfrm>
          <a:graphic>
            <a:graphicData uri="http://schemas.openxmlformats.org/presentationml/2006/ole">
              <p:oleObj spid="_x0000_s19470" name="Equation" r:id="rId13" imgW="583920" imgH="215640" progId="Equation.3">
                <p:embed/>
              </p:oleObj>
            </a:graphicData>
          </a:graphic>
        </p:graphicFrame>
        <p:graphicFrame>
          <p:nvGraphicFramePr>
            <p:cNvPr id="21" name="Object 6"/>
            <p:cNvGraphicFramePr>
              <a:graphicFrameLocks noChangeAspect="1"/>
            </p:cNvGraphicFramePr>
            <p:nvPr/>
          </p:nvGraphicFramePr>
          <p:xfrm>
            <a:off x="4578351" y="1214422"/>
            <a:ext cx="1203325" cy="533400"/>
          </p:xfrm>
          <a:graphic>
            <a:graphicData uri="http://schemas.openxmlformats.org/presentationml/2006/ole">
              <p:oleObj spid="_x0000_s19471" name="Equation" r:id="rId14" imgW="469800" imgH="253800" progId="Equation.3">
                <p:embed/>
              </p:oleObj>
            </a:graphicData>
          </a:graphic>
        </p:graphicFrame>
        <p:graphicFrame>
          <p:nvGraphicFramePr>
            <p:cNvPr id="22" name="Object 8"/>
            <p:cNvGraphicFramePr>
              <a:graphicFrameLocks noChangeAspect="1"/>
            </p:cNvGraphicFramePr>
            <p:nvPr/>
          </p:nvGraphicFramePr>
          <p:xfrm>
            <a:off x="1714480" y="1285860"/>
            <a:ext cx="1693863" cy="452437"/>
          </p:xfrm>
          <a:graphic>
            <a:graphicData uri="http://schemas.openxmlformats.org/presentationml/2006/ole">
              <p:oleObj spid="_x0000_s19472" name="Equation" r:id="rId15" imgW="660240" imgH="215640" progId="Equation.3">
                <p:embed/>
              </p:oleObj>
            </a:graphicData>
          </a:graphic>
        </p:graphicFrame>
        <p:graphicFrame>
          <p:nvGraphicFramePr>
            <p:cNvPr id="24" name="Object 10"/>
            <p:cNvGraphicFramePr>
              <a:graphicFrameLocks noChangeAspect="1"/>
            </p:cNvGraphicFramePr>
            <p:nvPr/>
          </p:nvGraphicFramePr>
          <p:xfrm>
            <a:off x="4857752" y="1785926"/>
            <a:ext cx="3644900" cy="958850"/>
          </p:xfrm>
          <a:graphic>
            <a:graphicData uri="http://schemas.openxmlformats.org/presentationml/2006/ole">
              <p:oleObj spid="_x0000_s19474" name="Equation" r:id="rId16" imgW="1422360" imgH="457200" progId="Equation.3">
                <p:embed/>
              </p:oleObj>
            </a:graphicData>
          </a:graphic>
        </p:graphicFrame>
        <p:graphicFrame>
          <p:nvGraphicFramePr>
            <p:cNvPr id="25" name="Object 11"/>
            <p:cNvGraphicFramePr>
              <a:graphicFrameLocks noChangeAspect="1"/>
            </p:cNvGraphicFramePr>
            <p:nvPr/>
          </p:nvGraphicFramePr>
          <p:xfrm>
            <a:off x="2357422" y="2714620"/>
            <a:ext cx="5467350" cy="346075"/>
          </p:xfrm>
          <a:graphic>
            <a:graphicData uri="http://schemas.openxmlformats.org/presentationml/2006/ole">
              <p:oleObj spid="_x0000_s19475" name="Equation" r:id="rId17" imgW="2133360" imgH="164880" progId="Equation.3">
                <p:embed/>
              </p:oleObj>
            </a:graphicData>
          </a:graphic>
        </p:graphicFrame>
        <p:graphicFrame>
          <p:nvGraphicFramePr>
            <p:cNvPr id="26" name="Object 12"/>
            <p:cNvGraphicFramePr>
              <a:graphicFrameLocks noChangeAspect="1"/>
            </p:cNvGraphicFramePr>
            <p:nvPr/>
          </p:nvGraphicFramePr>
          <p:xfrm>
            <a:off x="4786314" y="3500438"/>
            <a:ext cx="457200" cy="452438"/>
          </p:xfrm>
          <a:graphic>
            <a:graphicData uri="http://schemas.openxmlformats.org/presentationml/2006/ole">
              <p:oleObj spid="_x0000_s19476" name="Equation" r:id="rId18" imgW="177480" imgH="215640" progId="Equation.3">
                <p:embed/>
              </p:oleObj>
            </a:graphicData>
          </a:graphic>
        </p:graphicFrame>
      </p:grpSp>
      <p:grpSp>
        <p:nvGrpSpPr>
          <p:cNvPr id="39" name="Group 38"/>
          <p:cNvGrpSpPr/>
          <p:nvPr/>
        </p:nvGrpSpPr>
        <p:grpSpPr>
          <a:xfrm>
            <a:off x="1285852" y="4857736"/>
            <a:ext cx="2000264" cy="1714536"/>
            <a:chOff x="3214678" y="2357430"/>
            <a:chExt cx="2286016" cy="2000264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3214678" y="2928934"/>
              <a:ext cx="22860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2786050" y="3357562"/>
              <a:ext cx="20002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2" name="Object 41"/>
            <p:cNvGraphicFramePr>
              <a:graphicFrameLocks noChangeAspect="1"/>
            </p:cNvGraphicFramePr>
            <p:nvPr/>
          </p:nvGraphicFramePr>
          <p:xfrm>
            <a:off x="3368919" y="2527836"/>
            <a:ext cx="177800" cy="222247"/>
          </p:xfrm>
          <a:graphic>
            <a:graphicData uri="http://schemas.openxmlformats.org/presentationml/2006/ole">
              <p:oleObj spid="_x0000_s19486" name="Equation" r:id="rId19" imgW="101520" imgH="101520" progId="Equation.3">
                <p:embed/>
              </p:oleObj>
            </a:graphicData>
          </a:graphic>
        </p:graphicFrame>
        <p:graphicFrame>
          <p:nvGraphicFramePr>
            <p:cNvPr id="43" name="Object 5"/>
            <p:cNvGraphicFramePr>
              <a:graphicFrameLocks noChangeAspect="1"/>
            </p:cNvGraphicFramePr>
            <p:nvPr/>
          </p:nvGraphicFramePr>
          <p:xfrm>
            <a:off x="3374361" y="3742785"/>
            <a:ext cx="266701" cy="305590"/>
          </p:xfrm>
          <a:graphic>
            <a:graphicData uri="http://schemas.openxmlformats.org/presentationml/2006/ole">
              <p:oleObj spid="_x0000_s19487" name="Equation" r:id="rId20" imgW="152280" imgH="139680" progId="Equation.3">
                <p:embed/>
              </p:oleObj>
            </a:graphicData>
          </a:graphic>
        </p:graphicFrame>
        <p:graphicFrame>
          <p:nvGraphicFramePr>
            <p:cNvPr id="44" name="Object 6"/>
            <p:cNvGraphicFramePr>
              <a:graphicFrameLocks noChangeAspect="1"/>
            </p:cNvGraphicFramePr>
            <p:nvPr/>
          </p:nvGraphicFramePr>
          <p:xfrm>
            <a:off x="3439676" y="3113086"/>
            <a:ext cx="201386" cy="305590"/>
          </p:xfrm>
          <a:graphic>
            <a:graphicData uri="http://schemas.openxmlformats.org/presentationml/2006/ole">
              <p:oleObj spid="_x0000_s19488" name="Equation" r:id="rId21" imgW="114120" imgH="139680" progId="Equation.3">
                <p:embed/>
              </p:oleObj>
            </a:graphicData>
          </a:graphic>
        </p:graphicFrame>
        <p:graphicFrame>
          <p:nvGraphicFramePr>
            <p:cNvPr id="45" name="Object 7"/>
            <p:cNvGraphicFramePr>
              <a:graphicFrameLocks noChangeAspect="1"/>
            </p:cNvGraphicFramePr>
            <p:nvPr/>
          </p:nvGraphicFramePr>
          <p:xfrm>
            <a:off x="4796761" y="3755750"/>
            <a:ext cx="201386" cy="305589"/>
          </p:xfrm>
          <a:graphic>
            <a:graphicData uri="http://schemas.openxmlformats.org/presentationml/2006/ole">
              <p:oleObj spid="_x0000_s19489" name="Equation" r:id="rId22" imgW="114120" imgH="139680" progId="Equation.3">
                <p:embed/>
              </p:oleObj>
            </a:graphicData>
          </a:graphic>
        </p:graphicFrame>
        <p:graphicFrame>
          <p:nvGraphicFramePr>
            <p:cNvPr id="46" name="Object 8"/>
            <p:cNvGraphicFramePr>
              <a:graphicFrameLocks noChangeAspect="1"/>
            </p:cNvGraphicFramePr>
            <p:nvPr/>
          </p:nvGraphicFramePr>
          <p:xfrm>
            <a:off x="4081933" y="3113086"/>
            <a:ext cx="201386" cy="305590"/>
          </p:xfrm>
          <a:graphic>
            <a:graphicData uri="http://schemas.openxmlformats.org/presentationml/2006/ole">
              <p:oleObj spid="_x0000_s19490" name="Equation" r:id="rId23" imgW="114120" imgH="139680" progId="Equation.3">
                <p:embed/>
              </p:oleObj>
            </a:graphicData>
          </a:graphic>
        </p:graphicFrame>
        <p:graphicFrame>
          <p:nvGraphicFramePr>
            <p:cNvPr id="47" name="Object 9"/>
            <p:cNvGraphicFramePr>
              <a:graphicFrameLocks noChangeAspect="1"/>
            </p:cNvGraphicFramePr>
            <p:nvPr/>
          </p:nvGraphicFramePr>
          <p:xfrm>
            <a:off x="4011176" y="2470422"/>
            <a:ext cx="199571" cy="305589"/>
          </p:xfrm>
          <a:graphic>
            <a:graphicData uri="http://schemas.openxmlformats.org/presentationml/2006/ole">
              <p:oleObj spid="_x0000_s19491" name="Equation" r:id="rId24" imgW="114120" imgH="139680" progId="Equation.3">
                <p:embed/>
              </p:oleObj>
            </a:graphicData>
          </a:graphic>
        </p:graphicFrame>
        <p:graphicFrame>
          <p:nvGraphicFramePr>
            <p:cNvPr id="48" name="Object 10"/>
            <p:cNvGraphicFramePr>
              <a:graphicFrameLocks noChangeAspect="1"/>
            </p:cNvGraphicFramePr>
            <p:nvPr/>
          </p:nvGraphicFramePr>
          <p:xfrm>
            <a:off x="4729633" y="2457457"/>
            <a:ext cx="268514" cy="305590"/>
          </p:xfrm>
          <a:graphic>
            <a:graphicData uri="http://schemas.openxmlformats.org/presentationml/2006/ole">
              <p:oleObj spid="_x0000_s19492" name="Equation" r:id="rId25" imgW="152280" imgH="139680" progId="Equation.3">
                <p:embed/>
              </p:oleObj>
            </a:graphicData>
          </a:graphic>
        </p:graphicFrame>
        <p:graphicFrame>
          <p:nvGraphicFramePr>
            <p:cNvPr id="49" name="Object 11"/>
            <p:cNvGraphicFramePr>
              <a:graphicFrameLocks noChangeAspect="1"/>
            </p:cNvGraphicFramePr>
            <p:nvPr/>
          </p:nvGraphicFramePr>
          <p:xfrm>
            <a:off x="4729633" y="3100122"/>
            <a:ext cx="268514" cy="305589"/>
          </p:xfrm>
          <a:graphic>
            <a:graphicData uri="http://schemas.openxmlformats.org/presentationml/2006/ole">
              <p:oleObj spid="_x0000_s19493" name="Equation" r:id="rId26" imgW="152280" imgH="139680" progId="Equation.3">
                <p:embed/>
              </p:oleObj>
            </a:graphicData>
          </a:graphic>
        </p:graphicFrame>
        <p:graphicFrame>
          <p:nvGraphicFramePr>
            <p:cNvPr id="50" name="Object 12"/>
            <p:cNvGraphicFramePr>
              <a:graphicFrameLocks noChangeAspect="1"/>
            </p:cNvGraphicFramePr>
            <p:nvPr/>
          </p:nvGraphicFramePr>
          <p:xfrm>
            <a:off x="4016619" y="3742785"/>
            <a:ext cx="266701" cy="305590"/>
          </p:xfrm>
          <a:graphic>
            <a:graphicData uri="http://schemas.openxmlformats.org/presentationml/2006/ole">
              <p:oleObj spid="_x0000_s19494" name="Equation" r:id="rId27" imgW="152280" imgH="1396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14348" y="785794"/>
            <a:ext cx="7929618" cy="4524315"/>
            <a:chOff x="785786" y="1285860"/>
            <a:chExt cx="7929618" cy="4524315"/>
          </a:xfrm>
        </p:grpSpPr>
        <p:sp>
          <p:nvSpPr>
            <p:cNvPr id="4" name="TextBox 3"/>
            <p:cNvSpPr txBox="1"/>
            <p:nvPr/>
          </p:nvSpPr>
          <p:spPr>
            <a:xfrm>
              <a:off x="785786" y="1285860"/>
              <a:ext cx="7929618" cy="452431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6- إذا كانت                    فإن                      ومن ثم فإن                      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                                       حيث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                                            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               </a:t>
              </a:r>
            </a:p>
            <a:p>
              <a:endParaRPr lang="ar-SA" sz="2400" dirty="0" smtClean="0"/>
            </a:p>
            <a:p>
              <a:endParaRPr lang="ar-SA" sz="2400" dirty="0" smtClean="0"/>
            </a:p>
            <a:p>
              <a:endParaRPr lang="ar-SA" sz="2400" dirty="0" smtClean="0"/>
            </a:p>
            <a:p>
              <a:r>
                <a:rPr lang="ar-SA" sz="2400" b="1" dirty="0" smtClean="0"/>
                <a:t>  </a:t>
              </a:r>
              <a:r>
                <a:rPr lang="ar-SA" sz="2400" b="1" u="sng" dirty="0" smtClean="0"/>
                <a:t> تدريب :</a:t>
              </a:r>
            </a:p>
            <a:p>
              <a:r>
                <a:rPr lang="ar-SA" sz="2400" dirty="0" smtClean="0"/>
                <a:t>     اكتبي جدول الضرب للزمرة</a:t>
              </a:r>
            </a:p>
          </p:txBody>
        </p:sp>
      </p:grpSp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88" y="4786313"/>
            <a:ext cx="457200" cy="477837"/>
          </a:xfrm>
          <a:prstGeom prst="rect">
            <a:avLst/>
          </a:prstGeom>
          <a:noFill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38" y="785813"/>
            <a:ext cx="1549400" cy="454025"/>
          </a:xfrm>
          <a:prstGeom prst="rect">
            <a:avLst/>
          </a:prstGeom>
          <a:noFill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75" y="785813"/>
            <a:ext cx="1755775" cy="533400"/>
          </a:xfrm>
          <a:prstGeom prst="rect">
            <a:avLst/>
          </a:prstGeom>
          <a:noFill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0" y="1500188"/>
            <a:ext cx="3192463" cy="479425"/>
          </a:xfrm>
          <a:prstGeom prst="rect">
            <a:avLst/>
          </a:prstGeom>
          <a:noFill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5" y="2000250"/>
            <a:ext cx="7518400" cy="1971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86314" y="428604"/>
            <a:ext cx="27146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مثال توضيحي4-4:</a:t>
            </a:r>
            <a:endParaRPr lang="ar-SA" sz="2800" b="1" dirty="0"/>
          </a:p>
        </p:txBody>
      </p:sp>
      <p:grpSp>
        <p:nvGrpSpPr>
          <p:cNvPr id="9" name="Group 8"/>
          <p:cNvGrpSpPr/>
          <p:nvPr/>
        </p:nvGrpSpPr>
        <p:grpSpPr>
          <a:xfrm>
            <a:off x="500034" y="1428736"/>
            <a:ext cx="7000924" cy="2075576"/>
            <a:chOff x="571472" y="922820"/>
            <a:chExt cx="7000924" cy="2075576"/>
          </a:xfrm>
        </p:grpSpPr>
        <p:sp>
          <p:nvSpPr>
            <p:cNvPr id="6" name="TextBox 5"/>
            <p:cNvSpPr txBox="1"/>
            <p:nvPr/>
          </p:nvSpPr>
          <p:spPr>
            <a:xfrm>
              <a:off x="571472" y="1428736"/>
              <a:ext cx="7000924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إذا كانت                                     فإنها تمثل كدورة بالصورة </a:t>
              </a:r>
            </a:p>
            <a:p>
              <a:endParaRPr lang="ar-SA" sz="2400" dirty="0" smtClean="0"/>
            </a:p>
            <a:p>
              <a:endParaRPr lang="ar-SA" sz="2400" dirty="0" smtClean="0"/>
            </a:p>
            <a:p>
              <a:r>
                <a:rPr lang="ar-SA" sz="2400" dirty="0" smtClean="0"/>
                <a:t>التالية :</a:t>
              </a:r>
              <a:endParaRPr lang="ar-SA" sz="2400" dirty="0"/>
            </a:p>
          </p:txBody>
        </p:sp>
        <p:graphicFrame>
          <p:nvGraphicFramePr>
            <p:cNvPr id="22532" name="Object 4"/>
            <p:cNvGraphicFramePr>
              <a:graphicFrameLocks noChangeAspect="1"/>
            </p:cNvGraphicFramePr>
            <p:nvPr/>
          </p:nvGraphicFramePr>
          <p:xfrm>
            <a:off x="3500431" y="922820"/>
            <a:ext cx="3000396" cy="1425074"/>
          </p:xfrm>
          <a:graphic>
            <a:graphicData uri="http://schemas.openxmlformats.org/presentationml/2006/ole">
              <p:oleObj spid="_x0000_s22532" name="Equation" r:id="rId3" imgW="1307880" imgH="711000" progId="Equation.3">
                <p:embed/>
              </p:oleObj>
            </a:graphicData>
          </a:graphic>
        </p:graphicFrame>
        <p:graphicFrame>
          <p:nvGraphicFramePr>
            <p:cNvPr id="22533" name="Object 5"/>
            <p:cNvGraphicFramePr>
              <a:graphicFrameLocks noChangeAspect="1"/>
            </p:cNvGraphicFramePr>
            <p:nvPr/>
          </p:nvGraphicFramePr>
          <p:xfrm>
            <a:off x="3286125" y="2500313"/>
            <a:ext cx="3440113" cy="452437"/>
          </p:xfrm>
          <a:graphic>
            <a:graphicData uri="http://schemas.openxmlformats.org/presentationml/2006/ole">
              <p:oleObj spid="_x0000_s22533" name="Equation" r:id="rId4" imgW="2031840" imgH="215640" progId="Equation.3">
                <p:embed/>
              </p:oleObj>
            </a:graphicData>
          </a:graphic>
        </p:graphicFrame>
      </p:grpSp>
      <p:grpSp>
        <p:nvGrpSpPr>
          <p:cNvPr id="10" name="Group 9"/>
          <p:cNvGrpSpPr/>
          <p:nvPr/>
        </p:nvGrpSpPr>
        <p:grpSpPr>
          <a:xfrm>
            <a:off x="357158" y="3929066"/>
            <a:ext cx="7500990" cy="1524000"/>
            <a:chOff x="571472" y="1142984"/>
            <a:chExt cx="7000924" cy="1524000"/>
          </a:xfrm>
        </p:grpSpPr>
        <p:sp>
          <p:nvSpPr>
            <p:cNvPr id="11" name="TextBox 10"/>
            <p:cNvSpPr txBox="1"/>
            <p:nvPr/>
          </p:nvSpPr>
          <p:spPr>
            <a:xfrm>
              <a:off x="571472" y="1428736"/>
              <a:ext cx="7000924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أما إذا كانت                                  فإنها تكتب كتحصيل دورات على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الصورة التالية :</a:t>
              </a:r>
              <a:endParaRPr lang="ar-SA" sz="2400" dirty="0"/>
            </a:p>
          </p:txBody>
        </p:sp>
        <p:graphicFrame>
          <p:nvGraphicFramePr>
            <p:cNvPr id="12" name="Object 4"/>
            <p:cNvGraphicFramePr>
              <a:graphicFrameLocks noChangeAspect="1"/>
            </p:cNvGraphicFramePr>
            <p:nvPr/>
          </p:nvGraphicFramePr>
          <p:xfrm>
            <a:off x="3705219" y="1142984"/>
            <a:ext cx="2617784" cy="957263"/>
          </p:xfrm>
          <a:graphic>
            <a:graphicData uri="http://schemas.openxmlformats.org/presentationml/2006/ole">
              <p:oleObj spid="_x0000_s22534" name="Equation" r:id="rId5" imgW="1257120" imgH="457200" progId="Equation.3">
                <p:embed/>
              </p:oleObj>
            </a:graphicData>
          </a:graphic>
        </p:graphicFrame>
        <p:graphicFrame>
          <p:nvGraphicFramePr>
            <p:cNvPr id="13" name="Object 5"/>
            <p:cNvGraphicFramePr>
              <a:graphicFrameLocks noChangeAspect="1"/>
            </p:cNvGraphicFramePr>
            <p:nvPr/>
          </p:nvGraphicFramePr>
          <p:xfrm>
            <a:off x="3506681" y="2214546"/>
            <a:ext cx="1635760" cy="452438"/>
          </p:xfrm>
          <a:graphic>
            <a:graphicData uri="http://schemas.openxmlformats.org/presentationml/2006/ole">
              <p:oleObj spid="_x0000_s22535" name="Equation" r:id="rId6" imgW="1117440" imgH="215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714348" y="571480"/>
            <a:ext cx="7929618" cy="3477875"/>
            <a:chOff x="714348" y="571480"/>
            <a:chExt cx="7929618" cy="3477875"/>
          </a:xfrm>
        </p:grpSpPr>
        <p:sp>
          <p:nvSpPr>
            <p:cNvPr id="3" name="TextBox 2"/>
            <p:cNvSpPr txBox="1"/>
            <p:nvPr/>
          </p:nvSpPr>
          <p:spPr>
            <a:xfrm>
              <a:off x="714348" y="571480"/>
              <a:ext cx="7929618" cy="34778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تعريف4-5:</a:t>
              </a:r>
              <a:endParaRPr lang="ar-SA" sz="2400" b="1" dirty="0" smtClean="0"/>
            </a:p>
            <a:p>
              <a:r>
                <a:rPr lang="ar-SA" sz="2400" dirty="0" smtClean="0"/>
                <a:t>يُقال عن تبديلة               أنها </a:t>
              </a:r>
              <a:r>
                <a:rPr lang="ar-SA" sz="2400" b="1" dirty="0" smtClean="0"/>
                <a:t>دائرية </a:t>
              </a:r>
              <a:r>
                <a:rPr lang="en-US" sz="2400" dirty="0" smtClean="0"/>
                <a:t>(cyclic)</a:t>
              </a:r>
              <a:r>
                <a:rPr lang="ar-SA" sz="2400" dirty="0" smtClean="0"/>
                <a:t> إذا كانت      تُكتب على شكل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دورة تحتوي أكثر من عنصر واحد. وإذا كانت كل دورة للتبديلة     تحتوي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عنصراً واحداً فقط قيل عن      أنها تبديلة الوحدة ونكتفي بكتابة       فقط  </a:t>
              </a:r>
              <a:endParaRPr lang="ar-SA" sz="2400" b="1" dirty="0" smtClean="0"/>
            </a:p>
            <a:p>
              <a:endParaRPr lang="ar-SA" sz="2400" dirty="0" smtClean="0"/>
            </a:p>
            <a:p>
              <a:r>
                <a:rPr lang="ar-SA" sz="2400" dirty="0" smtClean="0"/>
                <a:t>ويعتمد </a:t>
              </a:r>
              <a:r>
                <a:rPr lang="ar-SA" sz="2400" b="1" dirty="0" smtClean="0"/>
                <a:t>طول التبديلة </a:t>
              </a:r>
              <a:r>
                <a:rPr lang="ar-SA" sz="2400" dirty="0" smtClean="0"/>
                <a:t>على عدد عناصرها.</a:t>
              </a:r>
            </a:p>
            <a:p>
              <a:r>
                <a:rPr lang="ar-SA" sz="2400" dirty="0" smtClean="0"/>
                <a:t>    </a:t>
              </a:r>
              <a:endParaRPr lang="ar-SA" sz="2800" dirty="0"/>
            </a:p>
          </p:txBody>
        </p:sp>
        <p:graphicFrame>
          <p:nvGraphicFramePr>
            <p:cNvPr id="6" name="Object 12"/>
            <p:cNvGraphicFramePr>
              <a:graphicFrameLocks noChangeAspect="1"/>
            </p:cNvGraphicFramePr>
            <p:nvPr/>
          </p:nvGraphicFramePr>
          <p:xfrm>
            <a:off x="2643174" y="1071546"/>
            <a:ext cx="390525" cy="292100"/>
          </p:xfrm>
          <a:graphic>
            <a:graphicData uri="http://schemas.openxmlformats.org/presentationml/2006/ole">
              <p:oleObj spid="_x0000_s21507" name="Equation" r:id="rId3" imgW="152280" imgH="139680" progId="Equation.3">
                <p:embed/>
              </p:oleObj>
            </a:graphicData>
          </a:graphic>
        </p:graphicFrame>
        <p:graphicFrame>
          <p:nvGraphicFramePr>
            <p:cNvPr id="17412" name="Object 4"/>
            <p:cNvGraphicFramePr>
              <a:graphicFrameLocks noChangeAspect="1"/>
            </p:cNvGraphicFramePr>
            <p:nvPr/>
          </p:nvGraphicFramePr>
          <p:xfrm>
            <a:off x="5929322" y="1000108"/>
            <a:ext cx="1106488" cy="479425"/>
          </p:xfrm>
          <a:graphic>
            <a:graphicData uri="http://schemas.openxmlformats.org/presentationml/2006/ole">
              <p:oleObj spid="_x0000_s21508" name="Equation" r:id="rId4" imgW="431640" imgH="228600" progId="Equation.3">
                <p:embed/>
              </p:oleObj>
            </a:graphicData>
          </a:graphic>
        </p:graphicFrame>
      </p:grpSp>
      <p:graphicFrame>
        <p:nvGraphicFramePr>
          <p:cNvPr id="11" name="Object 12"/>
          <p:cNvGraphicFramePr>
            <a:graphicFrameLocks noChangeAspect="1"/>
          </p:cNvGraphicFramePr>
          <p:nvPr/>
        </p:nvGraphicFramePr>
        <p:xfrm>
          <a:off x="2071670" y="1857364"/>
          <a:ext cx="390525" cy="292100"/>
        </p:xfrm>
        <a:graphic>
          <a:graphicData uri="http://schemas.openxmlformats.org/presentationml/2006/ole">
            <p:oleObj spid="_x0000_s21512" name="Equation" r:id="rId5" imgW="152280" imgH="139680" progId="Equation.3">
              <p:embed/>
            </p:oleObj>
          </a:graphicData>
        </a:graphic>
      </p:graphicFrame>
      <p:graphicFrame>
        <p:nvGraphicFramePr>
          <p:cNvPr id="12" name="Object 12"/>
          <p:cNvGraphicFramePr>
            <a:graphicFrameLocks noChangeAspect="1"/>
          </p:cNvGraphicFramePr>
          <p:nvPr/>
        </p:nvGraphicFramePr>
        <p:xfrm>
          <a:off x="5572132" y="2571744"/>
          <a:ext cx="390525" cy="292100"/>
        </p:xfrm>
        <a:graphic>
          <a:graphicData uri="http://schemas.openxmlformats.org/presentationml/2006/ole">
            <p:oleObj spid="_x0000_s21513" name="Equation" r:id="rId6" imgW="152280" imgH="13968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2095500" y="2492375"/>
          <a:ext cx="487363" cy="450850"/>
        </p:xfrm>
        <a:graphic>
          <a:graphicData uri="http://schemas.openxmlformats.org/presentationml/2006/ole">
            <p:oleObj spid="_x0000_s21514" name="Equation" r:id="rId7" imgW="190440" imgH="21564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500430" y="3857628"/>
            <a:ext cx="414340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ملاحظة: رتبة </a:t>
            </a:r>
            <a:r>
              <a:rPr lang="ar-SA" sz="2400" dirty="0" smtClean="0"/>
              <a:t>التبديلة الدائرية هو طولها.  </a:t>
            </a:r>
            <a:endParaRPr lang="ar-SA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57224" y="4572008"/>
            <a:ext cx="707236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u="sng" dirty="0" smtClean="0"/>
              <a:t>مثلاً</a:t>
            </a:r>
            <a:r>
              <a:rPr lang="ar-SA" sz="2400" dirty="0" smtClean="0"/>
              <a:t> رتبة التبديلة الدائرية                  في        يساوي </a:t>
            </a:r>
            <a:r>
              <a:rPr lang="en-US" sz="2400" dirty="0" smtClean="0"/>
              <a:t>3</a:t>
            </a:r>
            <a:r>
              <a:rPr lang="ar-SA" sz="2400" dirty="0" smtClean="0"/>
              <a:t> </a:t>
            </a:r>
            <a:r>
              <a:rPr lang="ar-SA" sz="2400" b="1" dirty="0" smtClean="0"/>
              <a:t>لماذا؟                     </a:t>
            </a:r>
            <a:endParaRPr lang="ar-SA" sz="2400" b="1" dirty="0"/>
          </a:p>
        </p:txBody>
      </p:sp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4000496" y="4572008"/>
          <a:ext cx="1373190" cy="452437"/>
        </p:xfrm>
        <a:graphic>
          <a:graphicData uri="http://schemas.openxmlformats.org/presentationml/2006/ole">
            <p:oleObj spid="_x0000_s21515" name="Equation" r:id="rId8" imgW="863280" imgH="215640" progId="Equation.3">
              <p:embed/>
            </p:oleObj>
          </a:graphicData>
        </a:graphic>
      </p:graphicFrame>
      <p:graphicFrame>
        <p:nvGraphicFramePr>
          <p:cNvPr id="21516" name="Object 12"/>
          <p:cNvGraphicFramePr>
            <a:graphicFrameLocks noChangeAspect="1"/>
          </p:cNvGraphicFramePr>
          <p:nvPr/>
        </p:nvGraphicFramePr>
        <p:xfrm>
          <a:off x="3143240" y="4572008"/>
          <a:ext cx="455613" cy="477838"/>
        </p:xfrm>
        <a:graphic>
          <a:graphicData uri="http://schemas.openxmlformats.org/presentationml/2006/ole">
            <p:oleObj spid="_x0000_s21516" name="Equation" r:id="rId9" imgW="1774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14348" y="785794"/>
            <a:ext cx="7929618" cy="3785652"/>
            <a:chOff x="785786" y="1285860"/>
            <a:chExt cx="7929618" cy="3785652"/>
          </a:xfrm>
        </p:grpSpPr>
        <p:sp>
          <p:nvSpPr>
            <p:cNvPr id="4" name="TextBox 3"/>
            <p:cNvSpPr txBox="1"/>
            <p:nvPr/>
          </p:nvSpPr>
          <p:spPr>
            <a:xfrm>
              <a:off x="785786" y="1285860"/>
              <a:ext cx="7929618" cy="378565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b="1" dirty="0" smtClean="0"/>
                <a:t>مثال4-6: </a:t>
              </a:r>
              <a:r>
                <a:rPr lang="ar-SA" sz="2400" dirty="0" smtClean="0"/>
                <a:t>بما أن                                         جيث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                                            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               </a:t>
              </a:r>
            </a:p>
            <a:p>
              <a:endParaRPr lang="ar-SA" sz="2400" dirty="0" smtClean="0"/>
            </a:p>
            <a:p>
              <a:endParaRPr lang="ar-SA" sz="2400" dirty="0" smtClean="0"/>
            </a:p>
            <a:p>
              <a:endParaRPr lang="ar-SA" sz="2400" dirty="0" smtClean="0"/>
            </a:p>
            <a:p>
              <a:r>
                <a:rPr lang="ar-SA" sz="2400" dirty="0" smtClean="0"/>
                <a:t>فإن عناصر     تُكتب في صورة دورات كما يلي </a:t>
              </a:r>
            </a:p>
            <a:p>
              <a:r>
                <a:rPr lang="ar-SA" sz="2400" dirty="0" smtClean="0"/>
                <a:t> </a:t>
              </a:r>
            </a:p>
          </p:txBody>
        </p:sp>
        <p:graphicFrame>
          <p:nvGraphicFramePr>
            <p:cNvPr id="8" name="Object 8"/>
            <p:cNvGraphicFramePr>
              <a:graphicFrameLocks noChangeAspect="1"/>
            </p:cNvGraphicFramePr>
            <p:nvPr/>
          </p:nvGraphicFramePr>
          <p:xfrm>
            <a:off x="3643306" y="1285860"/>
            <a:ext cx="3192463" cy="479425"/>
          </p:xfrm>
          <a:graphic>
            <a:graphicData uri="http://schemas.openxmlformats.org/presentationml/2006/ole">
              <p:oleObj spid="_x0000_s23556" name="Equation" r:id="rId3" imgW="1244520" imgH="228600" progId="Equation.3">
                <p:embed/>
              </p:oleObj>
            </a:graphicData>
          </a:graphic>
        </p:graphicFrame>
        <p:graphicFrame>
          <p:nvGraphicFramePr>
            <p:cNvPr id="9" name="Object 10"/>
            <p:cNvGraphicFramePr>
              <a:graphicFrameLocks noChangeAspect="1"/>
            </p:cNvGraphicFramePr>
            <p:nvPr/>
          </p:nvGraphicFramePr>
          <p:xfrm>
            <a:off x="1000100" y="1928802"/>
            <a:ext cx="7518400" cy="1971675"/>
          </p:xfrm>
          <a:graphic>
            <a:graphicData uri="http://schemas.openxmlformats.org/presentationml/2006/ole">
              <p:oleObj spid="_x0000_s23557" name="Equation" r:id="rId4" imgW="2933640" imgH="939600" progId="Equation.3">
                <p:embed/>
              </p:oleObj>
            </a:graphicData>
          </a:graphic>
        </p:graphicFrame>
      </p:grpSp>
      <p:graphicFrame>
        <p:nvGraphicFramePr>
          <p:cNvPr id="12" name="Object 12"/>
          <p:cNvGraphicFramePr>
            <a:graphicFrameLocks noChangeAspect="1"/>
          </p:cNvGraphicFramePr>
          <p:nvPr/>
        </p:nvGraphicFramePr>
        <p:xfrm>
          <a:off x="7000892" y="3714752"/>
          <a:ext cx="457200" cy="477838"/>
        </p:xfrm>
        <a:graphic>
          <a:graphicData uri="http://schemas.openxmlformats.org/presentationml/2006/ole">
            <p:oleObj spid="_x0000_s23558" name="Equation" r:id="rId5" imgW="177480" imgH="228600" progId="Equation.3">
              <p:embed/>
            </p:oleObj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1357290" y="4357694"/>
          <a:ext cx="6005538" cy="477837"/>
        </p:xfrm>
        <a:graphic>
          <a:graphicData uri="http://schemas.openxmlformats.org/presentationml/2006/ole">
            <p:oleObj spid="_x0000_s23559" name="Equation" r:id="rId6" imgW="30477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4348" y="571480"/>
            <a:ext cx="7929618" cy="2369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تعريف4-7:</a:t>
            </a:r>
            <a:endParaRPr lang="ar-SA" sz="2400" b="1" dirty="0" smtClean="0"/>
          </a:p>
          <a:p>
            <a:r>
              <a:rPr lang="ar-SA" sz="2400" dirty="0" smtClean="0"/>
              <a:t>التبديلتين الدائريتين                                                         تسميان </a:t>
            </a:r>
          </a:p>
          <a:p>
            <a:endParaRPr lang="ar-SA" sz="2400" dirty="0" smtClean="0"/>
          </a:p>
          <a:p>
            <a:r>
              <a:rPr lang="ar-SA" sz="2400" b="1" dirty="0" smtClean="0"/>
              <a:t>منفصلتين</a:t>
            </a:r>
            <a:r>
              <a:rPr lang="ar-SA" sz="2400" dirty="0" smtClean="0"/>
              <a:t> إذا كانت المجموعتين </a:t>
            </a:r>
          </a:p>
          <a:p>
            <a:endParaRPr lang="ar-SA" sz="2400" dirty="0" smtClean="0"/>
          </a:p>
          <a:p>
            <a:r>
              <a:rPr lang="ar-SA" sz="2400" dirty="0" smtClean="0"/>
              <a:t>منفصلتين أي أن </a:t>
            </a:r>
          </a:p>
        </p:txBody>
      </p:sp>
      <p:graphicFrame>
        <p:nvGraphicFramePr>
          <p:cNvPr id="12" name="Object 12"/>
          <p:cNvGraphicFramePr>
            <a:graphicFrameLocks noChangeAspect="1"/>
          </p:cNvGraphicFramePr>
          <p:nvPr/>
        </p:nvGraphicFramePr>
        <p:xfrm>
          <a:off x="5643570" y="2500306"/>
          <a:ext cx="1214446" cy="425450"/>
        </p:xfrm>
        <a:graphic>
          <a:graphicData uri="http://schemas.openxmlformats.org/presentationml/2006/ole">
            <p:oleObj spid="_x0000_s24581" name="Equation" r:id="rId3" imgW="634680" imgH="203040" progId="Equation.3">
              <p:embed/>
            </p:oleObj>
          </a:graphicData>
        </a:graphic>
      </p:graphicFrame>
      <p:graphicFrame>
        <p:nvGraphicFramePr>
          <p:cNvPr id="16" name="Object 4"/>
          <p:cNvGraphicFramePr>
            <a:graphicFrameLocks noChangeAspect="1"/>
          </p:cNvGraphicFramePr>
          <p:nvPr/>
        </p:nvGraphicFramePr>
        <p:xfrm>
          <a:off x="2000232" y="1000108"/>
          <a:ext cx="4560904" cy="506413"/>
        </p:xfrm>
        <a:graphic>
          <a:graphicData uri="http://schemas.openxmlformats.org/presentationml/2006/ole">
            <p:oleObj spid="_x0000_s24583" name="Equation" r:id="rId4" imgW="2616120" imgH="241200" progId="Equation.3">
              <p:embed/>
            </p:oleObj>
          </a:graphicData>
        </a:graphic>
      </p:graphicFrame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1214414" y="1714500"/>
          <a:ext cx="4059261" cy="506413"/>
        </p:xfrm>
        <a:graphic>
          <a:graphicData uri="http://schemas.openxmlformats.org/presentationml/2006/ole">
            <p:oleObj spid="_x0000_s24584" name="Equation" r:id="rId5" imgW="2145960" imgH="241200" progId="Equation.3">
              <p:embed/>
            </p:oleObj>
          </a:graphicData>
        </a:graphic>
      </p:graphicFrame>
      <p:grpSp>
        <p:nvGrpSpPr>
          <p:cNvPr id="17" name="Group 9"/>
          <p:cNvGrpSpPr/>
          <p:nvPr/>
        </p:nvGrpSpPr>
        <p:grpSpPr>
          <a:xfrm>
            <a:off x="642910" y="3500438"/>
            <a:ext cx="7929618" cy="1261884"/>
            <a:chOff x="714348" y="571480"/>
            <a:chExt cx="7929618" cy="1261884"/>
          </a:xfrm>
        </p:grpSpPr>
        <p:sp>
          <p:nvSpPr>
            <p:cNvPr id="18" name="TextBox 17"/>
            <p:cNvSpPr txBox="1"/>
            <p:nvPr/>
          </p:nvSpPr>
          <p:spPr>
            <a:xfrm>
              <a:off x="714348" y="571480"/>
              <a:ext cx="7929618" cy="12618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مبرهنة4-8:</a:t>
              </a:r>
              <a:endParaRPr lang="ar-SA" sz="2400" b="1" dirty="0" smtClean="0"/>
            </a:p>
            <a:p>
              <a:r>
                <a:rPr lang="ar-SA" sz="2400" dirty="0" smtClean="0"/>
                <a:t>إذا كانت                    تبديلتين منفصلتين فإن </a:t>
              </a:r>
            </a:p>
            <a:p>
              <a:r>
                <a:rPr lang="ar-SA" sz="2400" dirty="0" smtClean="0"/>
                <a:t>    </a:t>
              </a:r>
              <a:endParaRPr lang="ar-SA" sz="2800" dirty="0"/>
            </a:p>
          </p:txBody>
        </p:sp>
        <p:graphicFrame>
          <p:nvGraphicFramePr>
            <p:cNvPr id="19" name="Object 12"/>
            <p:cNvGraphicFramePr>
              <a:graphicFrameLocks noChangeAspect="1"/>
            </p:cNvGraphicFramePr>
            <p:nvPr/>
          </p:nvGraphicFramePr>
          <p:xfrm>
            <a:off x="2071670" y="1006458"/>
            <a:ext cx="1825643" cy="423862"/>
          </p:xfrm>
          <a:graphic>
            <a:graphicData uri="http://schemas.openxmlformats.org/presentationml/2006/ole">
              <p:oleObj spid="_x0000_s24585" name="Equation" r:id="rId6" imgW="825480" imgH="203040" progId="Equation.3">
                <p:embed/>
              </p:oleObj>
            </a:graphicData>
          </a:graphic>
        </p:graphicFrame>
        <p:graphicFrame>
          <p:nvGraphicFramePr>
            <p:cNvPr id="20" name="Object 4"/>
            <p:cNvGraphicFramePr>
              <a:graphicFrameLocks noChangeAspect="1"/>
            </p:cNvGraphicFramePr>
            <p:nvPr/>
          </p:nvGraphicFramePr>
          <p:xfrm>
            <a:off x="6286512" y="1000108"/>
            <a:ext cx="1385887" cy="479425"/>
          </p:xfrm>
          <a:graphic>
            <a:graphicData uri="http://schemas.openxmlformats.org/presentationml/2006/ole">
              <p:oleObj spid="_x0000_s24586" name="Equation" r:id="rId7" imgW="596880" imgH="2286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/>
          <p:nvPr/>
        </p:nvGrpSpPr>
        <p:grpSpPr>
          <a:xfrm>
            <a:off x="714348" y="571480"/>
            <a:ext cx="7929618" cy="1631216"/>
            <a:chOff x="714348" y="571480"/>
            <a:chExt cx="7929618" cy="1631216"/>
          </a:xfrm>
        </p:grpSpPr>
        <p:sp>
          <p:nvSpPr>
            <p:cNvPr id="4" name="TextBox 3"/>
            <p:cNvSpPr txBox="1"/>
            <p:nvPr/>
          </p:nvSpPr>
          <p:spPr>
            <a:xfrm>
              <a:off x="714348" y="571480"/>
              <a:ext cx="7929618" cy="16312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تعريف4-9:</a:t>
              </a:r>
              <a:endParaRPr lang="ar-SA" sz="2400" b="1" dirty="0" smtClean="0"/>
            </a:p>
            <a:p>
              <a:r>
                <a:rPr lang="ar-SA" sz="2400" dirty="0" smtClean="0"/>
                <a:t>يُقال عن تبديلة               أنها </a:t>
              </a:r>
              <a:r>
                <a:rPr lang="ar-SA" sz="2400" b="1" dirty="0" smtClean="0"/>
                <a:t>مناقلة  </a:t>
              </a:r>
              <a:r>
                <a:rPr lang="en-US" sz="2400" dirty="0" smtClean="0"/>
                <a:t>(transposition)</a:t>
              </a:r>
              <a:r>
                <a:rPr lang="ar-SA" sz="2400" dirty="0" smtClean="0"/>
                <a:t> إذا كانت      تبديلة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دائرية طولها </a:t>
              </a:r>
              <a:r>
                <a:rPr lang="en-US" sz="2400" dirty="0" smtClean="0"/>
                <a:t>2</a:t>
              </a:r>
              <a:r>
                <a:rPr lang="ar-SA" sz="2400" dirty="0" smtClean="0"/>
                <a:t>.    </a:t>
              </a:r>
              <a:endParaRPr lang="ar-SA" sz="2800" dirty="0"/>
            </a:p>
          </p:txBody>
        </p:sp>
        <p:graphicFrame>
          <p:nvGraphicFramePr>
            <p:cNvPr id="6" name="Object 12"/>
            <p:cNvGraphicFramePr>
              <a:graphicFrameLocks noChangeAspect="1"/>
            </p:cNvGraphicFramePr>
            <p:nvPr/>
          </p:nvGraphicFramePr>
          <p:xfrm>
            <a:off x="1643042" y="1071546"/>
            <a:ext cx="390525" cy="292100"/>
          </p:xfrm>
          <a:graphic>
            <a:graphicData uri="http://schemas.openxmlformats.org/presentationml/2006/ole">
              <p:oleObj spid="_x0000_s25602" name="Equation" r:id="rId3" imgW="152280" imgH="139680" progId="Equation.3">
                <p:embed/>
              </p:oleObj>
            </a:graphicData>
          </a:graphic>
        </p:graphicFrame>
        <p:graphicFrame>
          <p:nvGraphicFramePr>
            <p:cNvPr id="7" name="Object 4"/>
            <p:cNvGraphicFramePr>
              <a:graphicFrameLocks noChangeAspect="1"/>
            </p:cNvGraphicFramePr>
            <p:nvPr/>
          </p:nvGraphicFramePr>
          <p:xfrm>
            <a:off x="5929322" y="1000108"/>
            <a:ext cx="1106488" cy="479425"/>
          </p:xfrm>
          <a:graphic>
            <a:graphicData uri="http://schemas.openxmlformats.org/presentationml/2006/ole">
              <p:oleObj spid="_x0000_s25603" name="Equation" r:id="rId4" imgW="431640" imgH="228600" progId="Equation.3">
                <p:embed/>
              </p:oleObj>
            </a:graphicData>
          </a:graphic>
        </p:graphicFrame>
      </p:grpSp>
      <p:sp>
        <p:nvSpPr>
          <p:cNvPr id="8" name="TextBox 7"/>
          <p:cNvSpPr txBox="1"/>
          <p:nvPr/>
        </p:nvSpPr>
        <p:spPr>
          <a:xfrm>
            <a:off x="1071538" y="3286124"/>
            <a:ext cx="742955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ملاحظة: </a:t>
            </a:r>
            <a:r>
              <a:rPr lang="ar-SA" sz="2400" dirty="0" smtClean="0"/>
              <a:t>كل تبديلة دائرية يمكن التعبيرعنها كتحصيل( تركيب) مناقلات وهذا التعبير ليس وحيد.  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00166" y="2143116"/>
            <a:ext cx="600079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/>
              <a:t>5- زمر التباديل للأشكال الهندسية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57422" y="1071546"/>
            <a:ext cx="6072230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تعريف5-1:</a:t>
            </a:r>
            <a:endParaRPr lang="ar-SA" sz="2400" b="1" dirty="0" smtClean="0"/>
          </a:p>
          <a:p>
            <a:r>
              <a:rPr lang="ar-SA" sz="2400" dirty="0" smtClean="0"/>
              <a:t>الزمرة التي جميع عناصرها تباديل تسمى </a:t>
            </a:r>
            <a:r>
              <a:rPr lang="ar-SA" sz="2400" b="1" dirty="0" smtClean="0"/>
              <a:t>زمرة تباديل.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348" y="2428868"/>
            <a:ext cx="75724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ملاحظة: </a:t>
            </a:r>
            <a:r>
              <a:rPr lang="ar-SA" sz="2400" dirty="0" smtClean="0"/>
              <a:t>الزمر الجزئية من زمرة التماثل        هي زمر تباديل.</a:t>
            </a:r>
            <a:endParaRPr lang="ar-SA" sz="2400" b="1" dirty="0"/>
          </a:p>
        </p:txBody>
      </p:sp>
      <p:graphicFrame>
        <p:nvGraphicFramePr>
          <p:cNvPr id="10" name="Object 12"/>
          <p:cNvGraphicFramePr>
            <a:graphicFrameLocks noChangeAspect="1"/>
          </p:cNvGraphicFramePr>
          <p:nvPr/>
        </p:nvGraphicFramePr>
        <p:xfrm>
          <a:off x="3786182" y="2428868"/>
          <a:ext cx="455612" cy="479425"/>
        </p:xfrm>
        <a:graphic>
          <a:graphicData uri="http://schemas.openxmlformats.org/presentationml/2006/ole">
            <p:oleObj spid="_x0000_s27650" name="Equation" r:id="rId3" imgW="177480" imgH="2286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785918" y="3143248"/>
            <a:ext cx="6286544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مثال5-2:</a:t>
            </a:r>
          </a:p>
          <a:p>
            <a:r>
              <a:rPr lang="ar-SA" sz="2400" dirty="0" smtClean="0"/>
              <a:t>في الزمرة     نجد أن</a:t>
            </a:r>
            <a:r>
              <a:rPr lang="ar-SA" sz="2400" i="1" dirty="0" smtClean="0"/>
              <a:t>  </a:t>
            </a:r>
          </a:p>
          <a:p>
            <a:endParaRPr lang="ar-SA" sz="2400" i="1" dirty="0" smtClean="0"/>
          </a:p>
          <a:p>
            <a:r>
              <a:rPr lang="ar-SA" sz="2400" dirty="0" smtClean="0"/>
              <a:t>زمر تباديل وليست زمر تماثل.</a:t>
            </a:r>
            <a:endParaRPr lang="ar-SA" sz="2400" dirty="0"/>
          </a:p>
        </p:txBody>
      </p:sp>
      <p:graphicFrame>
        <p:nvGraphicFramePr>
          <p:cNvPr id="12" name="Object 12"/>
          <p:cNvGraphicFramePr>
            <a:graphicFrameLocks noChangeAspect="1"/>
          </p:cNvGraphicFramePr>
          <p:nvPr/>
        </p:nvGraphicFramePr>
        <p:xfrm>
          <a:off x="6572264" y="3571876"/>
          <a:ext cx="455612" cy="479425"/>
        </p:xfrm>
        <a:graphic>
          <a:graphicData uri="http://schemas.openxmlformats.org/presentationml/2006/ole">
            <p:oleObj spid="_x0000_s27651" name="Equation" r:id="rId4" imgW="177480" imgH="2286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571604" y="3571876"/>
          <a:ext cx="4068763" cy="452437"/>
        </p:xfrm>
        <a:graphic>
          <a:graphicData uri="http://schemas.openxmlformats.org/presentationml/2006/ole">
            <p:oleObj spid="_x0000_s27652" name="Equation" r:id="rId5" imgW="158724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85728"/>
            <a:ext cx="8286808" cy="23698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تعريف5-3:</a:t>
            </a:r>
            <a:endParaRPr lang="ar-SA" sz="2400" b="1" dirty="0" smtClean="0"/>
          </a:p>
          <a:p>
            <a:r>
              <a:rPr lang="ar-SA" sz="2400" dirty="0" smtClean="0"/>
              <a:t>العملية التي تحرك الشكل الهندسي حركة متماسكة بالدوران حول محور أو انعكاس </a:t>
            </a:r>
          </a:p>
          <a:p>
            <a:endParaRPr lang="ar-SA" sz="2400" dirty="0" smtClean="0"/>
          </a:p>
          <a:p>
            <a:r>
              <a:rPr lang="ar-SA" sz="2400" dirty="0" smtClean="0"/>
              <a:t>حول محور تماثل أو مستوى بحيث ينطبق الشكل على نفسه تماماً تسمى </a:t>
            </a:r>
            <a:r>
              <a:rPr lang="ar-SA" sz="2400" b="1" dirty="0" smtClean="0"/>
              <a:t>عملية </a:t>
            </a:r>
          </a:p>
          <a:p>
            <a:endParaRPr lang="ar-SA" sz="2400" dirty="0" smtClean="0"/>
          </a:p>
          <a:p>
            <a:r>
              <a:rPr lang="ar-SA" sz="2400" b="1" dirty="0" smtClean="0"/>
              <a:t>تحويل</a:t>
            </a:r>
            <a:r>
              <a:rPr lang="en-US" sz="2400" b="1" dirty="0" smtClean="0"/>
              <a:t>(a transformation) </a:t>
            </a:r>
            <a:r>
              <a:rPr lang="ar-SA" sz="2400" b="1" dirty="0" smtClean="0"/>
              <a:t>.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48" y="2928934"/>
            <a:ext cx="7643834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ملاحظات5-4: </a:t>
            </a:r>
          </a:p>
          <a:p>
            <a:r>
              <a:rPr lang="ar-SA" sz="2400" dirty="0" smtClean="0"/>
              <a:t>1-</a:t>
            </a:r>
            <a:r>
              <a:rPr lang="ar-SA" sz="2400" b="1" dirty="0" smtClean="0"/>
              <a:t> </a:t>
            </a:r>
            <a:r>
              <a:rPr lang="ar-SA" sz="2400" dirty="0" smtClean="0"/>
              <a:t>عملية التحويل للشكل الهندسي المنتظم يمكن تمثيلها بعملية تبديل لمجموعة </a:t>
            </a:r>
          </a:p>
          <a:p>
            <a:endParaRPr lang="ar-SA" sz="2400" dirty="0" smtClean="0"/>
          </a:p>
          <a:p>
            <a:r>
              <a:rPr lang="ar-SA" sz="2400" dirty="0" smtClean="0"/>
              <a:t>رؤووس الشكل الهندسي.</a:t>
            </a:r>
            <a:endParaRPr lang="ar-SA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28596" y="4643446"/>
            <a:ext cx="792961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عمليات التحويل للشكل الهندسي المنتظم حول محور أو مستوى تمثل تناظر </a:t>
            </a:r>
          </a:p>
          <a:p>
            <a:endParaRPr lang="ar-SA" sz="2400" dirty="0" smtClean="0"/>
          </a:p>
          <a:p>
            <a:r>
              <a:rPr lang="ar-SA" sz="2400" dirty="0" smtClean="0"/>
              <a:t>وتكوّن زمرة تسمى </a:t>
            </a:r>
            <a:r>
              <a:rPr lang="ar-SA" sz="2400" b="1" dirty="0" smtClean="0"/>
              <a:t>زمرة التباديل للشكل الهندسي</a:t>
            </a:r>
            <a:r>
              <a:rPr lang="ar-SA" sz="2400" dirty="0" smtClean="0"/>
              <a:t>.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357166"/>
            <a:ext cx="8215370" cy="47705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مثال5-5: </a:t>
            </a:r>
          </a:p>
          <a:p>
            <a:r>
              <a:rPr lang="ar-SA" sz="2400" dirty="0" smtClean="0"/>
              <a:t>في المثلث المتساوي الأضلاع الذي رؤوسه </a:t>
            </a:r>
            <a:r>
              <a:rPr lang="en-US" sz="2400" dirty="0" smtClean="0"/>
              <a:t>3,2,1 </a:t>
            </a:r>
            <a:r>
              <a:rPr lang="ar-SA" sz="2400" dirty="0" smtClean="0"/>
              <a:t>ومحاور التماثل هي </a:t>
            </a:r>
          </a:p>
          <a:p>
            <a:endParaRPr lang="ar-SA" sz="2800" b="1" dirty="0" smtClean="0"/>
          </a:p>
          <a:p>
            <a:endParaRPr lang="ar-SA" sz="2800" b="1" dirty="0" smtClean="0"/>
          </a:p>
          <a:p>
            <a:endParaRPr lang="ar-SA" sz="2800" b="1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r>
              <a:rPr lang="ar-SA" sz="2400" dirty="0" smtClean="0"/>
              <a:t>نجد أن مجموعة التناظرات تحتوي على ثلاث</a:t>
            </a:r>
            <a:r>
              <a:rPr lang="ar-SA" sz="2400" u="sng" dirty="0" smtClean="0"/>
              <a:t> </a:t>
            </a:r>
            <a:r>
              <a:rPr lang="ar-SA" sz="2400" b="1" u="sng" dirty="0" smtClean="0"/>
              <a:t>دورانات</a:t>
            </a:r>
          </a:p>
          <a:p>
            <a:endParaRPr lang="ar-SA" sz="2400" b="1" dirty="0" smtClean="0"/>
          </a:p>
          <a:p>
            <a:r>
              <a:rPr lang="ar-SA" sz="2400" b="1" dirty="0" smtClean="0"/>
              <a:t>       </a:t>
            </a:r>
            <a:r>
              <a:rPr lang="ar-SA" sz="2400" dirty="0" smtClean="0"/>
              <a:t>: التحويل الذي نحصل عليه بدوران المثلث بزاوية قدرها           في اتجاه </a:t>
            </a:r>
          </a:p>
          <a:p>
            <a:endParaRPr lang="ar-SA" sz="2400" dirty="0" smtClean="0"/>
          </a:p>
          <a:p>
            <a:r>
              <a:rPr lang="ar-SA" sz="2400" dirty="0" smtClean="0"/>
              <a:t>عقارب الساعة حيث                  . </a:t>
            </a: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7143768" y="1500174"/>
          <a:ext cx="1366837" cy="479425"/>
        </p:xfrm>
        <a:graphic>
          <a:graphicData uri="http://schemas.openxmlformats.org/presentationml/2006/ole">
            <p:oleObj spid="_x0000_s28674" name="Equation" r:id="rId3" imgW="533160" imgH="228600" progId="Equation.3">
              <p:embed/>
            </p:oleObj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7858148" y="3857628"/>
          <a:ext cx="390525" cy="479425"/>
        </p:xfrm>
        <a:graphic>
          <a:graphicData uri="http://schemas.openxmlformats.org/presentationml/2006/ole">
            <p:oleObj spid="_x0000_s28675" name="Equation" r:id="rId4" imgW="152280" imgH="228600" progId="Equation.3">
              <p:embed/>
            </p:oleObj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1571604" y="3857628"/>
          <a:ext cx="714380" cy="425450"/>
        </p:xfrm>
        <a:graphic>
          <a:graphicData uri="http://schemas.openxmlformats.org/presentationml/2006/ole">
            <p:oleObj spid="_x0000_s28676" name="Equation" r:id="rId5" imgW="304560" imgH="203040" progId="Equation.3">
              <p:embed/>
            </p:oleObj>
          </a:graphicData>
        </a:graphic>
      </p:graphicFrame>
      <p:grpSp>
        <p:nvGrpSpPr>
          <p:cNvPr id="2" name="Group 11"/>
          <p:cNvGrpSpPr/>
          <p:nvPr/>
        </p:nvGrpSpPr>
        <p:grpSpPr>
          <a:xfrm>
            <a:off x="5000628" y="2143116"/>
            <a:ext cx="1347788" cy="520696"/>
            <a:chOff x="4524372" y="2122486"/>
            <a:chExt cx="1347788" cy="520696"/>
          </a:xfrm>
        </p:grpSpPr>
        <p:graphicFrame>
          <p:nvGraphicFramePr>
            <p:cNvPr id="29701" name="Object 5"/>
            <p:cNvGraphicFramePr>
              <a:graphicFrameLocks noChangeAspect="1"/>
            </p:cNvGraphicFramePr>
            <p:nvPr/>
          </p:nvGraphicFramePr>
          <p:xfrm>
            <a:off x="4524372" y="2122486"/>
            <a:ext cx="388938" cy="477838"/>
          </p:xfrm>
          <a:graphic>
            <a:graphicData uri="http://schemas.openxmlformats.org/presentationml/2006/ole">
              <p:oleObj spid="_x0000_s28677" name="Equation" r:id="rId6" imgW="152280" imgH="228600" progId="Equation.3">
                <p:embed/>
              </p:oleObj>
            </a:graphicData>
          </a:graphic>
        </p:graphicFrame>
        <p:sp>
          <p:nvSpPr>
            <p:cNvPr id="10" name="Curved Left Arrow 9"/>
            <p:cNvSpPr/>
            <p:nvPr/>
          </p:nvSpPr>
          <p:spPr>
            <a:xfrm>
              <a:off x="4786314" y="2143116"/>
              <a:ext cx="285752" cy="500066"/>
            </a:xfrm>
            <a:prstGeom prst="curvedLeftArrow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  <p:graphicFrame>
          <p:nvGraphicFramePr>
            <p:cNvPr id="29704" name="Object 8"/>
            <p:cNvGraphicFramePr>
              <a:graphicFrameLocks noChangeAspect="1"/>
            </p:cNvGraphicFramePr>
            <p:nvPr/>
          </p:nvGraphicFramePr>
          <p:xfrm>
            <a:off x="5157785" y="2143124"/>
            <a:ext cx="714375" cy="425450"/>
          </p:xfrm>
          <a:graphic>
            <a:graphicData uri="http://schemas.openxmlformats.org/presentationml/2006/ole">
              <p:oleObj spid="_x0000_s28678" name="Equation" r:id="rId7" imgW="304560" imgH="203040" progId="Equation.3">
                <p:embed/>
              </p:oleObj>
            </a:graphicData>
          </a:graphic>
        </p:graphicFrame>
      </p:grpSp>
      <p:grpSp>
        <p:nvGrpSpPr>
          <p:cNvPr id="4" name="Group 13"/>
          <p:cNvGrpSpPr/>
          <p:nvPr/>
        </p:nvGrpSpPr>
        <p:grpSpPr>
          <a:xfrm>
            <a:off x="6500826" y="2143116"/>
            <a:ext cx="1524019" cy="534984"/>
            <a:chOff x="4364023" y="2108198"/>
            <a:chExt cx="1524019" cy="534984"/>
          </a:xfrm>
        </p:grpSpPr>
        <p:graphicFrame>
          <p:nvGraphicFramePr>
            <p:cNvPr id="15" name="Object 5"/>
            <p:cNvGraphicFramePr>
              <a:graphicFrameLocks noChangeAspect="1"/>
            </p:cNvGraphicFramePr>
            <p:nvPr/>
          </p:nvGraphicFramePr>
          <p:xfrm>
            <a:off x="4364023" y="2108198"/>
            <a:ext cx="422275" cy="504825"/>
          </p:xfrm>
          <a:graphic>
            <a:graphicData uri="http://schemas.openxmlformats.org/presentationml/2006/ole">
              <p:oleObj spid="_x0000_s28679" name="Equation" r:id="rId8" imgW="164880" imgH="241200" progId="Equation.3">
                <p:embed/>
              </p:oleObj>
            </a:graphicData>
          </a:graphic>
        </p:graphicFrame>
        <p:sp>
          <p:nvSpPr>
            <p:cNvPr id="16" name="Curved Left Arrow 15"/>
            <p:cNvSpPr/>
            <p:nvPr/>
          </p:nvSpPr>
          <p:spPr>
            <a:xfrm>
              <a:off x="4786314" y="2143116"/>
              <a:ext cx="285752" cy="500066"/>
            </a:xfrm>
            <a:prstGeom prst="curvedLeftArrow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  <p:graphicFrame>
          <p:nvGraphicFramePr>
            <p:cNvPr id="17" name="Object 8"/>
            <p:cNvGraphicFramePr>
              <a:graphicFrameLocks noChangeAspect="1"/>
            </p:cNvGraphicFramePr>
            <p:nvPr/>
          </p:nvGraphicFramePr>
          <p:xfrm>
            <a:off x="5143504" y="2143116"/>
            <a:ext cx="744538" cy="425450"/>
          </p:xfrm>
          <a:graphic>
            <a:graphicData uri="http://schemas.openxmlformats.org/presentationml/2006/ole">
              <p:oleObj spid="_x0000_s28680" name="Equation" r:id="rId9" imgW="317160" imgH="203040" progId="Equation.3">
                <p:embed/>
              </p:oleObj>
            </a:graphicData>
          </a:graphic>
        </p:graphicFrame>
      </p:grpSp>
      <p:grpSp>
        <p:nvGrpSpPr>
          <p:cNvPr id="5" name="Group 17"/>
          <p:cNvGrpSpPr/>
          <p:nvPr/>
        </p:nvGrpSpPr>
        <p:grpSpPr>
          <a:xfrm>
            <a:off x="3428992" y="2143116"/>
            <a:ext cx="1316042" cy="500066"/>
            <a:chOff x="4572000" y="2143116"/>
            <a:chExt cx="1316042" cy="500066"/>
          </a:xfrm>
        </p:grpSpPr>
        <p:graphicFrame>
          <p:nvGraphicFramePr>
            <p:cNvPr id="19" name="Object 5"/>
            <p:cNvGraphicFramePr>
              <a:graphicFrameLocks noChangeAspect="1"/>
            </p:cNvGraphicFramePr>
            <p:nvPr/>
          </p:nvGraphicFramePr>
          <p:xfrm>
            <a:off x="4572000" y="2214554"/>
            <a:ext cx="292100" cy="292100"/>
          </p:xfrm>
          <a:graphic>
            <a:graphicData uri="http://schemas.openxmlformats.org/presentationml/2006/ole">
              <p:oleObj spid="_x0000_s28681" name="Equation" r:id="rId10" imgW="114120" imgH="139680" progId="Equation.3">
                <p:embed/>
              </p:oleObj>
            </a:graphicData>
          </a:graphic>
        </p:graphicFrame>
        <p:sp>
          <p:nvSpPr>
            <p:cNvPr id="20" name="Curved Left Arrow 19"/>
            <p:cNvSpPr/>
            <p:nvPr/>
          </p:nvSpPr>
          <p:spPr>
            <a:xfrm>
              <a:off x="4786314" y="2143116"/>
              <a:ext cx="285752" cy="500066"/>
            </a:xfrm>
            <a:prstGeom prst="curvedLeftArrow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  <p:graphicFrame>
          <p:nvGraphicFramePr>
            <p:cNvPr id="21" name="Object 8"/>
            <p:cNvGraphicFramePr>
              <a:graphicFrameLocks noChangeAspect="1"/>
            </p:cNvGraphicFramePr>
            <p:nvPr/>
          </p:nvGraphicFramePr>
          <p:xfrm>
            <a:off x="5143504" y="2143116"/>
            <a:ext cx="744538" cy="425450"/>
          </p:xfrm>
          <a:graphic>
            <a:graphicData uri="http://schemas.openxmlformats.org/presentationml/2006/ole">
              <p:oleObj spid="_x0000_s28682" name="Equation" r:id="rId11" imgW="317160" imgH="203040" progId="Equation.3">
                <p:embed/>
              </p:oleObj>
            </a:graphicData>
          </a:graphic>
        </p:graphicFrame>
      </p:grpSp>
      <p:grpSp>
        <p:nvGrpSpPr>
          <p:cNvPr id="6" name="Group 39"/>
          <p:cNvGrpSpPr/>
          <p:nvPr/>
        </p:nvGrpSpPr>
        <p:grpSpPr>
          <a:xfrm>
            <a:off x="539750" y="1357298"/>
            <a:ext cx="2439988" cy="2238388"/>
            <a:chOff x="539750" y="1357298"/>
            <a:chExt cx="2439988" cy="2238388"/>
          </a:xfrm>
        </p:grpSpPr>
        <p:sp>
          <p:nvSpPr>
            <p:cNvPr id="22" name="Isosceles Triangle 21"/>
            <p:cNvSpPr/>
            <p:nvPr/>
          </p:nvSpPr>
          <p:spPr>
            <a:xfrm>
              <a:off x="1000100" y="1643050"/>
              <a:ext cx="1571636" cy="1285884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graphicFrame>
          <p:nvGraphicFramePr>
            <p:cNvPr id="29710" name="Object 14"/>
            <p:cNvGraphicFramePr>
              <a:graphicFrameLocks noChangeAspect="1"/>
            </p:cNvGraphicFramePr>
            <p:nvPr/>
          </p:nvGraphicFramePr>
          <p:xfrm>
            <a:off x="1714480" y="1357298"/>
            <a:ext cx="155574" cy="237169"/>
          </p:xfrm>
          <a:graphic>
            <a:graphicData uri="http://schemas.openxmlformats.org/presentationml/2006/ole">
              <p:oleObj spid="_x0000_s28683" name="Equation" r:id="rId12" imgW="88560" imgH="164880" progId="Equation.3">
                <p:embed/>
              </p:oleObj>
            </a:graphicData>
          </a:graphic>
        </p:graphicFrame>
        <p:graphicFrame>
          <p:nvGraphicFramePr>
            <p:cNvPr id="29711" name="Object 15"/>
            <p:cNvGraphicFramePr>
              <a:graphicFrameLocks noChangeAspect="1"/>
            </p:cNvGraphicFramePr>
            <p:nvPr/>
          </p:nvGraphicFramePr>
          <p:xfrm>
            <a:off x="857222" y="3000371"/>
            <a:ext cx="223739" cy="285753"/>
          </p:xfrm>
          <a:graphic>
            <a:graphicData uri="http://schemas.openxmlformats.org/presentationml/2006/ole">
              <p:oleObj spid="_x0000_s28684" name="Equation" r:id="rId13" imgW="114120" imgH="177480" progId="Equation.3">
                <p:embed/>
              </p:oleObj>
            </a:graphicData>
          </a:graphic>
        </p:graphicFrame>
        <p:graphicFrame>
          <p:nvGraphicFramePr>
            <p:cNvPr id="29712" name="Object 16"/>
            <p:cNvGraphicFramePr>
              <a:graphicFrameLocks noChangeAspect="1"/>
            </p:cNvGraphicFramePr>
            <p:nvPr/>
          </p:nvGraphicFramePr>
          <p:xfrm>
            <a:off x="2500298" y="2928934"/>
            <a:ext cx="268712" cy="285752"/>
          </p:xfrm>
          <a:graphic>
            <a:graphicData uri="http://schemas.openxmlformats.org/presentationml/2006/ole">
              <p:oleObj spid="_x0000_s28685" name="Equation" r:id="rId14" imgW="126720" imgH="164880" progId="Equation.3">
                <p:embed/>
              </p:oleObj>
            </a:graphicData>
          </a:graphic>
        </p:graphicFrame>
        <p:cxnSp>
          <p:nvCxnSpPr>
            <p:cNvPr id="27" name="Straight Connector 26"/>
            <p:cNvCxnSpPr>
              <a:stCxn id="22" idx="0"/>
            </p:cNvCxnSpPr>
            <p:nvPr/>
          </p:nvCxnSpPr>
          <p:spPr>
            <a:xfrm rot="16200000" flipH="1">
              <a:off x="928662" y="2500306"/>
              <a:ext cx="171451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22" idx="4"/>
            </p:cNvCxnSpPr>
            <p:nvPr/>
          </p:nvCxnSpPr>
          <p:spPr>
            <a:xfrm rot="5400000" flipH="1">
              <a:off x="1393009" y="1750207"/>
              <a:ext cx="785818" cy="15716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2" idx="2"/>
            </p:cNvCxnSpPr>
            <p:nvPr/>
          </p:nvCxnSpPr>
          <p:spPr>
            <a:xfrm rot="5400000" flipH="1" flipV="1">
              <a:off x="1357290" y="1714488"/>
              <a:ext cx="857256" cy="15716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9713" name="Object 17"/>
            <p:cNvGraphicFramePr>
              <a:graphicFrameLocks noChangeAspect="1"/>
            </p:cNvGraphicFramePr>
            <p:nvPr/>
          </p:nvGraphicFramePr>
          <p:xfrm>
            <a:off x="1500166" y="3143248"/>
            <a:ext cx="390525" cy="452438"/>
          </p:xfrm>
          <a:graphic>
            <a:graphicData uri="http://schemas.openxmlformats.org/presentationml/2006/ole">
              <p:oleObj spid="_x0000_s28686" name="Equation" r:id="rId15" imgW="152280" imgH="215640" progId="Equation.3">
                <p:embed/>
              </p:oleObj>
            </a:graphicData>
          </a:graphic>
        </p:graphicFrame>
        <p:graphicFrame>
          <p:nvGraphicFramePr>
            <p:cNvPr id="29714" name="Object 18"/>
            <p:cNvGraphicFramePr>
              <a:graphicFrameLocks noChangeAspect="1"/>
            </p:cNvGraphicFramePr>
            <p:nvPr/>
          </p:nvGraphicFramePr>
          <p:xfrm>
            <a:off x="539750" y="1785938"/>
            <a:ext cx="455613" cy="452437"/>
          </p:xfrm>
          <a:graphic>
            <a:graphicData uri="http://schemas.openxmlformats.org/presentationml/2006/ole">
              <p:oleObj spid="_x0000_s28687" name="Equation" r:id="rId16" imgW="177480" imgH="215640" progId="Equation.3">
                <p:embed/>
              </p:oleObj>
            </a:graphicData>
          </a:graphic>
        </p:graphicFrame>
        <p:graphicFrame>
          <p:nvGraphicFramePr>
            <p:cNvPr id="29715" name="Object 19"/>
            <p:cNvGraphicFramePr>
              <a:graphicFrameLocks noChangeAspect="1"/>
            </p:cNvGraphicFramePr>
            <p:nvPr/>
          </p:nvGraphicFramePr>
          <p:xfrm>
            <a:off x="2555875" y="1844675"/>
            <a:ext cx="423863" cy="479425"/>
          </p:xfrm>
          <a:graphic>
            <a:graphicData uri="http://schemas.openxmlformats.org/presentationml/2006/ole">
              <p:oleObj spid="_x0000_s28688" name="Equation" r:id="rId17" imgW="164880" imgH="228600" progId="Equation.3">
                <p:embed/>
              </p:oleObj>
            </a:graphicData>
          </a:graphic>
        </p:graphicFrame>
      </p:grpSp>
      <p:grpSp>
        <p:nvGrpSpPr>
          <p:cNvPr id="7" name="Group 32"/>
          <p:cNvGrpSpPr/>
          <p:nvPr/>
        </p:nvGrpSpPr>
        <p:grpSpPr>
          <a:xfrm>
            <a:off x="500034" y="5214950"/>
            <a:ext cx="7929618" cy="1271767"/>
            <a:chOff x="785786" y="5286388"/>
            <a:chExt cx="7929618" cy="1271767"/>
          </a:xfrm>
        </p:grpSpPr>
        <p:sp>
          <p:nvSpPr>
            <p:cNvPr id="44" name="TextBox 43"/>
            <p:cNvSpPr txBox="1"/>
            <p:nvPr/>
          </p:nvSpPr>
          <p:spPr>
            <a:xfrm>
              <a:off x="785786" y="5357826"/>
              <a:ext cx="7929618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      : التحويل الذي نحصل عليه بدوران المثلث بزاوية قدرها           في اتجاه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عقارب الساعة حيث                   .</a:t>
              </a:r>
            </a:p>
          </p:txBody>
        </p:sp>
        <p:graphicFrame>
          <p:nvGraphicFramePr>
            <p:cNvPr id="29717" name="Object 21"/>
            <p:cNvGraphicFramePr>
              <a:graphicFrameLocks noChangeAspect="1"/>
            </p:cNvGraphicFramePr>
            <p:nvPr/>
          </p:nvGraphicFramePr>
          <p:xfrm>
            <a:off x="8143900" y="5286388"/>
            <a:ext cx="422275" cy="506413"/>
          </p:xfrm>
          <a:graphic>
            <a:graphicData uri="http://schemas.openxmlformats.org/presentationml/2006/ole">
              <p:oleObj spid="_x0000_s28689" name="Equation" r:id="rId18" imgW="164880" imgH="241200" progId="Equation.3">
                <p:embed/>
              </p:oleObj>
            </a:graphicData>
          </a:graphic>
        </p:graphicFrame>
        <p:graphicFrame>
          <p:nvGraphicFramePr>
            <p:cNvPr id="29718" name="Object 22"/>
            <p:cNvGraphicFramePr>
              <a:graphicFrameLocks noChangeAspect="1"/>
            </p:cNvGraphicFramePr>
            <p:nvPr/>
          </p:nvGraphicFramePr>
          <p:xfrm>
            <a:off x="1928794" y="5357826"/>
            <a:ext cx="744537" cy="425450"/>
          </p:xfrm>
          <a:graphic>
            <a:graphicData uri="http://schemas.openxmlformats.org/presentationml/2006/ole">
              <p:oleObj spid="_x0000_s28690" name="Equation" r:id="rId19" imgW="317160" imgH="203040" progId="Equation.3">
                <p:embed/>
              </p:oleObj>
            </a:graphicData>
          </a:graphic>
        </p:graphicFrame>
      </p:grpSp>
      <p:graphicFrame>
        <p:nvGraphicFramePr>
          <p:cNvPr id="29720" name="Object 24"/>
          <p:cNvGraphicFramePr>
            <a:graphicFrameLocks noChangeAspect="1"/>
          </p:cNvGraphicFramePr>
          <p:nvPr/>
        </p:nvGraphicFramePr>
        <p:xfrm>
          <a:off x="5000628" y="4643446"/>
          <a:ext cx="1428760" cy="479425"/>
        </p:xfrm>
        <a:graphic>
          <a:graphicData uri="http://schemas.openxmlformats.org/presentationml/2006/ole">
            <p:oleObj spid="_x0000_s28691" name="Equation" r:id="rId20" imgW="888840" imgH="228600" progId="Equation.3">
              <p:embed/>
            </p:oleObj>
          </a:graphicData>
        </a:graphic>
      </p:graphicFrame>
      <p:graphicFrame>
        <p:nvGraphicFramePr>
          <p:cNvPr id="29721" name="Object 25"/>
          <p:cNvGraphicFramePr>
            <a:graphicFrameLocks noChangeAspect="1"/>
          </p:cNvGraphicFramePr>
          <p:nvPr/>
        </p:nvGraphicFramePr>
        <p:xfrm>
          <a:off x="4919663" y="5988050"/>
          <a:ext cx="1449387" cy="506413"/>
        </p:xfrm>
        <a:graphic>
          <a:graphicData uri="http://schemas.openxmlformats.org/presentationml/2006/ole">
            <p:oleObj spid="_x0000_s28692" name="Equation" r:id="rId21" imgW="9014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5720" y="642938"/>
            <a:ext cx="8358218" cy="1271747"/>
            <a:chOff x="785786" y="5286408"/>
            <a:chExt cx="8072466" cy="1271747"/>
          </a:xfrm>
        </p:grpSpPr>
        <p:sp>
          <p:nvSpPr>
            <p:cNvPr id="4" name="TextBox 3"/>
            <p:cNvSpPr txBox="1"/>
            <p:nvPr/>
          </p:nvSpPr>
          <p:spPr>
            <a:xfrm>
              <a:off x="785786" y="5357826"/>
              <a:ext cx="7929618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          : التحويل الذي نحصل عليه بدوران المثلث بزاوية قدرها           في اتجاه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عقارب الساعة حيث           .</a:t>
              </a:r>
            </a:p>
          </p:txBody>
        </p:sp>
        <p:graphicFrame>
          <p:nvGraphicFramePr>
            <p:cNvPr id="6" name="Object 21"/>
            <p:cNvGraphicFramePr>
              <a:graphicFrameLocks noChangeAspect="1"/>
            </p:cNvGraphicFramePr>
            <p:nvPr/>
          </p:nvGraphicFramePr>
          <p:xfrm>
            <a:off x="7851777" y="5286408"/>
            <a:ext cx="1006475" cy="506412"/>
          </p:xfrm>
          <a:graphic>
            <a:graphicData uri="http://schemas.openxmlformats.org/presentationml/2006/ole">
              <p:oleObj spid="_x0000_s29698" name="Equation" r:id="rId3" imgW="393480" imgH="241200" progId="Equation.3">
                <p:embed/>
              </p:oleObj>
            </a:graphicData>
          </a:graphic>
        </p:graphicFrame>
        <p:graphicFrame>
          <p:nvGraphicFramePr>
            <p:cNvPr id="7" name="Object 22"/>
            <p:cNvGraphicFramePr>
              <a:graphicFrameLocks noChangeAspect="1"/>
            </p:cNvGraphicFramePr>
            <p:nvPr/>
          </p:nvGraphicFramePr>
          <p:xfrm>
            <a:off x="1820721" y="5357826"/>
            <a:ext cx="744537" cy="425450"/>
          </p:xfrm>
          <a:graphic>
            <a:graphicData uri="http://schemas.openxmlformats.org/presentationml/2006/ole">
              <p:oleObj spid="_x0000_s29699" name="Equation" r:id="rId4" imgW="317160" imgH="203040" progId="Equation.3">
                <p:embed/>
              </p:oleObj>
            </a:graphicData>
          </a:graphic>
        </p:graphicFrame>
      </p:grpSp>
      <p:sp>
        <p:nvSpPr>
          <p:cNvPr id="8" name="TextBox 7"/>
          <p:cNvSpPr txBox="1"/>
          <p:nvPr/>
        </p:nvSpPr>
        <p:spPr>
          <a:xfrm>
            <a:off x="3071802" y="2143116"/>
            <a:ext cx="507209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الزمرة الناتجة بهذه الدورانات هي </a:t>
            </a:r>
            <a:endParaRPr lang="ar-SA" sz="2400" dirty="0"/>
          </a:p>
        </p:txBody>
      </p:sp>
      <p:grpSp>
        <p:nvGrpSpPr>
          <p:cNvPr id="3" name="Group 8"/>
          <p:cNvGrpSpPr/>
          <p:nvPr/>
        </p:nvGrpSpPr>
        <p:grpSpPr>
          <a:xfrm>
            <a:off x="714348" y="3597275"/>
            <a:ext cx="7929618" cy="507704"/>
            <a:chOff x="785786" y="5311787"/>
            <a:chExt cx="7929618" cy="507704"/>
          </a:xfrm>
        </p:grpSpPr>
        <p:sp>
          <p:nvSpPr>
            <p:cNvPr id="10" name="TextBox 9"/>
            <p:cNvSpPr txBox="1"/>
            <p:nvPr/>
          </p:nvSpPr>
          <p:spPr>
            <a:xfrm>
              <a:off x="785786" y="5357826"/>
              <a:ext cx="792961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      : التحويل الذي نحصل عليه بانعكاس المثلث حول      حيث                .     </a:t>
              </a:r>
            </a:p>
          </p:txBody>
        </p:sp>
        <p:graphicFrame>
          <p:nvGraphicFramePr>
            <p:cNvPr id="11" name="Object 21"/>
            <p:cNvGraphicFramePr>
              <a:graphicFrameLocks noChangeAspect="1"/>
            </p:cNvGraphicFramePr>
            <p:nvPr/>
          </p:nvGraphicFramePr>
          <p:xfrm>
            <a:off x="8128001" y="5311787"/>
            <a:ext cx="455612" cy="454025"/>
          </p:xfrm>
          <a:graphic>
            <a:graphicData uri="http://schemas.openxmlformats.org/presentationml/2006/ole">
              <p:oleObj spid="_x0000_s29700" name="Equation" r:id="rId5" imgW="177480" imgH="215640" progId="Equation.3">
                <p:embed/>
              </p:oleObj>
            </a:graphicData>
          </a:graphic>
        </p:graphicFrame>
      </p:grpSp>
      <p:graphicFrame>
        <p:nvGraphicFramePr>
          <p:cNvPr id="13" name="Object 21"/>
          <p:cNvGraphicFramePr>
            <a:graphicFrameLocks noChangeAspect="1"/>
          </p:cNvGraphicFramePr>
          <p:nvPr/>
        </p:nvGraphicFramePr>
        <p:xfrm>
          <a:off x="4071934" y="2143116"/>
          <a:ext cx="682625" cy="533400"/>
        </p:xfrm>
        <a:graphic>
          <a:graphicData uri="http://schemas.openxmlformats.org/presentationml/2006/ole">
            <p:oleObj spid="_x0000_s29701" name="Equation" r:id="rId6" imgW="266400" imgH="253800" progId="Equation.3">
              <p:embed/>
            </p:oleObj>
          </a:graphicData>
        </a:graphic>
      </p:graphicFrame>
      <p:sp>
        <p:nvSpPr>
          <p:cNvPr id="14" name="Rectangle 13"/>
          <p:cNvSpPr/>
          <p:nvPr/>
        </p:nvSpPr>
        <p:spPr>
          <a:xfrm>
            <a:off x="3286116" y="2857496"/>
            <a:ext cx="53364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وتحتوي على ثلاث</a:t>
            </a:r>
            <a:r>
              <a:rPr lang="ar-SA" sz="2400" u="sng" dirty="0" smtClean="0"/>
              <a:t> </a:t>
            </a:r>
            <a:r>
              <a:rPr lang="ar-SA" sz="2400" b="1" u="sng" dirty="0" smtClean="0"/>
              <a:t>انعكاسات</a:t>
            </a:r>
            <a:endParaRPr lang="ar-SA" sz="2400" dirty="0"/>
          </a:p>
        </p:txBody>
      </p:sp>
      <p:graphicFrame>
        <p:nvGraphicFramePr>
          <p:cNvPr id="15" name="Object 17"/>
          <p:cNvGraphicFramePr>
            <a:graphicFrameLocks noChangeAspect="1"/>
          </p:cNvGraphicFramePr>
          <p:nvPr/>
        </p:nvGraphicFramePr>
        <p:xfrm>
          <a:off x="2857488" y="3643314"/>
          <a:ext cx="390525" cy="452438"/>
        </p:xfrm>
        <a:graphic>
          <a:graphicData uri="http://schemas.openxmlformats.org/presentationml/2006/ole">
            <p:oleObj spid="_x0000_s29702" name="Equation" r:id="rId7" imgW="152280" imgH="215640" progId="Equation.3">
              <p:embed/>
            </p:oleObj>
          </a:graphicData>
        </a:graphic>
      </p:graphicFrame>
      <p:grpSp>
        <p:nvGrpSpPr>
          <p:cNvPr id="5" name="Group 15"/>
          <p:cNvGrpSpPr/>
          <p:nvPr/>
        </p:nvGrpSpPr>
        <p:grpSpPr>
          <a:xfrm>
            <a:off x="785786" y="4786322"/>
            <a:ext cx="7929618" cy="507710"/>
            <a:chOff x="785786" y="5311781"/>
            <a:chExt cx="7929618" cy="507710"/>
          </a:xfrm>
        </p:grpSpPr>
        <p:sp>
          <p:nvSpPr>
            <p:cNvPr id="17" name="TextBox 16"/>
            <p:cNvSpPr txBox="1"/>
            <p:nvPr/>
          </p:nvSpPr>
          <p:spPr>
            <a:xfrm>
              <a:off x="785786" y="5357826"/>
              <a:ext cx="792961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      : التحويل الذي نحصل عليه بانعكاس المثلث حول      حيث                 .     </a:t>
              </a:r>
            </a:p>
          </p:txBody>
        </p:sp>
        <p:graphicFrame>
          <p:nvGraphicFramePr>
            <p:cNvPr id="18" name="Object 21"/>
            <p:cNvGraphicFramePr>
              <a:graphicFrameLocks noChangeAspect="1"/>
            </p:cNvGraphicFramePr>
            <p:nvPr/>
          </p:nvGraphicFramePr>
          <p:xfrm>
            <a:off x="8112126" y="5311781"/>
            <a:ext cx="487362" cy="454025"/>
          </p:xfrm>
          <a:graphic>
            <a:graphicData uri="http://schemas.openxmlformats.org/presentationml/2006/ole">
              <p:oleObj spid="_x0000_s29703" name="Equation" r:id="rId8" imgW="190440" imgH="215640" progId="Equation.3">
                <p:embed/>
              </p:oleObj>
            </a:graphicData>
          </a:graphic>
        </p:graphicFrame>
      </p:grpSp>
      <p:graphicFrame>
        <p:nvGraphicFramePr>
          <p:cNvPr id="19" name="Object 21"/>
          <p:cNvGraphicFramePr>
            <a:graphicFrameLocks noChangeAspect="1"/>
          </p:cNvGraphicFramePr>
          <p:nvPr/>
        </p:nvGraphicFramePr>
        <p:xfrm>
          <a:off x="7286644" y="4214818"/>
          <a:ext cx="1174750" cy="479425"/>
        </p:xfrm>
        <a:graphic>
          <a:graphicData uri="http://schemas.openxmlformats.org/presentationml/2006/ole">
            <p:oleObj spid="_x0000_s29704" name="Equation" r:id="rId9" imgW="444240" imgH="228600" progId="Equation.3">
              <p:embed/>
            </p:oleObj>
          </a:graphicData>
        </a:graphic>
      </p:graphicFrame>
      <p:grpSp>
        <p:nvGrpSpPr>
          <p:cNvPr id="9" name="Group 22"/>
          <p:cNvGrpSpPr/>
          <p:nvPr/>
        </p:nvGrpSpPr>
        <p:grpSpPr>
          <a:xfrm>
            <a:off x="1357290" y="4214818"/>
            <a:ext cx="5929354" cy="533400"/>
            <a:chOff x="2500298" y="4143380"/>
            <a:chExt cx="5929354" cy="533400"/>
          </a:xfrm>
        </p:grpSpPr>
        <p:sp>
          <p:nvSpPr>
            <p:cNvPr id="20" name="TextBox 19"/>
            <p:cNvSpPr txBox="1"/>
            <p:nvPr/>
          </p:nvSpPr>
          <p:spPr>
            <a:xfrm>
              <a:off x="2500298" y="4143380"/>
              <a:ext cx="592935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والزمرة الناتجة بهذا الانعكاس هي </a:t>
              </a:r>
              <a:endParaRPr lang="ar-SA" sz="2400" dirty="0"/>
            </a:p>
          </p:txBody>
        </p:sp>
        <p:graphicFrame>
          <p:nvGraphicFramePr>
            <p:cNvPr id="22" name="Object 21"/>
            <p:cNvGraphicFramePr>
              <a:graphicFrameLocks noChangeAspect="1"/>
            </p:cNvGraphicFramePr>
            <p:nvPr/>
          </p:nvGraphicFramePr>
          <p:xfrm>
            <a:off x="4429124" y="4143380"/>
            <a:ext cx="749300" cy="533400"/>
          </p:xfrm>
          <a:graphic>
            <a:graphicData uri="http://schemas.openxmlformats.org/presentationml/2006/ole">
              <p:oleObj spid="_x0000_s29705" name="Equation" r:id="rId10" imgW="291960" imgH="253800" progId="Equation.3">
                <p:embed/>
              </p:oleObj>
            </a:graphicData>
          </a:graphic>
        </p:graphicFrame>
      </p:grpSp>
      <p:graphicFrame>
        <p:nvGraphicFramePr>
          <p:cNvPr id="33802" name="Object 10"/>
          <p:cNvGraphicFramePr>
            <a:graphicFrameLocks noChangeAspect="1"/>
          </p:cNvGraphicFramePr>
          <p:nvPr/>
        </p:nvGraphicFramePr>
        <p:xfrm>
          <a:off x="2968625" y="4786313"/>
          <a:ext cx="455613" cy="452437"/>
        </p:xfrm>
        <a:graphic>
          <a:graphicData uri="http://schemas.openxmlformats.org/presentationml/2006/ole">
            <p:oleObj spid="_x0000_s29706" name="Equation" r:id="rId11" imgW="177480" imgH="215640" progId="Equation.3">
              <p:embed/>
            </p:oleObj>
          </a:graphicData>
        </a:graphic>
      </p:graphicFrame>
      <p:grpSp>
        <p:nvGrpSpPr>
          <p:cNvPr id="12" name="Group 23"/>
          <p:cNvGrpSpPr/>
          <p:nvPr/>
        </p:nvGrpSpPr>
        <p:grpSpPr>
          <a:xfrm>
            <a:off x="2571736" y="5357813"/>
            <a:ext cx="5929354" cy="533400"/>
            <a:chOff x="2500298" y="4143367"/>
            <a:chExt cx="5929354" cy="533400"/>
          </a:xfrm>
        </p:grpSpPr>
        <p:sp>
          <p:nvSpPr>
            <p:cNvPr id="25" name="TextBox 24"/>
            <p:cNvSpPr txBox="1"/>
            <p:nvPr/>
          </p:nvSpPr>
          <p:spPr>
            <a:xfrm>
              <a:off x="2500298" y="4143380"/>
              <a:ext cx="592935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الزمرة الناتجة بهذا الانعكاس هي </a:t>
              </a:r>
              <a:endParaRPr lang="ar-SA" sz="2400" dirty="0"/>
            </a:p>
          </p:txBody>
        </p:sp>
        <p:graphicFrame>
          <p:nvGraphicFramePr>
            <p:cNvPr id="26" name="Object 25"/>
            <p:cNvGraphicFramePr>
              <a:graphicFrameLocks noChangeAspect="1"/>
            </p:cNvGraphicFramePr>
            <p:nvPr/>
          </p:nvGraphicFramePr>
          <p:xfrm>
            <a:off x="4397375" y="4143367"/>
            <a:ext cx="814387" cy="533400"/>
          </p:xfrm>
          <a:graphic>
            <a:graphicData uri="http://schemas.openxmlformats.org/presentationml/2006/ole">
              <p:oleObj spid="_x0000_s29707" name="Equation" r:id="rId12" imgW="317160" imgH="253800" progId="Equation.3">
                <p:embed/>
              </p:oleObj>
            </a:graphicData>
          </a:graphic>
        </p:graphicFrame>
      </p:grpSp>
      <p:graphicFrame>
        <p:nvGraphicFramePr>
          <p:cNvPr id="33804" name="Object 12"/>
          <p:cNvGraphicFramePr>
            <a:graphicFrameLocks noChangeAspect="1"/>
          </p:cNvGraphicFramePr>
          <p:nvPr/>
        </p:nvGraphicFramePr>
        <p:xfrm>
          <a:off x="5581650" y="1468438"/>
          <a:ext cx="755650" cy="506412"/>
        </p:xfrm>
        <a:graphic>
          <a:graphicData uri="http://schemas.openxmlformats.org/presentationml/2006/ole">
            <p:oleObj spid="_x0000_s29708" name="Equation" r:id="rId13" imgW="469800" imgH="241200" progId="Equation.3">
              <p:embed/>
            </p:oleObj>
          </a:graphicData>
        </a:graphic>
      </p:graphicFrame>
      <p:graphicFrame>
        <p:nvGraphicFramePr>
          <p:cNvPr id="28" name="Object 21"/>
          <p:cNvGraphicFramePr>
            <a:graphicFrameLocks noChangeAspect="1"/>
          </p:cNvGraphicFramePr>
          <p:nvPr/>
        </p:nvGraphicFramePr>
        <p:xfrm>
          <a:off x="1071538" y="3643314"/>
          <a:ext cx="1198545" cy="454025"/>
        </p:xfrm>
        <a:graphic>
          <a:graphicData uri="http://schemas.openxmlformats.org/presentationml/2006/ole">
            <p:oleObj spid="_x0000_s29709" name="Equation" r:id="rId14" imgW="723600" imgH="215640" progId="Equation.3">
              <p:embed/>
            </p:oleObj>
          </a:graphicData>
        </a:graphic>
      </p:graphicFrame>
      <p:graphicFrame>
        <p:nvGraphicFramePr>
          <p:cNvPr id="33806" name="Object 14"/>
          <p:cNvGraphicFramePr>
            <a:graphicFrameLocks noChangeAspect="1"/>
          </p:cNvGraphicFramePr>
          <p:nvPr/>
        </p:nvGraphicFramePr>
        <p:xfrm>
          <a:off x="1152525" y="4857750"/>
          <a:ext cx="1177925" cy="454025"/>
        </p:xfrm>
        <a:graphic>
          <a:graphicData uri="http://schemas.openxmlformats.org/presentationml/2006/ole">
            <p:oleObj spid="_x0000_s29710" name="Equation" r:id="rId15" imgW="71100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5786" y="630238"/>
            <a:ext cx="7929618" cy="520390"/>
            <a:chOff x="785786" y="5299101"/>
            <a:chExt cx="7929618" cy="520390"/>
          </a:xfrm>
        </p:grpSpPr>
        <p:sp>
          <p:nvSpPr>
            <p:cNvPr id="4" name="TextBox 3"/>
            <p:cNvSpPr txBox="1"/>
            <p:nvPr/>
          </p:nvSpPr>
          <p:spPr>
            <a:xfrm>
              <a:off x="785786" y="5357826"/>
              <a:ext cx="792961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      : التحويل الذي نحصل عليه بانعكاس المثلث حول      حيث                 .     </a:t>
              </a:r>
            </a:p>
          </p:txBody>
        </p:sp>
        <p:graphicFrame>
          <p:nvGraphicFramePr>
            <p:cNvPr id="6" name="Object 21"/>
            <p:cNvGraphicFramePr>
              <a:graphicFrameLocks noChangeAspect="1"/>
            </p:cNvGraphicFramePr>
            <p:nvPr/>
          </p:nvGraphicFramePr>
          <p:xfrm>
            <a:off x="8112125" y="5299101"/>
            <a:ext cx="487363" cy="481012"/>
          </p:xfrm>
          <a:graphic>
            <a:graphicData uri="http://schemas.openxmlformats.org/presentationml/2006/ole">
              <p:oleObj spid="_x0000_s30722" name="Equation" r:id="rId3" imgW="190440" imgH="228600" progId="Equation.3">
                <p:embed/>
              </p:oleObj>
            </a:graphicData>
          </a:graphic>
        </p:graphicFrame>
      </p:grp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3000364" y="642918"/>
          <a:ext cx="423863" cy="479425"/>
        </p:xfrm>
        <a:graphic>
          <a:graphicData uri="http://schemas.openxmlformats.org/presentationml/2006/ole">
            <p:oleObj spid="_x0000_s30723" name="Equation" r:id="rId4" imgW="164880" imgH="228600" progId="Equation.3">
              <p:embed/>
            </p:oleObj>
          </a:graphicData>
        </a:graphic>
      </p:graphicFrame>
      <p:grpSp>
        <p:nvGrpSpPr>
          <p:cNvPr id="3" name="Group 6"/>
          <p:cNvGrpSpPr/>
          <p:nvPr/>
        </p:nvGrpSpPr>
        <p:grpSpPr>
          <a:xfrm>
            <a:off x="2643174" y="1285873"/>
            <a:ext cx="5929354" cy="533402"/>
            <a:chOff x="2500298" y="4143380"/>
            <a:chExt cx="5929354" cy="533402"/>
          </a:xfrm>
        </p:grpSpPr>
        <p:sp>
          <p:nvSpPr>
            <p:cNvPr id="8" name="TextBox 7"/>
            <p:cNvSpPr txBox="1"/>
            <p:nvPr/>
          </p:nvSpPr>
          <p:spPr>
            <a:xfrm>
              <a:off x="2500298" y="4143380"/>
              <a:ext cx="592935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الزمرة الناتجة بهذا الانعكاس هي </a:t>
              </a:r>
              <a:endParaRPr lang="ar-SA" sz="2400" dirty="0"/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4413249" y="4143382"/>
            <a:ext cx="781050" cy="533400"/>
          </p:xfrm>
          <a:graphic>
            <a:graphicData uri="http://schemas.openxmlformats.org/presentationml/2006/ole">
              <p:oleObj spid="_x0000_s30724" name="Equation" r:id="rId5" imgW="304560" imgH="253800" progId="Equation.3">
                <p:embed/>
              </p:oleObj>
            </a:graphicData>
          </a:graphic>
        </p:graphicFrame>
      </p:grp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1152525" y="701675"/>
          <a:ext cx="1177925" cy="481013"/>
        </p:xfrm>
        <a:graphic>
          <a:graphicData uri="http://schemas.openxmlformats.org/presentationml/2006/ole">
            <p:oleObj spid="_x0000_s30725" name="Equation" r:id="rId6" imgW="711000" imgH="2286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928794" y="1928802"/>
            <a:ext cx="635798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ومنها نستنتج أن زمرة التماثل للمثلث هي      .</a:t>
            </a:r>
            <a:endParaRPr lang="ar-SA" sz="2400" dirty="0"/>
          </a:p>
        </p:txBody>
      </p: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3714744" y="1928802"/>
          <a:ext cx="455613" cy="479425"/>
        </p:xfrm>
        <a:graphic>
          <a:graphicData uri="http://schemas.openxmlformats.org/presentationml/2006/ole">
            <p:oleObj spid="_x0000_s30726" name="Equation" r:id="rId7" imgW="1774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357166"/>
            <a:ext cx="8215370" cy="47705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مثال5-6: </a:t>
            </a:r>
          </a:p>
          <a:p>
            <a:r>
              <a:rPr lang="ar-SA" sz="2400" dirty="0" smtClean="0"/>
              <a:t>في المربع الذي رؤوسه </a:t>
            </a:r>
            <a:r>
              <a:rPr lang="en-US" sz="2400" dirty="0" smtClean="0"/>
              <a:t>4,3,2,1 </a:t>
            </a:r>
            <a:r>
              <a:rPr lang="ar-SA" sz="2400" dirty="0" smtClean="0"/>
              <a:t> ومحاور التماثل هي </a:t>
            </a:r>
          </a:p>
          <a:p>
            <a:endParaRPr lang="ar-SA" sz="2800" b="1" dirty="0" smtClean="0"/>
          </a:p>
          <a:p>
            <a:endParaRPr lang="ar-SA" sz="2800" b="1" dirty="0" smtClean="0"/>
          </a:p>
          <a:p>
            <a:endParaRPr lang="ar-SA" sz="2800" b="1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r>
              <a:rPr lang="ar-SA" sz="2400" dirty="0" smtClean="0"/>
              <a:t>نجد أن مجموعة التناظرات تحتوي على أربع </a:t>
            </a:r>
            <a:r>
              <a:rPr lang="ar-SA" sz="2400" u="sng" dirty="0" smtClean="0"/>
              <a:t> </a:t>
            </a:r>
            <a:r>
              <a:rPr lang="ar-SA" sz="2400" b="1" u="sng" dirty="0" smtClean="0"/>
              <a:t>دورانات</a:t>
            </a:r>
          </a:p>
          <a:p>
            <a:endParaRPr lang="ar-SA" sz="2400" b="1" dirty="0" smtClean="0"/>
          </a:p>
          <a:p>
            <a:r>
              <a:rPr lang="ar-SA" sz="2400" b="1" dirty="0" smtClean="0"/>
              <a:t>       </a:t>
            </a:r>
            <a:r>
              <a:rPr lang="ar-SA" sz="2400" dirty="0" smtClean="0"/>
              <a:t>: التحويل الذي نحصل عليه بدوران المربع بزاوية قدرها           في اتجاه </a:t>
            </a:r>
          </a:p>
          <a:p>
            <a:endParaRPr lang="ar-SA" sz="2400" dirty="0" smtClean="0"/>
          </a:p>
          <a:p>
            <a:r>
              <a:rPr lang="ar-SA" sz="2400" dirty="0" smtClean="0"/>
              <a:t>عقارب الساعة حيث                        . </a:t>
            </a: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6143636" y="1428736"/>
          <a:ext cx="2244725" cy="479425"/>
        </p:xfrm>
        <a:graphic>
          <a:graphicData uri="http://schemas.openxmlformats.org/presentationml/2006/ole">
            <p:oleObj spid="_x0000_s31746" name="Equation" r:id="rId3" imgW="876240" imgH="228600" progId="Equation.3">
              <p:embed/>
            </p:oleObj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7842250" y="3870325"/>
          <a:ext cx="422275" cy="452438"/>
        </p:xfrm>
        <a:graphic>
          <a:graphicData uri="http://schemas.openxmlformats.org/presentationml/2006/ole">
            <p:oleObj spid="_x0000_s31747" name="Equation" r:id="rId4" imgW="164880" imgH="215640" progId="Equation.3">
              <p:embed/>
            </p:oleObj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1646238" y="3857625"/>
          <a:ext cx="565150" cy="425450"/>
        </p:xfrm>
        <a:graphic>
          <a:graphicData uri="http://schemas.openxmlformats.org/presentationml/2006/ole">
            <p:oleObj spid="_x0000_s31748" name="Equation" r:id="rId5" imgW="241200" imgH="203040" progId="Equation.3">
              <p:embed/>
            </p:oleObj>
          </a:graphicData>
        </a:graphic>
      </p:graphicFrame>
      <p:grpSp>
        <p:nvGrpSpPr>
          <p:cNvPr id="2" name="Group 11"/>
          <p:cNvGrpSpPr/>
          <p:nvPr/>
        </p:nvGrpSpPr>
        <p:grpSpPr>
          <a:xfrm>
            <a:off x="4714876" y="2143116"/>
            <a:ext cx="1285884" cy="507987"/>
            <a:chOff x="4508496" y="2135195"/>
            <a:chExt cx="1289050" cy="507987"/>
          </a:xfrm>
        </p:grpSpPr>
        <p:graphicFrame>
          <p:nvGraphicFramePr>
            <p:cNvPr id="29701" name="Object 5"/>
            <p:cNvGraphicFramePr>
              <a:graphicFrameLocks noChangeAspect="1"/>
            </p:cNvGraphicFramePr>
            <p:nvPr/>
          </p:nvGraphicFramePr>
          <p:xfrm>
            <a:off x="4508496" y="2135195"/>
            <a:ext cx="422275" cy="450850"/>
          </p:xfrm>
          <a:graphic>
            <a:graphicData uri="http://schemas.openxmlformats.org/presentationml/2006/ole">
              <p:oleObj spid="_x0000_s31749" name="Equation" r:id="rId6" imgW="164880" imgH="215640" progId="Equation.3">
                <p:embed/>
              </p:oleObj>
            </a:graphicData>
          </a:graphic>
        </p:graphicFrame>
        <p:sp>
          <p:nvSpPr>
            <p:cNvPr id="10" name="Curved Left Arrow 9"/>
            <p:cNvSpPr/>
            <p:nvPr/>
          </p:nvSpPr>
          <p:spPr>
            <a:xfrm>
              <a:off x="4786314" y="2143116"/>
              <a:ext cx="285752" cy="500066"/>
            </a:xfrm>
            <a:prstGeom prst="curvedLeftArrow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  <p:graphicFrame>
          <p:nvGraphicFramePr>
            <p:cNvPr id="29704" name="Object 8"/>
            <p:cNvGraphicFramePr>
              <a:graphicFrameLocks noChangeAspect="1"/>
            </p:cNvGraphicFramePr>
            <p:nvPr/>
          </p:nvGraphicFramePr>
          <p:xfrm>
            <a:off x="5232396" y="2143133"/>
            <a:ext cx="565150" cy="425450"/>
          </p:xfrm>
          <a:graphic>
            <a:graphicData uri="http://schemas.openxmlformats.org/presentationml/2006/ole">
              <p:oleObj spid="_x0000_s31750" name="Equation" r:id="rId7" imgW="241200" imgH="203040" progId="Equation.3">
                <p:embed/>
              </p:oleObj>
            </a:graphicData>
          </a:graphic>
        </p:graphicFrame>
      </p:grpSp>
      <p:grpSp>
        <p:nvGrpSpPr>
          <p:cNvPr id="4" name="Group 13"/>
          <p:cNvGrpSpPr/>
          <p:nvPr/>
        </p:nvGrpSpPr>
        <p:grpSpPr>
          <a:xfrm>
            <a:off x="6000761" y="2143116"/>
            <a:ext cx="1285883" cy="522275"/>
            <a:chOff x="4364010" y="2120907"/>
            <a:chExt cx="1508125" cy="522275"/>
          </a:xfrm>
        </p:grpSpPr>
        <p:graphicFrame>
          <p:nvGraphicFramePr>
            <p:cNvPr id="15" name="Object 5"/>
            <p:cNvGraphicFramePr>
              <a:graphicFrameLocks noChangeAspect="1"/>
            </p:cNvGraphicFramePr>
            <p:nvPr/>
          </p:nvGraphicFramePr>
          <p:xfrm>
            <a:off x="4364010" y="2120907"/>
            <a:ext cx="422275" cy="477838"/>
          </p:xfrm>
          <a:graphic>
            <a:graphicData uri="http://schemas.openxmlformats.org/presentationml/2006/ole">
              <p:oleObj spid="_x0000_s31751" name="Equation" r:id="rId8" imgW="164880" imgH="228600" progId="Equation.3">
                <p:embed/>
              </p:oleObj>
            </a:graphicData>
          </a:graphic>
        </p:graphicFrame>
        <p:sp>
          <p:nvSpPr>
            <p:cNvPr id="16" name="Curved Left Arrow 15"/>
            <p:cNvSpPr/>
            <p:nvPr/>
          </p:nvSpPr>
          <p:spPr>
            <a:xfrm>
              <a:off x="4786314" y="2143116"/>
              <a:ext cx="285752" cy="500066"/>
            </a:xfrm>
            <a:prstGeom prst="curvedLeftArrow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  <p:graphicFrame>
          <p:nvGraphicFramePr>
            <p:cNvPr id="17" name="Object 8"/>
            <p:cNvGraphicFramePr>
              <a:graphicFrameLocks noChangeAspect="1"/>
            </p:cNvGraphicFramePr>
            <p:nvPr/>
          </p:nvGraphicFramePr>
          <p:xfrm>
            <a:off x="5157760" y="2143132"/>
            <a:ext cx="714375" cy="425450"/>
          </p:xfrm>
          <a:graphic>
            <a:graphicData uri="http://schemas.openxmlformats.org/presentationml/2006/ole">
              <p:oleObj spid="_x0000_s31752" name="Equation" r:id="rId9" imgW="304560" imgH="203040" progId="Equation.3">
                <p:embed/>
              </p:oleObj>
            </a:graphicData>
          </a:graphic>
        </p:graphicFrame>
      </p:grpSp>
      <p:grpSp>
        <p:nvGrpSpPr>
          <p:cNvPr id="5" name="Group 17"/>
          <p:cNvGrpSpPr/>
          <p:nvPr/>
        </p:nvGrpSpPr>
        <p:grpSpPr>
          <a:xfrm>
            <a:off x="3357554" y="2143116"/>
            <a:ext cx="1316042" cy="500066"/>
            <a:chOff x="4572000" y="2143116"/>
            <a:chExt cx="1316042" cy="500066"/>
          </a:xfrm>
        </p:grpSpPr>
        <p:graphicFrame>
          <p:nvGraphicFramePr>
            <p:cNvPr id="19" name="Object 5"/>
            <p:cNvGraphicFramePr>
              <a:graphicFrameLocks noChangeAspect="1"/>
            </p:cNvGraphicFramePr>
            <p:nvPr/>
          </p:nvGraphicFramePr>
          <p:xfrm>
            <a:off x="4572000" y="2214554"/>
            <a:ext cx="292100" cy="292100"/>
          </p:xfrm>
          <a:graphic>
            <a:graphicData uri="http://schemas.openxmlformats.org/presentationml/2006/ole">
              <p:oleObj spid="_x0000_s31753" name="Equation" r:id="rId10" imgW="114120" imgH="139680" progId="Equation.3">
                <p:embed/>
              </p:oleObj>
            </a:graphicData>
          </a:graphic>
        </p:graphicFrame>
        <p:sp>
          <p:nvSpPr>
            <p:cNvPr id="20" name="Curved Left Arrow 19"/>
            <p:cNvSpPr/>
            <p:nvPr/>
          </p:nvSpPr>
          <p:spPr>
            <a:xfrm>
              <a:off x="4786314" y="2143116"/>
              <a:ext cx="285752" cy="500066"/>
            </a:xfrm>
            <a:prstGeom prst="curvedLeftArrow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  <p:graphicFrame>
          <p:nvGraphicFramePr>
            <p:cNvPr id="21" name="Object 8"/>
            <p:cNvGraphicFramePr>
              <a:graphicFrameLocks noChangeAspect="1"/>
            </p:cNvGraphicFramePr>
            <p:nvPr/>
          </p:nvGraphicFramePr>
          <p:xfrm>
            <a:off x="5143504" y="2143116"/>
            <a:ext cx="744538" cy="425450"/>
          </p:xfrm>
          <a:graphic>
            <a:graphicData uri="http://schemas.openxmlformats.org/presentationml/2006/ole">
              <p:oleObj spid="_x0000_s31754" name="Equation" r:id="rId11" imgW="317160" imgH="203040" progId="Equation.3">
                <p:embed/>
              </p:oleObj>
            </a:graphicData>
          </a:graphic>
        </p:graphicFrame>
      </p:grpSp>
      <p:graphicFrame>
        <p:nvGraphicFramePr>
          <p:cNvPr id="29710" name="Object 14"/>
          <p:cNvGraphicFramePr>
            <a:graphicFrameLocks noChangeAspect="1"/>
          </p:cNvGraphicFramePr>
          <p:nvPr/>
        </p:nvGraphicFramePr>
        <p:xfrm>
          <a:off x="2857488" y="1142984"/>
          <a:ext cx="155574" cy="237169"/>
        </p:xfrm>
        <a:graphic>
          <a:graphicData uri="http://schemas.openxmlformats.org/presentationml/2006/ole">
            <p:oleObj spid="_x0000_s31755" name="Equation" r:id="rId12" imgW="88560" imgH="164880" progId="Equation.3">
              <p:embed/>
            </p:oleObj>
          </a:graphicData>
        </a:graphic>
      </p:graphicFrame>
      <p:graphicFrame>
        <p:nvGraphicFramePr>
          <p:cNvPr id="29711" name="Object 15"/>
          <p:cNvGraphicFramePr>
            <a:graphicFrameLocks noChangeAspect="1"/>
          </p:cNvGraphicFramePr>
          <p:nvPr/>
        </p:nvGraphicFramePr>
        <p:xfrm>
          <a:off x="785786" y="3214686"/>
          <a:ext cx="223739" cy="285753"/>
        </p:xfrm>
        <a:graphic>
          <a:graphicData uri="http://schemas.openxmlformats.org/presentationml/2006/ole">
            <p:oleObj spid="_x0000_s31756" name="Equation" r:id="rId13" imgW="114120" imgH="177480" progId="Equation.3">
              <p:embed/>
            </p:oleObj>
          </a:graphicData>
        </a:graphic>
      </p:graphicFrame>
      <p:graphicFrame>
        <p:nvGraphicFramePr>
          <p:cNvPr id="29712" name="Object 16"/>
          <p:cNvGraphicFramePr>
            <a:graphicFrameLocks noChangeAspect="1"/>
          </p:cNvGraphicFramePr>
          <p:nvPr/>
        </p:nvGraphicFramePr>
        <p:xfrm>
          <a:off x="2714612" y="3214686"/>
          <a:ext cx="268712" cy="285752"/>
        </p:xfrm>
        <a:graphic>
          <a:graphicData uri="http://schemas.openxmlformats.org/presentationml/2006/ole">
            <p:oleObj spid="_x0000_s31757" name="Equation" r:id="rId14" imgW="126720" imgH="164880" progId="Equation.3">
              <p:embed/>
            </p:oleObj>
          </a:graphicData>
        </a:graphic>
      </p:graphicFrame>
      <p:graphicFrame>
        <p:nvGraphicFramePr>
          <p:cNvPr id="29714" name="Object 18"/>
          <p:cNvGraphicFramePr>
            <a:graphicFrameLocks noChangeAspect="1"/>
          </p:cNvGraphicFramePr>
          <p:nvPr/>
        </p:nvGraphicFramePr>
        <p:xfrm>
          <a:off x="381000" y="1214438"/>
          <a:ext cx="552450" cy="452437"/>
        </p:xfrm>
        <a:graphic>
          <a:graphicData uri="http://schemas.openxmlformats.org/presentationml/2006/ole">
            <p:oleObj spid="_x0000_s31758" name="Equation" r:id="rId15" imgW="215640" imgH="215640" progId="Equation.3">
              <p:embed/>
            </p:oleObj>
          </a:graphicData>
        </a:graphic>
      </p:graphicFrame>
      <p:graphicFrame>
        <p:nvGraphicFramePr>
          <p:cNvPr id="29715" name="Object 19"/>
          <p:cNvGraphicFramePr>
            <a:graphicFrameLocks noChangeAspect="1"/>
          </p:cNvGraphicFramePr>
          <p:nvPr/>
        </p:nvGraphicFramePr>
        <p:xfrm>
          <a:off x="2951163" y="1214438"/>
          <a:ext cx="522287" cy="479425"/>
        </p:xfrm>
        <a:graphic>
          <a:graphicData uri="http://schemas.openxmlformats.org/presentationml/2006/ole">
            <p:oleObj spid="_x0000_s31759" name="Equation" r:id="rId16" imgW="203040" imgH="228600" progId="Equation.3">
              <p:embed/>
            </p:oleObj>
          </a:graphicData>
        </a:graphic>
      </p:graphicFrame>
      <p:grpSp>
        <p:nvGrpSpPr>
          <p:cNvPr id="6" name="Group 32"/>
          <p:cNvGrpSpPr/>
          <p:nvPr/>
        </p:nvGrpSpPr>
        <p:grpSpPr>
          <a:xfrm>
            <a:off x="500034" y="5227638"/>
            <a:ext cx="7929618" cy="1259079"/>
            <a:chOff x="785786" y="5299076"/>
            <a:chExt cx="7929618" cy="1259079"/>
          </a:xfrm>
        </p:grpSpPr>
        <p:sp>
          <p:nvSpPr>
            <p:cNvPr id="44" name="TextBox 43"/>
            <p:cNvSpPr txBox="1"/>
            <p:nvPr/>
          </p:nvSpPr>
          <p:spPr>
            <a:xfrm>
              <a:off x="785786" y="5357826"/>
              <a:ext cx="7929618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      : التحويل الذي نحصل عليه بدوران المربع بزاوية قدرها           في اتجاه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عقارب الساعة حيث                       .  </a:t>
              </a:r>
            </a:p>
          </p:txBody>
        </p:sp>
        <p:graphicFrame>
          <p:nvGraphicFramePr>
            <p:cNvPr id="29717" name="Object 21"/>
            <p:cNvGraphicFramePr>
              <a:graphicFrameLocks noChangeAspect="1"/>
            </p:cNvGraphicFramePr>
            <p:nvPr/>
          </p:nvGraphicFramePr>
          <p:xfrm>
            <a:off x="8143877" y="5299076"/>
            <a:ext cx="422275" cy="479425"/>
          </p:xfrm>
          <a:graphic>
            <a:graphicData uri="http://schemas.openxmlformats.org/presentationml/2006/ole">
              <p:oleObj spid="_x0000_s31760" name="Equation" r:id="rId17" imgW="164880" imgH="228600" progId="Equation.3">
                <p:embed/>
              </p:oleObj>
            </a:graphicData>
          </a:graphic>
        </p:graphicFrame>
        <p:graphicFrame>
          <p:nvGraphicFramePr>
            <p:cNvPr id="29718" name="Object 22"/>
            <p:cNvGraphicFramePr>
              <a:graphicFrameLocks noChangeAspect="1"/>
            </p:cNvGraphicFramePr>
            <p:nvPr/>
          </p:nvGraphicFramePr>
          <p:xfrm>
            <a:off x="1943102" y="5357813"/>
            <a:ext cx="714375" cy="425450"/>
          </p:xfrm>
          <a:graphic>
            <a:graphicData uri="http://schemas.openxmlformats.org/presentationml/2006/ole">
              <p:oleObj spid="_x0000_s31761" name="Equation" r:id="rId18" imgW="304560" imgH="203040" progId="Equation.3">
                <p:embed/>
              </p:oleObj>
            </a:graphicData>
          </a:graphic>
        </p:graphicFrame>
      </p:grpSp>
      <p:graphicFrame>
        <p:nvGraphicFramePr>
          <p:cNvPr id="29720" name="Object 24"/>
          <p:cNvGraphicFramePr>
            <a:graphicFrameLocks noChangeAspect="1"/>
          </p:cNvGraphicFramePr>
          <p:nvPr/>
        </p:nvGraphicFramePr>
        <p:xfrm>
          <a:off x="4572000" y="4643446"/>
          <a:ext cx="1795462" cy="452437"/>
        </p:xfrm>
        <a:graphic>
          <a:graphicData uri="http://schemas.openxmlformats.org/presentationml/2006/ole">
            <p:oleObj spid="_x0000_s31762" name="Equation" r:id="rId19" imgW="1117440" imgH="215640" progId="Equation.3">
              <p:embed/>
            </p:oleObj>
          </a:graphicData>
        </a:graphic>
      </p:graphicFrame>
      <p:sp>
        <p:nvSpPr>
          <p:cNvPr id="36" name="Rectangle 35"/>
          <p:cNvSpPr/>
          <p:nvPr/>
        </p:nvSpPr>
        <p:spPr>
          <a:xfrm>
            <a:off x="1000100" y="1428736"/>
            <a:ext cx="1928826" cy="1785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34837" name="Object 21"/>
          <p:cNvGraphicFramePr>
            <a:graphicFrameLocks noChangeAspect="1"/>
          </p:cNvGraphicFramePr>
          <p:nvPr/>
        </p:nvGraphicFramePr>
        <p:xfrm>
          <a:off x="857224" y="1142984"/>
          <a:ext cx="249237" cy="265113"/>
        </p:xfrm>
        <a:graphic>
          <a:graphicData uri="http://schemas.openxmlformats.org/presentationml/2006/ole">
            <p:oleObj spid="_x0000_s31763" name="Equation" r:id="rId20" imgW="126720" imgH="164880" progId="Equation.3">
              <p:embed/>
            </p:oleObj>
          </a:graphicData>
        </a:graphic>
      </p:graphicFrame>
      <p:cxnSp>
        <p:nvCxnSpPr>
          <p:cNvPr id="39" name="Straight Connector 38"/>
          <p:cNvCxnSpPr>
            <a:stCxn id="36" idx="0"/>
            <a:endCxn id="36" idx="2"/>
          </p:cNvCxnSpPr>
          <p:nvPr/>
        </p:nvCxnSpPr>
        <p:spPr>
          <a:xfrm rot="16200000" flipH="1">
            <a:off x="1071538" y="2321711"/>
            <a:ext cx="1785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6" idx="3"/>
            <a:endCxn id="36" idx="1"/>
          </p:cNvCxnSpPr>
          <p:nvPr/>
        </p:nvCxnSpPr>
        <p:spPr>
          <a:xfrm flipH="1">
            <a:off x="1000100" y="2321711"/>
            <a:ext cx="19288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10800000" flipV="1">
            <a:off x="714348" y="1214422"/>
            <a:ext cx="2428892" cy="22145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10800000">
            <a:off x="714348" y="1142984"/>
            <a:ext cx="2357454" cy="22145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838" name="Object 22"/>
          <p:cNvGraphicFramePr>
            <a:graphicFrameLocks noChangeAspect="1"/>
          </p:cNvGraphicFramePr>
          <p:nvPr/>
        </p:nvGraphicFramePr>
        <p:xfrm>
          <a:off x="1811338" y="1022350"/>
          <a:ext cx="327025" cy="292100"/>
        </p:xfrm>
        <a:graphic>
          <a:graphicData uri="http://schemas.openxmlformats.org/presentationml/2006/ole">
            <p:oleObj spid="_x0000_s31764" name="Equation" r:id="rId21" imgW="126720" imgH="139680" progId="Equation.3">
              <p:embed/>
            </p:oleObj>
          </a:graphicData>
        </a:graphic>
      </p:graphicFrame>
      <p:graphicFrame>
        <p:nvGraphicFramePr>
          <p:cNvPr id="34839" name="Object 23"/>
          <p:cNvGraphicFramePr>
            <a:graphicFrameLocks noChangeAspect="1"/>
          </p:cNvGraphicFramePr>
          <p:nvPr/>
        </p:nvGraphicFramePr>
        <p:xfrm>
          <a:off x="1857375" y="3246438"/>
          <a:ext cx="327025" cy="371475"/>
        </p:xfrm>
        <a:graphic>
          <a:graphicData uri="http://schemas.openxmlformats.org/presentationml/2006/ole">
            <p:oleObj spid="_x0000_s31765" name="Equation" r:id="rId22" imgW="126720" imgH="177480" progId="Equation.3">
              <p:embed/>
            </p:oleObj>
          </a:graphicData>
        </a:graphic>
      </p:graphicFrame>
      <p:graphicFrame>
        <p:nvGraphicFramePr>
          <p:cNvPr id="34840" name="Object 24"/>
          <p:cNvGraphicFramePr>
            <a:graphicFrameLocks noChangeAspect="1"/>
          </p:cNvGraphicFramePr>
          <p:nvPr/>
        </p:nvGraphicFramePr>
        <p:xfrm>
          <a:off x="2944813" y="2143125"/>
          <a:ext cx="293687" cy="292100"/>
        </p:xfrm>
        <a:graphic>
          <a:graphicData uri="http://schemas.openxmlformats.org/presentationml/2006/ole">
            <p:oleObj spid="_x0000_s31766" name="Equation" r:id="rId23" imgW="114120" imgH="139680" progId="Equation.3">
              <p:embed/>
            </p:oleObj>
          </a:graphicData>
        </a:graphic>
      </p:graphicFrame>
      <p:graphicFrame>
        <p:nvGraphicFramePr>
          <p:cNvPr id="34841" name="Object 25"/>
          <p:cNvGraphicFramePr>
            <a:graphicFrameLocks noChangeAspect="1"/>
          </p:cNvGraphicFramePr>
          <p:nvPr/>
        </p:nvGraphicFramePr>
        <p:xfrm>
          <a:off x="555625" y="2103438"/>
          <a:ext cx="360363" cy="371475"/>
        </p:xfrm>
        <a:graphic>
          <a:graphicData uri="http://schemas.openxmlformats.org/presentationml/2006/ole">
            <p:oleObj spid="_x0000_s31767" name="Equation" r:id="rId24" imgW="139680" imgH="177480" progId="Equation.3">
              <p:embed/>
            </p:oleObj>
          </a:graphicData>
        </a:graphic>
      </p:graphicFrame>
      <p:graphicFrame>
        <p:nvGraphicFramePr>
          <p:cNvPr id="34842" name="Object 26"/>
          <p:cNvGraphicFramePr>
            <a:graphicFrameLocks noChangeAspect="1"/>
          </p:cNvGraphicFramePr>
          <p:nvPr/>
        </p:nvGraphicFramePr>
        <p:xfrm>
          <a:off x="4611688" y="6000750"/>
          <a:ext cx="1714500" cy="479425"/>
        </p:xfrm>
        <a:graphic>
          <a:graphicData uri="http://schemas.openxmlformats.org/presentationml/2006/ole">
            <p:oleObj spid="_x0000_s31768" name="Equation" r:id="rId25" imgW="1066680" imgH="228600" progId="Equation.3">
              <p:embed/>
            </p:oleObj>
          </a:graphicData>
        </a:graphic>
      </p:graphicFrame>
      <p:grpSp>
        <p:nvGrpSpPr>
          <p:cNvPr id="7" name="Group 13"/>
          <p:cNvGrpSpPr/>
          <p:nvPr/>
        </p:nvGrpSpPr>
        <p:grpSpPr>
          <a:xfrm>
            <a:off x="7429521" y="2143116"/>
            <a:ext cx="1450956" cy="522275"/>
            <a:chOff x="4364010" y="2120907"/>
            <a:chExt cx="1523103" cy="522275"/>
          </a:xfrm>
        </p:grpSpPr>
        <p:graphicFrame>
          <p:nvGraphicFramePr>
            <p:cNvPr id="42" name="Object 5"/>
            <p:cNvGraphicFramePr>
              <a:graphicFrameLocks noChangeAspect="1"/>
            </p:cNvGraphicFramePr>
            <p:nvPr/>
          </p:nvGraphicFramePr>
          <p:xfrm>
            <a:off x="4364010" y="2120907"/>
            <a:ext cx="422275" cy="477838"/>
          </p:xfrm>
          <a:graphic>
            <a:graphicData uri="http://schemas.openxmlformats.org/presentationml/2006/ole">
              <p:oleObj spid="_x0000_s31769" name="Equation" r:id="rId26" imgW="164880" imgH="228600" progId="Equation.3">
                <p:embed/>
              </p:oleObj>
            </a:graphicData>
          </a:graphic>
        </p:graphicFrame>
        <p:sp>
          <p:nvSpPr>
            <p:cNvPr id="45" name="Curved Left Arrow 44"/>
            <p:cNvSpPr/>
            <p:nvPr/>
          </p:nvSpPr>
          <p:spPr>
            <a:xfrm>
              <a:off x="4786314" y="2143116"/>
              <a:ext cx="285752" cy="500066"/>
            </a:xfrm>
            <a:prstGeom prst="curvedLeftArrow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  <p:graphicFrame>
          <p:nvGraphicFramePr>
            <p:cNvPr id="46" name="Object 8"/>
            <p:cNvGraphicFramePr>
              <a:graphicFrameLocks noChangeAspect="1"/>
            </p:cNvGraphicFramePr>
            <p:nvPr/>
          </p:nvGraphicFramePr>
          <p:xfrm>
            <a:off x="5142216" y="2143141"/>
            <a:ext cx="744897" cy="425450"/>
          </p:xfrm>
          <a:graphic>
            <a:graphicData uri="http://schemas.openxmlformats.org/presentationml/2006/ole">
              <p:oleObj spid="_x0000_s31770" name="Equation" r:id="rId27" imgW="317160" imgH="2030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71868" y="3143248"/>
            <a:ext cx="507209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وتكون الزمرة الناتجة بهذه الدورانات هي </a:t>
            </a:r>
            <a:endParaRPr lang="ar-SA" sz="2400" dirty="0"/>
          </a:p>
        </p:txBody>
      </p:sp>
      <p:graphicFrame>
        <p:nvGraphicFramePr>
          <p:cNvPr id="13" name="Object 21"/>
          <p:cNvGraphicFramePr>
            <a:graphicFrameLocks noChangeAspect="1"/>
          </p:cNvGraphicFramePr>
          <p:nvPr/>
        </p:nvGraphicFramePr>
        <p:xfrm>
          <a:off x="3841750" y="3143250"/>
          <a:ext cx="714375" cy="533400"/>
        </p:xfrm>
        <a:graphic>
          <a:graphicData uri="http://schemas.openxmlformats.org/presentationml/2006/ole">
            <p:oleObj spid="_x0000_s32773" name="Equation" r:id="rId4" imgW="279360" imgH="253800" progId="Equation.3">
              <p:embed/>
            </p:oleObj>
          </a:graphicData>
        </a:graphic>
      </p:graphicFrame>
      <p:sp>
        <p:nvSpPr>
          <p:cNvPr id="14" name="Rectangle 13"/>
          <p:cNvSpPr/>
          <p:nvPr/>
        </p:nvSpPr>
        <p:spPr>
          <a:xfrm>
            <a:off x="3000364" y="3786190"/>
            <a:ext cx="53364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وتحتوي على أربع</a:t>
            </a:r>
            <a:r>
              <a:rPr lang="ar-SA" sz="2400" u="sng" dirty="0" smtClean="0"/>
              <a:t> </a:t>
            </a:r>
            <a:r>
              <a:rPr lang="ar-SA" sz="2400" b="1" u="sng" dirty="0" smtClean="0"/>
              <a:t>انعكاسات</a:t>
            </a:r>
            <a:endParaRPr lang="ar-SA" sz="2400" dirty="0"/>
          </a:p>
        </p:txBody>
      </p:sp>
      <p:grpSp>
        <p:nvGrpSpPr>
          <p:cNvPr id="2" name="Group 28"/>
          <p:cNvGrpSpPr/>
          <p:nvPr/>
        </p:nvGrpSpPr>
        <p:grpSpPr>
          <a:xfrm>
            <a:off x="285720" y="428604"/>
            <a:ext cx="8210313" cy="1259047"/>
            <a:chOff x="285720" y="428604"/>
            <a:chExt cx="8210313" cy="1259047"/>
          </a:xfrm>
        </p:grpSpPr>
        <p:grpSp>
          <p:nvGrpSpPr>
            <p:cNvPr id="3" name="Group 2"/>
            <p:cNvGrpSpPr/>
            <p:nvPr/>
          </p:nvGrpSpPr>
          <p:grpSpPr>
            <a:xfrm>
              <a:off x="285720" y="428604"/>
              <a:ext cx="8210313" cy="1259047"/>
              <a:chOff x="785786" y="5299108"/>
              <a:chExt cx="7929618" cy="1259047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785786" y="5357826"/>
                <a:ext cx="7929618" cy="120032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/>
                  <a:t>       : التحويل الذي نحصل عليه بدوران المربع بزاوية قدرها           في اتجاه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عقارب الساعة  حيث                       .</a:t>
                </a:r>
              </a:p>
            </p:txBody>
          </p:sp>
          <p:graphicFrame>
            <p:nvGraphicFramePr>
              <p:cNvPr id="6" name="Object 21"/>
              <p:cNvGraphicFramePr>
                <a:graphicFrameLocks noChangeAspect="1"/>
              </p:cNvGraphicFramePr>
              <p:nvPr/>
            </p:nvGraphicFramePr>
            <p:xfrm>
              <a:off x="8143769" y="5299108"/>
              <a:ext cx="421637" cy="479425"/>
            </p:xfrm>
            <a:graphic>
              <a:graphicData uri="http://schemas.openxmlformats.org/presentationml/2006/ole">
                <p:oleObj spid="_x0000_s32770" name="Equation" r:id="rId5" imgW="164880" imgH="228600" progId="Equation.3">
                  <p:embed/>
                </p:oleObj>
              </a:graphicData>
            </a:graphic>
          </p:graphicFrame>
          <p:graphicFrame>
            <p:nvGraphicFramePr>
              <p:cNvPr id="7" name="Object 22"/>
              <p:cNvGraphicFramePr>
                <a:graphicFrameLocks noChangeAspect="1"/>
              </p:cNvGraphicFramePr>
              <p:nvPr/>
            </p:nvGraphicFramePr>
            <p:xfrm>
              <a:off x="2027708" y="5357826"/>
              <a:ext cx="744537" cy="425450"/>
            </p:xfrm>
            <a:graphic>
              <a:graphicData uri="http://schemas.openxmlformats.org/presentationml/2006/ole">
                <p:oleObj spid="_x0000_s32771" name="Equation" r:id="rId6" imgW="317160" imgH="203040" progId="Equation.3">
                  <p:embed/>
                </p:oleObj>
              </a:graphicData>
            </a:graphic>
          </p:graphicFrame>
        </p:grpSp>
        <p:graphicFrame>
          <p:nvGraphicFramePr>
            <p:cNvPr id="33804" name="Object 12"/>
            <p:cNvGraphicFramePr>
              <a:graphicFrameLocks noChangeAspect="1"/>
            </p:cNvGraphicFramePr>
            <p:nvPr/>
          </p:nvGraphicFramePr>
          <p:xfrm>
            <a:off x="4500562" y="1142984"/>
            <a:ext cx="1797050" cy="481012"/>
          </p:xfrm>
          <a:graphic>
            <a:graphicData uri="http://schemas.openxmlformats.org/presentationml/2006/ole">
              <p:oleObj spid="_x0000_s32776" name="Equation" r:id="rId7" imgW="1117440" imgH="228600" progId="Equation.3">
                <p:embed/>
              </p:oleObj>
            </a:graphicData>
          </a:graphic>
        </p:graphicFrame>
      </p:grpSp>
      <p:grpSp>
        <p:nvGrpSpPr>
          <p:cNvPr id="5" name="Group 35"/>
          <p:cNvGrpSpPr/>
          <p:nvPr/>
        </p:nvGrpSpPr>
        <p:grpSpPr>
          <a:xfrm>
            <a:off x="500034" y="4429132"/>
            <a:ext cx="7939131" cy="1319218"/>
            <a:chOff x="500034" y="4260857"/>
            <a:chExt cx="7939131" cy="1319218"/>
          </a:xfrm>
        </p:grpSpPr>
        <p:grpSp>
          <p:nvGrpSpPr>
            <p:cNvPr id="9" name="Group 8"/>
            <p:cNvGrpSpPr/>
            <p:nvPr/>
          </p:nvGrpSpPr>
          <p:grpSpPr>
            <a:xfrm>
              <a:off x="500034" y="4260857"/>
              <a:ext cx="7929618" cy="1200329"/>
              <a:chOff x="785786" y="5357826"/>
              <a:chExt cx="7929618" cy="1200329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785786" y="5357826"/>
                <a:ext cx="7929618" cy="120032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/>
                  <a:t>      : التحويل الذي نحصل عليه بانعكاس المربع حول        حيث</a:t>
                </a:r>
              </a:p>
              <a:p>
                <a:endParaRPr lang="ar-SA" sz="2400" dirty="0" smtClean="0"/>
              </a:p>
              <a:p>
                <a:endParaRPr lang="ar-SA" sz="2400" dirty="0" smtClean="0"/>
              </a:p>
            </p:txBody>
          </p:sp>
          <p:graphicFrame>
            <p:nvGraphicFramePr>
              <p:cNvPr id="11" name="Object 21"/>
              <p:cNvGraphicFramePr>
                <a:graphicFrameLocks noChangeAspect="1"/>
              </p:cNvGraphicFramePr>
              <p:nvPr/>
            </p:nvGraphicFramePr>
            <p:xfrm>
              <a:off x="8159752" y="5391157"/>
              <a:ext cx="390525" cy="293687"/>
            </p:xfrm>
            <a:graphic>
              <a:graphicData uri="http://schemas.openxmlformats.org/presentationml/2006/ole">
                <p:oleObj spid="_x0000_s32772" name="Equation" r:id="rId8" imgW="152280" imgH="139680" progId="Equation.3">
                  <p:embed/>
                </p:oleObj>
              </a:graphicData>
            </a:graphic>
          </p:graphicFrame>
        </p:grpSp>
        <p:graphicFrame>
          <p:nvGraphicFramePr>
            <p:cNvPr id="15" name="Object 17"/>
            <p:cNvGraphicFramePr>
              <a:graphicFrameLocks noChangeAspect="1"/>
            </p:cNvGraphicFramePr>
            <p:nvPr/>
          </p:nvGraphicFramePr>
          <p:xfrm>
            <a:off x="2500298" y="4332295"/>
            <a:ext cx="520700" cy="371475"/>
          </p:xfrm>
          <a:graphic>
            <a:graphicData uri="http://schemas.openxmlformats.org/presentationml/2006/ole">
              <p:oleObj spid="_x0000_s32774" name="Equation" r:id="rId9" imgW="203040" imgH="177480" progId="Equation.3">
                <p:embed/>
              </p:oleObj>
            </a:graphicData>
          </a:graphic>
        </p:graphicFrame>
        <p:grpSp>
          <p:nvGrpSpPr>
            <p:cNvPr id="12" name="Group 22"/>
            <p:cNvGrpSpPr/>
            <p:nvPr/>
          </p:nvGrpSpPr>
          <p:grpSpPr>
            <a:xfrm>
              <a:off x="785786" y="5046675"/>
              <a:ext cx="5929354" cy="533400"/>
              <a:chOff x="2500298" y="4403733"/>
              <a:chExt cx="5929354" cy="533400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500298" y="4403733"/>
                <a:ext cx="5929354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/>
                  <a:t>وزمرة التباديل الناتجة بهذا الانعكاس هي </a:t>
                </a:r>
                <a:endParaRPr lang="ar-SA" sz="2400" dirty="0"/>
              </a:p>
            </p:txBody>
          </p:sp>
          <p:graphicFrame>
            <p:nvGraphicFramePr>
              <p:cNvPr id="22" name="Object 21"/>
              <p:cNvGraphicFramePr>
                <a:graphicFrameLocks noChangeAspect="1"/>
              </p:cNvGraphicFramePr>
              <p:nvPr/>
            </p:nvGraphicFramePr>
            <p:xfrm>
              <a:off x="2500298" y="4403733"/>
              <a:ext cx="1855788" cy="533400"/>
            </p:xfrm>
            <a:graphic>
              <a:graphicData uri="http://schemas.openxmlformats.org/presentationml/2006/ole">
                <p:oleObj spid="_x0000_s32775" name="Equation" r:id="rId10" imgW="723600" imgH="253800" progId="Equation.3">
                  <p:embed/>
                </p:oleObj>
              </a:graphicData>
            </a:graphic>
          </p:graphicFrame>
        </p:grpSp>
        <p:graphicFrame>
          <p:nvGraphicFramePr>
            <p:cNvPr id="28" name="Object 21"/>
            <p:cNvGraphicFramePr>
              <a:graphicFrameLocks noChangeAspect="1"/>
            </p:cNvGraphicFramePr>
            <p:nvPr/>
          </p:nvGraphicFramePr>
          <p:xfrm>
            <a:off x="6715140" y="5046675"/>
            <a:ext cx="1724025" cy="454025"/>
          </p:xfrm>
          <a:graphic>
            <a:graphicData uri="http://schemas.openxmlformats.org/presentationml/2006/ole">
              <p:oleObj spid="_x0000_s32777" name="Equation" r:id="rId11" imgW="1041120" imgH="215640" progId="Equation.3">
                <p:embed/>
              </p:oleObj>
            </a:graphicData>
          </a:graphic>
        </p:graphicFrame>
      </p:grpSp>
      <p:grpSp>
        <p:nvGrpSpPr>
          <p:cNvPr id="16" name="Group 29"/>
          <p:cNvGrpSpPr/>
          <p:nvPr/>
        </p:nvGrpSpPr>
        <p:grpSpPr>
          <a:xfrm>
            <a:off x="285720" y="1785938"/>
            <a:ext cx="8374093" cy="1266819"/>
            <a:chOff x="285720" y="428616"/>
            <a:chExt cx="8374093" cy="1266819"/>
          </a:xfrm>
        </p:grpSpPr>
        <p:grpSp>
          <p:nvGrpSpPr>
            <p:cNvPr id="17" name="Group 30"/>
            <p:cNvGrpSpPr/>
            <p:nvPr/>
          </p:nvGrpSpPr>
          <p:grpSpPr>
            <a:xfrm>
              <a:off x="285720" y="428616"/>
              <a:ext cx="8374093" cy="1259035"/>
              <a:chOff x="785786" y="5299120"/>
              <a:chExt cx="8087799" cy="1259035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785786" y="5357826"/>
                <a:ext cx="7929618" cy="120032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/>
                  <a:t>          : التحويل الذي نحصل عليه بدوران المربع بزاوية قدرها           في اتجاه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عقارب الساعة  حيث           .</a:t>
                </a:r>
              </a:p>
            </p:txBody>
          </p:sp>
          <p:graphicFrame>
            <p:nvGraphicFramePr>
              <p:cNvPr id="34" name="Object 21"/>
              <p:cNvGraphicFramePr>
                <a:graphicFrameLocks noChangeAspect="1"/>
              </p:cNvGraphicFramePr>
              <p:nvPr/>
            </p:nvGraphicFramePr>
            <p:xfrm>
              <a:off x="7835590" y="5299120"/>
              <a:ext cx="1037995" cy="479425"/>
            </p:xfrm>
            <a:graphic>
              <a:graphicData uri="http://schemas.openxmlformats.org/presentationml/2006/ole">
                <p:oleObj spid="_x0000_s32778" name="Equation" r:id="rId12" imgW="406080" imgH="228600" progId="Equation.3">
                  <p:embed/>
                </p:oleObj>
              </a:graphicData>
            </a:graphic>
          </p:graphicFrame>
          <p:graphicFrame>
            <p:nvGraphicFramePr>
              <p:cNvPr id="35" name="Object 22"/>
              <p:cNvGraphicFramePr>
                <a:graphicFrameLocks noChangeAspect="1"/>
              </p:cNvGraphicFramePr>
              <p:nvPr/>
            </p:nvGraphicFramePr>
            <p:xfrm>
              <a:off x="1751725" y="5370546"/>
              <a:ext cx="744537" cy="425450"/>
            </p:xfrm>
            <a:graphic>
              <a:graphicData uri="http://schemas.openxmlformats.org/presentationml/2006/ole">
                <p:oleObj spid="_x0000_s32779" name="Equation" r:id="rId13" imgW="317160" imgH="203040" progId="Equation.3">
                  <p:embed/>
                </p:oleObj>
              </a:graphicData>
            </a:graphic>
          </p:graphicFrame>
        </p:grpSp>
        <p:graphicFrame>
          <p:nvGraphicFramePr>
            <p:cNvPr id="32" name="Object 12"/>
            <p:cNvGraphicFramePr>
              <a:graphicFrameLocks noChangeAspect="1"/>
            </p:cNvGraphicFramePr>
            <p:nvPr/>
          </p:nvGraphicFramePr>
          <p:xfrm>
            <a:off x="5500694" y="1214422"/>
            <a:ext cx="755650" cy="481013"/>
          </p:xfrm>
          <a:graphic>
            <a:graphicData uri="http://schemas.openxmlformats.org/presentationml/2006/ole">
              <p:oleObj spid="_x0000_s32780" name="Equation" r:id="rId14" imgW="469800" imgH="2286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85786" y="714356"/>
            <a:ext cx="7929618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     كذلك التحويلات التي نحصل عليه بانعكاسات المربع حول المحاور</a:t>
            </a:r>
          </a:p>
          <a:p>
            <a:endParaRPr lang="ar-SA" sz="2400" dirty="0" smtClean="0"/>
          </a:p>
          <a:p>
            <a:r>
              <a:rPr lang="ar-SA" sz="2400" dirty="0" smtClean="0"/>
              <a:t>                          على الترتيب هي</a:t>
            </a:r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r>
              <a:rPr lang="ar-SA" sz="2400" dirty="0" smtClean="0"/>
              <a:t>ونجد أن كلاً من                                                                  زمر </a:t>
            </a:r>
          </a:p>
          <a:p>
            <a:endParaRPr lang="ar-SA" sz="2400" dirty="0" smtClean="0"/>
          </a:p>
          <a:p>
            <a:r>
              <a:rPr lang="ar-SA" sz="2400" dirty="0" smtClean="0"/>
              <a:t>جزئية من         وهي زمر تباديل.</a:t>
            </a:r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6500826" y="1428736"/>
          <a:ext cx="1724025" cy="479425"/>
        </p:xfrm>
        <a:graphic>
          <a:graphicData uri="http://schemas.openxmlformats.org/presentationml/2006/ole">
            <p:oleObj spid="_x0000_s33794" name="Equation" r:id="rId3" imgW="672840" imgH="2286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071670" y="2071678"/>
          <a:ext cx="6057900" cy="452437"/>
        </p:xfrm>
        <a:graphic>
          <a:graphicData uri="http://schemas.openxmlformats.org/presentationml/2006/ole">
            <p:oleObj spid="_x0000_s33795" name="Equation" r:id="rId4" imgW="2361960" imgH="215640" progId="Equation.3">
              <p:embed/>
            </p:oleObj>
          </a:graphicData>
        </a:graphic>
      </p:graphicFrame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1571604" y="2857496"/>
          <a:ext cx="5472112" cy="531813"/>
        </p:xfrm>
        <a:graphic>
          <a:graphicData uri="http://schemas.openxmlformats.org/presentationml/2006/ole">
            <p:oleObj spid="_x0000_s33796" name="Equation" r:id="rId5" imgW="2133360" imgH="253800" progId="Equation.3">
              <p:embed/>
            </p:oleObj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7072313" y="3584575"/>
          <a:ext cx="455612" cy="452438"/>
        </p:xfrm>
        <a:graphic>
          <a:graphicData uri="http://schemas.openxmlformats.org/presentationml/2006/ole">
            <p:oleObj spid="_x0000_s33797" name="Equation" r:id="rId6" imgW="177480" imgH="21564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00100" y="4572008"/>
            <a:ext cx="764386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أيضاً نجد أن                                                    زمرة جزئية من  </a:t>
            </a:r>
            <a:endParaRPr lang="ar-SA" sz="2400" dirty="0"/>
          </a:p>
        </p:txBody>
      </p:sp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3071802" y="4500570"/>
          <a:ext cx="4156075" cy="479425"/>
        </p:xfrm>
        <a:graphic>
          <a:graphicData uri="http://schemas.openxmlformats.org/presentationml/2006/ole">
            <p:oleObj spid="_x0000_s33798" name="Equation" r:id="rId7" imgW="1625400" imgH="228600" progId="Equation.3">
              <p:embed/>
            </p:oleObj>
          </a:graphicData>
        </a:graphic>
      </p:graphicFrame>
      <p:graphicFrame>
        <p:nvGraphicFramePr>
          <p:cNvPr id="37896" name="Object 8"/>
          <p:cNvGraphicFramePr>
            <a:graphicFrameLocks noChangeAspect="1"/>
          </p:cNvGraphicFramePr>
          <p:nvPr/>
        </p:nvGraphicFramePr>
        <p:xfrm>
          <a:off x="1000100" y="4572008"/>
          <a:ext cx="455612" cy="452438"/>
        </p:xfrm>
        <a:graphic>
          <a:graphicData uri="http://schemas.openxmlformats.org/presentationml/2006/ole">
            <p:oleObj spid="_x0000_s33799" name="Equation" r:id="rId8" imgW="17748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783</Words>
  <Application>Microsoft Office PowerPoint</Application>
  <PresentationFormat>On-screen Show (4:3)</PresentationFormat>
  <Paragraphs>207</Paragraphs>
  <Slides>22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102</cp:revision>
  <dcterms:created xsi:type="dcterms:W3CDTF">2009-09-01T08:51:02Z</dcterms:created>
  <dcterms:modified xsi:type="dcterms:W3CDTF">2011-10-15T14:25:43Z</dcterms:modified>
</cp:coreProperties>
</file>