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handoutMasterIdLst>
    <p:handoutMasterId r:id="rId22"/>
  </p:handout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9" r:id="rId12"/>
    <p:sldId id="270" r:id="rId13"/>
    <p:sldId id="267" r:id="rId14"/>
    <p:sldId id="274" r:id="rId15"/>
    <p:sldId id="276" r:id="rId16"/>
    <p:sldId id="275" r:id="rId17"/>
    <p:sldId id="280" r:id="rId18"/>
    <p:sldId id="277" r:id="rId19"/>
    <p:sldId id="278" r:id="rId20"/>
    <p:sldId id="279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41" d="100"/>
          <a:sy n="41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2.wmf"/><Relationship Id="rId1" Type="http://schemas.openxmlformats.org/officeDocument/2006/relationships/image" Target="../media/image4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10" Type="http://schemas.openxmlformats.org/officeDocument/2006/relationships/image" Target="../media/image12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2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image" Target="../media/image26.wmf"/><Relationship Id="rId18" Type="http://schemas.openxmlformats.org/officeDocument/2006/relationships/image" Target="../media/image31.wmf"/><Relationship Id="rId3" Type="http://schemas.openxmlformats.org/officeDocument/2006/relationships/image" Target="../media/image16.wmf"/><Relationship Id="rId21" Type="http://schemas.openxmlformats.org/officeDocument/2006/relationships/image" Target="../media/image34.wmf"/><Relationship Id="rId7" Type="http://schemas.openxmlformats.org/officeDocument/2006/relationships/image" Target="../media/image20.wmf"/><Relationship Id="rId12" Type="http://schemas.openxmlformats.org/officeDocument/2006/relationships/image" Target="../media/image25.wmf"/><Relationship Id="rId17" Type="http://schemas.openxmlformats.org/officeDocument/2006/relationships/image" Target="../media/image30.wmf"/><Relationship Id="rId25" Type="http://schemas.openxmlformats.org/officeDocument/2006/relationships/image" Target="../media/image38.wmf"/><Relationship Id="rId2" Type="http://schemas.openxmlformats.org/officeDocument/2006/relationships/image" Target="../media/image15.wmf"/><Relationship Id="rId16" Type="http://schemas.openxmlformats.org/officeDocument/2006/relationships/image" Target="../media/image29.wmf"/><Relationship Id="rId20" Type="http://schemas.openxmlformats.org/officeDocument/2006/relationships/image" Target="../media/image33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11" Type="http://schemas.openxmlformats.org/officeDocument/2006/relationships/image" Target="../media/image24.wmf"/><Relationship Id="rId24" Type="http://schemas.openxmlformats.org/officeDocument/2006/relationships/image" Target="../media/image37.wmf"/><Relationship Id="rId5" Type="http://schemas.openxmlformats.org/officeDocument/2006/relationships/image" Target="../media/image18.wmf"/><Relationship Id="rId15" Type="http://schemas.openxmlformats.org/officeDocument/2006/relationships/image" Target="../media/image28.wmf"/><Relationship Id="rId23" Type="http://schemas.openxmlformats.org/officeDocument/2006/relationships/image" Target="../media/image36.wmf"/><Relationship Id="rId10" Type="http://schemas.openxmlformats.org/officeDocument/2006/relationships/image" Target="../media/image23.wmf"/><Relationship Id="rId19" Type="http://schemas.openxmlformats.org/officeDocument/2006/relationships/image" Target="../media/image32.wmf"/><Relationship Id="rId4" Type="http://schemas.openxmlformats.org/officeDocument/2006/relationships/image" Target="../media/image17.wmf"/><Relationship Id="rId9" Type="http://schemas.openxmlformats.org/officeDocument/2006/relationships/image" Target="../media/image22.wmf"/><Relationship Id="rId14" Type="http://schemas.openxmlformats.org/officeDocument/2006/relationships/image" Target="../media/image27.wmf"/><Relationship Id="rId22" Type="http://schemas.openxmlformats.org/officeDocument/2006/relationships/image" Target="../media/image35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27.wmf"/><Relationship Id="rId18" Type="http://schemas.openxmlformats.org/officeDocument/2006/relationships/image" Target="../media/image32.wmf"/><Relationship Id="rId26" Type="http://schemas.openxmlformats.org/officeDocument/2006/relationships/image" Target="../media/image2.wmf"/><Relationship Id="rId3" Type="http://schemas.openxmlformats.org/officeDocument/2006/relationships/image" Target="../media/image17.wmf"/><Relationship Id="rId21" Type="http://schemas.openxmlformats.org/officeDocument/2006/relationships/image" Target="../media/image35.wmf"/><Relationship Id="rId7" Type="http://schemas.openxmlformats.org/officeDocument/2006/relationships/image" Target="../media/image21.wmf"/><Relationship Id="rId12" Type="http://schemas.openxmlformats.org/officeDocument/2006/relationships/image" Target="../media/image26.wmf"/><Relationship Id="rId17" Type="http://schemas.openxmlformats.org/officeDocument/2006/relationships/image" Target="../media/image31.wmf"/><Relationship Id="rId25" Type="http://schemas.openxmlformats.org/officeDocument/2006/relationships/image" Target="../media/image4.wmf"/><Relationship Id="rId2" Type="http://schemas.openxmlformats.org/officeDocument/2006/relationships/image" Target="../media/image16.wmf"/><Relationship Id="rId16" Type="http://schemas.openxmlformats.org/officeDocument/2006/relationships/image" Target="../media/image30.wmf"/><Relationship Id="rId20" Type="http://schemas.openxmlformats.org/officeDocument/2006/relationships/image" Target="../media/image34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11" Type="http://schemas.openxmlformats.org/officeDocument/2006/relationships/image" Target="../media/image25.wmf"/><Relationship Id="rId24" Type="http://schemas.openxmlformats.org/officeDocument/2006/relationships/image" Target="../media/image38.wmf"/><Relationship Id="rId5" Type="http://schemas.openxmlformats.org/officeDocument/2006/relationships/image" Target="../media/image19.wmf"/><Relationship Id="rId15" Type="http://schemas.openxmlformats.org/officeDocument/2006/relationships/image" Target="../media/image29.wmf"/><Relationship Id="rId23" Type="http://schemas.openxmlformats.org/officeDocument/2006/relationships/image" Target="../media/image37.wmf"/><Relationship Id="rId28" Type="http://schemas.openxmlformats.org/officeDocument/2006/relationships/image" Target="../media/image40.wmf"/><Relationship Id="rId10" Type="http://schemas.openxmlformats.org/officeDocument/2006/relationships/image" Target="../media/image24.wmf"/><Relationship Id="rId19" Type="http://schemas.openxmlformats.org/officeDocument/2006/relationships/image" Target="../media/image33.wmf"/><Relationship Id="rId4" Type="http://schemas.openxmlformats.org/officeDocument/2006/relationships/image" Target="../media/image18.wmf"/><Relationship Id="rId9" Type="http://schemas.openxmlformats.org/officeDocument/2006/relationships/image" Target="../media/image23.wmf"/><Relationship Id="rId14" Type="http://schemas.openxmlformats.org/officeDocument/2006/relationships/image" Target="../media/image28.wmf"/><Relationship Id="rId22" Type="http://schemas.openxmlformats.org/officeDocument/2006/relationships/image" Target="../media/image36.wmf"/><Relationship Id="rId27" Type="http://schemas.openxmlformats.org/officeDocument/2006/relationships/image" Target="../media/image39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.wmf"/><Relationship Id="rId7" Type="http://schemas.openxmlformats.org/officeDocument/2006/relationships/image" Target="../media/image45.wmf"/><Relationship Id="rId2" Type="http://schemas.openxmlformats.org/officeDocument/2006/relationships/image" Target="../media/image41.wmf"/><Relationship Id="rId1" Type="http://schemas.openxmlformats.org/officeDocument/2006/relationships/image" Target="../media/image2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10" Type="http://schemas.openxmlformats.org/officeDocument/2006/relationships/image" Target="../media/image48.wmf"/><Relationship Id="rId4" Type="http://schemas.openxmlformats.org/officeDocument/2006/relationships/image" Target="../media/image42.wmf"/><Relationship Id="rId9" Type="http://schemas.openxmlformats.org/officeDocument/2006/relationships/image" Target="../media/image4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image" Target="../media/image53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2.wmf"/><Relationship Id="rId1" Type="http://schemas.openxmlformats.org/officeDocument/2006/relationships/image" Target="../media/image53.wmf"/><Relationship Id="rId5" Type="http://schemas.openxmlformats.org/officeDocument/2006/relationships/image" Target="../media/image57.wmf"/><Relationship Id="rId4" Type="http://schemas.openxmlformats.org/officeDocument/2006/relationships/image" Target="../media/image4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image" Target="../media/image60.wmf"/><Relationship Id="rId7" Type="http://schemas.openxmlformats.org/officeDocument/2006/relationships/image" Target="../media/image64.wmf"/><Relationship Id="rId12" Type="http://schemas.openxmlformats.org/officeDocument/2006/relationships/image" Target="../media/image69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11" Type="http://schemas.openxmlformats.org/officeDocument/2006/relationships/image" Target="../media/image68.wmf"/><Relationship Id="rId5" Type="http://schemas.openxmlformats.org/officeDocument/2006/relationships/image" Target="../media/image62.wmf"/><Relationship Id="rId10" Type="http://schemas.openxmlformats.org/officeDocument/2006/relationships/image" Target="../media/image67.wmf"/><Relationship Id="rId4" Type="http://schemas.openxmlformats.org/officeDocument/2006/relationships/image" Target="../media/image61.wmf"/><Relationship Id="rId9" Type="http://schemas.openxmlformats.org/officeDocument/2006/relationships/image" Target="../media/image6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6.wmf"/><Relationship Id="rId4" Type="http://schemas.openxmlformats.org/officeDocument/2006/relationships/image" Target="../media/image7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7" Type="http://schemas.openxmlformats.org/officeDocument/2006/relationships/image" Target="../media/image77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Relationship Id="rId6" Type="http://schemas.openxmlformats.org/officeDocument/2006/relationships/image" Target="../media/image2.wmf"/><Relationship Id="rId5" Type="http://schemas.openxmlformats.org/officeDocument/2006/relationships/image" Target="../media/image76.wmf"/><Relationship Id="rId4" Type="http://schemas.openxmlformats.org/officeDocument/2006/relationships/image" Target="../media/image5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2.wmf"/><Relationship Id="rId1" Type="http://schemas.openxmlformats.org/officeDocument/2006/relationships/image" Target="../media/image78.wmf"/><Relationship Id="rId6" Type="http://schemas.openxmlformats.org/officeDocument/2006/relationships/image" Target="../media/image80.wmf"/><Relationship Id="rId5" Type="http://schemas.openxmlformats.org/officeDocument/2006/relationships/image" Target="../media/image53.wmf"/><Relationship Id="rId4" Type="http://schemas.openxmlformats.org/officeDocument/2006/relationships/image" Target="../media/image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4.wmf"/><Relationship Id="rId1" Type="http://schemas.openxmlformats.org/officeDocument/2006/relationships/image" Target="../media/image2.wmf"/><Relationship Id="rId5" Type="http://schemas.openxmlformats.org/officeDocument/2006/relationships/image" Target="../media/image83.wmf"/><Relationship Id="rId4" Type="http://schemas.openxmlformats.org/officeDocument/2006/relationships/image" Target="../media/image82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image" Target="../media/image86.wmf"/><Relationship Id="rId7" Type="http://schemas.openxmlformats.org/officeDocument/2006/relationships/image" Target="../media/image2.wmf"/><Relationship Id="rId12" Type="http://schemas.openxmlformats.org/officeDocument/2006/relationships/image" Target="../media/image93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Relationship Id="rId6" Type="http://schemas.openxmlformats.org/officeDocument/2006/relationships/image" Target="../media/image4.wmf"/><Relationship Id="rId11" Type="http://schemas.openxmlformats.org/officeDocument/2006/relationships/image" Target="../media/image92.wmf"/><Relationship Id="rId5" Type="http://schemas.openxmlformats.org/officeDocument/2006/relationships/image" Target="../media/image88.wmf"/><Relationship Id="rId10" Type="http://schemas.openxmlformats.org/officeDocument/2006/relationships/image" Target="../media/image91.wmf"/><Relationship Id="rId4" Type="http://schemas.openxmlformats.org/officeDocument/2006/relationships/image" Target="../media/image87.wmf"/><Relationship Id="rId9" Type="http://schemas.openxmlformats.org/officeDocument/2006/relationships/image" Target="../media/image9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2.wmf"/><Relationship Id="rId1" Type="http://schemas.openxmlformats.org/officeDocument/2006/relationships/image" Target="../media/image88.wmf"/><Relationship Id="rId6" Type="http://schemas.openxmlformats.org/officeDocument/2006/relationships/image" Target="../media/image93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ADA7F5F-A671-4DD4-B793-FEE0DF08494A}" type="datetimeFigureOut">
              <a:rPr lang="ar-SA" smtClean="0"/>
              <a:pPr/>
              <a:t>26/12/32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F991BF2-C633-4A87-9A95-41BDC2FD72E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A30BF-D090-4C5A-9EA5-424E2BD0408B}" type="datetimeFigureOut">
              <a:rPr lang="ar-SA" smtClean="0"/>
              <a:pPr/>
              <a:t>26/12/32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1235-F253-4B00-AEF4-D2FECD940A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A30BF-D090-4C5A-9EA5-424E2BD0408B}" type="datetimeFigureOut">
              <a:rPr lang="ar-SA" smtClean="0"/>
              <a:pPr/>
              <a:t>26/12/32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1235-F253-4B00-AEF4-D2FECD940A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A30BF-D090-4C5A-9EA5-424E2BD0408B}" type="datetimeFigureOut">
              <a:rPr lang="ar-SA" smtClean="0"/>
              <a:pPr/>
              <a:t>26/12/32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1235-F253-4B00-AEF4-D2FECD940A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A30BF-D090-4C5A-9EA5-424E2BD0408B}" type="datetimeFigureOut">
              <a:rPr lang="ar-SA" smtClean="0"/>
              <a:pPr/>
              <a:t>26/12/32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1235-F253-4B00-AEF4-D2FECD940A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A30BF-D090-4C5A-9EA5-424E2BD0408B}" type="datetimeFigureOut">
              <a:rPr lang="ar-SA" smtClean="0"/>
              <a:pPr/>
              <a:t>26/12/32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1235-F253-4B00-AEF4-D2FECD940A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A30BF-D090-4C5A-9EA5-424E2BD0408B}" type="datetimeFigureOut">
              <a:rPr lang="ar-SA" smtClean="0"/>
              <a:pPr/>
              <a:t>26/12/32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1235-F253-4B00-AEF4-D2FECD940A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A30BF-D090-4C5A-9EA5-424E2BD0408B}" type="datetimeFigureOut">
              <a:rPr lang="ar-SA" smtClean="0"/>
              <a:pPr/>
              <a:t>26/12/32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1235-F253-4B00-AEF4-D2FECD940A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A30BF-D090-4C5A-9EA5-424E2BD0408B}" type="datetimeFigureOut">
              <a:rPr lang="ar-SA" smtClean="0"/>
              <a:pPr/>
              <a:t>26/12/32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1235-F253-4B00-AEF4-D2FECD940A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A30BF-D090-4C5A-9EA5-424E2BD0408B}" type="datetimeFigureOut">
              <a:rPr lang="ar-SA" smtClean="0"/>
              <a:pPr/>
              <a:t>26/12/32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1235-F253-4B00-AEF4-D2FECD940A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A30BF-D090-4C5A-9EA5-424E2BD0408B}" type="datetimeFigureOut">
              <a:rPr lang="ar-SA" smtClean="0"/>
              <a:pPr/>
              <a:t>26/12/32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1235-F253-4B00-AEF4-D2FECD940A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A30BF-D090-4C5A-9EA5-424E2BD0408B}" type="datetimeFigureOut">
              <a:rPr lang="ar-SA" smtClean="0"/>
              <a:pPr/>
              <a:t>26/12/32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1235-F253-4B00-AEF4-D2FECD940A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A30BF-D090-4C5A-9EA5-424E2BD0408B}" type="datetimeFigureOut">
              <a:rPr lang="ar-SA" smtClean="0"/>
              <a:pPr/>
              <a:t>26/12/32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C1235-F253-4B00-AEF4-D2FECD940A0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oleObject" Target="../embeddings/oleObject16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8.bin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2.bin"/><Relationship Id="rId14" Type="http://schemas.openxmlformats.org/officeDocument/2006/relationships/oleObject" Target="../embeddings/oleObject1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oleObject" Target="../embeddings/oleObject32.bin"/><Relationship Id="rId18" Type="http://schemas.openxmlformats.org/officeDocument/2006/relationships/oleObject" Target="../embeddings/oleObject37.bin"/><Relationship Id="rId26" Type="http://schemas.openxmlformats.org/officeDocument/2006/relationships/oleObject" Target="../embeddings/oleObject45.bin"/><Relationship Id="rId3" Type="http://schemas.openxmlformats.org/officeDocument/2006/relationships/oleObject" Target="../embeddings/oleObject22.bin"/><Relationship Id="rId21" Type="http://schemas.openxmlformats.org/officeDocument/2006/relationships/oleObject" Target="../embeddings/oleObject40.bin"/><Relationship Id="rId7" Type="http://schemas.openxmlformats.org/officeDocument/2006/relationships/oleObject" Target="../embeddings/oleObject26.bin"/><Relationship Id="rId12" Type="http://schemas.openxmlformats.org/officeDocument/2006/relationships/oleObject" Target="../embeddings/oleObject31.bin"/><Relationship Id="rId17" Type="http://schemas.openxmlformats.org/officeDocument/2006/relationships/oleObject" Target="../embeddings/oleObject36.bin"/><Relationship Id="rId25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5.bin"/><Relationship Id="rId20" Type="http://schemas.openxmlformats.org/officeDocument/2006/relationships/oleObject" Target="../embeddings/oleObject39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5.bin"/><Relationship Id="rId11" Type="http://schemas.openxmlformats.org/officeDocument/2006/relationships/oleObject" Target="../embeddings/oleObject30.bin"/><Relationship Id="rId24" Type="http://schemas.openxmlformats.org/officeDocument/2006/relationships/oleObject" Target="../embeddings/oleObject43.bin"/><Relationship Id="rId5" Type="http://schemas.openxmlformats.org/officeDocument/2006/relationships/oleObject" Target="../embeddings/oleObject24.bin"/><Relationship Id="rId15" Type="http://schemas.openxmlformats.org/officeDocument/2006/relationships/oleObject" Target="../embeddings/oleObject34.bin"/><Relationship Id="rId23" Type="http://schemas.openxmlformats.org/officeDocument/2006/relationships/oleObject" Target="../embeddings/oleObject42.bin"/><Relationship Id="rId10" Type="http://schemas.openxmlformats.org/officeDocument/2006/relationships/oleObject" Target="../embeddings/oleObject29.bin"/><Relationship Id="rId19" Type="http://schemas.openxmlformats.org/officeDocument/2006/relationships/oleObject" Target="../embeddings/oleObject38.bin"/><Relationship Id="rId4" Type="http://schemas.openxmlformats.org/officeDocument/2006/relationships/oleObject" Target="../embeddings/oleObject23.bin"/><Relationship Id="rId9" Type="http://schemas.openxmlformats.org/officeDocument/2006/relationships/oleObject" Target="../embeddings/oleObject28.bin"/><Relationship Id="rId14" Type="http://schemas.openxmlformats.org/officeDocument/2006/relationships/oleObject" Target="../embeddings/oleObject33.bin"/><Relationship Id="rId22" Type="http://schemas.openxmlformats.org/officeDocument/2006/relationships/oleObject" Target="../embeddings/oleObject41.bin"/><Relationship Id="rId27" Type="http://schemas.openxmlformats.org/officeDocument/2006/relationships/oleObject" Target="../embeddings/oleObject4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oleObject" Target="../embeddings/oleObject57.bin"/><Relationship Id="rId18" Type="http://schemas.openxmlformats.org/officeDocument/2006/relationships/oleObject" Target="../embeddings/oleObject62.bin"/><Relationship Id="rId26" Type="http://schemas.openxmlformats.org/officeDocument/2006/relationships/oleObject" Target="../embeddings/oleObject70.bin"/><Relationship Id="rId3" Type="http://schemas.openxmlformats.org/officeDocument/2006/relationships/oleObject" Target="../embeddings/oleObject47.bin"/><Relationship Id="rId21" Type="http://schemas.openxmlformats.org/officeDocument/2006/relationships/oleObject" Target="../embeddings/oleObject65.bin"/><Relationship Id="rId7" Type="http://schemas.openxmlformats.org/officeDocument/2006/relationships/oleObject" Target="../embeddings/oleObject51.bin"/><Relationship Id="rId12" Type="http://schemas.openxmlformats.org/officeDocument/2006/relationships/oleObject" Target="../embeddings/oleObject56.bin"/><Relationship Id="rId17" Type="http://schemas.openxmlformats.org/officeDocument/2006/relationships/oleObject" Target="../embeddings/oleObject61.bin"/><Relationship Id="rId25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0.bin"/><Relationship Id="rId20" Type="http://schemas.openxmlformats.org/officeDocument/2006/relationships/oleObject" Target="../embeddings/oleObject64.bin"/><Relationship Id="rId29" Type="http://schemas.openxmlformats.org/officeDocument/2006/relationships/oleObject" Target="../embeddings/oleObject73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0.bin"/><Relationship Id="rId11" Type="http://schemas.openxmlformats.org/officeDocument/2006/relationships/oleObject" Target="../embeddings/oleObject55.bin"/><Relationship Id="rId24" Type="http://schemas.openxmlformats.org/officeDocument/2006/relationships/oleObject" Target="../embeddings/oleObject68.bin"/><Relationship Id="rId5" Type="http://schemas.openxmlformats.org/officeDocument/2006/relationships/oleObject" Target="../embeddings/oleObject49.bin"/><Relationship Id="rId15" Type="http://schemas.openxmlformats.org/officeDocument/2006/relationships/oleObject" Target="../embeddings/oleObject59.bin"/><Relationship Id="rId23" Type="http://schemas.openxmlformats.org/officeDocument/2006/relationships/oleObject" Target="../embeddings/oleObject67.bin"/><Relationship Id="rId28" Type="http://schemas.openxmlformats.org/officeDocument/2006/relationships/oleObject" Target="../embeddings/oleObject72.bin"/><Relationship Id="rId10" Type="http://schemas.openxmlformats.org/officeDocument/2006/relationships/oleObject" Target="../embeddings/oleObject54.bin"/><Relationship Id="rId19" Type="http://schemas.openxmlformats.org/officeDocument/2006/relationships/oleObject" Target="../embeddings/oleObject63.bin"/><Relationship Id="rId4" Type="http://schemas.openxmlformats.org/officeDocument/2006/relationships/oleObject" Target="../embeddings/oleObject48.bin"/><Relationship Id="rId9" Type="http://schemas.openxmlformats.org/officeDocument/2006/relationships/oleObject" Target="../embeddings/oleObject53.bin"/><Relationship Id="rId14" Type="http://schemas.openxmlformats.org/officeDocument/2006/relationships/oleObject" Target="../embeddings/oleObject58.bin"/><Relationship Id="rId22" Type="http://schemas.openxmlformats.org/officeDocument/2006/relationships/oleObject" Target="../embeddings/oleObject66.bin"/><Relationship Id="rId27" Type="http://schemas.openxmlformats.org/officeDocument/2006/relationships/oleObject" Target="../embeddings/oleObject71.bin"/><Relationship Id="rId30" Type="http://schemas.openxmlformats.org/officeDocument/2006/relationships/oleObject" Target="../embeddings/oleObject7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0.bin"/><Relationship Id="rId13" Type="http://schemas.openxmlformats.org/officeDocument/2006/relationships/oleObject" Target="../embeddings/oleObject85.bin"/><Relationship Id="rId3" Type="http://schemas.openxmlformats.org/officeDocument/2006/relationships/oleObject" Target="../embeddings/oleObject75.bin"/><Relationship Id="rId7" Type="http://schemas.openxmlformats.org/officeDocument/2006/relationships/oleObject" Target="../embeddings/oleObject79.bin"/><Relationship Id="rId12" Type="http://schemas.openxmlformats.org/officeDocument/2006/relationships/oleObject" Target="../embeddings/oleObject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8.bin"/><Relationship Id="rId11" Type="http://schemas.openxmlformats.org/officeDocument/2006/relationships/oleObject" Target="../embeddings/oleObject83.bin"/><Relationship Id="rId5" Type="http://schemas.openxmlformats.org/officeDocument/2006/relationships/oleObject" Target="../embeddings/oleObject77.bin"/><Relationship Id="rId10" Type="http://schemas.openxmlformats.org/officeDocument/2006/relationships/oleObject" Target="../embeddings/oleObject82.bin"/><Relationship Id="rId4" Type="http://schemas.openxmlformats.org/officeDocument/2006/relationships/oleObject" Target="../embeddings/oleObject76.bin"/><Relationship Id="rId9" Type="http://schemas.openxmlformats.org/officeDocument/2006/relationships/oleObject" Target="../embeddings/oleObject81.bin"/><Relationship Id="rId14" Type="http://schemas.openxmlformats.org/officeDocument/2006/relationships/oleObject" Target="../embeddings/oleObject86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2.bin"/><Relationship Id="rId3" Type="http://schemas.openxmlformats.org/officeDocument/2006/relationships/oleObject" Target="../embeddings/oleObject87.bin"/><Relationship Id="rId7" Type="http://schemas.openxmlformats.org/officeDocument/2006/relationships/oleObject" Target="../embeddings/oleObject9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0.bin"/><Relationship Id="rId5" Type="http://schemas.openxmlformats.org/officeDocument/2006/relationships/oleObject" Target="../embeddings/oleObject89.bin"/><Relationship Id="rId4" Type="http://schemas.openxmlformats.org/officeDocument/2006/relationships/oleObject" Target="../embeddings/oleObject8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3" Type="http://schemas.openxmlformats.org/officeDocument/2006/relationships/oleObject" Target="../embeddings/oleObject93.bin"/><Relationship Id="rId7" Type="http://schemas.openxmlformats.org/officeDocument/2006/relationships/oleObject" Target="../embeddings/oleObject9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96.bin"/><Relationship Id="rId5" Type="http://schemas.openxmlformats.org/officeDocument/2006/relationships/oleObject" Target="../embeddings/oleObject95.bin"/><Relationship Id="rId4" Type="http://schemas.openxmlformats.org/officeDocument/2006/relationships/oleObject" Target="../embeddings/oleObject94.bin"/><Relationship Id="rId9" Type="http://schemas.openxmlformats.org/officeDocument/2006/relationships/oleObject" Target="../embeddings/oleObject9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5.bin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03.bin"/><Relationship Id="rId5" Type="http://schemas.openxmlformats.org/officeDocument/2006/relationships/oleObject" Target="../embeddings/oleObject102.bin"/><Relationship Id="rId4" Type="http://schemas.openxmlformats.org/officeDocument/2006/relationships/oleObject" Target="../embeddings/oleObject101.bin"/><Relationship Id="rId9" Type="http://schemas.openxmlformats.org/officeDocument/2006/relationships/oleObject" Target="../embeddings/oleObject10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.bin"/><Relationship Id="rId13" Type="http://schemas.openxmlformats.org/officeDocument/2006/relationships/oleObject" Target="../embeddings/oleObject117.bin"/><Relationship Id="rId3" Type="http://schemas.openxmlformats.org/officeDocument/2006/relationships/oleObject" Target="../embeddings/oleObject107.bin"/><Relationship Id="rId7" Type="http://schemas.openxmlformats.org/officeDocument/2006/relationships/oleObject" Target="../embeddings/oleObject111.bin"/><Relationship Id="rId12" Type="http://schemas.openxmlformats.org/officeDocument/2006/relationships/oleObject" Target="../embeddings/oleObject1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10.bin"/><Relationship Id="rId11" Type="http://schemas.openxmlformats.org/officeDocument/2006/relationships/oleObject" Target="../embeddings/oleObject115.bin"/><Relationship Id="rId5" Type="http://schemas.openxmlformats.org/officeDocument/2006/relationships/oleObject" Target="../embeddings/oleObject109.bin"/><Relationship Id="rId10" Type="http://schemas.openxmlformats.org/officeDocument/2006/relationships/oleObject" Target="../embeddings/oleObject114.bin"/><Relationship Id="rId4" Type="http://schemas.openxmlformats.org/officeDocument/2006/relationships/oleObject" Target="../embeddings/oleObject108.bin"/><Relationship Id="rId9" Type="http://schemas.openxmlformats.org/officeDocument/2006/relationships/oleObject" Target="../embeddings/oleObject113.bin"/><Relationship Id="rId14" Type="http://schemas.openxmlformats.org/officeDocument/2006/relationships/oleObject" Target="../embeddings/oleObject11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9.bin"/><Relationship Id="rId7" Type="http://schemas.openxmlformats.org/officeDocument/2006/relationships/oleObject" Target="../embeddings/oleObject1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22.bin"/><Relationship Id="rId5" Type="http://schemas.openxmlformats.org/officeDocument/2006/relationships/oleObject" Target="../embeddings/oleObject121.bin"/><Relationship Id="rId4" Type="http://schemas.openxmlformats.org/officeDocument/2006/relationships/oleObject" Target="../embeddings/oleObject12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9.bin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27.bin"/><Relationship Id="rId5" Type="http://schemas.openxmlformats.org/officeDocument/2006/relationships/oleObject" Target="../embeddings/oleObject126.bin"/><Relationship Id="rId10" Type="http://schemas.openxmlformats.org/officeDocument/2006/relationships/oleObject" Target="../embeddings/oleObject131.bin"/><Relationship Id="rId4" Type="http://schemas.openxmlformats.org/officeDocument/2006/relationships/oleObject" Target="../embeddings/oleObject125.bin"/><Relationship Id="rId9" Type="http://schemas.openxmlformats.org/officeDocument/2006/relationships/oleObject" Target="../embeddings/oleObject13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7.bin"/><Relationship Id="rId3" Type="http://schemas.openxmlformats.org/officeDocument/2006/relationships/oleObject" Target="../embeddings/oleObject132.bin"/><Relationship Id="rId7" Type="http://schemas.openxmlformats.org/officeDocument/2006/relationships/oleObject" Target="../embeddings/oleObject1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35.bin"/><Relationship Id="rId5" Type="http://schemas.openxmlformats.org/officeDocument/2006/relationships/oleObject" Target="../embeddings/oleObject134.bin"/><Relationship Id="rId4" Type="http://schemas.openxmlformats.org/officeDocument/2006/relationships/oleObject" Target="../embeddings/oleObject133.bin"/><Relationship Id="rId9" Type="http://schemas.openxmlformats.org/officeDocument/2006/relationships/oleObject" Target="../embeddings/oleObject13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4.bin"/><Relationship Id="rId13" Type="http://schemas.openxmlformats.org/officeDocument/2006/relationships/oleObject" Target="../embeddings/oleObject149.bin"/><Relationship Id="rId3" Type="http://schemas.openxmlformats.org/officeDocument/2006/relationships/oleObject" Target="../embeddings/oleObject139.bin"/><Relationship Id="rId7" Type="http://schemas.openxmlformats.org/officeDocument/2006/relationships/oleObject" Target="../embeddings/oleObject143.bin"/><Relationship Id="rId12" Type="http://schemas.openxmlformats.org/officeDocument/2006/relationships/oleObject" Target="../embeddings/oleObject1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42.bin"/><Relationship Id="rId11" Type="http://schemas.openxmlformats.org/officeDocument/2006/relationships/oleObject" Target="../embeddings/oleObject147.bin"/><Relationship Id="rId5" Type="http://schemas.openxmlformats.org/officeDocument/2006/relationships/oleObject" Target="../embeddings/oleObject141.bin"/><Relationship Id="rId10" Type="http://schemas.openxmlformats.org/officeDocument/2006/relationships/oleObject" Target="../embeddings/oleObject146.bin"/><Relationship Id="rId4" Type="http://schemas.openxmlformats.org/officeDocument/2006/relationships/oleObject" Target="../embeddings/oleObject140.bin"/><Relationship Id="rId9" Type="http://schemas.openxmlformats.org/officeDocument/2006/relationships/oleObject" Target="../embeddings/oleObject145.bin"/><Relationship Id="rId14" Type="http://schemas.openxmlformats.org/officeDocument/2006/relationships/oleObject" Target="../embeddings/oleObject150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6.bin"/><Relationship Id="rId13" Type="http://schemas.openxmlformats.org/officeDocument/2006/relationships/oleObject" Target="../embeddings/oleObject161.bin"/><Relationship Id="rId3" Type="http://schemas.openxmlformats.org/officeDocument/2006/relationships/oleObject" Target="../embeddings/oleObject151.bin"/><Relationship Id="rId7" Type="http://schemas.openxmlformats.org/officeDocument/2006/relationships/oleObject" Target="../embeddings/oleObject155.bin"/><Relationship Id="rId12" Type="http://schemas.openxmlformats.org/officeDocument/2006/relationships/oleObject" Target="../embeddings/oleObject16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54.bin"/><Relationship Id="rId11" Type="http://schemas.openxmlformats.org/officeDocument/2006/relationships/oleObject" Target="../embeddings/oleObject159.bin"/><Relationship Id="rId5" Type="http://schemas.openxmlformats.org/officeDocument/2006/relationships/oleObject" Target="../embeddings/oleObject153.bin"/><Relationship Id="rId15" Type="http://schemas.openxmlformats.org/officeDocument/2006/relationships/oleObject" Target="../embeddings/oleObject163.bin"/><Relationship Id="rId10" Type="http://schemas.openxmlformats.org/officeDocument/2006/relationships/oleObject" Target="../embeddings/oleObject158.bin"/><Relationship Id="rId4" Type="http://schemas.openxmlformats.org/officeDocument/2006/relationships/oleObject" Target="../embeddings/oleObject152.bin"/><Relationship Id="rId9" Type="http://schemas.openxmlformats.org/officeDocument/2006/relationships/oleObject" Target="../embeddings/oleObject157.bin"/><Relationship Id="rId14" Type="http://schemas.openxmlformats.org/officeDocument/2006/relationships/oleObject" Target="../embeddings/oleObject162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9.bin"/><Relationship Id="rId3" Type="http://schemas.openxmlformats.org/officeDocument/2006/relationships/oleObject" Target="../embeddings/oleObject164.bin"/><Relationship Id="rId7" Type="http://schemas.openxmlformats.org/officeDocument/2006/relationships/oleObject" Target="../embeddings/oleObject16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67.bin"/><Relationship Id="rId5" Type="http://schemas.openxmlformats.org/officeDocument/2006/relationships/oleObject" Target="../embeddings/oleObject166.bin"/><Relationship Id="rId4" Type="http://schemas.openxmlformats.org/officeDocument/2006/relationships/oleObject" Target="../embeddings/oleObject165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2071678"/>
            <a:ext cx="735811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 smtClean="0"/>
              <a:t>6- تمثيلات الزمر  </a:t>
            </a:r>
          </a:p>
          <a:p>
            <a:pPr algn="ctr"/>
            <a:r>
              <a:rPr lang="ar-SA" sz="3600" b="1" dirty="0" smtClean="0"/>
              <a:t> </a:t>
            </a:r>
            <a:r>
              <a:rPr lang="ar-SA" sz="3600" b="1" dirty="0" smtClean="0">
                <a:cs typeface="+mj-cs"/>
              </a:rPr>
              <a:t> </a:t>
            </a:r>
            <a:r>
              <a:rPr lang="en-US" sz="3600" dirty="0" smtClean="0">
                <a:cs typeface="+mj-cs"/>
              </a:rPr>
              <a:t>Group representations</a:t>
            </a:r>
            <a:r>
              <a:rPr lang="ar-SA" sz="3600" dirty="0" smtClean="0"/>
              <a:t>     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7224" y="1285860"/>
            <a:ext cx="7429552" cy="3847207"/>
            <a:chOff x="785786" y="571480"/>
            <a:chExt cx="7429552" cy="3847207"/>
          </a:xfrm>
        </p:grpSpPr>
        <p:grpSp>
          <p:nvGrpSpPr>
            <p:cNvPr id="3" name="Group 2"/>
            <p:cNvGrpSpPr/>
            <p:nvPr/>
          </p:nvGrpSpPr>
          <p:grpSpPr>
            <a:xfrm>
              <a:off x="785786" y="571480"/>
              <a:ext cx="7429552" cy="3847207"/>
              <a:chOff x="785786" y="571480"/>
              <a:chExt cx="7429552" cy="3847207"/>
            </a:xfrm>
          </p:grpSpPr>
          <p:grpSp>
            <p:nvGrpSpPr>
              <p:cNvPr id="4" name="Group 17"/>
              <p:cNvGrpSpPr/>
              <p:nvPr/>
            </p:nvGrpSpPr>
            <p:grpSpPr>
              <a:xfrm>
                <a:off x="785786" y="571480"/>
                <a:ext cx="7429552" cy="3847207"/>
                <a:chOff x="1866973" y="1785926"/>
                <a:chExt cx="6429420" cy="3847207"/>
              </a:xfrm>
            </p:grpSpPr>
            <p:sp>
              <p:nvSpPr>
                <p:cNvPr id="8" name="TextBox 7"/>
                <p:cNvSpPr txBox="1"/>
                <p:nvPr/>
              </p:nvSpPr>
              <p:spPr>
                <a:xfrm>
                  <a:off x="1866973" y="1785926"/>
                  <a:ext cx="6429420" cy="3847207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txBody>
                <a:bodyPr wrap="square" rtlCol="1">
                  <a:spAutoFit/>
                </a:bodyPr>
                <a:lstStyle/>
                <a:p>
                  <a:r>
                    <a:rPr lang="ar-SA" sz="2800" b="1" dirty="0" smtClean="0">
                      <a:cs typeface="+mj-cs"/>
                    </a:rPr>
                    <a:t>تعريف6-1</a:t>
                  </a:r>
                  <a:r>
                    <a:rPr lang="ar-SA" sz="2800" b="1" dirty="0" smtClean="0">
                      <a:cs typeface="+mj-cs"/>
                      <a:sym typeface="Wingdings" pitchFamily="2" charset="2"/>
                    </a:rPr>
                    <a:t>:</a:t>
                  </a:r>
                  <a:endParaRPr lang="ar-SA" sz="2800" b="1" dirty="0" smtClean="0">
                    <a:cs typeface="+mj-cs"/>
                  </a:endParaRPr>
                </a:p>
                <a:p>
                  <a:r>
                    <a:rPr lang="ar-SA" sz="2400" b="1" dirty="0" smtClean="0">
                      <a:cs typeface="+mj-cs"/>
                    </a:rPr>
                    <a:t> </a:t>
                  </a:r>
                </a:p>
                <a:p>
                  <a:r>
                    <a:rPr lang="ar-SA" sz="2400" dirty="0" smtClean="0"/>
                    <a:t>لتكن     زمرة، عندئذ فإن التشاكل الزمري                          يسمى </a:t>
                  </a:r>
                </a:p>
                <a:p>
                  <a:endParaRPr lang="ar-SA" sz="2400" dirty="0" smtClean="0"/>
                </a:p>
                <a:p>
                  <a:r>
                    <a:rPr lang="ar-SA" sz="2400" b="1" dirty="0" smtClean="0"/>
                    <a:t>تمثيل للزمرة     </a:t>
                  </a:r>
                  <a:r>
                    <a:rPr lang="en-US" sz="2400" b="1" dirty="0" smtClean="0"/>
                    <a:t>(a representation of the group     )</a:t>
                  </a:r>
                  <a:r>
                    <a:rPr lang="ar-SA" sz="2400" b="1" dirty="0" smtClean="0"/>
                    <a:t> </a:t>
                  </a:r>
                  <a:r>
                    <a:rPr lang="ar-SA" sz="2400" dirty="0" smtClean="0"/>
                    <a:t>وتسمى </a:t>
                  </a:r>
                </a:p>
                <a:p>
                  <a:endParaRPr lang="ar-SA" sz="2400" b="1" dirty="0" smtClean="0"/>
                </a:p>
                <a:p>
                  <a:r>
                    <a:rPr lang="ar-SA" sz="2400" b="1" dirty="0" smtClean="0"/>
                    <a:t>درجة التمثيل </a:t>
                  </a:r>
                  <a:r>
                    <a:rPr lang="en-US" sz="2400" b="1" dirty="0" smtClean="0"/>
                    <a:t>(the degree of the representation) </a:t>
                  </a:r>
                  <a:r>
                    <a:rPr lang="ar-SA" sz="2400" b="1" dirty="0" smtClean="0"/>
                    <a:t> </a:t>
                  </a:r>
                  <a:r>
                    <a:rPr lang="ar-SA" sz="2400" dirty="0" smtClean="0"/>
                    <a:t>أو</a:t>
                  </a:r>
                  <a:r>
                    <a:rPr lang="ar-SA" sz="2400" b="1" dirty="0" smtClean="0"/>
                    <a:t> بعد التمثيل</a:t>
                  </a:r>
                </a:p>
                <a:p>
                  <a:endParaRPr lang="ar-SA" sz="2400" b="1" dirty="0" smtClean="0"/>
                </a:p>
                <a:p>
                  <a:r>
                    <a:rPr lang="en-US" sz="2400" b="1" dirty="0" smtClean="0"/>
                    <a:t>(the dimension of the representation) </a:t>
                  </a:r>
                  <a:endParaRPr lang="ar-SA" sz="2400" b="1" dirty="0" smtClean="0"/>
                </a:p>
                <a:p>
                  <a:endParaRPr lang="ar-SA" sz="2400" dirty="0" smtClean="0"/>
                </a:p>
              </p:txBody>
            </p:sp>
            <p:graphicFrame>
              <p:nvGraphicFramePr>
                <p:cNvPr id="9" name="Object 8"/>
                <p:cNvGraphicFramePr>
                  <a:graphicFrameLocks noChangeAspect="1"/>
                </p:cNvGraphicFramePr>
                <p:nvPr/>
              </p:nvGraphicFramePr>
              <p:xfrm>
                <a:off x="2864671" y="2533602"/>
                <a:ext cx="1660619" cy="496929"/>
              </p:xfrm>
              <a:graphic>
                <a:graphicData uri="http://schemas.openxmlformats.org/presentationml/2006/ole">
                  <p:oleObj spid="_x0000_s1026" name="Equation" r:id="rId3" imgW="1002960" imgH="22860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6" name="Object 5"/>
              <p:cNvGraphicFramePr>
                <a:graphicFrameLocks noChangeAspect="1"/>
              </p:cNvGraphicFramePr>
              <p:nvPr/>
            </p:nvGraphicFramePr>
            <p:xfrm>
              <a:off x="7358082" y="1428736"/>
              <a:ext cx="361950" cy="355600"/>
            </p:xfrm>
            <a:graphic>
              <a:graphicData uri="http://schemas.openxmlformats.org/presentationml/2006/ole">
                <p:oleObj spid="_x0000_s1027" name="Equation" r:id="rId4" imgW="164880" imgH="177480" progId="Equation.3">
                  <p:embed/>
                </p:oleObj>
              </a:graphicData>
            </a:graphic>
          </p:graphicFrame>
        </p:grpSp>
        <p:graphicFrame>
          <p:nvGraphicFramePr>
            <p:cNvPr id="10" name="Object 9"/>
            <p:cNvGraphicFramePr>
              <a:graphicFrameLocks noChangeAspect="1"/>
            </p:cNvGraphicFramePr>
            <p:nvPr/>
          </p:nvGraphicFramePr>
          <p:xfrm>
            <a:off x="6500826" y="2143116"/>
            <a:ext cx="361950" cy="355600"/>
          </p:xfrm>
          <a:graphic>
            <a:graphicData uri="http://schemas.openxmlformats.org/presentationml/2006/ole">
              <p:oleObj spid="_x0000_s1029" name="Equation" r:id="rId5" imgW="164880" imgH="177480" progId="Equation.3">
                <p:embed/>
              </p:oleObj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/>
          </p:nvGraphicFramePr>
          <p:xfrm>
            <a:off x="6072198" y="2143116"/>
            <a:ext cx="361950" cy="355600"/>
          </p:xfrm>
          <a:graphic>
            <a:graphicData uri="http://schemas.openxmlformats.org/presentationml/2006/ole">
              <p:oleObj spid="_x0000_s1030" name="Equation" r:id="rId6" imgW="164880" imgH="177480" progId="Equation.3">
                <p:embed/>
              </p:oleObj>
            </a:graphicData>
          </a:graphic>
        </p:graphicFrame>
      </p:grpSp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1143000" y="2928938"/>
          <a:ext cx="279400" cy="280987"/>
        </p:xfrm>
        <a:graphic>
          <a:graphicData uri="http://schemas.openxmlformats.org/presentationml/2006/ole">
            <p:oleObj spid="_x0000_s1031" name="Equation" r:id="rId7" imgW="126720" imgH="139680" progId="Equation.3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0" y="500042"/>
            <a:ext cx="34290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u="sng" dirty="0" smtClean="0"/>
              <a:t>من التعريف السابق نستنتج مايلي:</a:t>
            </a:r>
            <a:endParaRPr lang="ar-SA" sz="2400" u="sng" dirty="0"/>
          </a:p>
        </p:txBody>
      </p:sp>
      <p:grpSp>
        <p:nvGrpSpPr>
          <p:cNvPr id="20" name="Group 19"/>
          <p:cNvGrpSpPr/>
          <p:nvPr/>
        </p:nvGrpSpPr>
        <p:grpSpPr>
          <a:xfrm>
            <a:off x="1000100" y="1142984"/>
            <a:ext cx="7286676" cy="1200329"/>
            <a:chOff x="1000100" y="1142984"/>
            <a:chExt cx="7286676" cy="1200329"/>
          </a:xfrm>
        </p:grpSpPr>
        <p:sp>
          <p:nvSpPr>
            <p:cNvPr id="4" name="TextBox 3"/>
            <p:cNvSpPr txBox="1"/>
            <p:nvPr/>
          </p:nvSpPr>
          <p:spPr>
            <a:xfrm>
              <a:off x="1142976" y="1142984"/>
              <a:ext cx="7143800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>
                <a:buFont typeface="Wingdings" pitchFamily="2" charset="2"/>
                <a:buChar char="ü"/>
              </a:pPr>
              <a:r>
                <a:rPr lang="ar-SA" sz="2400" dirty="0" smtClean="0"/>
                <a:t>أن التمثيل     للزمرة      يعين لكل عنصر في     مصفوفة في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أي مصفوفة مربعة غير شاذة من النوع        . </a:t>
              </a:r>
              <a:endParaRPr lang="ar-SA" sz="2400" dirty="0"/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6786578" y="1142984"/>
            <a:ext cx="268288" cy="358775"/>
          </p:xfrm>
          <a:graphic>
            <a:graphicData uri="http://schemas.openxmlformats.org/presentationml/2006/ole">
              <p:oleObj spid="_x0000_s2050" name="Equation" r:id="rId3" imgW="139680" imgH="164880" progId="Equation.3">
                <p:embed/>
              </p:oleObj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5572132" y="1142984"/>
            <a:ext cx="436282" cy="428628"/>
          </p:xfrm>
          <a:graphic>
            <a:graphicData uri="http://schemas.openxmlformats.org/presentationml/2006/ole">
              <p:oleObj spid="_x0000_s2051" name="Equation" r:id="rId4" imgW="164880" imgH="177480" progId="Equation.3">
                <p:embed/>
              </p:oleObj>
            </a:graphicData>
          </a:graphic>
        </p:graphicFrame>
        <p:graphicFrame>
          <p:nvGraphicFramePr>
            <p:cNvPr id="2052" name="Object 4"/>
            <p:cNvGraphicFramePr>
              <a:graphicFrameLocks noChangeAspect="1"/>
            </p:cNvGraphicFramePr>
            <p:nvPr/>
          </p:nvGraphicFramePr>
          <p:xfrm>
            <a:off x="3143240" y="1142984"/>
            <a:ext cx="436563" cy="428625"/>
          </p:xfrm>
          <a:graphic>
            <a:graphicData uri="http://schemas.openxmlformats.org/presentationml/2006/ole">
              <p:oleObj spid="_x0000_s2052" name="Equation" r:id="rId5" imgW="164880" imgH="177480" progId="Equation.3">
                <p:embed/>
              </p:oleObj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/>
          </p:nvGraphicFramePr>
          <p:xfrm>
            <a:off x="1000100" y="1142984"/>
            <a:ext cx="976313" cy="485775"/>
          </p:xfrm>
          <a:graphic>
            <a:graphicData uri="http://schemas.openxmlformats.org/presentationml/2006/ole">
              <p:oleObj spid="_x0000_s2054" name="Equation" r:id="rId6" imgW="495000" imgH="228600" progId="Equation.3">
                <p:embed/>
              </p:oleObj>
            </a:graphicData>
          </a:graphic>
        </p:graphicFrame>
        <p:graphicFrame>
          <p:nvGraphicFramePr>
            <p:cNvPr id="12" name="Object 11"/>
            <p:cNvGraphicFramePr>
              <a:graphicFrameLocks noChangeAspect="1"/>
            </p:cNvGraphicFramePr>
            <p:nvPr/>
          </p:nvGraphicFramePr>
          <p:xfrm>
            <a:off x="3786182" y="2000240"/>
            <a:ext cx="590544" cy="296863"/>
          </p:xfrm>
          <a:graphic>
            <a:graphicData uri="http://schemas.openxmlformats.org/presentationml/2006/ole">
              <p:oleObj spid="_x0000_s2055" name="Equation" r:id="rId7" imgW="317160" imgH="139680" progId="Equation.3">
                <p:embed/>
              </p:oleObj>
            </a:graphicData>
          </a:graphic>
        </p:graphicFrame>
      </p:grpSp>
      <p:grpSp>
        <p:nvGrpSpPr>
          <p:cNvPr id="21" name="Group 20"/>
          <p:cNvGrpSpPr/>
          <p:nvPr/>
        </p:nvGrpSpPr>
        <p:grpSpPr>
          <a:xfrm>
            <a:off x="357158" y="2928934"/>
            <a:ext cx="7858180" cy="1938992"/>
            <a:chOff x="642910" y="2928934"/>
            <a:chExt cx="7858180" cy="1938992"/>
          </a:xfrm>
        </p:grpSpPr>
        <p:sp>
          <p:nvSpPr>
            <p:cNvPr id="6" name="TextBox 5"/>
            <p:cNvSpPr txBox="1"/>
            <p:nvPr/>
          </p:nvSpPr>
          <p:spPr>
            <a:xfrm>
              <a:off x="642910" y="2928934"/>
              <a:ext cx="7858180" cy="19389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>
                <a:buFont typeface="Wingdings" pitchFamily="2" charset="2"/>
                <a:buChar char="ü"/>
              </a:pPr>
              <a:r>
                <a:rPr lang="ar-SA" sz="2400" dirty="0" smtClean="0"/>
                <a:t>إذا كانت       زمرة مولدة بمجموعة      فإن التمثيل     يمكن تعريفه تعريفاً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جيداً بتعريف    عند كل عنصر من عناصر     . وبالتالي          تقسم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وذلك لكل             . </a:t>
              </a:r>
              <a:endParaRPr lang="ar-SA" sz="2400" dirty="0"/>
            </a:p>
          </p:txBody>
        </p:sp>
        <p:graphicFrame>
          <p:nvGraphicFramePr>
            <p:cNvPr id="2053" name="Object 5"/>
            <p:cNvGraphicFramePr>
              <a:graphicFrameLocks noChangeAspect="1"/>
            </p:cNvGraphicFramePr>
            <p:nvPr/>
          </p:nvGraphicFramePr>
          <p:xfrm>
            <a:off x="2128838" y="3643313"/>
            <a:ext cx="782637" cy="509587"/>
          </p:xfrm>
          <a:graphic>
            <a:graphicData uri="http://schemas.openxmlformats.org/presentationml/2006/ole">
              <p:oleObj spid="_x0000_s2053" name="Equation" r:id="rId8" imgW="355320" imgH="253800" progId="Equation.3">
                <p:embed/>
              </p:oleObj>
            </a:graphicData>
          </a:graphic>
        </p:graphicFrame>
        <p:graphicFrame>
          <p:nvGraphicFramePr>
            <p:cNvPr id="2056" name="Object 8"/>
            <p:cNvGraphicFramePr>
              <a:graphicFrameLocks noChangeAspect="1"/>
            </p:cNvGraphicFramePr>
            <p:nvPr/>
          </p:nvGraphicFramePr>
          <p:xfrm>
            <a:off x="6858016" y="2928934"/>
            <a:ext cx="436563" cy="428625"/>
          </p:xfrm>
          <a:graphic>
            <a:graphicData uri="http://schemas.openxmlformats.org/presentationml/2006/ole">
              <p:oleObj spid="_x0000_s2056" name="Equation" r:id="rId9" imgW="164880" imgH="177480" progId="Equation.3">
                <p:embed/>
              </p:oleObj>
            </a:graphicData>
          </a:graphic>
        </p:graphicFrame>
        <p:graphicFrame>
          <p:nvGraphicFramePr>
            <p:cNvPr id="2057" name="Object 9"/>
            <p:cNvGraphicFramePr>
              <a:graphicFrameLocks noChangeAspect="1"/>
            </p:cNvGraphicFramePr>
            <p:nvPr/>
          </p:nvGraphicFramePr>
          <p:xfrm>
            <a:off x="4214810" y="2928934"/>
            <a:ext cx="428628" cy="363465"/>
          </p:xfrm>
          <a:graphic>
            <a:graphicData uri="http://schemas.openxmlformats.org/presentationml/2006/ole">
              <p:oleObj spid="_x0000_s2057" name="Equation" r:id="rId10" imgW="177480" imgH="164880" progId="Equation.3">
                <p:embed/>
              </p:oleObj>
            </a:graphicData>
          </a:graphic>
        </p:graphicFrame>
        <p:graphicFrame>
          <p:nvGraphicFramePr>
            <p:cNvPr id="2058" name="Object 10"/>
            <p:cNvGraphicFramePr>
              <a:graphicFrameLocks noChangeAspect="1"/>
            </p:cNvGraphicFramePr>
            <p:nvPr/>
          </p:nvGraphicFramePr>
          <p:xfrm>
            <a:off x="2928926" y="2928934"/>
            <a:ext cx="268287" cy="358775"/>
          </p:xfrm>
          <a:graphic>
            <a:graphicData uri="http://schemas.openxmlformats.org/presentationml/2006/ole">
              <p:oleObj spid="_x0000_s2058" name="Equation" r:id="rId11" imgW="139680" imgH="164880" progId="Equation.3">
                <p:embed/>
              </p:oleObj>
            </a:graphicData>
          </a:graphic>
        </p:graphicFrame>
        <p:graphicFrame>
          <p:nvGraphicFramePr>
            <p:cNvPr id="2059" name="Object 11"/>
            <p:cNvGraphicFramePr>
              <a:graphicFrameLocks noChangeAspect="1"/>
            </p:cNvGraphicFramePr>
            <p:nvPr/>
          </p:nvGraphicFramePr>
          <p:xfrm>
            <a:off x="6929454" y="3643314"/>
            <a:ext cx="268287" cy="358775"/>
          </p:xfrm>
          <a:graphic>
            <a:graphicData uri="http://schemas.openxmlformats.org/presentationml/2006/ole">
              <p:oleObj spid="_x0000_s2059" name="Equation" r:id="rId12" imgW="139680" imgH="164880" progId="Equation.3">
                <p:embed/>
              </p:oleObj>
            </a:graphicData>
          </a:graphic>
        </p:graphicFrame>
        <p:graphicFrame>
          <p:nvGraphicFramePr>
            <p:cNvPr id="2060" name="Object 12"/>
            <p:cNvGraphicFramePr>
              <a:graphicFrameLocks noChangeAspect="1"/>
            </p:cNvGraphicFramePr>
            <p:nvPr/>
          </p:nvGraphicFramePr>
          <p:xfrm>
            <a:off x="3857620" y="3643314"/>
            <a:ext cx="428625" cy="363537"/>
          </p:xfrm>
          <a:graphic>
            <a:graphicData uri="http://schemas.openxmlformats.org/presentationml/2006/ole">
              <p:oleObj spid="_x0000_s2060" name="Equation" r:id="rId13" imgW="177480" imgH="164880" progId="Equation.3">
                <p:embed/>
              </p:oleObj>
            </a:graphicData>
          </a:graphic>
        </p:graphicFrame>
        <p:graphicFrame>
          <p:nvGraphicFramePr>
            <p:cNvPr id="2061" name="Object 13"/>
            <p:cNvGraphicFramePr>
              <a:graphicFrameLocks noChangeAspect="1"/>
            </p:cNvGraphicFramePr>
            <p:nvPr/>
          </p:nvGraphicFramePr>
          <p:xfrm>
            <a:off x="1066800" y="3643313"/>
            <a:ext cx="363538" cy="509587"/>
          </p:xfrm>
          <a:graphic>
            <a:graphicData uri="http://schemas.openxmlformats.org/presentationml/2006/ole">
              <p:oleObj spid="_x0000_s2061" name="Equation" r:id="rId14" imgW="164880" imgH="253800" progId="Equation.3">
                <p:embed/>
              </p:oleObj>
            </a:graphicData>
          </a:graphic>
        </p:graphicFrame>
        <p:graphicFrame>
          <p:nvGraphicFramePr>
            <p:cNvPr id="2062" name="Object 14"/>
            <p:cNvGraphicFramePr>
              <a:graphicFrameLocks noChangeAspect="1"/>
            </p:cNvGraphicFramePr>
            <p:nvPr/>
          </p:nvGraphicFramePr>
          <p:xfrm>
            <a:off x="6500826" y="4429132"/>
            <a:ext cx="979487" cy="390525"/>
          </p:xfrm>
          <a:graphic>
            <a:graphicData uri="http://schemas.openxmlformats.org/presentationml/2006/ole">
              <p:oleObj spid="_x0000_s2062" name="Equation" r:id="rId15" imgW="406080" imgH="1774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57158" y="1714488"/>
            <a:ext cx="8001056" cy="2000548"/>
            <a:chOff x="1142976" y="1142984"/>
            <a:chExt cx="7143800" cy="2000548"/>
          </a:xfrm>
        </p:grpSpPr>
        <p:sp>
          <p:nvSpPr>
            <p:cNvPr id="6" name="TextBox 5"/>
            <p:cNvSpPr txBox="1"/>
            <p:nvPr/>
          </p:nvSpPr>
          <p:spPr>
            <a:xfrm>
              <a:off x="1142976" y="1142984"/>
              <a:ext cx="7143800" cy="200054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تعريف 6-2:</a:t>
              </a:r>
            </a:p>
            <a:p>
              <a:endParaRPr lang="ar-SA" sz="2400" b="1" dirty="0" smtClean="0"/>
            </a:p>
            <a:p>
              <a:r>
                <a:rPr lang="ar-SA" sz="2400" dirty="0" smtClean="0"/>
                <a:t>أن التمثيل     للزمرة      يسمى </a:t>
              </a:r>
              <a:r>
                <a:rPr lang="ar-SA" sz="2400" b="1" dirty="0" smtClean="0"/>
                <a:t>تمثيل صادق </a:t>
              </a:r>
              <a:r>
                <a:rPr lang="en-US" sz="2400" b="1" dirty="0" smtClean="0"/>
                <a:t>(a faithful representation)</a:t>
              </a:r>
              <a:endParaRPr lang="ar-SA" sz="2400" dirty="0" smtClean="0"/>
            </a:p>
            <a:p>
              <a:r>
                <a:rPr lang="ar-SA" sz="2400" dirty="0" smtClean="0"/>
                <a:t>                              </a:t>
              </a:r>
            </a:p>
            <a:p>
              <a:r>
                <a:rPr lang="ar-SA" sz="2400" dirty="0" smtClean="0"/>
                <a:t>إذا وفقط إذا كان                   . </a:t>
              </a:r>
              <a:endParaRPr lang="ar-SA" sz="2400" dirty="0"/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7074881" y="1928802"/>
            <a:ext cx="268288" cy="358775"/>
          </p:xfrm>
          <a:graphic>
            <a:graphicData uri="http://schemas.openxmlformats.org/presentationml/2006/ole">
              <p:oleObj spid="_x0000_s3074" name="Equation" r:id="rId3" imgW="139680" imgH="164880" progId="Equation.3">
                <p:embed/>
              </p:oleObj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5990555" y="1928802"/>
            <a:ext cx="436282" cy="428628"/>
          </p:xfrm>
          <a:graphic>
            <a:graphicData uri="http://schemas.openxmlformats.org/presentationml/2006/ole">
              <p:oleObj spid="_x0000_s3075" name="Equation" r:id="rId4" imgW="164880" imgH="177480" progId="Equation.3">
                <p:embed/>
              </p:oleObj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/>
          </p:nvGraphicFramePr>
          <p:xfrm>
            <a:off x="5544067" y="2643182"/>
            <a:ext cx="1251165" cy="458787"/>
          </p:xfrm>
          <a:graphic>
            <a:graphicData uri="http://schemas.openxmlformats.org/presentationml/2006/ole">
              <p:oleObj spid="_x0000_s3078" name="Equation" r:id="rId5" imgW="672840" imgH="215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2214554"/>
            <a:ext cx="821537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/>
              <a:t>6-3التمثيل المنتظم للزمر  </a:t>
            </a:r>
          </a:p>
          <a:p>
            <a:pPr algn="ctr"/>
            <a:r>
              <a:rPr lang="en-US" sz="3200" dirty="0" smtClean="0"/>
              <a:t>The regular </a:t>
            </a:r>
            <a:r>
              <a:rPr lang="en-US" sz="3200" dirty="0" smtClean="0">
                <a:cs typeface="+mj-cs"/>
              </a:rPr>
              <a:t>representation of groups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768" y="571480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مثال6-4:</a:t>
            </a:r>
            <a:endParaRPr lang="ar-SA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000232" y="1357298"/>
            <a:ext cx="635798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جدول الضرب لهذه الزمرة يُكتب في الصورة</a:t>
            </a:r>
            <a:endParaRPr lang="ar-SA" sz="2400" dirty="0"/>
          </a:p>
        </p:txBody>
      </p:sp>
      <p:grpSp>
        <p:nvGrpSpPr>
          <p:cNvPr id="79" name="Group 78"/>
          <p:cNvGrpSpPr/>
          <p:nvPr/>
        </p:nvGrpSpPr>
        <p:grpSpPr>
          <a:xfrm>
            <a:off x="1357290" y="500042"/>
            <a:ext cx="6000792" cy="642942"/>
            <a:chOff x="1357290" y="500042"/>
            <a:chExt cx="6000792" cy="642942"/>
          </a:xfrm>
        </p:grpSpPr>
        <p:sp>
          <p:nvSpPr>
            <p:cNvPr id="6" name="TextBox 5"/>
            <p:cNvSpPr txBox="1"/>
            <p:nvPr/>
          </p:nvSpPr>
          <p:spPr>
            <a:xfrm>
              <a:off x="1357290" y="571480"/>
              <a:ext cx="600079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إذا كانت</a:t>
              </a:r>
              <a:endParaRPr lang="ar-SA" sz="2400" dirty="0"/>
            </a:p>
          </p:txBody>
        </p:sp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3857620" y="500042"/>
            <a:ext cx="2484438" cy="642942"/>
          </p:xfrm>
          <a:graphic>
            <a:graphicData uri="http://schemas.openxmlformats.org/presentationml/2006/ole">
              <p:oleObj spid="_x0000_s17410" name="Equation" r:id="rId3" imgW="939600" imgH="279360" progId="Equation.3">
                <p:embed/>
              </p:oleObj>
            </a:graphicData>
          </a:graphic>
        </p:graphicFrame>
      </p:grpSp>
      <p:grpSp>
        <p:nvGrpSpPr>
          <p:cNvPr id="43" name="Group 42"/>
          <p:cNvGrpSpPr/>
          <p:nvPr/>
        </p:nvGrpSpPr>
        <p:grpSpPr>
          <a:xfrm>
            <a:off x="3500430" y="1857364"/>
            <a:ext cx="3571900" cy="3143248"/>
            <a:chOff x="4714876" y="3214686"/>
            <a:chExt cx="3643338" cy="3143248"/>
          </a:xfrm>
        </p:grpSpPr>
        <p:grpSp>
          <p:nvGrpSpPr>
            <p:cNvPr id="12" name="Group 11"/>
            <p:cNvGrpSpPr/>
            <p:nvPr/>
          </p:nvGrpSpPr>
          <p:grpSpPr>
            <a:xfrm>
              <a:off x="4714876" y="3214686"/>
              <a:ext cx="3643338" cy="3143248"/>
              <a:chOff x="3214678" y="3714752"/>
              <a:chExt cx="3643338" cy="3143248"/>
            </a:xfrm>
          </p:grpSpPr>
          <p:grpSp>
            <p:nvGrpSpPr>
              <p:cNvPr id="13" name="Group 11"/>
              <p:cNvGrpSpPr/>
              <p:nvPr/>
            </p:nvGrpSpPr>
            <p:grpSpPr>
              <a:xfrm>
                <a:off x="3214678" y="3714752"/>
                <a:ext cx="3643338" cy="3143248"/>
                <a:chOff x="3214678" y="2357430"/>
                <a:chExt cx="3643338" cy="3143248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3214678" y="2928934"/>
                  <a:ext cx="364333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rot="5400000">
                  <a:off x="2214558" y="3929054"/>
                  <a:ext cx="31432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aphicFrame>
              <p:nvGraphicFramePr>
                <p:cNvPr id="40" name="Object 9"/>
                <p:cNvGraphicFramePr>
                  <a:graphicFrameLocks noChangeAspect="1"/>
                </p:cNvGraphicFramePr>
                <p:nvPr/>
              </p:nvGraphicFramePr>
              <p:xfrm>
                <a:off x="4051301" y="2484432"/>
                <a:ext cx="155575" cy="361950"/>
              </p:xfrm>
              <a:graphic>
                <a:graphicData uri="http://schemas.openxmlformats.org/presentationml/2006/ole">
                  <p:oleObj spid="_x0000_s17413" name="Equation" r:id="rId4" imgW="88560" imgH="16488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15" name="Object 9"/>
              <p:cNvGraphicFramePr>
                <a:graphicFrameLocks noChangeAspect="1"/>
              </p:cNvGraphicFramePr>
              <p:nvPr/>
            </p:nvGraphicFramePr>
            <p:xfrm>
              <a:off x="4051301" y="4413254"/>
              <a:ext cx="155575" cy="361950"/>
            </p:xfrm>
            <a:graphic>
              <a:graphicData uri="http://schemas.openxmlformats.org/presentationml/2006/ole">
                <p:oleObj spid="_x0000_s17415" name="Equation" r:id="rId5" imgW="88560" imgH="164880" progId="Equation.3">
                  <p:embed/>
                </p:oleObj>
              </a:graphicData>
            </a:graphic>
          </p:graphicFrame>
          <p:graphicFrame>
            <p:nvGraphicFramePr>
              <p:cNvPr id="16" name="Object 16"/>
              <p:cNvGraphicFramePr>
                <a:graphicFrameLocks noChangeAspect="1"/>
              </p:cNvGraphicFramePr>
              <p:nvPr/>
            </p:nvGraphicFramePr>
            <p:xfrm>
              <a:off x="4687889" y="5086354"/>
              <a:ext cx="311150" cy="444500"/>
            </p:xfrm>
            <a:graphic>
              <a:graphicData uri="http://schemas.openxmlformats.org/presentationml/2006/ole">
                <p:oleObj spid="_x0000_s17416" name="Equation" r:id="rId6" imgW="177480" imgH="203040" progId="Equation.3">
                  <p:embed/>
                </p:oleObj>
              </a:graphicData>
            </a:graphic>
          </p:graphicFrame>
          <p:graphicFrame>
            <p:nvGraphicFramePr>
              <p:cNvPr id="17" name="Object 17"/>
              <p:cNvGraphicFramePr>
                <a:graphicFrameLocks noChangeAspect="1"/>
              </p:cNvGraphicFramePr>
              <p:nvPr/>
            </p:nvGraphicFramePr>
            <p:xfrm>
              <a:off x="3314701" y="5156204"/>
              <a:ext cx="222250" cy="304800"/>
            </p:xfrm>
            <a:graphic>
              <a:graphicData uri="http://schemas.openxmlformats.org/presentationml/2006/ole">
                <p:oleObj spid="_x0000_s17417" name="Equation" r:id="rId7" imgW="126720" imgH="139680" progId="Equation.3">
                  <p:embed/>
                </p:oleObj>
              </a:graphicData>
            </a:graphic>
          </p:graphicFrame>
          <p:graphicFrame>
            <p:nvGraphicFramePr>
              <p:cNvPr id="18" name="Object 18"/>
              <p:cNvGraphicFramePr>
                <a:graphicFrameLocks noChangeAspect="1"/>
              </p:cNvGraphicFramePr>
              <p:nvPr/>
            </p:nvGraphicFramePr>
            <p:xfrm>
              <a:off x="4743451" y="3868741"/>
              <a:ext cx="222250" cy="306388"/>
            </p:xfrm>
            <a:graphic>
              <a:graphicData uri="http://schemas.openxmlformats.org/presentationml/2006/ole">
                <p:oleObj spid="_x0000_s17418" name="Equation" r:id="rId8" imgW="126720" imgH="139680" progId="Equation.3">
                  <p:embed/>
                </p:oleObj>
              </a:graphicData>
            </a:graphic>
          </p:graphicFrame>
          <p:graphicFrame>
            <p:nvGraphicFramePr>
              <p:cNvPr id="19" name="Object 19"/>
              <p:cNvGraphicFramePr>
                <a:graphicFrameLocks noChangeAspect="1"/>
              </p:cNvGraphicFramePr>
              <p:nvPr/>
            </p:nvGraphicFramePr>
            <p:xfrm>
              <a:off x="3957639" y="5156204"/>
              <a:ext cx="222250" cy="304800"/>
            </p:xfrm>
            <a:graphic>
              <a:graphicData uri="http://schemas.openxmlformats.org/presentationml/2006/ole">
                <p:oleObj spid="_x0000_s17419" name="Equation" r:id="rId9" imgW="126720" imgH="139680" progId="Equation.3">
                  <p:embed/>
                </p:oleObj>
              </a:graphicData>
            </a:graphic>
          </p:graphicFrame>
          <p:graphicFrame>
            <p:nvGraphicFramePr>
              <p:cNvPr id="20" name="Object 20"/>
              <p:cNvGraphicFramePr>
                <a:graphicFrameLocks noChangeAspect="1"/>
              </p:cNvGraphicFramePr>
              <p:nvPr/>
            </p:nvGraphicFramePr>
            <p:xfrm>
              <a:off x="4743451" y="4440241"/>
              <a:ext cx="222250" cy="306388"/>
            </p:xfrm>
            <a:graphic>
              <a:graphicData uri="http://schemas.openxmlformats.org/presentationml/2006/ole">
                <p:oleObj spid="_x0000_s17420" name="Equation" r:id="rId10" imgW="126720" imgH="139680" progId="Equation.3">
                  <p:embed/>
                </p:oleObj>
              </a:graphicData>
            </a:graphic>
          </p:graphicFrame>
          <p:graphicFrame>
            <p:nvGraphicFramePr>
              <p:cNvPr id="21" name="Object 21"/>
              <p:cNvGraphicFramePr>
                <a:graphicFrameLocks noChangeAspect="1"/>
              </p:cNvGraphicFramePr>
              <p:nvPr/>
            </p:nvGraphicFramePr>
            <p:xfrm>
              <a:off x="6199189" y="4370391"/>
              <a:ext cx="311150" cy="446088"/>
            </p:xfrm>
            <a:graphic>
              <a:graphicData uri="http://schemas.openxmlformats.org/presentationml/2006/ole">
                <p:oleObj spid="_x0000_s17421" name="Equation" r:id="rId11" imgW="177480" imgH="203040" progId="Equation.3">
                  <p:embed/>
                </p:oleObj>
              </a:graphicData>
            </a:graphic>
          </p:graphicFrame>
          <p:graphicFrame>
            <p:nvGraphicFramePr>
              <p:cNvPr id="22" name="Object 22"/>
              <p:cNvGraphicFramePr>
                <a:graphicFrameLocks noChangeAspect="1"/>
              </p:cNvGraphicFramePr>
              <p:nvPr/>
            </p:nvGraphicFramePr>
            <p:xfrm>
              <a:off x="5484814" y="3813179"/>
              <a:ext cx="311150" cy="444500"/>
            </p:xfrm>
            <a:graphic>
              <a:graphicData uri="http://schemas.openxmlformats.org/presentationml/2006/ole">
                <p:oleObj spid="_x0000_s17422" name="Equation" r:id="rId12" imgW="177480" imgH="203040" progId="Equation.3">
                  <p:embed/>
                </p:oleObj>
              </a:graphicData>
            </a:graphic>
          </p:graphicFrame>
          <p:graphicFrame>
            <p:nvGraphicFramePr>
              <p:cNvPr id="23" name="Object 23"/>
              <p:cNvGraphicFramePr>
                <a:graphicFrameLocks noChangeAspect="1"/>
              </p:cNvGraphicFramePr>
              <p:nvPr/>
            </p:nvGraphicFramePr>
            <p:xfrm>
              <a:off x="3270251" y="5741991"/>
              <a:ext cx="311150" cy="444500"/>
            </p:xfrm>
            <a:graphic>
              <a:graphicData uri="http://schemas.openxmlformats.org/presentationml/2006/ole">
                <p:oleObj spid="_x0000_s17423" name="Equation" r:id="rId13" imgW="177480" imgH="203040" progId="Equation.3">
                  <p:embed/>
                </p:oleObj>
              </a:graphicData>
            </a:graphic>
          </p:graphicFrame>
          <p:graphicFrame>
            <p:nvGraphicFramePr>
              <p:cNvPr id="24" name="Object 24"/>
              <p:cNvGraphicFramePr>
                <a:graphicFrameLocks noChangeAspect="1"/>
              </p:cNvGraphicFramePr>
              <p:nvPr/>
            </p:nvGraphicFramePr>
            <p:xfrm>
              <a:off x="3913189" y="5741991"/>
              <a:ext cx="311150" cy="444500"/>
            </p:xfrm>
            <a:graphic>
              <a:graphicData uri="http://schemas.openxmlformats.org/presentationml/2006/ole">
                <p:oleObj spid="_x0000_s17424" name="Equation" r:id="rId14" imgW="177480" imgH="203040" progId="Equation.3">
                  <p:embed/>
                </p:oleObj>
              </a:graphicData>
            </a:graphic>
          </p:graphicFrame>
          <p:graphicFrame>
            <p:nvGraphicFramePr>
              <p:cNvPr id="25" name="Object 25"/>
              <p:cNvGraphicFramePr>
                <a:graphicFrameLocks noChangeAspect="1"/>
              </p:cNvGraphicFramePr>
              <p:nvPr/>
            </p:nvGraphicFramePr>
            <p:xfrm>
              <a:off x="5484814" y="4384679"/>
              <a:ext cx="311150" cy="444500"/>
            </p:xfrm>
            <a:graphic>
              <a:graphicData uri="http://schemas.openxmlformats.org/presentationml/2006/ole">
                <p:oleObj spid="_x0000_s17425" name="Equation" r:id="rId15" imgW="177480" imgH="203040" progId="Equation.3">
                  <p:embed/>
                </p:oleObj>
              </a:graphicData>
            </a:graphic>
          </p:graphicFrame>
          <p:graphicFrame>
            <p:nvGraphicFramePr>
              <p:cNvPr id="26" name="Object 26"/>
              <p:cNvGraphicFramePr>
                <a:graphicFrameLocks noChangeAspect="1"/>
              </p:cNvGraphicFramePr>
              <p:nvPr/>
            </p:nvGraphicFramePr>
            <p:xfrm>
              <a:off x="6199189" y="3798891"/>
              <a:ext cx="311150" cy="446088"/>
            </p:xfrm>
            <a:graphic>
              <a:graphicData uri="http://schemas.openxmlformats.org/presentationml/2006/ole">
                <p:oleObj spid="_x0000_s17426" name="Equation" r:id="rId16" imgW="177480" imgH="203040" progId="Equation.3">
                  <p:embed/>
                </p:oleObj>
              </a:graphicData>
            </a:graphic>
          </p:graphicFrame>
          <p:graphicFrame>
            <p:nvGraphicFramePr>
              <p:cNvPr id="27" name="Object 27"/>
              <p:cNvGraphicFramePr>
                <a:graphicFrameLocks noChangeAspect="1"/>
              </p:cNvGraphicFramePr>
              <p:nvPr/>
            </p:nvGraphicFramePr>
            <p:xfrm>
              <a:off x="3913189" y="6399216"/>
              <a:ext cx="311150" cy="444500"/>
            </p:xfrm>
            <a:graphic>
              <a:graphicData uri="http://schemas.openxmlformats.org/presentationml/2006/ole">
                <p:oleObj spid="_x0000_s17427" name="Equation" r:id="rId17" imgW="177480" imgH="203040" progId="Equation.3">
                  <p:embed/>
                </p:oleObj>
              </a:graphicData>
            </a:graphic>
          </p:graphicFrame>
          <p:graphicFrame>
            <p:nvGraphicFramePr>
              <p:cNvPr id="28" name="Object 28"/>
              <p:cNvGraphicFramePr>
                <a:graphicFrameLocks noChangeAspect="1"/>
              </p:cNvGraphicFramePr>
              <p:nvPr/>
            </p:nvGraphicFramePr>
            <p:xfrm>
              <a:off x="3270251" y="6399216"/>
              <a:ext cx="311150" cy="444500"/>
            </p:xfrm>
            <a:graphic>
              <a:graphicData uri="http://schemas.openxmlformats.org/presentationml/2006/ole">
                <p:oleObj spid="_x0000_s17428" name="Equation" r:id="rId18" imgW="177480" imgH="203040" progId="Equation.3">
                  <p:embed/>
                </p:oleObj>
              </a:graphicData>
            </a:graphic>
          </p:graphicFrame>
          <p:graphicFrame>
            <p:nvGraphicFramePr>
              <p:cNvPr id="29" name="Object 29"/>
              <p:cNvGraphicFramePr>
                <a:graphicFrameLocks noChangeAspect="1"/>
              </p:cNvGraphicFramePr>
              <p:nvPr/>
            </p:nvGraphicFramePr>
            <p:xfrm>
              <a:off x="5413376" y="5086354"/>
              <a:ext cx="311150" cy="444500"/>
            </p:xfrm>
            <a:graphic>
              <a:graphicData uri="http://schemas.openxmlformats.org/presentationml/2006/ole">
                <p:oleObj spid="_x0000_s17429" name="Equation" r:id="rId19" imgW="177480" imgH="203040" progId="Equation.3">
                  <p:embed/>
                </p:oleObj>
              </a:graphicData>
            </a:graphic>
          </p:graphicFrame>
          <p:graphicFrame>
            <p:nvGraphicFramePr>
              <p:cNvPr id="30" name="Object 30"/>
              <p:cNvGraphicFramePr>
                <a:graphicFrameLocks noChangeAspect="1"/>
              </p:cNvGraphicFramePr>
              <p:nvPr/>
            </p:nvGraphicFramePr>
            <p:xfrm>
              <a:off x="4699001" y="5729291"/>
              <a:ext cx="311150" cy="444500"/>
            </p:xfrm>
            <a:graphic>
              <a:graphicData uri="http://schemas.openxmlformats.org/presentationml/2006/ole">
                <p:oleObj spid="_x0000_s17430" name="Equation" r:id="rId20" imgW="177480" imgH="203040" progId="Equation.3">
                  <p:embed/>
                </p:oleObj>
              </a:graphicData>
            </a:graphic>
          </p:graphicFrame>
          <p:graphicFrame>
            <p:nvGraphicFramePr>
              <p:cNvPr id="31" name="Object 31"/>
              <p:cNvGraphicFramePr>
                <a:graphicFrameLocks noChangeAspect="1"/>
              </p:cNvGraphicFramePr>
              <p:nvPr/>
            </p:nvGraphicFramePr>
            <p:xfrm>
              <a:off x="4705351" y="6426204"/>
              <a:ext cx="155575" cy="361950"/>
            </p:xfrm>
            <a:graphic>
              <a:graphicData uri="http://schemas.openxmlformats.org/presentationml/2006/ole">
                <p:oleObj spid="_x0000_s17431" name="Equation" r:id="rId21" imgW="88560" imgH="164880" progId="Equation.3">
                  <p:embed/>
                </p:oleObj>
              </a:graphicData>
            </a:graphic>
          </p:graphicFrame>
          <p:graphicFrame>
            <p:nvGraphicFramePr>
              <p:cNvPr id="32" name="Object 32"/>
              <p:cNvGraphicFramePr>
                <a:graphicFrameLocks noChangeAspect="1"/>
              </p:cNvGraphicFramePr>
              <p:nvPr/>
            </p:nvGraphicFramePr>
            <p:xfrm>
              <a:off x="6205539" y="5140329"/>
              <a:ext cx="155575" cy="361950"/>
            </p:xfrm>
            <a:graphic>
              <a:graphicData uri="http://schemas.openxmlformats.org/presentationml/2006/ole">
                <p:oleObj spid="_x0000_s17432" name="Equation" r:id="rId22" imgW="88560" imgH="164880" progId="Equation.3">
                  <p:embed/>
                </p:oleObj>
              </a:graphicData>
            </a:graphic>
          </p:graphicFrame>
          <p:graphicFrame>
            <p:nvGraphicFramePr>
              <p:cNvPr id="33" name="Object 33"/>
              <p:cNvGraphicFramePr>
                <a:graphicFrameLocks noChangeAspect="1"/>
              </p:cNvGraphicFramePr>
              <p:nvPr/>
            </p:nvGraphicFramePr>
            <p:xfrm>
              <a:off x="6161089" y="5799141"/>
              <a:ext cx="222250" cy="304800"/>
            </p:xfrm>
            <a:graphic>
              <a:graphicData uri="http://schemas.openxmlformats.org/presentationml/2006/ole">
                <p:oleObj spid="_x0000_s17433" name="Equation" r:id="rId23" imgW="126720" imgH="139680" progId="Equation.3">
                  <p:embed/>
                </p:oleObj>
              </a:graphicData>
            </a:graphic>
          </p:graphicFrame>
          <p:graphicFrame>
            <p:nvGraphicFramePr>
              <p:cNvPr id="34" name="Object 34"/>
              <p:cNvGraphicFramePr>
                <a:graphicFrameLocks noChangeAspect="1"/>
              </p:cNvGraphicFramePr>
              <p:nvPr/>
            </p:nvGraphicFramePr>
            <p:xfrm>
              <a:off x="5491164" y="5770566"/>
              <a:ext cx="155575" cy="361950"/>
            </p:xfrm>
            <a:graphic>
              <a:graphicData uri="http://schemas.openxmlformats.org/presentationml/2006/ole">
                <p:oleObj spid="_x0000_s17434" name="Equation" r:id="rId24" imgW="88560" imgH="164880" progId="Equation.3">
                  <p:embed/>
                </p:oleObj>
              </a:graphicData>
            </a:graphic>
          </p:graphicFrame>
          <p:graphicFrame>
            <p:nvGraphicFramePr>
              <p:cNvPr id="35" name="Object 35"/>
              <p:cNvGraphicFramePr>
                <a:graphicFrameLocks noChangeAspect="1"/>
              </p:cNvGraphicFramePr>
              <p:nvPr/>
            </p:nvGraphicFramePr>
            <p:xfrm>
              <a:off x="5375276" y="6469066"/>
              <a:ext cx="222250" cy="304800"/>
            </p:xfrm>
            <a:graphic>
              <a:graphicData uri="http://schemas.openxmlformats.org/presentationml/2006/ole">
                <p:oleObj spid="_x0000_s17435" name="Equation" r:id="rId25" imgW="126720" imgH="139680" progId="Equation.3">
                  <p:embed/>
                </p:oleObj>
              </a:graphicData>
            </a:graphic>
          </p:graphicFrame>
          <p:graphicFrame>
            <p:nvGraphicFramePr>
              <p:cNvPr id="36" name="Object 36"/>
              <p:cNvGraphicFramePr>
                <a:graphicFrameLocks noChangeAspect="1"/>
              </p:cNvGraphicFramePr>
              <p:nvPr/>
            </p:nvGraphicFramePr>
            <p:xfrm>
              <a:off x="6056314" y="6399216"/>
              <a:ext cx="311150" cy="444500"/>
            </p:xfrm>
            <a:graphic>
              <a:graphicData uri="http://schemas.openxmlformats.org/presentationml/2006/ole">
                <p:oleObj spid="_x0000_s17436" name="Equation" r:id="rId26" imgW="177480" imgH="203040" progId="Equation.3">
                  <p:embed/>
                </p:oleObj>
              </a:graphicData>
            </a:graphic>
          </p:graphicFrame>
        </p:grpSp>
        <p:graphicFrame>
          <p:nvGraphicFramePr>
            <p:cNvPr id="41" name="Object 9"/>
            <p:cNvGraphicFramePr>
              <a:graphicFrameLocks noChangeAspect="1"/>
            </p:cNvGraphicFramePr>
            <p:nvPr/>
          </p:nvGraphicFramePr>
          <p:xfrm>
            <a:off x="4857752" y="4000504"/>
            <a:ext cx="155575" cy="361950"/>
          </p:xfrm>
          <a:graphic>
            <a:graphicData uri="http://schemas.openxmlformats.org/presentationml/2006/ole">
              <p:oleObj spid="_x0000_s17437" name="Equation" r:id="rId27" imgW="88560" imgH="164880" progId="Equation.3">
                <p:embed/>
              </p:oleObj>
            </a:graphicData>
          </a:graphic>
        </p:graphicFrame>
      </p:grpSp>
      <p:grpSp>
        <p:nvGrpSpPr>
          <p:cNvPr id="78" name="Group 77"/>
          <p:cNvGrpSpPr/>
          <p:nvPr/>
        </p:nvGrpSpPr>
        <p:grpSpPr>
          <a:xfrm>
            <a:off x="1357290" y="4714884"/>
            <a:ext cx="1428760" cy="1938992"/>
            <a:chOff x="3428992" y="2500306"/>
            <a:chExt cx="1428760" cy="1938992"/>
          </a:xfrm>
        </p:grpSpPr>
        <p:sp>
          <p:nvSpPr>
            <p:cNvPr id="44" name="TextBox 43"/>
            <p:cNvSpPr txBox="1"/>
            <p:nvPr/>
          </p:nvSpPr>
          <p:spPr>
            <a:xfrm>
              <a:off x="3428992" y="2500306"/>
              <a:ext cx="1428760" cy="19389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dirty="0" smtClean="0"/>
                <a:t>بإعادة </a:t>
              </a:r>
            </a:p>
            <a:p>
              <a:pPr algn="ctr"/>
              <a:r>
                <a:rPr lang="ar-SA" sz="2400" dirty="0" smtClean="0"/>
                <a:t>ترتيب</a:t>
              </a:r>
            </a:p>
            <a:p>
              <a:pPr algn="ctr"/>
              <a:endParaRPr lang="ar-SA" sz="2400" dirty="0" smtClean="0"/>
            </a:p>
            <a:p>
              <a:pPr algn="ctr"/>
              <a:r>
                <a:rPr lang="ar-SA" sz="2400" dirty="0" smtClean="0"/>
                <a:t>هذا</a:t>
              </a:r>
            </a:p>
            <a:p>
              <a:pPr algn="ctr"/>
              <a:r>
                <a:rPr lang="ar-SA" sz="2400" dirty="0" smtClean="0"/>
                <a:t> الجدول </a:t>
              </a:r>
              <a:endParaRPr lang="ar-SA" sz="2400" dirty="0"/>
            </a:p>
          </p:txBody>
        </p:sp>
        <p:cxnSp>
          <p:nvCxnSpPr>
            <p:cNvPr id="76" name="Straight Arrow Connector 75"/>
            <p:cNvCxnSpPr/>
            <p:nvPr/>
          </p:nvCxnSpPr>
          <p:spPr>
            <a:xfrm rot="10800000">
              <a:off x="3786182" y="3429000"/>
              <a:ext cx="714380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571868" y="357166"/>
            <a:ext cx="3571900" cy="3143248"/>
            <a:chOff x="4714876" y="3214686"/>
            <a:chExt cx="3643338" cy="3143248"/>
          </a:xfrm>
        </p:grpSpPr>
        <p:grpSp>
          <p:nvGrpSpPr>
            <p:cNvPr id="6" name="Group 11"/>
            <p:cNvGrpSpPr/>
            <p:nvPr/>
          </p:nvGrpSpPr>
          <p:grpSpPr>
            <a:xfrm>
              <a:off x="4714876" y="3214686"/>
              <a:ext cx="3643338" cy="3143248"/>
              <a:chOff x="3214678" y="3714752"/>
              <a:chExt cx="3643338" cy="3143248"/>
            </a:xfrm>
          </p:grpSpPr>
          <p:grpSp>
            <p:nvGrpSpPr>
              <p:cNvPr id="8" name="Group 11"/>
              <p:cNvGrpSpPr/>
              <p:nvPr/>
            </p:nvGrpSpPr>
            <p:grpSpPr>
              <a:xfrm>
                <a:off x="3214678" y="3714752"/>
                <a:ext cx="3643338" cy="3143248"/>
                <a:chOff x="3214678" y="2357430"/>
                <a:chExt cx="3643338" cy="3143248"/>
              </a:xfrm>
            </p:grpSpPr>
            <p:cxnSp>
              <p:nvCxnSpPr>
                <p:cNvPr id="31" name="Straight Connector 30"/>
                <p:cNvCxnSpPr/>
                <p:nvPr/>
              </p:nvCxnSpPr>
              <p:spPr>
                <a:xfrm>
                  <a:off x="3214678" y="2928934"/>
                  <a:ext cx="364333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rot="5400000">
                  <a:off x="2214558" y="3929054"/>
                  <a:ext cx="31432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aphicFrame>
              <p:nvGraphicFramePr>
                <p:cNvPr id="33" name="Object 9"/>
                <p:cNvGraphicFramePr>
                  <a:graphicFrameLocks noChangeAspect="1"/>
                </p:cNvGraphicFramePr>
                <p:nvPr/>
              </p:nvGraphicFramePr>
              <p:xfrm>
                <a:off x="4051301" y="2484432"/>
                <a:ext cx="155575" cy="361950"/>
              </p:xfrm>
              <a:graphic>
                <a:graphicData uri="http://schemas.openxmlformats.org/presentationml/2006/ole">
                  <p:oleObj spid="_x0000_s18434" name="Equation" r:id="rId3" imgW="88560" imgH="16488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9" name="Object 9"/>
              <p:cNvGraphicFramePr>
                <a:graphicFrameLocks noChangeAspect="1"/>
              </p:cNvGraphicFramePr>
              <p:nvPr/>
            </p:nvGraphicFramePr>
            <p:xfrm>
              <a:off x="4051301" y="4413254"/>
              <a:ext cx="155575" cy="361950"/>
            </p:xfrm>
            <a:graphic>
              <a:graphicData uri="http://schemas.openxmlformats.org/presentationml/2006/ole">
                <p:oleObj spid="_x0000_s18435" name="Equation" r:id="rId4" imgW="88560" imgH="164880" progId="Equation.3">
                  <p:embed/>
                </p:oleObj>
              </a:graphicData>
            </a:graphic>
          </p:graphicFrame>
          <p:graphicFrame>
            <p:nvGraphicFramePr>
              <p:cNvPr id="10" name="Object 16"/>
              <p:cNvGraphicFramePr>
                <a:graphicFrameLocks noChangeAspect="1"/>
              </p:cNvGraphicFramePr>
              <p:nvPr/>
            </p:nvGraphicFramePr>
            <p:xfrm>
              <a:off x="4744880" y="6286520"/>
              <a:ext cx="311150" cy="444500"/>
            </p:xfrm>
            <a:graphic>
              <a:graphicData uri="http://schemas.openxmlformats.org/presentationml/2006/ole">
                <p:oleObj spid="_x0000_s18436" name="Equation" r:id="rId5" imgW="177480" imgH="203040" progId="Equation.3">
                  <p:embed/>
                </p:oleObj>
              </a:graphicData>
            </a:graphic>
          </p:graphicFrame>
          <p:graphicFrame>
            <p:nvGraphicFramePr>
              <p:cNvPr id="11" name="Object 17"/>
              <p:cNvGraphicFramePr>
                <a:graphicFrameLocks noChangeAspect="1"/>
              </p:cNvGraphicFramePr>
              <p:nvPr/>
            </p:nvGraphicFramePr>
            <p:xfrm>
              <a:off x="3287545" y="6429396"/>
              <a:ext cx="222250" cy="304800"/>
            </p:xfrm>
            <a:graphic>
              <a:graphicData uri="http://schemas.openxmlformats.org/presentationml/2006/ole">
                <p:oleObj spid="_x0000_s18437" name="Equation" r:id="rId6" imgW="126720" imgH="139680" progId="Equation.3">
                  <p:embed/>
                </p:oleObj>
              </a:graphicData>
            </a:graphic>
          </p:graphicFrame>
          <p:graphicFrame>
            <p:nvGraphicFramePr>
              <p:cNvPr id="12" name="Object 18"/>
              <p:cNvGraphicFramePr>
                <a:graphicFrameLocks noChangeAspect="1"/>
              </p:cNvGraphicFramePr>
              <p:nvPr/>
            </p:nvGraphicFramePr>
            <p:xfrm>
              <a:off x="4743451" y="3868741"/>
              <a:ext cx="222250" cy="306388"/>
            </p:xfrm>
            <a:graphic>
              <a:graphicData uri="http://schemas.openxmlformats.org/presentationml/2006/ole">
                <p:oleObj spid="_x0000_s18438" name="Equation" r:id="rId7" imgW="126720" imgH="139680" progId="Equation.3">
                  <p:embed/>
                </p:oleObj>
              </a:graphicData>
            </a:graphic>
          </p:graphicFrame>
          <p:graphicFrame>
            <p:nvGraphicFramePr>
              <p:cNvPr id="13" name="Object 19"/>
              <p:cNvGraphicFramePr>
                <a:graphicFrameLocks noChangeAspect="1"/>
              </p:cNvGraphicFramePr>
              <p:nvPr/>
            </p:nvGraphicFramePr>
            <p:xfrm>
              <a:off x="4016212" y="6429396"/>
              <a:ext cx="222250" cy="304800"/>
            </p:xfrm>
            <a:graphic>
              <a:graphicData uri="http://schemas.openxmlformats.org/presentationml/2006/ole">
                <p:oleObj spid="_x0000_s18439" name="Equation" r:id="rId8" imgW="126720" imgH="139680" progId="Equation.3">
                  <p:embed/>
                </p:oleObj>
              </a:graphicData>
            </a:graphic>
          </p:graphicFrame>
          <p:graphicFrame>
            <p:nvGraphicFramePr>
              <p:cNvPr id="14" name="Object 20"/>
              <p:cNvGraphicFramePr>
                <a:graphicFrameLocks noChangeAspect="1"/>
              </p:cNvGraphicFramePr>
              <p:nvPr/>
            </p:nvGraphicFramePr>
            <p:xfrm>
              <a:off x="4743451" y="4440241"/>
              <a:ext cx="222250" cy="306388"/>
            </p:xfrm>
            <a:graphic>
              <a:graphicData uri="http://schemas.openxmlformats.org/presentationml/2006/ole">
                <p:oleObj spid="_x0000_s18440" name="Equation" r:id="rId9" imgW="126720" imgH="139680" progId="Equation.3">
                  <p:embed/>
                </p:oleObj>
              </a:graphicData>
            </a:graphic>
          </p:graphicFrame>
          <p:graphicFrame>
            <p:nvGraphicFramePr>
              <p:cNvPr id="15" name="Object 21"/>
              <p:cNvGraphicFramePr>
                <a:graphicFrameLocks noChangeAspect="1"/>
              </p:cNvGraphicFramePr>
              <p:nvPr/>
            </p:nvGraphicFramePr>
            <p:xfrm>
              <a:off x="6199189" y="4370391"/>
              <a:ext cx="311150" cy="446088"/>
            </p:xfrm>
            <a:graphic>
              <a:graphicData uri="http://schemas.openxmlformats.org/presentationml/2006/ole">
                <p:oleObj spid="_x0000_s18441" name="Equation" r:id="rId10" imgW="177480" imgH="203040" progId="Equation.3">
                  <p:embed/>
                </p:oleObj>
              </a:graphicData>
            </a:graphic>
          </p:graphicFrame>
          <p:graphicFrame>
            <p:nvGraphicFramePr>
              <p:cNvPr id="16" name="Object 22"/>
              <p:cNvGraphicFramePr>
                <a:graphicFrameLocks noChangeAspect="1"/>
              </p:cNvGraphicFramePr>
              <p:nvPr/>
            </p:nvGraphicFramePr>
            <p:xfrm>
              <a:off x="5484814" y="3813179"/>
              <a:ext cx="311150" cy="444500"/>
            </p:xfrm>
            <a:graphic>
              <a:graphicData uri="http://schemas.openxmlformats.org/presentationml/2006/ole">
                <p:oleObj spid="_x0000_s18442" name="Equation" r:id="rId11" imgW="177480" imgH="203040" progId="Equation.3">
                  <p:embed/>
                </p:oleObj>
              </a:graphicData>
            </a:graphic>
          </p:graphicFrame>
          <p:graphicFrame>
            <p:nvGraphicFramePr>
              <p:cNvPr id="17" name="Object 23"/>
              <p:cNvGraphicFramePr>
                <a:graphicFrameLocks noChangeAspect="1"/>
              </p:cNvGraphicFramePr>
              <p:nvPr/>
            </p:nvGraphicFramePr>
            <p:xfrm>
              <a:off x="3270251" y="5741991"/>
              <a:ext cx="311150" cy="444500"/>
            </p:xfrm>
            <a:graphic>
              <a:graphicData uri="http://schemas.openxmlformats.org/presentationml/2006/ole">
                <p:oleObj spid="_x0000_s18443" name="Equation" r:id="rId12" imgW="177480" imgH="203040" progId="Equation.3">
                  <p:embed/>
                </p:oleObj>
              </a:graphicData>
            </a:graphic>
          </p:graphicFrame>
          <p:graphicFrame>
            <p:nvGraphicFramePr>
              <p:cNvPr id="18" name="Object 24"/>
              <p:cNvGraphicFramePr>
                <a:graphicFrameLocks noChangeAspect="1"/>
              </p:cNvGraphicFramePr>
              <p:nvPr/>
            </p:nvGraphicFramePr>
            <p:xfrm>
              <a:off x="3913189" y="5741991"/>
              <a:ext cx="311150" cy="444500"/>
            </p:xfrm>
            <a:graphic>
              <a:graphicData uri="http://schemas.openxmlformats.org/presentationml/2006/ole">
                <p:oleObj spid="_x0000_s18444" name="Equation" r:id="rId13" imgW="177480" imgH="203040" progId="Equation.3">
                  <p:embed/>
                </p:oleObj>
              </a:graphicData>
            </a:graphic>
          </p:graphicFrame>
          <p:graphicFrame>
            <p:nvGraphicFramePr>
              <p:cNvPr id="19" name="Object 25"/>
              <p:cNvGraphicFramePr>
                <a:graphicFrameLocks noChangeAspect="1"/>
              </p:cNvGraphicFramePr>
              <p:nvPr/>
            </p:nvGraphicFramePr>
            <p:xfrm>
              <a:off x="5484814" y="4384679"/>
              <a:ext cx="311150" cy="444500"/>
            </p:xfrm>
            <a:graphic>
              <a:graphicData uri="http://schemas.openxmlformats.org/presentationml/2006/ole">
                <p:oleObj spid="_x0000_s18445" name="Equation" r:id="rId14" imgW="177480" imgH="203040" progId="Equation.3">
                  <p:embed/>
                </p:oleObj>
              </a:graphicData>
            </a:graphic>
          </p:graphicFrame>
          <p:graphicFrame>
            <p:nvGraphicFramePr>
              <p:cNvPr id="20" name="Object 26"/>
              <p:cNvGraphicFramePr>
                <a:graphicFrameLocks noChangeAspect="1"/>
              </p:cNvGraphicFramePr>
              <p:nvPr/>
            </p:nvGraphicFramePr>
            <p:xfrm>
              <a:off x="6199189" y="3798891"/>
              <a:ext cx="311150" cy="446088"/>
            </p:xfrm>
            <a:graphic>
              <a:graphicData uri="http://schemas.openxmlformats.org/presentationml/2006/ole">
                <p:oleObj spid="_x0000_s18446" name="Equation" r:id="rId15" imgW="177480" imgH="203040" progId="Equation.3">
                  <p:embed/>
                </p:oleObj>
              </a:graphicData>
            </a:graphic>
          </p:graphicFrame>
          <p:graphicFrame>
            <p:nvGraphicFramePr>
              <p:cNvPr id="21" name="Object 27"/>
              <p:cNvGraphicFramePr>
                <a:graphicFrameLocks noChangeAspect="1"/>
              </p:cNvGraphicFramePr>
              <p:nvPr/>
            </p:nvGraphicFramePr>
            <p:xfrm>
              <a:off x="4016212" y="5072074"/>
              <a:ext cx="311150" cy="444500"/>
            </p:xfrm>
            <a:graphic>
              <a:graphicData uri="http://schemas.openxmlformats.org/presentationml/2006/ole">
                <p:oleObj spid="_x0000_s18447" name="Equation" r:id="rId16" imgW="177480" imgH="203040" progId="Equation.3">
                  <p:embed/>
                </p:oleObj>
              </a:graphicData>
            </a:graphic>
          </p:graphicFrame>
          <p:graphicFrame>
            <p:nvGraphicFramePr>
              <p:cNvPr id="22" name="Object 28"/>
              <p:cNvGraphicFramePr>
                <a:graphicFrameLocks noChangeAspect="1"/>
              </p:cNvGraphicFramePr>
              <p:nvPr/>
            </p:nvGraphicFramePr>
            <p:xfrm>
              <a:off x="3287545" y="5072074"/>
              <a:ext cx="311150" cy="444500"/>
            </p:xfrm>
            <a:graphic>
              <a:graphicData uri="http://schemas.openxmlformats.org/presentationml/2006/ole">
                <p:oleObj spid="_x0000_s18448" name="Equation" r:id="rId17" imgW="177480" imgH="203040" progId="Equation.3">
                  <p:embed/>
                </p:oleObj>
              </a:graphicData>
            </a:graphic>
          </p:graphicFrame>
          <p:graphicFrame>
            <p:nvGraphicFramePr>
              <p:cNvPr id="23" name="Object 29"/>
              <p:cNvGraphicFramePr>
                <a:graphicFrameLocks noChangeAspect="1"/>
              </p:cNvGraphicFramePr>
              <p:nvPr/>
            </p:nvGraphicFramePr>
            <p:xfrm>
              <a:off x="5473548" y="6286520"/>
              <a:ext cx="311150" cy="444500"/>
            </p:xfrm>
            <a:graphic>
              <a:graphicData uri="http://schemas.openxmlformats.org/presentationml/2006/ole">
                <p:oleObj spid="_x0000_s18449" name="Equation" r:id="rId18" imgW="177480" imgH="203040" progId="Equation.3">
                  <p:embed/>
                </p:oleObj>
              </a:graphicData>
            </a:graphic>
          </p:graphicFrame>
          <p:graphicFrame>
            <p:nvGraphicFramePr>
              <p:cNvPr id="24" name="Object 30"/>
              <p:cNvGraphicFramePr>
                <a:graphicFrameLocks noChangeAspect="1"/>
              </p:cNvGraphicFramePr>
              <p:nvPr/>
            </p:nvGraphicFramePr>
            <p:xfrm>
              <a:off x="4699001" y="5729291"/>
              <a:ext cx="311150" cy="444500"/>
            </p:xfrm>
            <a:graphic>
              <a:graphicData uri="http://schemas.openxmlformats.org/presentationml/2006/ole">
                <p:oleObj spid="_x0000_s18450" name="Equation" r:id="rId19" imgW="177480" imgH="203040" progId="Equation.3">
                  <p:embed/>
                </p:oleObj>
              </a:graphicData>
            </a:graphic>
          </p:graphicFrame>
          <p:graphicFrame>
            <p:nvGraphicFramePr>
              <p:cNvPr id="25" name="Object 31"/>
              <p:cNvGraphicFramePr>
                <a:graphicFrameLocks noChangeAspect="1"/>
              </p:cNvGraphicFramePr>
              <p:nvPr/>
            </p:nvGraphicFramePr>
            <p:xfrm>
              <a:off x="4817747" y="5000636"/>
              <a:ext cx="155576" cy="361950"/>
            </p:xfrm>
            <a:graphic>
              <a:graphicData uri="http://schemas.openxmlformats.org/presentationml/2006/ole">
                <p:oleObj spid="_x0000_s18451" name="Equation" r:id="rId20" imgW="88560" imgH="164880" progId="Equation.3">
                  <p:embed/>
                </p:oleObj>
              </a:graphicData>
            </a:graphic>
          </p:graphicFrame>
          <p:graphicFrame>
            <p:nvGraphicFramePr>
              <p:cNvPr id="26" name="Object 32"/>
              <p:cNvGraphicFramePr>
                <a:graphicFrameLocks noChangeAspect="1"/>
              </p:cNvGraphicFramePr>
              <p:nvPr/>
            </p:nvGraphicFramePr>
            <p:xfrm>
              <a:off x="6275082" y="6286520"/>
              <a:ext cx="155576" cy="361950"/>
            </p:xfrm>
            <a:graphic>
              <a:graphicData uri="http://schemas.openxmlformats.org/presentationml/2006/ole">
                <p:oleObj spid="_x0000_s18452" name="Equation" r:id="rId21" imgW="88560" imgH="164880" progId="Equation.3">
                  <p:embed/>
                </p:oleObj>
              </a:graphicData>
            </a:graphic>
          </p:graphicFrame>
          <p:graphicFrame>
            <p:nvGraphicFramePr>
              <p:cNvPr id="27" name="Object 33"/>
              <p:cNvGraphicFramePr>
                <a:graphicFrameLocks noChangeAspect="1"/>
              </p:cNvGraphicFramePr>
              <p:nvPr/>
            </p:nvGraphicFramePr>
            <p:xfrm>
              <a:off x="6161089" y="5799141"/>
              <a:ext cx="222250" cy="304800"/>
            </p:xfrm>
            <a:graphic>
              <a:graphicData uri="http://schemas.openxmlformats.org/presentationml/2006/ole">
                <p:oleObj spid="_x0000_s18453" name="Equation" r:id="rId22" imgW="126720" imgH="139680" progId="Equation.3">
                  <p:embed/>
                </p:oleObj>
              </a:graphicData>
            </a:graphic>
          </p:graphicFrame>
          <p:graphicFrame>
            <p:nvGraphicFramePr>
              <p:cNvPr id="28" name="Object 34"/>
              <p:cNvGraphicFramePr>
                <a:graphicFrameLocks noChangeAspect="1"/>
              </p:cNvGraphicFramePr>
              <p:nvPr/>
            </p:nvGraphicFramePr>
            <p:xfrm>
              <a:off x="5491164" y="5770566"/>
              <a:ext cx="155575" cy="361950"/>
            </p:xfrm>
            <a:graphic>
              <a:graphicData uri="http://schemas.openxmlformats.org/presentationml/2006/ole">
                <p:oleObj spid="_x0000_s18454" name="Equation" r:id="rId23" imgW="88560" imgH="164880" progId="Equation.3">
                  <p:embed/>
                </p:oleObj>
              </a:graphicData>
            </a:graphic>
          </p:graphicFrame>
          <p:graphicFrame>
            <p:nvGraphicFramePr>
              <p:cNvPr id="29" name="Object 35"/>
              <p:cNvGraphicFramePr>
                <a:graphicFrameLocks noChangeAspect="1"/>
              </p:cNvGraphicFramePr>
              <p:nvPr/>
            </p:nvGraphicFramePr>
            <p:xfrm>
              <a:off x="5473548" y="5072074"/>
              <a:ext cx="222250" cy="304800"/>
            </p:xfrm>
            <a:graphic>
              <a:graphicData uri="http://schemas.openxmlformats.org/presentationml/2006/ole">
                <p:oleObj spid="_x0000_s18455" name="Equation" r:id="rId24" imgW="126720" imgH="139680" progId="Equation.3">
                  <p:embed/>
                </p:oleObj>
              </a:graphicData>
            </a:graphic>
          </p:graphicFrame>
          <p:graphicFrame>
            <p:nvGraphicFramePr>
              <p:cNvPr id="30" name="Object 36"/>
              <p:cNvGraphicFramePr>
                <a:graphicFrameLocks noChangeAspect="1"/>
              </p:cNvGraphicFramePr>
              <p:nvPr/>
            </p:nvGraphicFramePr>
            <p:xfrm>
              <a:off x="6202215" y="4929198"/>
              <a:ext cx="311150" cy="444500"/>
            </p:xfrm>
            <a:graphic>
              <a:graphicData uri="http://schemas.openxmlformats.org/presentationml/2006/ole">
                <p:oleObj spid="_x0000_s18456" name="Equation" r:id="rId25" imgW="177480" imgH="203040" progId="Equation.3">
                  <p:embed/>
                </p:oleObj>
              </a:graphicData>
            </a:graphic>
          </p:graphicFrame>
        </p:grpSp>
        <p:graphicFrame>
          <p:nvGraphicFramePr>
            <p:cNvPr id="7" name="Object 9"/>
            <p:cNvGraphicFramePr>
              <a:graphicFrameLocks noChangeAspect="1"/>
            </p:cNvGraphicFramePr>
            <p:nvPr/>
          </p:nvGraphicFramePr>
          <p:xfrm>
            <a:off x="4857752" y="4000504"/>
            <a:ext cx="155575" cy="361950"/>
          </p:xfrm>
          <a:graphic>
            <a:graphicData uri="http://schemas.openxmlformats.org/presentationml/2006/ole">
              <p:oleObj spid="_x0000_s18457" name="Equation" r:id="rId26" imgW="88560" imgH="164880" progId="Equation.3">
                <p:embed/>
              </p:oleObj>
            </a:graphicData>
          </a:graphic>
        </p:graphicFrame>
      </p:grpSp>
      <p:grpSp>
        <p:nvGrpSpPr>
          <p:cNvPr id="36" name="Group 35"/>
          <p:cNvGrpSpPr/>
          <p:nvPr/>
        </p:nvGrpSpPr>
        <p:grpSpPr>
          <a:xfrm>
            <a:off x="4357686" y="3571876"/>
            <a:ext cx="4000528" cy="830997"/>
            <a:chOff x="4214810" y="3929066"/>
            <a:chExt cx="4000528" cy="830997"/>
          </a:xfrm>
        </p:grpSpPr>
        <p:sp>
          <p:nvSpPr>
            <p:cNvPr id="3" name="TextBox 2"/>
            <p:cNvSpPr txBox="1"/>
            <p:nvPr/>
          </p:nvSpPr>
          <p:spPr>
            <a:xfrm>
              <a:off x="4214810" y="3929066"/>
              <a:ext cx="4000528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ويكون التمثيل المنتظم     للزمرة      </a:t>
              </a:r>
            </a:p>
            <a:p>
              <a:r>
                <a:rPr lang="ar-SA" sz="2400" dirty="0" smtClean="0"/>
                <a:t>معرفاً كالآتي:      </a:t>
              </a:r>
              <a:endParaRPr lang="ar-SA" sz="2400" dirty="0"/>
            </a:p>
          </p:txBody>
        </p:sp>
        <p:graphicFrame>
          <p:nvGraphicFramePr>
            <p:cNvPr id="34" name="Object 33"/>
            <p:cNvGraphicFramePr>
              <a:graphicFrameLocks noChangeAspect="1"/>
            </p:cNvGraphicFramePr>
            <p:nvPr/>
          </p:nvGraphicFramePr>
          <p:xfrm>
            <a:off x="5715008" y="3929066"/>
            <a:ext cx="300483" cy="358775"/>
          </p:xfrm>
          <a:graphic>
            <a:graphicData uri="http://schemas.openxmlformats.org/presentationml/2006/ole">
              <p:oleObj spid="_x0000_s18458" name="Equation" r:id="rId27" imgW="139680" imgH="164880" progId="Equation.3">
                <p:embed/>
              </p:oleObj>
            </a:graphicData>
          </a:graphic>
        </p:graphicFrame>
        <p:graphicFrame>
          <p:nvGraphicFramePr>
            <p:cNvPr id="35" name="Object 34"/>
            <p:cNvGraphicFramePr>
              <a:graphicFrameLocks noChangeAspect="1"/>
            </p:cNvGraphicFramePr>
            <p:nvPr/>
          </p:nvGraphicFramePr>
          <p:xfrm>
            <a:off x="4500562" y="3929066"/>
            <a:ext cx="488636" cy="428628"/>
          </p:xfrm>
          <a:graphic>
            <a:graphicData uri="http://schemas.openxmlformats.org/presentationml/2006/ole">
              <p:oleObj spid="_x0000_s18459" name="Equation" r:id="rId28" imgW="164880" imgH="177480" progId="Equation.3">
                <p:embed/>
              </p:oleObj>
            </a:graphicData>
          </a:graphic>
        </p:graphicFrame>
      </p:grpSp>
      <p:graphicFrame>
        <p:nvGraphicFramePr>
          <p:cNvPr id="37" name="Object 36"/>
          <p:cNvGraphicFramePr>
            <a:graphicFrameLocks noChangeAspect="1"/>
          </p:cNvGraphicFramePr>
          <p:nvPr/>
        </p:nvGraphicFramePr>
        <p:xfrm>
          <a:off x="5214942" y="4429132"/>
          <a:ext cx="2836863" cy="1987550"/>
        </p:xfrm>
        <a:graphic>
          <a:graphicData uri="http://schemas.openxmlformats.org/presentationml/2006/ole">
            <p:oleObj spid="_x0000_s18460" name="Equation" r:id="rId29" imgW="1320480" imgH="914400" progId="Equation.3">
              <p:embed/>
            </p:oleObj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2571736" y="3571876"/>
            <a:ext cx="171451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ويكون مثلاً</a:t>
            </a:r>
            <a:endParaRPr lang="ar-SA" sz="2400" dirty="0"/>
          </a:p>
        </p:txBody>
      </p:sp>
      <p:cxnSp>
        <p:nvCxnSpPr>
          <p:cNvPr id="40" name="Straight Connector 39"/>
          <p:cNvCxnSpPr/>
          <p:nvPr/>
        </p:nvCxnSpPr>
        <p:spPr>
          <a:xfrm rot="5400000">
            <a:off x="3036095" y="5322095"/>
            <a:ext cx="3071810" cy="0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461" name="Object 29"/>
          <p:cNvGraphicFramePr>
            <a:graphicFrameLocks noChangeAspect="1"/>
          </p:cNvGraphicFramePr>
          <p:nvPr/>
        </p:nvGraphicFramePr>
        <p:xfrm>
          <a:off x="1142976" y="4500570"/>
          <a:ext cx="2944813" cy="1987550"/>
        </p:xfrm>
        <a:graphic>
          <a:graphicData uri="http://schemas.openxmlformats.org/presentationml/2006/ole">
            <p:oleObj spid="_x0000_s18461" name="Equation" r:id="rId30" imgW="1371600" imgH="914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428604"/>
            <a:ext cx="7715304" cy="53245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b="1" u="sng" dirty="0" smtClean="0"/>
              <a:t>الخلاصة:</a:t>
            </a:r>
          </a:p>
          <a:p>
            <a:pPr algn="just"/>
            <a:r>
              <a:rPr lang="ar-SA" sz="2400" dirty="0" smtClean="0"/>
              <a:t>إذا كانت       زمرة رتبتها      ولدينا جدول الضرب لها ، بإعادة ترتيب </a:t>
            </a:r>
          </a:p>
          <a:p>
            <a:pPr algn="just"/>
            <a:endParaRPr lang="ar-SA" sz="2400" dirty="0" smtClean="0"/>
          </a:p>
          <a:p>
            <a:pPr algn="just"/>
            <a:r>
              <a:rPr lang="ar-SA" sz="2400" dirty="0" smtClean="0"/>
              <a:t>صفوف الجدول بحيث يظهر </a:t>
            </a:r>
            <a:r>
              <a:rPr lang="ar-SA" sz="2400" u="sng" dirty="0" smtClean="0"/>
              <a:t>عنصر الوحدة </a:t>
            </a:r>
            <a:r>
              <a:rPr lang="ar-SA" sz="2400" dirty="0" smtClean="0"/>
              <a:t>في القطر الرئيسي فإنه يمكن </a:t>
            </a:r>
          </a:p>
          <a:p>
            <a:pPr algn="just"/>
            <a:endParaRPr lang="ar-SA" sz="2400" dirty="0" smtClean="0"/>
          </a:p>
          <a:p>
            <a:pPr algn="just"/>
            <a:r>
              <a:rPr lang="ar-SA" sz="2400" dirty="0" smtClean="0"/>
              <a:t>تعريف تمثيل       للزمرة        درجته     حيث                  وَ </a:t>
            </a:r>
          </a:p>
          <a:p>
            <a:pPr algn="just"/>
            <a:endParaRPr lang="ar-SA" sz="2400" dirty="0" smtClean="0"/>
          </a:p>
          <a:p>
            <a:pPr algn="just"/>
            <a:r>
              <a:rPr lang="ar-SA" sz="2400" dirty="0" smtClean="0"/>
              <a:t> مصفوفة مربعة من النوع             جميع عناصرها أصفار ماعدا العنصر</a:t>
            </a:r>
          </a:p>
          <a:p>
            <a:pPr algn="just"/>
            <a:endParaRPr lang="ar-SA" sz="2400" dirty="0" smtClean="0"/>
          </a:p>
          <a:p>
            <a:pPr algn="just"/>
            <a:r>
              <a:rPr lang="ar-SA" sz="2400" dirty="0" smtClean="0"/>
              <a:t>       حيث           هما رتبة الصف والعمود على الترتيب في جدول </a:t>
            </a:r>
          </a:p>
          <a:p>
            <a:pPr algn="just"/>
            <a:endParaRPr lang="ar-SA" sz="2400" dirty="0" smtClean="0"/>
          </a:p>
          <a:p>
            <a:pPr algn="just"/>
            <a:r>
              <a:rPr lang="ar-SA" sz="2400" dirty="0" smtClean="0"/>
              <a:t>الضرب والذي يظهر فيه العنصر      تكون قيمته     .وهذا التمثيل للزمرة </a:t>
            </a:r>
          </a:p>
          <a:p>
            <a:pPr algn="just"/>
            <a:endParaRPr lang="ar-SA" sz="2400" dirty="0" smtClean="0"/>
          </a:p>
          <a:p>
            <a:pPr algn="just"/>
            <a:r>
              <a:rPr lang="ar-SA" sz="2400" dirty="0" smtClean="0"/>
              <a:t>يسمى </a:t>
            </a:r>
            <a:r>
              <a:rPr lang="ar-SA" sz="2800" b="1" dirty="0" smtClean="0"/>
              <a:t>تمثيل منتظم</a:t>
            </a:r>
            <a:r>
              <a:rPr lang="ar-SA" sz="2400" dirty="0" smtClean="0"/>
              <a:t>.    </a:t>
            </a:r>
            <a:endParaRPr lang="ar-SA" sz="24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929454" y="785794"/>
          <a:ext cx="488636" cy="428628"/>
        </p:xfrm>
        <a:graphic>
          <a:graphicData uri="http://schemas.openxmlformats.org/presentationml/2006/ole">
            <p:oleObj spid="_x0000_s19459" name="Equation" r:id="rId3" imgW="164880" imgH="17748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286380" y="857232"/>
          <a:ext cx="376238" cy="336550"/>
        </p:xfrm>
        <a:graphic>
          <a:graphicData uri="http://schemas.openxmlformats.org/presentationml/2006/ole">
            <p:oleObj spid="_x0000_s19460" name="Equation" r:id="rId4" imgW="126720" imgH="13968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572264" y="2285992"/>
          <a:ext cx="300483" cy="358775"/>
        </p:xfrm>
        <a:graphic>
          <a:graphicData uri="http://schemas.openxmlformats.org/presentationml/2006/ole">
            <p:oleObj spid="_x0000_s19461" name="Equation" r:id="rId5" imgW="139680" imgH="164880" progId="Equation.3">
              <p:embed/>
            </p:oleObj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5286380" y="2285992"/>
          <a:ext cx="488950" cy="428625"/>
        </p:xfrm>
        <a:graphic>
          <a:graphicData uri="http://schemas.openxmlformats.org/presentationml/2006/ole">
            <p:oleObj spid="_x0000_s19462" name="Equation" r:id="rId6" imgW="164880" imgH="177480" progId="Equation.3">
              <p:embed/>
            </p:oleObj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4143372" y="2357430"/>
          <a:ext cx="376238" cy="336550"/>
        </p:xfrm>
        <a:graphic>
          <a:graphicData uri="http://schemas.openxmlformats.org/presentationml/2006/ole">
            <p:oleObj spid="_x0000_s19463" name="Equation" r:id="rId7" imgW="126720" imgH="139680" progId="Equation.3">
              <p:embed/>
            </p:oleObj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2285984" y="2214554"/>
          <a:ext cx="1227137" cy="469900"/>
        </p:xfrm>
        <a:graphic>
          <a:graphicData uri="http://schemas.openxmlformats.org/presentationml/2006/ole">
            <p:oleObj spid="_x0000_s19464" name="Equation" r:id="rId8" imgW="571320" imgH="215640" progId="Equation.3">
              <p:embed/>
            </p:oleObj>
          </a:graphicData>
        </a:graphic>
      </p:graphicFrame>
      <p:graphicFrame>
        <p:nvGraphicFramePr>
          <p:cNvPr id="19465" name="Object 9"/>
          <p:cNvGraphicFramePr>
            <a:graphicFrameLocks noChangeAspect="1"/>
          </p:cNvGraphicFramePr>
          <p:nvPr/>
        </p:nvGraphicFramePr>
        <p:xfrm>
          <a:off x="1500166" y="2214554"/>
          <a:ext cx="390696" cy="428628"/>
        </p:xfrm>
        <a:graphic>
          <a:graphicData uri="http://schemas.openxmlformats.org/presentationml/2006/ole">
            <p:oleObj spid="_x0000_s19465" name="Equation" r:id="rId9" imgW="152280" imgH="164880" progId="Equation.3">
              <p:embed/>
            </p:oleObj>
          </a:graphicData>
        </a:graphic>
      </p:graphicFrame>
      <p:graphicFrame>
        <p:nvGraphicFramePr>
          <p:cNvPr id="19466" name="Object 10"/>
          <p:cNvGraphicFramePr>
            <a:graphicFrameLocks noChangeAspect="1"/>
          </p:cNvGraphicFramePr>
          <p:nvPr/>
        </p:nvGraphicFramePr>
        <p:xfrm>
          <a:off x="4714876" y="3071810"/>
          <a:ext cx="939800" cy="336550"/>
        </p:xfrm>
        <a:graphic>
          <a:graphicData uri="http://schemas.openxmlformats.org/presentationml/2006/ole">
            <p:oleObj spid="_x0000_s19466" name="Equation" r:id="rId10" imgW="317160" imgH="139680" progId="Equation.3">
              <p:embed/>
            </p:oleObj>
          </a:graphicData>
        </a:graphic>
      </p:graphicFrame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7640638" y="3663950"/>
          <a:ext cx="527050" cy="581025"/>
        </p:xfrm>
        <a:graphic>
          <a:graphicData uri="http://schemas.openxmlformats.org/presentationml/2006/ole">
            <p:oleObj spid="_x0000_s19467" name="Equation" r:id="rId11" imgW="177480" imgH="241200" progId="Equation.3">
              <p:embed/>
            </p:oleObj>
          </a:graphicData>
        </a:graphic>
      </p:graphicFrame>
      <p:graphicFrame>
        <p:nvGraphicFramePr>
          <p:cNvPr id="19468" name="Object 12"/>
          <p:cNvGraphicFramePr>
            <a:graphicFrameLocks noChangeAspect="1"/>
          </p:cNvGraphicFramePr>
          <p:nvPr/>
        </p:nvGraphicFramePr>
        <p:xfrm>
          <a:off x="6429388" y="3714752"/>
          <a:ext cx="676275" cy="460375"/>
        </p:xfrm>
        <a:graphic>
          <a:graphicData uri="http://schemas.openxmlformats.org/presentationml/2006/ole">
            <p:oleObj spid="_x0000_s19468" name="Equation" r:id="rId12" imgW="228600" imgH="190440" progId="Equation.3">
              <p:embed/>
            </p:oleObj>
          </a:graphicData>
        </a:graphic>
      </p:graphicFrame>
      <p:graphicFrame>
        <p:nvGraphicFramePr>
          <p:cNvPr id="19469" name="Object 13"/>
          <p:cNvGraphicFramePr>
            <a:graphicFrameLocks noChangeAspect="1"/>
          </p:cNvGraphicFramePr>
          <p:nvPr/>
        </p:nvGraphicFramePr>
        <p:xfrm>
          <a:off x="4643438" y="4500570"/>
          <a:ext cx="376238" cy="336550"/>
        </p:xfrm>
        <a:graphic>
          <a:graphicData uri="http://schemas.openxmlformats.org/presentationml/2006/ole">
            <p:oleObj spid="_x0000_s19469" name="Equation" r:id="rId13" imgW="126720" imgH="139680" progId="Equation.3">
              <p:embed/>
            </p:oleObj>
          </a:graphicData>
        </a:graphic>
      </p:graphicFrame>
      <p:graphicFrame>
        <p:nvGraphicFramePr>
          <p:cNvPr id="19470" name="Object 14"/>
          <p:cNvGraphicFramePr>
            <a:graphicFrameLocks noChangeAspect="1"/>
          </p:cNvGraphicFramePr>
          <p:nvPr/>
        </p:nvGraphicFramePr>
        <p:xfrm>
          <a:off x="3214678" y="4429132"/>
          <a:ext cx="263525" cy="396875"/>
        </p:xfrm>
        <a:graphic>
          <a:graphicData uri="http://schemas.openxmlformats.org/presentationml/2006/ole">
            <p:oleObj spid="_x0000_s19470" name="Equation" r:id="rId14" imgW="8856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5786" y="357166"/>
            <a:ext cx="7500990" cy="20005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ملاحظة6-5:</a:t>
            </a:r>
          </a:p>
          <a:p>
            <a:endParaRPr lang="ar-SA" sz="2400" b="1" dirty="0" smtClean="0"/>
          </a:p>
          <a:p>
            <a:r>
              <a:rPr lang="ar-SA" sz="2400" dirty="0" smtClean="0"/>
              <a:t>التمثيل المنتظم    للزمرة       يمكن تعريفه تعريفاً جيداً بتعريف    عند </a:t>
            </a:r>
          </a:p>
          <a:p>
            <a:endParaRPr lang="ar-SA" sz="2400" dirty="0" smtClean="0"/>
          </a:p>
          <a:p>
            <a:r>
              <a:rPr lang="ar-SA" sz="2400" dirty="0" smtClean="0"/>
              <a:t>كلاً من           (المولدات). </a:t>
            </a:r>
            <a:endParaRPr lang="ar-SA" sz="2400" dirty="0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6500826" y="1142984"/>
          <a:ext cx="300038" cy="358775"/>
        </p:xfrm>
        <a:graphic>
          <a:graphicData uri="http://schemas.openxmlformats.org/presentationml/2006/ole">
            <p:oleObj spid="_x0000_s20482" name="Equation" r:id="rId3" imgW="139680" imgH="164880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5357818" y="1142984"/>
          <a:ext cx="382588" cy="496887"/>
        </p:xfrm>
        <a:graphic>
          <a:graphicData uri="http://schemas.openxmlformats.org/presentationml/2006/ole">
            <p:oleObj spid="_x0000_s20483" name="Equation" r:id="rId4" imgW="177480" imgH="228600" progId="Equation.3">
              <p:embed/>
            </p:oleObj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1857356" y="1142984"/>
          <a:ext cx="300038" cy="358775"/>
        </p:xfrm>
        <a:graphic>
          <a:graphicData uri="http://schemas.openxmlformats.org/presentationml/2006/ole">
            <p:oleObj spid="_x0000_s20484" name="Equation" r:id="rId5" imgW="139680" imgH="164880" progId="Equation.3">
              <p:embed/>
            </p:oleObj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6786578" y="1928802"/>
          <a:ext cx="627063" cy="358775"/>
        </p:xfrm>
        <a:graphic>
          <a:graphicData uri="http://schemas.openxmlformats.org/presentationml/2006/ole">
            <p:oleObj spid="_x0000_s20485" name="Equation" r:id="rId6" imgW="291960" imgH="16488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00232" y="2714620"/>
            <a:ext cx="60722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تدريب:</a:t>
            </a:r>
          </a:p>
          <a:p>
            <a:r>
              <a:rPr lang="ar-SA" sz="2400" dirty="0" smtClean="0"/>
              <a:t>بالرجوع إلى جدول الضرب للزمرة       أوجدي   </a:t>
            </a:r>
            <a:endParaRPr lang="ar-SA" sz="2400" dirty="0"/>
          </a:p>
        </p:txBody>
      </p:sp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4143372" y="3071810"/>
          <a:ext cx="382587" cy="496887"/>
        </p:xfrm>
        <a:graphic>
          <a:graphicData uri="http://schemas.openxmlformats.org/presentationml/2006/ole">
            <p:oleObj spid="_x0000_s20486" name="Equation" r:id="rId7" imgW="177480" imgH="228600" progId="Equation.3">
              <p:embed/>
            </p:oleObj>
          </a:graphicData>
        </a:graphic>
      </p:graphicFrame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1928794" y="3071810"/>
          <a:ext cx="1419225" cy="469900"/>
        </p:xfrm>
        <a:graphic>
          <a:graphicData uri="http://schemas.openxmlformats.org/presentationml/2006/ole">
            <p:oleObj spid="_x0000_s20487" name="Equation" r:id="rId8" imgW="66024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357166"/>
            <a:ext cx="82153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6-6الضرب المباشرلتمثيلات الزمر  </a:t>
            </a:r>
          </a:p>
          <a:p>
            <a:pPr algn="ctr"/>
            <a:r>
              <a:rPr lang="en-US" sz="2800" dirty="0" smtClean="0"/>
              <a:t>The direct product of group </a:t>
            </a:r>
            <a:r>
              <a:rPr lang="en-US" sz="2800" dirty="0" smtClean="0">
                <a:cs typeface="+mj-cs"/>
              </a:rPr>
              <a:t>representations</a:t>
            </a:r>
            <a:endParaRPr lang="ar-SA" sz="28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500034" y="1500174"/>
            <a:ext cx="8001056" cy="2062103"/>
            <a:chOff x="500034" y="1500174"/>
            <a:chExt cx="8001056" cy="2062103"/>
          </a:xfrm>
        </p:grpSpPr>
        <p:grpSp>
          <p:nvGrpSpPr>
            <p:cNvPr id="10" name="Group 9"/>
            <p:cNvGrpSpPr/>
            <p:nvPr/>
          </p:nvGrpSpPr>
          <p:grpSpPr>
            <a:xfrm>
              <a:off x="500034" y="1500174"/>
              <a:ext cx="8001056" cy="2062103"/>
              <a:chOff x="857224" y="1785926"/>
              <a:chExt cx="8001056" cy="2062103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857224" y="1785926"/>
                <a:ext cx="8001056" cy="20621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/>
                  <a:t>مبرهنة6-7:</a:t>
                </a:r>
              </a:p>
              <a:p>
                <a:endParaRPr lang="ar-SA" sz="2800" b="1" dirty="0" smtClean="0"/>
              </a:p>
              <a:p>
                <a:r>
                  <a:rPr lang="ar-SA" sz="2400" dirty="0" smtClean="0"/>
                  <a:t>إذا كان كلاً من          تمثيل للزمرة      فإن      تمثيل للزمرة       حيث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 </a:t>
                </a:r>
                <a:endParaRPr lang="ar-SA" sz="2400" dirty="0"/>
              </a:p>
            </p:txBody>
          </p:sp>
          <p:graphicFrame>
            <p:nvGraphicFramePr>
              <p:cNvPr id="21506" name="Object 2"/>
              <p:cNvGraphicFramePr>
                <a:graphicFrameLocks noChangeAspect="1"/>
              </p:cNvGraphicFramePr>
              <p:nvPr/>
            </p:nvGraphicFramePr>
            <p:xfrm>
              <a:off x="6572264" y="2643182"/>
              <a:ext cx="709613" cy="469900"/>
            </p:xfrm>
            <a:graphic>
              <a:graphicData uri="http://schemas.openxmlformats.org/presentationml/2006/ole">
                <p:oleObj spid="_x0000_s21506" name="Equation" r:id="rId3" imgW="330120" imgH="215640" progId="Equation.3">
                  <p:embed/>
                </p:oleObj>
              </a:graphicData>
            </a:graphic>
          </p:graphicFrame>
          <p:graphicFrame>
            <p:nvGraphicFramePr>
              <p:cNvPr id="21507" name="Object 3"/>
              <p:cNvGraphicFramePr>
                <a:graphicFrameLocks noChangeAspect="1"/>
              </p:cNvGraphicFramePr>
              <p:nvPr/>
            </p:nvGraphicFramePr>
            <p:xfrm>
              <a:off x="4857752" y="2643182"/>
              <a:ext cx="488950" cy="428625"/>
            </p:xfrm>
            <a:graphic>
              <a:graphicData uri="http://schemas.openxmlformats.org/presentationml/2006/ole">
                <p:oleObj spid="_x0000_s21507" name="Equation" r:id="rId4" imgW="164880" imgH="177480" progId="Equation.3">
                  <p:embed/>
                </p:oleObj>
              </a:graphicData>
            </a:graphic>
          </p:graphicFrame>
          <p:graphicFrame>
            <p:nvGraphicFramePr>
              <p:cNvPr id="21508" name="Object 4"/>
              <p:cNvGraphicFramePr>
                <a:graphicFrameLocks noChangeAspect="1"/>
              </p:cNvGraphicFramePr>
              <p:nvPr/>
            </p:nvGraphicFramePr>
            <p:xfrm>
              <a:off x="4071934" y="2643182"/>
              <a:ext cx="300038" cy="358775"/>
            </p:xfrm>
            <a:graphic>
              <a:graphicData uri="http://schemas.openxmlformats.org/presentationml/2006/ole">
                <p:oleObj spid="_x0000_s21508" name="Equation" r:id="rId5" imgW="139680" imgH="164880" progId="Equation.3">
                  <p:embed/>
                </p:oleObj>
              </a:graphicData>
            </a:graphic>
          </p:graphicFrame>
          <p:graphicFrame>
            <p:nvGraphicFramePr>
              <p:cNvPr id="21509" name="Object 5"/>
              <p:cNvGraphicFramePr>
                <a:graphicFrameLocks noChangeAspect="1"/>
              </p:cNvGraphicFramePr>
              <p:nvPr/>
            </p:nvGraphicFramePr>
            <p:xfrm>
              <a:off x="2285984" y="2643182"/>
              <a:ext cx="488950" cy="428625"/>
            </p:xfrm>
            <a:graphic>
              <a:graphicData uri="http://schemas.openxmlformats.org/presentationml/2006/ole">
                <p:oleObj spid="_x0000_s21509" name="Equation" r:id="rId6" imgW="164880" imgH="177480" progId="Equation.3">
                  <p:embed/>
                </p:oleObj>
              </a:graphicData>
            </a:graphic>
          </p:graphicFrame>
        </p:grpSp>
        <p:graphicFrame>
          <p:nvGraphicFramePr>
            <p:cNvPr id="21510" name="Object 6"/>
            <p:cNvGraphicFramePr>
              <a:graphicFrameLocks noChangeAspect="1"/>
            </p:cNvGraphicFramePr>
            <p:nvPr/>
          </p:nvGraphicFramePr>
          <p:xfrm>
            <a:off x="2714612" y="3000372"/>
            <a:ext cx="3873500" cy="468312"/>
          </p:xfrm>
          <a:graphic>
            <a:graphicData uri="http://schemas.openxmlformats.org/presentationml/2006/ole">
              <p:oleObj spid="_x0000_s21510" name="Equation" r:id="rId7" imgW="1803240" imgH="215640" progId="Equation.3">
                <p:embed/>
              </p:oleObj>
            </a:graphicData>
          </a:graphic>
        </p:graphicFrame>
      </p:grpSp>
      <p:sp>
        <p:nvSpPr>
          <p:cNvPr id="11" name="TextBox 10"/>
          <p:cNvSpPr txBox="1"/>
          <p:nvPr/>
        </p:nvSpPr>
        <p:spPr>
          <a:xfrm>
            <a:off x="1500166" y="3714752"/>
            <a:ext cx="707236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البرهان: </a:t>
            </a:r>
            <a:r>
              <a:rPr lang="ar-SA" sz="2400" dirty="0" smtClean="0"/>
              <a:t>تتحقق النتيجة لأنه لكل                      نجد أن</a:t>
            </a:r>
            <a:endParaRPr lang="ar-SA" sz="2400" b="1" dirty="0" smtClean="0"/>
          </a:p>
          <a:p>
            <a:endParaRPr lang="ar-SA" sz="2400" dirty="0"/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3714744" y="3714752"/>
          <a:ext cx="1541462" cy="490537"/>
        </p:xfrm>
        <a:graphic>
          <a:graphicData uri="http://schemas.openxmlformats.org/presentationml/2006/ole">
            <p:oleObj spid="_x0000_s21511" name="Equation" r:id="rId8" imgW="520560" imgH="203040" progId="Equation.3">
              <p:embed/>
            </p:oleObj>
          </a:graphicData>
        </a:graphic>
      </p:graphicFrame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785786" y="4214818"/>
          <a:ext cx="4746625" cy="1982788"/>
        </p:xfrm>
        <a:graphic>
          <a:graphicData uri="http://schemas.openxmlformats.org/presentationml/2006/ole">
            <p:oleObj spid="_x0000_s21512" name="Equation" r:id="rId9" imgW="2209680" imgH="914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571472" y="1214422"/>
            <a:ext cx="8001056" cy="2800767"/>
            <a:chOff x="428596" y="357166"/>
            <a:chExt cx="8001056" cy="2800767"/>
          </a:xfrm>
        </p:grpSpPr>
        <p:grpSp>
          <p:nvGrpSpPr>
            <p:cNvPr id="2" name="Group 9"/>
            <p:cNvGrpSpPr/>
            <p:nvPr/>
          </p:nvGrpSpPr>
          <p:grpSpPr>
            <a:xfrm>
              <a:off x="428596" y="357166"/>
              <a:ext cx="8001056" cy="2800767"/>
              <a:chOff x="857224" y="1785926"/>
              <a:chExt cx="8001056" cy="2800767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857224" y="1785926"/>
                <a:ext cx="8001056" cy="280076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/>
                  <a:t>تعريف6-8:</a:t>
                </a:r>
              </a:p>
              <a:p>
                <a:endParaRPr lang="ar-SA" sz="2800" b="1" dirty="0" smtClean="0"/>
              </a:p>
              <a:p>
                <a:r>
                  <a:rPr lang="ar-SA" sz="2400" dirty="0" smtClean="0"/>
                  <a:t>إذا كان كلاً من          تمثيل للزمرة      فإن التمثيل     للزمرة       حيث</a:t>
                </a:r>
              </a:p>
              <a:p>
                <a:endParaRPr lang="ar-SA" sz="2400" dirty="0" smtClean="0"/>
              </a:p>
              <a:p>
                <a:endParaRPr lang="ar-SA" sz="2400" dirty="0" smtClean="0"/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يسمى </a:t>
                </a:r>
                <a:r>
                  <a:rPr lang="ar-SA" sz="2400" b="1" dirty="0" smtClean="0"/>
                  <a:t>الضرب المباشر للتمثيلين         </a:t>
                </a:r>
                <a:r>
                  <a:rPr lang="ar-SA" sz="2400" dirty="0" smtClean="0"/>
                  <a:t>ونكتب</a:t>
                </a:r>
                <a:endParaRPr lang="ar-SA" sz="2400" dirty="0"/>
              </a:p>
            </p:txBody>
          </p:sp>
          <p:graphicFrame>
            <p:nvGraphicFramePr>
              <p:cNvPr id="21506" name="Object 2"/>
              <p:cNvGraphicFramePr>
                <a:graphicFrameLocks noChangeAspect="1"/>
              </p:cNvGraphicFramePr>
              <p:nvPr/>
            </p:nvGraphicFramePr>
            <p:xfrm>
              <a:off x="6572264" y="2643182"/>
              <a:ext cx="709613" cy="469900"/>
            </p:xfrm>
            <a:graphic>
              <a:graphicData uri="http://schemas.openxmlformats.org/presentationml/2006/ole">
                <p:oleObj spid="_x0000_s23554" name="Equation" r:id="rId3" imgW="330120" imgH="215640" progId="Equation.3">
                  <p:embed/>
                </p:oleObj>
              </a:graphicData>
            </a:graphic>
          </p:graphicFrame>
          <p:graphicFrame>
            <p:nvGraphicFramePr>
              <p:cNvPr id="21507" name="Object 3"/>
              <p:cNvGraphicFramePr>
                <a:graphicFrameLocks noChangeAspect="1"/>
              </p:cNvGraphicFramePr>
              <p:nvPr/>
            </p:nvGraphicFramePr>
            <p:xfrm>
              <a:off x="4857752" y="2643182"/>
              <a:ext cx="488950" cy="428625"/>
            </p:xfrm>
            <a:graphic>
              <a:graphicData uri="http://schemas.openxmlformats.org/presentationml/2006/ole">
                <p:oleObj spid="_x0000_s23555" name="Equation" r:id="rId4" imgW="164880" imgH="177480" progId="Equation.3">
                  <p:embed/>
                </p:oleObj>
              </a:graphicData>
            </a:graphic>
          </p:graphicFrame>
          <p:graphicFrame>
            <p:nvGraphicFramePr>
              <p:cNvPr id="21509" name="Object 5"/>
              <p:cNvGraphicFramePr>
                <a:graphicFrameLocks noChangeAspect="1"/>
              </p:cNvGraphicFramePr>
              <p:nvPr/>
            </p:nvGraphicFramePr>
            <p:xfrm>
              <a:off x="2285984" y="2643182"/>
              <a:ext cx="488950" cy="428625"/>
            </p:xfrm>
            <a:graphic>
              <a:graphicData uri="http://schemas.openxmlformats.org/presentationml/2006/ole">
                <p:oleObj spid="_x0000_s23557" name="Equation" r:id="rId5" imgW="164880" imgH="177480" progId="Equation.3">
                  <p:embed/>
                </p:oleObj>
              </a:graphicData>
            </a:graphic>
          </p:graphicFrame>
        </p:grpSp>
        <p:grpSp>
          <p:nvGrpSpPr>
            <p:cNvPr id="13" name="Group 12"/>
            <p:cNvGrpSpPr/>
            <p:nvPr/>
          </p:nvGrpSpPr>
          <p:grpSpPr>
            <a:xfrm>
              <a:off x="2071670" y="1214422"/>
              <a:ext cx="5087946" cy="1898660"/>
              <a:chOff x="2071670" y="1214422"/>
              <a:chExt cx="5087946" cy="1898660"/>
            </a:xfrm>
          </p:grpSpPr>
          <p:graphicFrame>
            <p:nvGraphicFramePr>
              <p:cNvPr id="21510" name="Object 6"/>
              <p:cNvGraphicFramePr>
                <a:graphicFrameLocks noChangeAspect="1"/>
              </p:cNvGraphicFramePr>
              <p:nvPr/>
            </p:nvGraphicFramePr>
            <p:xfrm>
              <a:off x="3286116" y="1928802"/>
              <a:ext cx="3873500" cy="468312"/>
            </p:xfrm>
            <a:graphic>
              <a:graphicData uri="http://schemas.openxmlformats.org/presentationml/2006/ole">
                <p:oleObj spid="_x0000_s23558" name="Equation" r:id="rId6" imgW="1803240" imgH="215640" progId="Equation.3">
                  <p:embed/>
                </p:oleObj>
              </a:graphicData>
            </a:graphic>
          </p:graphicFrame>
          <p:graphicFrame>
            <p:nvGraphicFramePr>
              <p:cNvPr id="14" name="Object 4"/>
              <p:cNvGraphicFramePr>
                <a:graphicFrameLocks noChangeAspect="1"/>
              </p:cNvGraphicFramePr>
              <p:nvPr/>
            </p:nvGraphicFramePr>
            <p:xfrm>
              <a:off x="3000364" y="1214422"/>
              <a:ext cx="300038" cy="358775"/>
            </p:xfrm>
            <a:graphic>
              <a:graphicData uri="http://schemas.openxmlformats.org/presentationml/2006/ole">
                <p:oleObj spid="_x0000_s23561" name="Equation" r:id="rId7" imgW="139680" imgH="164880" progId="Equation.3">
                  <p:embed/>
                </p:oleObj>
              </a:graphicData>
            </a:graphic>
          </p:graphicFrame>
          <p:graphicFrame>
            <p:nvGraphicFramePr>
              <p:cNvPr id="15" name="Object 2"/>
              <p:cNvGraphicFramePr>
                <a:graphicFrameLocks noChangeAspect="1"/>
              </p:cNvGraphicFramePr>
              <p:nvPr/>
            </p:nvGraphicFramePr>
            <p:xfrm>
              <a:off x="4572000" y="2643182"/>
              <a:ext cx="709613" cy="469900"/>
            </p:xfrm>
            <a:graphic>
              <a:graphicData uri="http://schemas.openxmlformats.org/presentationml/2006/ole">
                <p:oleObj spid="_x0000_s23562" name="Equation" r:id="rId8" imgW="330120" imgH="215640" progId="Equation.3">
                  <p:embed/>
                </p:oleObj>
              </a:graphicData>
            </a:graphic>
          </p:graphicFrame>
          <p:graphicFrame>
            <p:nvGraphicFramePr>
              <p:cNvPr id="23563" name="Object 11"/>
              <p:cNvGraphicFramePr>
                <a:graphicFrameLocks noChangeAspect="1"/>
              </p:cNvGraphicFramePr>
              <p:nvPr/>
            </p:nvGraphicFramePr>
            <p:xfrm>
              <a:off x="2071670" y="2643182"/>
              <a:ext cx="1663700" cy="468312"/>
            </p:xfrm>
            <a:graphic>
              <a:graphicData uri="http://schemas.openxmlformats.org/presentationml/2006/ole">
                <p:oleObj spid="_x0000_s23563" name="Equation" r:id="rId9" imgW="774360" imgH="215640" progId="Equation.3">
                  <p:embed/>
                </p:oleObj>
              </a:graphicData>
            </a:graphic>
          </p:graphicFrame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357166"/>
            <a:ext cx="82153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6-9تمثيل الجمع المباشرللزمر  </a:t>
            </a:r>
          </a:p>
          <a:p>
            <a:pPr algn="ctr"/>
            <a:r>
              <a:rPr lang="en-US" sz="2800" dirty="0" smtClean="0"/>
              <a:t>The </a:t>
            </a:r>
            <a:r>
              <a:rPr lang="en-US" sz="2800" dirty="0" smtClean="0">
                <a:cs typeface="+mj-cs"/>
              </a:rPr>
              <a:t>representation of</a:t>
            </a:r>
            <a:r>
              <a:rPr lang="en-US" sz="2800" dirty="0" smtClean="0"/>
              <a:t> direct sum of groups</a:t>
            </a:r>
            <a:r>
              <a:rPr lang="en-US" sz="2800" dirty="0" smtClean="0">
                <a:cs typeface="+mj-cs"/>
              </a:rPr>
              <a:t> </a:t>
            </a:r>
            <a:endParaRPr lang="ar-SA" sz="2800" dirty="0"/>
          </a:p>
        </p:txBody>
      </p:sp>
      <p:grpSp>
        <p:nvGrpSpPr>
          <p:cNvPr id="2" name="Group 9"/>
          <p:cNvGrpSpPr/>
          <p:nvPr/>
        </p:nvGrpSpPr>
        <p:grpSpPr>
          <a:xfrm>
            <a:off x="500034" y="1500174"/>
            <a:ext cx="8001056" cy="2800767"/>
            <a:chOff x="857224" y="1785926"/>
            <a:chExt cx="8001056" cy="2800767"/>
          </a:xfrm>
        </p:grpSpPr>
        <p:sp>
          <p:nvSpPr>
            <p:cNvPr id="4" name="TextBox 3"/>
            <p:cNvSpPr txBox="1"/>
            <p:nvPr/>
          </p:nvSpPr>
          <p:spPr>
            <a:xfrm>
              <a:off x="857224" y="1785926"/>
              <a:ext cx="8001056" cy="280076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مبرهنة6-10:</a:t>
              </a:r>
            </a:p>
            <a:p>
              <a:endParaRPr lang="ar-SA" sz="2800" b="1" dirty="0" smtClean="0"/>
            </a:p>
            <a:p>
              <a:r>
                <a:rPr lang="ar-SA" sz="2400" dirty="0" smtClean="0"/>
                <a:t>إذا كان                 وَ     تمثيل للزمرة        وَ      تمثيل للزمرة       فإنه     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يوجد تمثيل        للزمرة      بحيث أنه إذا كان               عنصر في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 حيث                وَ               فإن </a:t>
              </a:r>
              <a:endParaRPr lang="ar-SA" sz="2400" dirty="0"/>
            </a:p>
          </p:txBody>
        </p:sp>
        <p:graphicFrame>
          <p:nvGraphicFramePr>
            <p:cNvPr id="21506" name="Object 2"/>
            <p:cNvGraphicFramePr>
              <a:graphicFrameLocks noChangeAspect="1"/>
            </p:cNvGraphicFramePr>
            <p:nvPr/>
          </p:nvGraphicFramePr>
          <p:xfrm>
            <a:off x="3071802" y="3357562"/>
            <a:ext cx="1092200" cy="469900"/>
          </p:xfrm>
          <a:graphic>
            <a:graphicData uri="http://schemas.openxmlformats.org/presentationml/2006/ole">
              <p:oleObj spid="_x0000_s24578" name="Equation" r:id="rId3" imgW="507960" imgH="215640" progId="Equation.3">
                <p:embed/>
              </p:oleObj>
            </a:graphicData>
          </a:graphic>
        </p:graphicFrame>
        <p:graphicFrame>
          <p:nvGraphicFramePr>
            <p:cNvPr id="21507" name="Object 3"/>
            <p:cNvGraphicFramePr>
              <a:graphicFrameLocks noChangeAspect="1"/>
            </p:cNvGraphicFramePr>
            <p:nvPr/>
          </p:nvGraphicFramePr>
          <p:xfrm>
            <a:off x="6715140" y="2643182"/>
            <a:ext cx="1249349" cy="474658"/>
          </p:xfrm>
          <a:graphic>
            <a:graphicData uri="http://schemas.openxmlformats.org/presentationml/2006/ole">
              <p:oleObj spid="_x0000_s24579" name="Equation" r:id="rId4" imgW="774360" imgH="215640" progId="Equation.3">
                <p:embed/>
              </p:oleObj>
            </a:graphicData>
          </a:graphic>
        </p:graphicFrame>
        <p:graphicFrame>
          <p:nvGraphicFramePr>
            <p:cNvPr id="21508" name="Object 4"/>
            <p:cNvGraphicFramePr>
              <a:graphicFrameLocks noChangeAspect="1"/>
            </p:cNvGraphicFramePr>
            <p:nvPr/>
          </p:nvGraphicFramePr>
          <p:xfrm>
            <a:off x="6215074" y="2643182"/>
            <a:ext cx="327025" cy="468312"/>
          </p:xfrm>
          <a:graphic>
            <a:graphicData uri="http://schemas.openxmlformats.org/presentationml/2006/ole">
              <p:oleObj spid="_x0000_s24580" name="Equation" r:id="rId5" imgW="152280" imgH="215640" progId="Equation.3">
                <p:embed/>
              </p:oleObj>
            </a:graphicData>
          </a:graphic>
        </p:graphicFrame>
        <p:graphicFrame>
          <p:nvGraphicFramePr>
            <p:cNvPr id="21509" name="Object 5"/>
            <p:cNvGraphicFramePr>
              <a:graphicFrameLocks noChangeAspect="1"/>
            </p:cNvGraphicFramePr>
            <p:nvPr/>
          </p:nvGraphicFramePr>
          <p:xfrm>
            <a:off x="4429124" y="2642534"/>
            <a:ext cx="454024" cy="449909"/>
          </p:xfrm>
          <a:graphic>
            <a:graphicData uri="http://schemas.openxmlformats.org/presentationml/2006/ole">
              <p:oleObj spid="_x0000_s24581" name="Equation" r:id="rId6" imgW="177480" imgH="215640" progId="Equation.3">
                <p:embed/>
              </p:oleObj>
            </a:graphicData>
          </a:graphic>
        </p:graphicFrame>
      </p:grpSp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1773238" y="3857625"/>
          <a:ext cx="2917825" cy="468313"/>
        </p:xfrm>
        <a:graphic>
          <a:graphicData uri="http://schemas.openxmlformats.org/presentationml/2006/ole">
            <p:oleObj spid="_x0000_s24582" name="Equation" r:id="rId7" imgW="1358640" imgH="215640" progId="Equation.3">
              <p:embed/>
            </p:oleObj>
          </a:graphicData>
        </a:graphic>
      </p:graphicFrame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3273425" y="2357438"/>
          <a:ext cx="354013" cy="468312"/>
        </p:xfrm>
        <a:graphic>
          <a:graphicData uri="http://schemas.openxmlformats.org/presentationml/2006/ole">
            <p:oleObj spid="_x0000_s24585" name="Equation" r:id="rId8" imgW="164880" imgH="215640" progId="Equation.3">
              <p:embed/>
            </p:oleObj>
          </a:graphicData>
        </a:graphic>
      </p:graphicFrame>
      <p:graphicFrame>
        <p:nvGraphicFramePr>
          <p:cNvPr id="16" name="Object 5"/>
          <p:cNvGraphicFramePr>
            <a:graphicFrameLocks noChangeAspect="1"/>
          </p:cNvGraphicFramePr>
          <p:nvPr/>
        </p:nvGraphicFramePr>
        <p:xfrm>
          <a:off x="1468438" y="2357438"/>
          <a:ext cx="519112" cy="449262"/>
        </p:xfrm>
        <a:graphic>
          <a:graphicData uri="http://schemas.openxmlformats.org/presentationml/2006/ole">
            <p:oleObj spid="_x0000_s24586" name="Equation" r:id="rId9" imgW="203040" imgH="215640" progId="Equation.3">
              <p:embed/>
            </p:oleObj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5643571" y="3071810"/>
          <a:ext cx="363444" cy="441326"/>
        </p:xfrm>
        <a:graphic>
          <a:graphicData uri="http://schemas.openxmlformats.org/presentationml/2006/ole">
            <p:oleObj spid="_x0000_s24587" name="Equation" r:id="rId10" imgW="164880" imgH="177480" progId="Equation.3">
              <p:embed/>
            </p:oleObj>
          </a:graphicData>
        </a:graphic>
      </p:graphicFrame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6884988" y="3127375"/>
          <a:ext cx="300037" cy="357188"/>
        </p:xfrm>
        <a:graphic>
          <a:graphicData uri="http://schemas.openxmlformats.org/presentationml/2006/ole">
            <p:oleObj spid="_x0000_s24588" name="Equation" r:id="rId11" imgW="139680" imgH="164880" progId="Equation.3">
              <p:embed/>
            </p:oleObj>
          </a:graphicData>
        </a:graphic>
      </p:graphicFrame>
      <p:graphicFrame>
        <p:nvGraphicFramePr>
          <p:cNvPr id="24589" name="Object 13"/>
          <p:cNvGraphicFramePr>
            <a:graphicFrameLocks noChangeAspect="1"/>
          </p:cNvGraphicFramePr>
          <p:nvPr/>
        </p:nvGraphicFramePr>
        <p:xfrm>
          <a:off x="1285852" y="3071810"/>
          <a:ext cx="363537" cy="441325"/>
        </p:xfrm>
        <a:graphic>
          <a:graphicData uri="http://schemas.openxmlformats.org/presentationml/2006/ole">
            <p:oleObj spid="_x0000_s24589" name="Equation" r:id="rId12" imgW="164880" imgH="177480" progId="Equation.3">
              <p:embed/>
            </p:oleObj>
          </a:graphicData>
        </a:graphic>
      </p:graphicFrame>
      <p:graphicFrame>
        <p:nvGraphicFramePr>
          <p:cNvPr id="20" name="Object 5"/>
          <p:cNvGraphicFramePr>
            <a:graphicFrameLocks noChangeAspect="1"/>
          </p:cNvGraphicFramePr>
          <p:nvPr/>
        </p:nvGraphicFramePr>
        <p:xfrm>
          <a:off x="6572264" y="3786190"/>
          <a:ext cx="1135062" cy="449262"/>
        </p:xfrm>
        <a:graphic>
          <a:graphicData uri="http://schemas.openxmlformats.org/presentationml/2006/ole">
            <p:oleObj spid="_x0000_s24590" name="Equation" r:id="rId13" imgW="444240" imgH="215640" progId="Equation.3">
              <p:embed/>
            </p:oleObj>
          </a:graphicData>
        </a:graphic>
      </p:graphicFrame>
      <p:graphicFrame>
        <p:nvGraphicFramePr>
          <p:cNvPr id="24591" name="Object 15"/>
          <p:cNvGraphicFramePr>
            <a:graphicFrameLocks noChangeAspect="1"/>
          </p:cNvGraphicFramePr>
          <p:nvPr/>
        </p:nvGraphicFramePr>
        <p:xfrm>
          <a:off x="5167313" y="3786188"/>
          <a:ext cx="1231900" cy="449262"/>
        </p:xfrm>
        <a:graphic>
          <a:graphicData uri="http://schemas.openxmlformats.org/presentationml/2006/ole">
            <p:oleObj spid="_x0000_s24591" name="Equation" r:id="rId14" imgW="48240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785794"/>
            <a:ext cx="828680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البرهان : </a:t>
            </a:r>
            <a:r>
              <a:rPr lang="ar-SA" sz="2400" dirty="0" smtClean="0"/>
              <a:t>لاثبات أن       تمثيل نفرض أن                 حيث</a:t>
            </a:r>
          </a:p>
          <a:p>
            <a:endParaRPr lang="ar-SA" sz="2400" dirty="0" smtClean="0"/>
          </a:p>
          <a:p>
            <a:r>
              <a:rPr lang="ar-SA" sz="2400" dirty="0" smtClean="0"/>
              <a:t>                                                                              فإن </a:t>
            </a:r>
            <a:endParaRPr lang="ar-SA" sz="2400" b="1" dirty="0" smtClean="0"/>
          </a:p>
          <a:p>
            <a:endParaRPr lang="ar-SA" sz="2400" dirty="0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6357950" y="785794"/>
          <a:ext cx="300037" cy="357188"/>
        </p:xfrm>
        <a:graphic>
          <a:graphicData uri="http://schemas.openxmlformats.org/presentationml/2006/ole">
            <p:oleObj spid="_x0000_s25602" name="Equation" r:id="rId3" imgW="139680" imgH="164880" progId="Equation.3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3357554" y="787878"/>
          <a:ext cx="1143008" cy="501154"/>
        </p:xfrm>
        <a:graphic>
          <a:graphicData uri="http://schemas.openxmlformats.org/presentationml/2006/ole">
            <p:oleObj spid="_x0000_s25603" name="Equation" r:id="rId4" imgW="520560" imgH="203040" progId="Equation.3">
              <p:embed/>
            </p:oleObj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2071670" y="1500174"/>
          <a:ext cx="6524625" cy="469900"/>
        </p:xfrm>
        <a:graphic>
          <a:graphicData uri="http://schemas.openxmlformats.org/presentationml/2006/ole">
            <p:oleObj spid="_x0000_s25604" name="Equation" r:id="rId5" imgW="3035160" imgH="215640" progId="Equation.3">
              <p:embed/>
            </p:oleObj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643042" y="2071678"/>
          <a:ext cx="5500726" cy="3444252"/>
        </p:xfrm>
        <a:graphic>
          <a:graphicData uri="http://schemas.openxmlformats.org/presentationml/2006/ole">
            <p:oleObj spid="_x0000_s25605" name="Equation" r:id="rId6" imgW="2412720" imgH="1371600" progId="Equation.3">
              <p:embed/>
            </p:oleObj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714348" y="5572140"/>
            <a:ext cx="4857784" cy="461665"/>
            <a:chOff x="1214414" y="5857892"/>
            <a:chExt cx="7143800" cy="461665"/>
          </a:xfrm>
        </p:grpSpPr>
        <p:sp>
          <p:nvSpPr>
            <p:cNvPr id="8" name="TextBox 7"/>
            <p:cNvSpPr txBox="1"/>
            <p:nvPr/>
          </p:nvSpPr>
          <p:spPr>
            <a:xfrm>
              <a:off x="1214414" y="5857892"/>
              <a:ext cx="714380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أي أن       تشاكل زمري.</a:t>
              </a:r>
              <a:endParaRPr lang="ar-SA" sz="2400" dirty="0"/>
            </a:p>
          </p:txBody>
        </p:sp>
        <p:graphicFrame>
          <p:nvGraphicFramePr>
            <p:cNvPr id="25606" name="Object 6"/>
            <p:cNvGraphicFramePr>
              <a:graphicFrameLocks noChangeAspect="1"/>
            </p:cNvGraphicFramePr>
            <p:nvPr/>
          </p:nvGraphicFramePr>
          <p:xfrm>
            <a:off x="6887432" y="5857892"/>
            <a:ext cx="420224" cy="385803"/>
          </p:xfrm>
          <a:graphic>
            <a:graphicData uri="http://schemas.openxmlformats.org/presentationml/2006/ole">
              <p:oleObj spid="_x0000_s25606" name="Equation" r:id="rId7" imgW="139680" imgH="1648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357166"/>
            <a:ext cx="85011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6-11التمثيلات المتكافئة            </a:t>
            </a:r>
            <a:r>
              <a:rPr lang="en-US" sz="2800" dirty="0" smtClean="0"/>
              <a:t>Equivalence </a:t>
            </a:r>
            <a:r>
              <a:rPr lang="en-US" sz="2800" dirty="0" smtClean="0">
                <a:cs typeface="+mj-cs"/>
              </a:rPr>
              <a:t>representations</a:t>
            </a:r>
            <a:endParaRPr lang="ar-SA" sz="2800" dirty="0"/>
          </a:p>
        </p:txBody>
      </p:sp>
      <p:grpSp>
        <p:nvGrpSpPr>
          <p:cNvPr id="29" name="Group 28"/>
          <p:cNvGrpSpPr/>
          <p:nvPr/>
        </p:nvGrpSpPr>
        <p:grpSpPr>
          <a:xfrm>
            <a:off x="571472" y="1142984"/>
            <a:ext cx="8001056" cy="2062103"/>
            <a:chOff x="571472" y="857232"/>
            <a:chExt cx="8001056" cy="2062103"/>
          </a:xfrm>
        </p:grpSpPr>
        <p:grpSp>
          <p:nvGrpSpPr>
            <p:cNvPr id="2" name="Group 9"/>
            <p:cNvGrpSpPr/>
            <p:nvPr/>
          </p:nvGrpSpPr>
          <p:grpSpPr>
            <a:xfrm>
              <a:off x="571472" y="857232"/>
              <a:ext cx="8001056" cy="2062103"/>
              <a:chOff x="857224" y="1785926"/>
              <a:chExt cx="8001056" cy="2062103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857224" y="1785926"/>
                <a:ext cx="8001056" cy="20621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/>
                  <a:t>تعريف6-12:</a:t>
                </a:r>
              </a:p>
              <a:p>
                <a:endParaRPr lang="ar-SA" sz="2800" b="1" dirty="0" smtClean="0"/>
              </a:p>
              <a:p>
                <a:r>
                  <a:rPr lang="ar-SA" sz="2400" b="1" dirty="0" smtClean="0"/>
                  <a:t>المصفوفتان</a:t>
                </a:r>
                <a:r>
                  <a:rPr lang="ar-SA" sz="2400" dirty="0" smtClean="0"/>
                  <a:t>           تسميان </a:t>
                </a:r>
                <a:r>
                  <a:rPr lang="ar-SA" sz="2400" b="1" dirty="0" smtClean="0"/>
                  <a:t>متكافئتان </a:t>
                </a:r>
                <a:r>
                  <a:rPr lang="ar-SA" sz="2400" dirty="0" smtClean="0"/>
                  <a:t>إذا وفقط إذا وجدت مصفوفة مربعة غير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شاذة     تحقق أن</a:t>
                </a:r>
                <a:endParaRPr lang="ar-SA" sz="2400" dirty="0"/>
              </a:p>
            </p:txBody>
          </p:sp>
          <p:graphicFrame>
            <p:nvGraphicFramePr>
              <p:cNvPr id="21506" name="Object 2"/>
              <p:cNvGraphicFramePr>
                <a:graphicFrameLocks noChangeAspect="1"/>
              </p:cNvGraphicFramePr>
              <p:nvPr/>
            </p:nvGraphicFramePr>
            <p:xfrm>
              <a:off x="5786446" y="3357562"/>
              <a:ext cx="1255712" cy="358775"/>
            </p:xfrm>
            <a:graphic>
              <a:graphicData uri="http://schemas.openxmlformats.org/presentationml/2006/ole">
                <p:oleObj spid="_x0000_s27650" name="Equation" r:id="rId3" imgW="583920" imgH="164880" progId="Equation.3">
                  <p:embed/>
                </p:oleObj>
              </a:graphicData>
            </a:graphic>
          </p:graphicFrame>
        </p:grpSp>
        <p:graphicFrame>
          <p:nvGraphicFramePr>
            <p:cNvPr id="24588" name="Object 12"/>
            <p:cNvGraphicFramePr>
              <a:graphicFrameLocks noChangeAspect="1"/>
            </p:cNvGraphicFramePr>
            <p:nvPr/>
          </p:nvGraphicFramePr>
          <p:xfrm>
            <a:off x="7715272" y="2428868"/>
            <a:ext cx="327025" cy="357188"/>
          </p:xfrm>
          <a:graphic>
            <a:graphicData uri="http://schemas.openxmlformats.org/presentationml/2006/ole">
              <p:oleObj spid="_x0000_s27658" name="Equation" r:id="rId4" imgW="152280" imgH="164880" progId="Equation.3">
                <p:embed/>
              </p:oleObj>
            </a:graphicData>
          </a:graphic>
        </p:graphicFrame>
        <p:graphicFrame>
          <p:nvGraphicFramePr>
            <p:cNvPr id="27662" name="Object 14"/>
            <p:cNvGraphicFramePr>
              <a:graphicFrameLocks noChangeAspect="1"/>
            </p:cNvGraphicFramePr>
            <p:nvPr/>
          </p:nvGraphicFramePr>
          <p:xfrm>
            <a:off x="6500826" y="1714488"/>
            <a:ext cx="792163" cy="439737"/>
          </p:xfrm>
          <a:graphic>
            <a:graphicData uri="http://schemas.openxmlformats.org/presentationml/2006/ole">
              <p:oleObj spid="_x0000_s27662" name="Equation" r:id="rId5" imgW="368280" imgH="203040" progId="Equation.3">
                <p:embed/>
              </p:oleObj>
            </a:graphicData>
          </a:graphic>
        </p:graphicFrame>
      </p:grpSp>
      <p:grpSp>
        <p:nvGrpSpPr>
          <p:cNvPr id="30" name="Group 29"/>
          <p:cNvGrpSpPr/>
          <p:nvPr/>
        </p:nvGrpSpPr>
        <p:grpSpPr>
          <a:xfrm>
            <a:off x="500034" y="3357562"/>
            <a:ext cx="8001056" cy="2800767"/>
            <a:chOff x="428596" y="3714752"/>
            <a:chExt cx="8001056" cy="2800767"/>
          </a:xfrm>
        </p:grpSpPr>
        <p:grpSp>
          <p:nvGrpSpPr>
            <p:cNvPr id="23" name="Group 9"/>
            <p:cNvGrpSpPr/>
            <p:nvPr/>
          </p:nvGrpSpPr>
          <p:grpSpPr>
            <a:xfrm>
              <a:off x="428596" y="3714752"/>
              <a:ext cx="8001056" cy="2800767"/>
              <a:chOff x="857224" y="1785926"/>
              <a:chExt cx="8001056" cy="2800767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857224" y="1785926"/>
                <a:ext cx="8001056" cy="280076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/>
                  <a:t>تعريف6-13:</a:t>
                </a:r>
              </a:p>
              <a:p>
                <a:endParaRPr lang="ar-SA" sz="2800" b="1" dirty="0" smtClean="0"/>
              </a:p>
              <a:p>
                <a:r>
                  <a:rPr lang="ar-SA" sz="2400" dirty="0" smtClean="0"/>
                  <a:t>إذا كان          </a:t>
                </a:r>
                <a:r>
                  <a:rPr lang="ar-SA" sz="2400" b="1" dirty="0" smtClean="0"/>
                  <a:t> تمثيلين </a:t>
                </a:r>
                <a:r>
                  <a:rPr lang="ar-SA" sz="2400" dirty="0" smtClean="0"/>
                  <a:t>من درجة       للزمرة      فإنهما يسميان </a:t>
                </a:r>
                <a:r>
                  <a:rPr lang="ar-SA" sz="2400" b="1" dirty="0" smtClean="0"/>
                  <a:t>متكافئتان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إذا وجدت مصفوفة مربعة غيرشاذة     تحقق أن </a:t>
                </a:r>
              </a:p>
              <a:p>
                <a:endParaRPr lang="ar-SA" sz="2400" dirty="0" smtClean="0"/>
              </a:p>
              <a:p>
                <a:endParaRPr lang="ar-SA" sz="2400" dirty="0" smtClean="0"/>
              </a:p>
            </p:txBody>
          </p:sp>
          <p:graphicFrame>
            <p:nvGraphicFramePr>
              <p:cNvPr id="25" name="Object 2"/>
              <p:cNvGraphicFramePr>
                <a:graphicFrameLocks noChangeAspect="1"/>
              </p:cNvGraphicFramePr>
              <p:nvPr/>
            </p:nvGraphicFramePr>
            <p:xfrm>
              <a:off x="7358082" y="2643182"/>
              <a:ext cx="709613" cy="469900"/>
            </p:xfrm>
            <a:graphic>
              <a:graphicData uri="http://schemas.openxmlformats.org/presentationml/2006/ole">
                <p:oleObj spid="_x0000_s27664" name="Equation" r:id="rId6" imgW="330120" imgH="215640" progId="Equation.3">
                  <p:embed/>
                </p:oleObj>
              </a:graphicData>
            </a:graphic>
          </p:graphicFrame>
          <p:graphicFrame>
            <p:nvGraphicFramePr>
              <p:cNvPr id="26" name="Object 3"/>
              <p:cNvGraphicFramePr>
                <a:graphicFrameLocks noChangeAspect="1"/>
              </p:cNvGraphicFramePr>
              <p:nvPr/>
            </p:nvGraphicFramePr>
            <p:xfrm>
              <a:off x="5056191" y="2689212"/>
              <a:ext cx="376237" cy="336550"/>
            </p:xfrm>
            <a:graphic>
              <a:graphicData uri="http://schemas.openxmlformats.org/presentationml/2006/ole">
                <p:oleObj spid="_x0000_s27665" name="Equation" r:id="rId7" imgW="126720" imgH="139680" progId="Equation.3">
                  <p:embed/>
                </p:oleObj>
              </a:graphicData>
            </a:graphic>
          </p:graphicFrame>
          <p:graphicFrame>
            <p:nvGraphicFramePr>
              <p:cNvPr id="27" name="Object 5"/>
              <p:cNvGraphicFramePr>
                <a:graphicFrameLocks noChangeAspect="1"/>
              </p:cNvGraphicFramePr>
              <p:nvPr/>
            </p:nvGraphicFramePr>
            <p:xfrm>
              <a:off x="3857620" y="2643182"/>
              <a:ext cx="488950" cy="428625"/>
            </p:xfrm>
            <a:graphic>
              <a:graphicData uri="http://schemas.openxmlformats.org/presentationml/2006/ole">
                <p:oleObj spid="_x0000_s27666" name="Equation" r:id="rId8" imgW="164880" imgH="177480" progId="Equation.3">
                  <p:embed/>
                </p:oleObj>
              </a:graphicData>
            </a:graphic>
          </p:graphicFrame>
        </p:grpSp>
        <p:graphicFrame>
          <p:nvGraphicFramePr>
            <p:cNvPr id="27667" name="Object 19"/>
            <p:cNvGraphicFramePr>
              <a:graphicFrameLocks noChangeAspect="1"/>
            </p:cNvGraphicFramePr>
            <p:nvPr/>
          </p:nvGraphicFramePr>
          <p:xfrm>
            <a:off x="4572000" y="5286388"/>
            <a:ext cx="327025" cy="357188"/>
          </p:xfrm>
          <a:graphic>
            <a:graphicData uri="http://schemas.openxmlformats.org/presentationml/2006/ole">
              <p:oleObj spid="_x0000_s27667" name="Equation" r:id="rId9" imgW="152280" imgH="164880" progId="Equation.3">
                <p:embed/>
              </p:oleObj>
            </a:graphicData>
          </a:graphic>
        </p:graphicFrame>
      </p:grpSp>
      <p:graphicFrame>
        <p:nvGraphicFramePr>
          <p:cNvPr id="28" name="Object 2"/>
          <p:cNvGraphicFramePr>
            <a:graphicFrameLocks noChangeAspect="1"/>
          </p:cNvGraphicFramePr>
          <p:nvPr/>
        </p:nvGraphicFramePr>
        <p:xfrm>
          <a:off x="1571604" y="5500702"/>
          <a:ext cx="3494088" cy="469900"/>
        </p:xfrm>
        <a:graphic>
          <a:graphicData uri="http://schemas.openxmlformats.org/presentationml/2006/ole">
            <p:oleObj spid="_x0000_s27668" name="Equation" r:id="rId10" imgW="162540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00364" y="571480"/>
            <a:ext cx="34290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6-14تحليل تمثيلات الزمر </a:t>
            </a:r>
            <a:endParaRPr lang="ar-SA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1142976" y="1142984"/>
            <a:ext cx="68694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Decomposition of group representation </a:t>
            </a:r>
            <a:endParaRPr lang="ar-SA" sz="2800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571472" y="2071678"/>
            <a:ext cx="8001056" cy="2800767"/>
            <a:chOff x="428596" y="357166"/>
            <a:chExt cx="8001056" cy="2800767"/>
          </a:xfrm>
        </p:grpSpPr>
        <p:grpSp>
          <p:nvGrpSpPr>
            <p:cNvPr id="11" name="Group 9"/>
            <p:cNvGrpSpPr/>
            <p:nvPr/>
          </p:nvGrpSpPr>
          <p:grpSpPr>
            <a:xfrm>
              <a:off x="428596" y="357166"/>
              <a:ext cx="8001056" cy="2800767"/>
              <a:chOff x="857224" y="1785926"/>
              <a:chExt cx="8001056" cy="2800767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857224" y="1785926"/>
                <a:ext cx="8001056" cy="280076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/>
                  <a:t>تعريف6-15:</a:t>
                </a:r>
              </a:p>
              <a:p>
                <a:endParaRPr lang="ar-SA" sz="2800" b="1" dirty="0" smtClean="0"/>
              </a:p>
              <a:p>
                <a:r>
                  <a:rPr lang="ar-SA" sz="2400" dirty="0" smtClean="0"/>
                  <a:t>إذا كان كلاً من          تمثيل للزمرة      فإن التمثيل     للزمرة       حيث</a:t>
                </a:r>
              </a:p>
              <a:p>
                <a:endParaRPr lang="ar-SA" sz="2400" dirty="0" smtClean="0"/>
              </a:p>
              <a:p>
                <a:endParaRPr lang="ar-SA" sz="2400" dirty="0" smtClean="0"/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يسمى </a:t>
                </a:r>
                <a:r>
                  <a:rPr lang="ar-SA" sz="2400" b="1" dirty="0" smtClean="0"/>
                  <a:t>الجمع المباشر للتمثيلين           </a:t>
                </a:r>
                <a:r>
                  <a:rPr lang="ar-SA" sz="2400" dirty="0" smtClean="0"/>
                  <a:t>ونكتب</a:t>
                </a:r>
                <a:endParaRPr lang="ar-SA" sz="2400" dirty="0"/>
              </a:p>
            </p:txBody>
          </p:sp>
          <p:graphicFrame>
            <p:nvGraphicFramePr>
              <p:cNvPr id="17" name="Object 2"/>
              <p:cNvGraphicFramePr>
                <a:graphicFrameLocks noChangeAspect="1"/>
              </p:cNvGraphicFramePr>
              <p:nvPr/>
            </p:nvGraphicFramePr>
            <p:xfrm>
              <a:off x="6572264" y="2643182"/>
              <a:ext cx="709613" cy="469900"/>
            </p:xfrm>
            <a:graphic>
              <a:graphicData uri="http://schemas.openxmlformats.org/presentationml/2006/ole">
                <p:oleObj spid="_x0000_s30724" name="Equation" r:id="rId3" imgW="330120" imgH="215640" progId="Equation.3">
                  <p:embed/>
                </p:oleObj>
              </a:graphicData>
            </a:graphic>
          </p:graphicFrame>
          <p:graphicFrame>
            <p:nvGraphicFramePr>
              <p:cNvPr id="18" name="Object 3"/>
              <p:cNvGraphicFramePr>
                <a:graphicFrameLocks noChangeAspect="1"/>
              </p:cNvGraphicFramePr>
              <p:nvPr/>
            </p:nvGraphicFramePr>
            <p:xfrm>
              <a:off x="4857752" y="2643182"/>
              <a:ext cx="488950" cy="428625"/>
            </p:xfrm>
            <a:graphic>
              <a:graphicData uri="http://schemas.openxmlformats.org/presentationml/2006/ole">
                <p:oleObj spid="_x0000_s30725" name="Equation" r:id="rId4" imgW="164880" imgH="177480" progId="Equation.3">
                  <p:embed/>
                </p:oleObj>
              </a:graphicData>
            </a:graphic>
          </p:graphicFrame>
          <p:graphicFrame>
            <p:nvGraphicFramePr>
              <p:cNvPr id="19" name="Object 5"/>
              <p:cNvGraphicFramePr>
                <a:graphicFrameLocks noChangeAspect="1"/>
              </p:cNvGraphicFramePr>
              <p:nvPr/>
            </p:nvGraphicFramePr>
            <p:xfrm>
              <a:off x="2285984" y="2643182"/>
              <a:ext cx="488950" cy="428625"/>
            </p:xfrm>
            <a:graphic>
              <a:graphicData uri="http://schemas.openxmlformats.org/presentationml/2006/ole">
                <p:oleObj spid="_x0000_s30726" name="Equation" r:id="rId5" imgW="164880" imgH="177480" progId="Equation.3">
                  <p:embed/>
                </p:oleObj>
              </a:graphicData>
            </a:graphic>
          </p:graphicFrame>
        </p:grpSp>
        <p:graphicFrame>
          <p:nvGraphicFramePr>
            <p:cNvPr id="12" name="Object 6"/>
            <p:cNvGraphicFramePr>
              <a:graphicFrameLocks noChangeAspect="1"/>
            </p:cNvGraphicFramePr>
            <p:nvPr/>
          </p:nvGraphicFramePr>
          <p:xfrm>
            <a:off x="3286116" y="1928802"/>
            <a:ext cx="3873500" cy="468312"/>
          </p:xfrm>
          <a:graphic>
            <a:graphicData uri="http://schemas.openxmlformats.org/presentationml/2006/ole">
              <p:oleObj spid="_x0000_s30727" name="Equation" r:id="rId6" imgW="1803240" imgH="215640" progId="Equation.3">
                <p:embed/>
              </p:oleObj>
            </a:graphicData>
          </a:graphic>
        </p:graphicFrame>
        <p:graphicFrame>
          <p:nvGraphicFramePr>
            <p:cNvPr id="13" name="Object 4"/>
            <p:cNvGraphicFramePr>
              <a:graphicFrameLocks noChangeAspect="1"/>
            </p:cNvGraphicFramePr>
            <p:nvPr/>
          </p:nvGraphicFramePr>
          <p:xfrm>
            <a:off x="3000364" y="1214422"/>
            <a:ext cx="300038" cy="358775"/>
          </p:xfrm>
          <a:graphic>
            <a:graphicData uri="http://schemas.openxmlformats.org/presentationml/2006/ole">
              <p:oleObj spid="_x0000_s30728" name="Equation" r:id="rId7" imgW="139680" imgH="164880" progId="Equation.3">
                <p:embed/>
              </p:oleObj>
            </a:graphicData>
          </a:graphic>
        </p:graphicFrame>
        <p:graphicFrame>
          <p:nvGraphicFramePr>
            <p:cNvPr id="14" name="Object 2"/>
            <p:cNvGraphicFramePr>
              <a:graphicFrameLocks noChangeAspect="1"/>
            </p:cNvGraphicFramePr>
            <p:nvPr/>
          </p:nvGraphicFramePr>
          <p:xfrm>
            <a:off x="4572000" y="2643182"/>
            <a:ext cx="709613" cy="469900"/>
          </p:xfrm>
          <a:graphic>
            <a:graphicData uri="http://schemas.openxmlformats.org/presentationml/2006/ole">
              <p:oleObj spid="_x0000_s30729" name="Equation" r:id="rId8" imgW="330120" imgH="215640" progId="Equation.3">
                <p:embed/>
              </p:oleObj>
            </a:graphicData>
          </a:graphic>
        </p:graphicFrame>
        <p:graphicFrame>
          <p:nvGraphicFramePr>
            <p:cNvPr id="15" name="Object 11"/>
            <p:cNvGraphicFramePr>
              <a:graphicFrameLocks noChangeAspect="1"/>
            </p:cNvGraphicFramePr>
            <p:nvPr/>
          </p:nvGraphicFramePr>
          <p:xfrm>
            <a:off x="2071670" y="2643182"/>
            <a:ext cx="1663700" cy="468312"/>
          </p:xfrm>
          <a:graphic>
            <a:graphicData uri="http://schemas.openxmlformats.org/presentationml/2006/ole">
              <p:oleObj spid="_x0000_s30730" name="Equation" r:id="rId9" imgW="774360" imgH="215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500034" y="714356"/>
            <a:ext cx="8001056" cy="2431435"/>
            <a:chOff x="571472" y="3429000"/>
            <a:chExt cx="8001056" cy="2431435"/>
          </a:xfrm>
        </p:grpSpPr>
        <p:grpSp>
          <p:nvGrpSpPr>
            <p:cNvPr id="13" name="Group 9"/>
            <p:cNvGrpSpPr/>
            <p:nvPr/>
          </p:nvGrpSpPr>
          <p:grpSpPr>
            <a:xfrm>
              <a:off x="571472" y="3429000"/>
              <a:ext cx="8001056" cy="2431435"/>
              <a:chOff x="857224" y="1785926"/>
              <a:chExt cx="8001056" cy="2431435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857224" y="1785926"/>
                <a:ext cx="8001056" cy="243143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/>
                  <a:t>تعريف6-16:</a:t>
                </a:r>
              </a:p>
              <a:p>
                <a:endParaRPr lang="ar-SA" sz="2800" b="1" dirty="0" smtClean="0"/>
              </a:p>
              <a:p>
                <a:r>
                  <a:rPr lang="ar-SA" sz="2400" dirty="0" smtClean="0"/>
                  <a:t>التمثيل     للزمرة      يسمى </a:t>
                </a:r>
                <a:r>
                  <a:rPr lang="ar-SA" sz="2400" b="1" dirty="0" smtClean="0"/>
                  <a:t>قابل للتحليل </a:t>
                </a:r>
                <a:r>
                  <a:rPr lang="en-US" sz="2400" b="1" dirty="0" smtClean="0"/>
                  <a:t> </a:t>
                </a:r>
                <a:r>
                  <a:rPr lang="en-US" sz="2400" dirty="0" smtClean="0"/>
                  <a:t>(Decomposable)</a:t>
                </a:r>
                <a:r>
                  <a:rPr lang="ar-SA" sz="2400" dirty="0" smtClean="0"/>
                  <a:t>إذا وجد تمثيلين</a:t>
                </a:r>
              </a:p>
              <a:p>
                <a:r>
                  <a:rPr lang="ar-SA" sz="2400" dirty="0" smtClean="0"/>
                  <a:t> </a:t>
                </a:r>
              </a:p>
              <a:p>
                <a:r>
                  <a:rPr lang="ar-SA" sz="2400" dirty="0" smtClean="0"/>
                  <a:t>         للزمرة      بحيث أن       تكافيء</a:t>
                </a:r>
              </a:p>
              <a:p>
                <a:endParaRPr lang="ar-SA" sz="2400" dirty="0" smtClean="0"/>
              </a:p>
            </p:txBody>
          </p:sp>
          <p:graphicFrame>
            <p:nvGraphicFramePr>
              <p:cNvPr id="19" name="Object 3"/>
              <p:cNvGraphicFramePr>
                <a:graphicFrameLocks noChangeAspect="1"/>
              </p:cNvGraphicFramePr>
              <p:nvPr/>
            </p:nvGraphicFramePr>
            <p:xfrm>
              <a:off x="6643702" y="2643182"/>
              <a:ext cx="488950" cy="428625"/>
            </p:xfrm>
            <a:graphic>
              <a:graphicData uri="http://schemas.openxmlformats.org/presentationml/2006/ole">
                <p:oleObj spid="_x0000_s28682" name="Equation" r:id="rId3" imgW="164880" imgH="177480" progId="Equation.3">
                  <p:embed/>
                </p:oleObj>
              </a:graphicData>
            </a:graphic>
          </p:graphicFrame>
        </p:grpSp>
        <p:graphicFrame>
          <p:nvGraphicFramePr>
            <p:cNvPr id="28684" name="Object 12"/>
            <p:cNvGraphicFramePr>
              <a:graphicFrameLocks noChangeAspect="1"/>
            </p:cNvGraphicFramePr>
            <p:nvPr/>
          </p:nvGraphicFramePr>
          <p:xfrm>
            <a:off x="7500958" y="4286256"/>
            <a:ext cx="300038" cy="358775"/>
          </p:xfrm>
          <a:graphic>
            <a:graphicData uri="http://schemas.openxmlformats.org/presentationml/2006/ole">
              <p:oleObj spid="_x0000_s28684" name="Equation" r:id="rId4" imgW="139680" imgH="164880" progId="Equation.3">
                <p:embed/>
              </p:oleObj>
            </a:graphicData>
          </a:graphic>
        </p:graphicFrame>
        <p:graphicFrame>
          <p:nvGraphicFramePr>
            <p:cNvPr id="21" name="Object 2"/>
            <p:cNvGraphicFramePr>
              <a:graphicFrameLocks noChangeAspect="1"/>
            </p:cNvGraphicFramePr>
            <p:nvPr/>
          </p:nvGraphicFramePr>
          <p:xfrm>
            <a:off x="7786710" y="5000636"/>
            <a:ext cx="709613" cy="469900"/>
          </p:xfrm>
          <a:graphic>
            <a:graphicData uri="http://schemas.openxmlformats.org/presentationml/2006/ole">
              <p:oleObj spid="_x0000_s28685" name="Equation" r:id="rId5" imgW="330120" imgH="215640" progId="Equation.3">
                <p:embed/>
              </p:oleObj>
            </a:graphicData>
          </a:graphic>
        </p:graphicFrame>
        <p:graphicFrame>
          <p:nvGraphicFramePr>
            <p:cNvPr id="22" name="Object 3"/>
            <p:cNvGraphicFramePr>
              <a:graphicFrameLocks noChangeAspect="1"/>
            </p:cNvGraphicFramePr>
            <p:nvPr/>
          </p:nvGraphicFramePr>
          <p:xfrm>
            <a:off x="6572264" y="5000636"/>
            <a:ext cx="488950" cy="419104"/>
          </p:xfrm>
          <a:graphic>
            <a:graphicData uri="http://schemas.openxmlformats.org/presentationml/2006/ole">
              <p:oleObj spid="_x0000_s28686" name="Equation" r:id="rId6" imgW="164880" imgH="177480" progId="Equation.3">
                <p:embed/>
              </p:oleObj>
            </a:graphicData>
          </a:graphic>
        </p:graphicFrame>
        <p:graphicFrame>
          <p:nvGraphicFramePr>
            <p:cNvPr id="28687" name="Object 15"/>
            <p:cNvGraphicFramePr>
              <a:graphicFrameLocks noChangeAspect="1"/>
            </p:cNvGraphicFramePr>
            <p:nvPr/>
          </p:nvGraphicFramePr>
          <p:xfrm>
            <a:off x="5286380" y="5072074"/>
            <a:ext cx="300037" cy="358775"/>
          </p:xfrm>
          <a:graphic>
            <a:graphicData uri="http://schemas.openxmlformats.org/presentationml/2006/ole">
              <p:oleObj spid="_x0000_s28687" name="Equation" r:id="rId7" imgW="139680" imgH="164880" progId="Equation.3">
                <p:embed/>
              </p:oleObj>
            </a:graphicData>
          </a:graphic>
        </p:graphicFrame>
        <p:graphicFrame>
          <p:nvGraphicFramePr>
            <p:cNvPr id="28688" name="Object 16"/>
            <p:cNvGraphicFramePr>
              <a:graphicFrameLocks noChangeAspect="1"/>
            </p:cNvGraphicFramePr>
            <p:nvPr/>
          </p:nvGraphicFramePr>
          <p:xfrm>
            <a:off x="3286116" y="5000636"/>
            <a:ext cx="1146175" cy="468313"/>
          </p:xfrm>
          <a:graphic>
            <a:graphicData uri="http://schemas.openxmlformats.org/presentationml/2006/ole">
              <p:oleObj spid="_x0000_s28688" name="Equation" r:id="rId8" imgW="533160" imgH="215640" progId="Equation.3">
                <p:embed/>
              </p:oleObj>
            </a:graphicData>
          </a:graphic>
        </p:graphicFrame>
      </p:grpSp>
      <p:grpSp>
        <p:nvGrpSpPr>
          <p:cNvPr id="24" name="Group 23"/>
          <p:cNvGrpSpPr/>
          <p:nvPr/>
        </p:nvGrpSpPr>
        <p:grpSpPr>
          <a:xfrm>
            <a:off x="357158" y="3500438"/>
            <a:ext cx="8215370" cy="2431435"/>
            <a:chOff x="359055" y="3429000"/>
            <a:chExt cx="8213473" cy="2431435"/>
          </a:xfrm>
        </p:grpSpPr>
        <p:grpSp>
          <p:nvGrpSpPr>
            <p:cNvPr id="25" name="Group 9"/>
            <p:cNvGrpSpPr/>
            <p:nvPr/>
          </p:nvGrpSpPr>
          <p:grpSpPr>
            <a:xfrm>
              <a:off x="359055" y="3429000"/>
              <a:ext cx="8213473" cy="2431435"/>
              <a:chOff x="644807" y="1785926"/>
              <a:chExt cx="8213473" cy="2431435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644807" y="1785926"/>
                <a:ext cx="8213473" cy="243143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/>
                  <a:t>تعريف6-17:</a:t>
                </a:r>
              </a:p>
              <a:p>
                <a:endParaRPr lang="ar-SA" sz="2800" b="1" dirty="0" smtClean="0"/>
              </a:p>
              <a:p>
                <a:r>
                  <a:rPr lang="ar-SA" sz="2400" dirty="0" smtClean="0"/>
                  <a:t>التمثيل     للزمرة      </a:t>
                </a:r>
                <a:r>
                  <a:rPr lang="ar-SA" sz="2400" b="1" dirty="0" smtClean="0"/>
                  <a:t>غير قابل للتحليل</a:t>
                </a:r>
                <a:r>
                  <a:rPr lang="en-US" sz="2400" b="1" dirty="0" smtClean="0"/>
                  <a:t> </a:t>
                </a:r>
                <a:r>
                  <a:rPr lang="en-US" sz="2400" dirty="0" smtClean="0"/>
                  <a:t>(indecomposable)</a:t>
                </a:r>
                <a:r>
                  <a:rPr lang="ar-SA" sz="2400" dirty="0" smtClean="0"/>
                  <a:t>إذا لم يوجد تمثيلين</a:t>
                </a:r>
              </a:p>
              <a:p>
                <a:r>
                  <a:rPr lang="ar-SA" sz="2400" dirty="0" smtClean="0"/>
                  <a:t> </a:t>
                </a:r>
              </a:p>
              <a:p>
                <a:r>
                  <a:rPr lang="ar-SA" sz="2400" dirty="0" smtClean="0"/>
                  <a:t>         للزمرة      بحيث أن       تكافيء</a:t>
                </a:r>
              </a:p>
              <a:p>
                <a:endParaRPr lang="ar-SA" sz="2400" dirty="0" smtClean="0"/>
              </a:p>
            </p:txBody>
          </p:sp>
          <p:graphicFrame>
            <p:nvGraphicFramePr>
              <p:cNvPr id="32" name="Object 3"/>
              <p:cNvGraphicFramePr>
                <a:graphicFrameLocks noChangeAspect="1"/>
              </p:cNvGraphicFramePr>
              <p:nvPr/>
            </p:nvGraphicFramePr>
            <p:xfrm>
              <a:off x="6643702" y="2643182"/>
              <a:ext cx="488950" cy="428625"/>
            </p:xfrm>
            <a:graphic>
              <a:graphicData uri="http://schemas.openxmlformats.org/presentationml/2006/ole">
                <p:oleObj spid="_x0000_s28689" name="Equation" r:id="rId9" imgW="164880" imgH="177480" progId="Equation.3">
                  <p:embed/>
                </p:oleObj>
              </a:graphicData>
            </a:graphic>
          </p:graphicFrame>
        </p:grpSp>
        <p:graphicFrame>
          <p:nvGraphicFramePr>
            <p:cNvPr id="26" name="Object 12"/>
            <p:cNvGraphicFramePr>
              <a:graphicFrameLocks noChangeAspect="1"/>
            </p:cNvGraphicFramePr>
            <p:nvPr/>
          </p:nvGraphicFramePr>
          <p:xfrm>
            <a:off x="7500958" y="4286256"/>
            <a:ext cx="300038" cy="358775"/>
          </p:xfrm>
          <a:graphic>
            <a:graphicData uri="http://schemas.openxmlformats.org/presentationml/2006/ole">
              <p:oleObj spid="_x0000_s28690" name="Equation" r:id="rId10" imgW="139680" imgH="164880" progId="Equation.3">
                <p:embed/>
              </p:oleObj>
            </a:graphicData>
          </a:graphic>
        </p:graphicFrame>
        <p:graphicFrame>
          <p:nvGraphicFramePr>
            <p:cNvPr id="27" name="Object 2"/>
            <p:cNvGraphicFramePr>
              <a:graphicFrameLocks noChangeAspect="1"/>
            </p:cNvGraphicFramePr>
            <p:nvPr/>
          </p:nvGraphicFramePr>
          <p:xfrm>
            <a:off x="7786710" y="5000636"/>
            <a:ext cx="709613" cy="469900"/>
          </p:xfrm>
          <a:graphic>
            <a:graphicData uri="http://schemas.openxmlformats.org/presentationml/2006/ole">
              <p:oleObj spid="_x0000_s28691" name="Equation" r:id="rId11" imgW="330120" imgH="215640" progId="Equation.3">
                <p:embed/>
              </p:oleObj>
            </a:graphicData>
          </a:graphic>
        </p:graphicFrame>
        <p:graphicFrame>
          <p:nvGraphicFramePr>
            <p:cNvPr id="28" name="Object 3"/>
            <p:cNvGraphicFramePr>
              <a:graphicFrameLocks noChangeAspect="1"/>
            </p:cNvGraphicFramePr>
            <p:nvPr/>
          </p:nvGraphicFramePr>
          <p:xfrm>
            <a:off x="6572264" y="5000636"/>
            <a:ext cx="488950" cy="419104"/>
          </p:xfrm>
          <a:graphic>
            <a:graphicData uri="http://schemas.openxmlformats.org/presentationml/2006/ole">
              <p:oleObj spid="_x0000_s28692" name="Equation" r:id="rId12" imgW="164880" imgH="177480" progId="Equation.3">
                <p:embed/>
              </p:oleObj>
            </a:graphicData>
          </a:graphic>
        </p:graphicFrame>
        <p:graphicFrame>
          <p:nvGraphicFramePr>
            <p:cNvPr id="29" name="Object 15"/>
            <p:cNvGraphicFramePr>
              <a:graphicFrameLocks noChangeAspect="1"/>
            </p:cNvGraphicFramePr>
            <p:nvPr/>
          </p:nvGraphicFramePr>
          <p:xfrm>
            <a:off x="5286380" y="5072074"/>
            <a:ext cx="300037" cy="358775"/>
          </p:xfrm>
          <a:graphic>
            <a:graphicData uri="http://schemas.openxmlformats.org/presentationml/2006/ole">
              <p:oleObj spid="_x0000_s28693" name="Equation" r:id="rId13" imgW="139680" imgH="164880" progId="Equation.3">
                <p:embed/>
              </p:oleObj>
            </a:graphicData>
          </a:graphic>
        </p:graphicFrame>
        <p:graphicFrame>
          <p:nvGraphicFramePr>
            <p:cNvPr id="30" name="Object 16"/>
            <p:cNvGraphicFramePr>
              <a:graphicFrameLocks noChangeAspect="1"/>
            </p:cNvGraphicFramePr>
            <p:nvPr/>
          </p:nvGraphicFramePr>
          <p:xfrm>
            <a:off x="3286116" y="5000636"/>
            <a:ext cx="1146175" cy="468313"/>
          </p:xfrm>
          <a:graphic>
            <a:graphicData uri="http://schemas.openxmlformats.org/presentationml/2006/ole">
              <p:oleObj spid="_x0000_s28694" name="Equation" r:id="rId14" imgW="533160" imgH="215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357290" y="2143116"/>
            <a:ext cx="6786610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6-18التمثيلات ذو البعد الواحد للزمر الابدالية</a:t>
            </a:r>
          </a:p>
          <a:p>
            <a:pPr algn="ctr"/>
            <a:r>
              <a:rPr lang="en-US" sz="2800" dirty="0" smtClean="0"/>
              <a:t>One dimensional representation of  </a:t>
            </a:r>
            <a:r>
              <a:rPr lang="en-US" sz="2800" dirty="0" err="1" smtClean="0"/>
              <a:t>abelian</a:t>
            </a:r>
            <a:r>
              <a:rPr lang="en-US" sz="2800" dirty="0" smtClean="0"/>
              <a:t> group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85720" y="928670"/>
            <a:ext cx="8286808" cy="4585871"/>
            <a:chOff x="285720" y="714356"/>
            <a:chExt cx="8286808" cy="4585871"/>
          </a:xfrm>
        </p:grpSpPr>
        <p:grpSp>
          <p:nvGrpSpPr>
            <p:cNvPr id="2" name="Group 2"/>
            <p:cNvGrpSpPr/>
            <p:nvPr/>
          </p:nvGrpSpPr>
          <p:grpSpPr>
            <a:xfrm>
              <a:off x="285720" y="714356"/>
              <a:ext cx="8286808" cy="4585871"/>
              <a:chOff x="359055" y="3429000"/>
              <a:chExt cx="8213473" cy="4585871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59055" y="3429000"/>
                <a:ext cx="8213473" cy="458587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endParaRPr lang="ar-SA" sz="2800" b="1" dirty="0" smtClean="0"/>
              </a:p>
              <a:p>
                <a:r>
                  <a:rPr lang="ar-SA" sz="2400" dirty="0" smtClean="0"/>
                  <a:t>إذا كان العدد المركب     هو الجذرالنوني للواحد الصحيح أي أن             ،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             لكل                . نفرض أن                         فإنه يمكن تعريف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تمثيل     للزمرة      حيث                         وذلك لأن </a:t>
                </a:r>
              </a:p>
              <a:p>
                <a:endParaRPr lang="ar-SA" sz="2400" dirty="0" smtClean="0"/>
              </a:p>
              <a:p>
                <a:endParaRPr lang="ar-SA" sz="2400" dirty="0" smtClean="0"/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كذلك إذا كان               فإنه يمكن تعريف تمثيل      للزمرة     بحيث </a:t>
                </a:r>
              </a:p>
              <a:p>
                <a:r>
                  <a:rPr lang="ar-SA" sz="2400" dirty="0" smtClean="0"/>
                  <a:t>  </a:t>
                </a:r>
              </a:p>
              <a:p>
                <a:endParaRPr lang="ar-SA" sz="2400" dirty="0" smtClean="0"/>
              </a:p>
            </p:txBody>
          </p:sp>
          <p:graphicFrame>
            <p:nvGraphicFramePr>
              <p:cNvPr id="6" name="Object 12"/>
              <p:cNvGraphicFramePr>
                <a:graphicFrameLocks noChangeAspect="1"/>
              </p:cNvGraphicFramePr>
              <p:nvPr/>
            </p:nvGraphicFramePr>
            <p:xfrm>
              <a:off x="6094325" y="3929066"/>
              <a:ext cx="327278" cy="303212"/>
            </p:xfrm>
            <a:graphic>
              <a:graphicData uri="http://schemas.openxmlformats.org/presentationml/2006/ole">
                <p:oleObj spid="_x0000_s31746" name="Equation" r:id="rId3" imgW="152280" imgH="139680" progId="Equation.3">
                  <p:embed/>
                </p:oleObj>
              </a:graphicData>
            </a:graphic>
          </p:graphicFrame>
        </p:grpSp>
        <p:graphicFrame>
          <p:nvGraphicFramePr>
            <p:cNvPr id="16" name="Object 12"/>
            <p:cNvGraphicFramePr>
              <a:graphicFrameLocks noChangeAspect="1"/>
            </p:cNvGraphicFramePr>
            <p:nvPr/>
          </p:nvGraphicFramePr>
          <p:xfrm>
            <a:off x="1357290" y="1142984"/>
            <a:ext cx="908050" cy="441325"/>
          </p:xfrm>
          <a:graphic>
            <a:graphicData uri="http://schemas.openxmlformats.org/presentationml/2006/ole">
              <p:oleObj spid="_x0000_s31747" name="Equation" r:id="rId4" imgW="419040" imgH="203040" progId="Equation.3">
                <p:embed/>
              </p:oleObj>
            </a:graphicData>
          </a:graphic>
        </p:graphicFrame>
        <p:graphicFrame>
          <p:nvGraphicFramePr>
            <p:cNvPr id="31753" name="Object 9"/>
            <p:cNvGraphicFramePr>
              <a:graphicFrameLocks noChangeAspect="1"/>
            </p:cNvGraphicFramePr>
            <p:nvPr/>
          </p:nvGraphicFramePr>
          <p:xfrm>
            <a:off x="7429520" y="1857364"/>
            <a:ext cx="963613" cy="441325"/>
          </p:xfrm>
          <a:graphic>
            <a:graphicData uri="http://schemas.openxmlformats.org/presentationml/2006/ole">
              <p:oleObj spid="_x0000_s31748" name="Equation" r:id="rId5" imgW="444240" imgH="203040" progId="Equation.3">
                <p:embed/>
              </p:oleObj>
            </a:graphicData>
          </a:graphic>
        </p:graphicFrame>
        <p:graphicFrame>
          <p:nvGraphicFramePr>
            <p:cNvPr id="31754" name="Object 10"/>
            <p:cNvGraphicFramePr>
              <a:graphicFrameLocks noChangeAspect="1"/>
            </p:cNvGraphicFramePr>
            <p:nvPr/>
          </p:nvGraphicFramePr>
          <p:xfrm>
            <a:off x="5715008" y="1857364"/>
            <a:ext cx="1265238" cy="385762"/>
          </p:xfrm>
          <a:graphic>
            <a:graphicData uri="http://schemas.openxmlformats.org/presentationml/2006/ole">
              <p:oleObj spid="_x0000_s31749" name="Equation" r:id="rId6" imgW="583920" imgH="177480" progId="Equation.3">
                <p:embed/>
              </p:oleObj>
            </a:graphicData>
          </a:graphic>
        </p:graphicFrame>
        <p:graphicFrame>
          <p:nvGraphicFramePr>
            <p:cNvPr id="31755" name="Object 11"/>
            <p:cNvGraphicFramePr>
              <a:graphicFrameLocks noChangeAspect="1"/>
            </p:cNvGraphicFramePr>
            <p:nvPr/>
          </p:nvGraphicFramePr>
          <p:xfrm>
            <a:off x="2500298" y="1785926"/>
            <a:ext cx="2038350" cy="606425"/>
          </p:xfrm>
          <a:graphic>
            <a:graphicData uri="http://schemas.openxmlformats.org/presentationml/2006/ole">
              <p:oleObj spid="_x0000_s31750" name="Equation" r:id="rId7" imgW="939600" imgH="279360" progId="Equation.3">
                <p:embed/>
              </p:oleObj>
            </a:graphicData>
          </a:graphic>
        </p:graphicFrame>
        <p:graphicFrame>
          <p:nvGraphicFramePr>
            <p:cNvPr id="19" name="Object 12"/>
            <p:cNvGraphicFramePr>
              <a:graphicFrameLocks noChangeAspect="1"/>
            </p:cNvGraphicFramePr>
            <p:nvPr/>
          </p:nvGraphicFramePr>
          <p:xfrm>
            <a:off x="7643834" y="2643182"/>
            <a:ext cx="302717" cy="358775"/>
          </p:xfrm>
          <a:graphic>
            <a:graphicData uri="http://schemas.openxmlformats.org/presentationml/2006/ole">
              <p:oleObj spid="_x0000_s31751" name="Equation" r:id="rId8" imgW="139680" imgH="164880" progId="Equation.3">
                <p:embed/>
              </p:oleObj>
            </a:graphicData>
          </a:graphic>
        </p:graphicFrame>
        <p:graphicFrame>
          <p:nvGraphicFramePr>
            <p:cNvPr id="20" name="Object 3"/>
            <p:cNvGraphicFramePr>
              <a:graphicFrameLocks noChangeAspect="1"/>
            </p:cNvGraphicFramePr>
            <p:nvPr/>
          </p:nvGraphicFramePr>
          <p:xfrm>
            <a:off x="6429388" y="2571744"/>
            <a:ext cx="493316" cy="428625"/>
          </p:xfrm>
          <a:graphic>
            <a:graphicData uri="http://schemas.openxmlformats.org/presentationml/2006/ole">
              <p:oleObj spid="_x0000_s31752" name="Equation" r:id="rId9" imgW="164880" imgH="177480" progId="Equation.3">
                <p:embed/>
              </p:oleObj>
            </a:graphicData>
          </a:graphic>
        </p:graphicFrame>
        <p:graphicFrame>
          <p:nvGraphicFramePr>
            <p:cNvPr id="21" name="Object 3"/>
            <p:cNvGraphicFramePr>
              <a:graphicFrameLocks noChangeAspect="1"/>
            </p:cNvGraphicFramePr>
            <p:nvPr/>
          </p:nvGraphicFramePr>
          <p:xfrm>
            <a:off x="4071934" y="2571744"/>
            <a:ext cx="1785950" cy="489792"/>
          </p:xfrm>
          <a:graphic>
            <a:graphicData uri="http://schemas.openxmlformats.org/presentationml/2006/ole">
              <p:oleObj spid="_x0000_s31753" name="Equation" r:id="rId10" imgW="634680" imgH="215640" progId="Equation.3">
                <p:embed/>
              </p:oleObj>
            </a:graphicData>
          </a:graphic>
        </p:graphicFrame>
        <p:graphicFrame>
          <p:nvGraphicFramePr>
            <p:cNvPr id="31759" name="Object 15"/>
            <p:cNvGraphicFramePr>
              <a:graphicFrameLocks noChangeAspect="1"/>
            </p:cNvGraphicFramePr>
            <p:nvPr/>
          </p:nvGraphicFramePr>
          <p:xfrm>
            <a:off x="2571736" y="3375616"/>
            <a:ext cx="5214974" cy="529633"/>
          </p:xfrm>
          <a:graphic>
            <a:graphicData uri="http://schemas.openxmlformats.org/presentationml/2006/ole">
              <p:oleObj spid="_x0000_s31754" name="Equation" r:id="rId11" imgW="1917360" imgH="241200" progId="Equation.3">
                <p:embed/>
              </p:oleObj>
            </a:graphicData>
          </a:graphic>
        </p:graphicFrame>
        <p:graphicFrame>
          <p:nvGraphicFramePr>
            <p:cNvPr id="31760" name="Object 16"/>
            <p:cNvGraphicFramePr>
              <a:graphicFrameLocks noChangeAspect="1"/>
            </p:cNvGraphicFramePr>
            <p:nvPr/>
          </p:nvGraphicFramePr>
          <p:xfrm>
            <a:off x="6000760" y="4071942"/>
            <a:ext cx="1182687" cy="441325"/>
          </p:xfrm>
          <a:graphic>
            <a:graphicData uri="http://schemas.openxmlformats.org/presentationml/2006/ole">
              <p:oleObj spid="_x0000_s31755" name="Equation" r:id="rId12" imgW="545760" imgH="203040" progId="Equation.3">
                <p:embed/>
              </p:oleObj>
            </a:graphicData>
          </a:graphic>
        </p:graphicFrame>
        <p:graphicFrame>
          <p:nvGraphicFramePr>
            <p:cNvPr id="31761" name="Object 17"/>
            <p:cNvGraphicFramePr>
              <a:graphicFrameLocks noChangeAspect="1"/>
            </p:cNvGraphicFramePr>
            <p:nvPr/>
          </p:nvGraphicFramePr>
          <p:xfrm>
            <a:off x="3357554" y="4071942"/>
            <a:ext cx="358775" cy="523875"/>
          </p:xfrm>
          <a:graphic>
            <a:graphicData uri="http://schemas.openxmlformats.org/presentationml/2006/ole">
              <p:oleObj spid="_x0000_s31756" name="Equation" r:id="rId13" imgW="164880" imgH="241200" progId="Equation.3">
                <p:embed/>
              </p:oleObj>
            </a:graphicData>
          </a:graphic>
        </p:graphicFrame>
        <p:graphicFrame>
          <p:nvGraphicFramePr>
            <p:cNvPr id="31762" name="Object 18"/>
            <p:cNvGraphicFramePr>
              <a:graphicFrameLocks noChangeAspect="1"/>
            </p:cNvGraphicFramePr>
            <p:nvPr/>
          </p:nvGraphicFramePr>
          <p:xfrm>
            <a:off x="2214546" y="4071942"/>
            <a:ext cx="493713" cy="428625"/>
          </p:xfrm>
          <a:graphic>
            <a:graphicData uri="http://schemas.openxmlformats.org/presentationml/2006/ole">
              <p:oleObj spid="_x0000_s31757" name="Equation" r:id="rId14" imgW="164880" imgH="177480" progId="Equation.3">
                <p:embed/>
              </p:oleObj>
            </a:graphicData>
          </a:graphic>
        </p:graphicFrame>
        <p:graphicFrame>
          <p:nvGraphicFramePr>
            <p:cNvPr id="31763" name="Object 19"/>
            <p:cNvGraphicFramePr>
              <a:graphicFrameLocks noChangeAspect="1"/>
            </p:cNvGraphicFramePr>
            <p:nvPr/>
          </p:nvGraphicFramePr>
          <p:xfrm>
            <a:off x="4286250" y="4731787"/>
            <a:ext cx="1857386" cy="518075"/>
          </p:xfrm>
          <a:graphic>
            <a:graphicData uri="http://schemas.openxmlformats.org/presentationml/2006/ole">
              <p:oleObj spid="_x0000_s31758" name="Equation" r:id="rId15" imgW="736560" imgH="2538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42910" y="714356"/>
            <a:ext cx="7643866" cy="3539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endParaRPr lang="ar-SA" sz="2800" b="1" dirty="0" smtClean="0"/>
          </a:p>
          <a:p>
            <a:r>
              <a:rPr lang="ar-SA" sz="2800" b="1" dirty="0" smtClean="0"/>
              <a:t> تعريف 6-19</a:t>
            </a:r>
          </a:p>
          <a:p>
            <a:endParaRPr lang="ar-SA" sz="2400" dirty="0" smtClean="0"/>
          </a:p>
          <a:p>
            <a:r>
              <a:rPr lang="ar-SA" sz="2400" dirty="0" smtClean="0"/>
              <a:t>       لتكن                            وكانت      الجذر النوني للواحد فإن  </a:t>
            </a:r>
          </a:p>
          <a:p>
            <a:endParaRPr lang="ar-SA" sz="2400" dirty="0" smtClean="0"/>
          </a:p>
          <a:p>
            <a:r>
              <a:rPr lang="ar-SA" sz="2400" dirty="0" smtClean="0"/>
              <a:t>       لكل                     هي جميع التمثيلات ذو البعد الواحد للزمرة </a:t>
            </a:r>
          </a:p>
          <a:p>
            <a:endParaRPr lang="ar-SA" sz="2400" dirty="0" smtClean="0"/>
          </a:p>
          <a:p>
            <a:r>
              <a:rPr lang="ar-SA" sz="2400" dirty="0" smtClean="0"/>
              <a:t>حيث                       .</a:t>
            </a:r>
          </a:p>
          <a:p>
            <a:r>
              <a:rPr lang="ar-SA" sz="2400" dirty="0" smtClean="0"/>
              <a:t> </a:t>
            </a:r>
          </a:p>
        </p:txBody>
      </p:sp>
      <p:graphicFrame>
        <p:nvGraphicFramePr>
          <p:cNvPr id="31755" name="Object 11"/>
          <p:cNvGraphicFramePr>
            <a:graphicFrameLocks noChangeAspect="1"/>
          </p:cNvGraphicFramePr>
          <p:nvPr/>
        </p:nvGraphicFramePr>
        <p:xfrm>
          <a:off x="5000628" y="1857364"/>
          <a:ext cx="2038350" cy="606425"/>
        </p:xfrm>
        <a:graphic>
          <a:graphicData uri="http://schemas.openxmlformats.org/presentationml/2006/ole">
            <p:oleObj spid="_x0000_s32770" name="Equation" r:id="rId3" imgW="939600" imgH="279360" progId="Equation.3">
              <p:embed/>
            </p:oleObj>
          </a:graphicData>
        </a:graphic>
      </p:graphicFrame>
      <p:graphicFrame>
        <p:nvGraphicFramePr>
          <p:cNvPr id="31762" name="Object 18"/>
          <p:cNvGraphicFramePr>
            <a:graphicFrameLocks noChangeAspect="1"/>
          </p:cNvGraphicFramePr>
          <p:nvPr/>
        </p:nvGraphicFramePr>
        <p:xfrm>
          <a:off x="1000100" y="2643182"/>
          <a:ext cx="493713" cy="428625"/>
        </p:xfrm>
        <a:graphic>
          <a:graphicData uri="http://schemas.openxmlformats.org/presentationml/2006/ole">
            <p:oleObj spid="_x0000_s32771" name="Equation" r:id="rId4" imgW="164880" imgH="177480" progId="Equation.3">
              <p:embed/>
            </p:oleObj>
          </a:graphicData>
        </a:graphic>
      </p:graphicFrame>
      <p:graphicFrame>
        <p:nvGraphicFramePr>
          <p:cNvPr id="18" name="Object 12"/>
          <p:cNvGraphicFramePr>
            <a:graphicFrameLocks noChangeAspect="1"/>
          </p:cNvGraphicFramePr>
          <p:nvPr/>
        </p:nvGraphicFramePr>
        <p:xfrm>
          <a:off x="3786182" y="2000240"/>
          <a:ext cx="330200" cy="303212"/>
        </p:xfrm>
        <a:graphic>
          <a:graphicData uri="http://schemas.openxmlformats.org/presentationml/2006/ole">
            <p:oleObj spid="_x0000_s32772" name="Equation" r:id="rId5" imgW="152280" imgH="139680" progId="Equation.3">
              <p:embed/>
            </p:oleObj>
          </a:graphicData>
        </a:graphic>
      </p:graphicFrame>
      <p:graphicFrame>
        <p:nvGraphicFramePr>
          <p:cNvPr id="32784" name="Object 16"/>
          <p:cNvGraphicFramePr>
            <a:graphicFrameLocks noChangeAspect="1"/>
          </p:cNvGraphicFramePr>
          <p:nvPr/>
        </p:nvGraphicFramePr>
        <p:xfrm>
          <a:off x="7643834" y="2643182"/>
          <a:ext cx="441325" cy="523875"/>
        </p:xfrm>
        <a:graphic>
          <a:graphicData uri="http://schemas.openxmlformats.org/presentationml/2006/ole">
            <p:oleObj spid="_x0000_s32773" name="Equation" r:id="rId6" imgW="203040" imgH="241200" progId="Equation.3">
              <p:embed/>
            </p:oleObj>
          </a:graphicData>
        </a:graphic>
      </p:graphicFrame>
      <p:graphicFrame>
        <p:nvGraphicFramePr>
          <p:cNvPr id="32785" name="Object 17"/>
          <p:cNvGraphicFramePr>
            <a:graphicFrameLocks noChangeAspect="1"/>
          </p:cNvGraphicFramePr>
          <p:nvPr/>
        </p:nvGraphicFramePr>
        <p:xfrm>
          <a:off x="5500694" y="2714620"/>
          <a:ext cx="1741063" cy="428628"/>
        </p:xfrm>
        <a:graphic>
          <a:graphicData uri="http://schemas.openxmlformats.org/presentationml/2006/ole">
            <p:oleObj spid="_x0000_s32774" name="Equation" r:id="rId7" imgW="812520" imgH="215640" progId="Equation.3">
              <p:embed/>
            </p:oleObj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85786" y="5286388"/>
            <a:ext cx="164307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انتهى المقرر </a:t>
            </a:r>
            <a:endParaRPr lang="ar-SA" b="1" dirty="0"/>
          </a:p>
        </p:txBody>
      </p:sp>
      <p:sp>
        <p:nvSpPr>
          <p:cNvPr id="23" name="Smiley Face 22"/>
          <p:cNvSpPr/>
          <p:nvPr/>
        </p:nvSpPr>
        <p:spPr>
          <a:xfrm>
            <a:off x="1000100" y="5357826"/>
            <a:ext cx="285752" cy="285752"/>
          </a:xfrm>
          <a:prstGeom prst="smileyF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32786" name="Object 18"/>
          <p:cNvGraphicFramePr>
            <a:graphicFrameLocks noChangeAspect="1"/>
          </p:cNvGraphicFramePr>
          <p:nvPr/>
        </p:nvGraphicFramePr>
        <p:xfrm>
          <a:off x="5857884" y="3357562"/>
          <a:ext cx="1857375" cy="517525"/>
        </p:xfrm>
        <a:graphic>
          <a:graphicData uri="http://schemas.openxmlformats.org/presentationml/2006/ole">
            <p:oleObj spid="_x0000_s32775" name="Equation" r:id="rId8" imgW="73656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000364" y="1928802"/>
            <a:ext cx="3286148" cy="2062103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/>
              <a:t>عزيزتي تذكري دوماً:</a:t>
            </a:r>
          </a:p>
          <a:p>
            <a:pPr algn="ctr"/>
            <a:r>
              <a:rPr lang="ar-SA" sz="3200" b="1" dirty="0" smtClean="0"/>
              <a:t>من وجد الله فماذا فقد؟</a:t>
            </a:r>
          </a:p>
          <a:p>
            <a:pPr algn="ctr"/>
            <a:r>
              <a:rPr lang="ar-SA" sz="3200" b="1" dirty="0" smtClean="0"/>
              <a:t>ومن فقد الله فماذا وجد؟</a:t>
            </a:r>
          </a:p>
          <a:p>
            <a:pPr algn="ctr"/>
            <a:r>
              <a:rPr lang="ar-SA" sz="3200" b="1" dirty="0" smtClean="0"/>
              <a:t>دمتِ بخير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516</Words>
  <Application>Microsoft Office PowerPoint</Application>
  <PresentationFormat>عرض على الشاشة (3:4)‏</PresentationFormat>
  <Paragraphs>144</Paragraphs>
  <Slides>20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2" baseType="lpstr">
      <vt:lpstr>Office Theme</vt:lpstr>
      <vt:lpstr>Equation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user</cp:lastModifiedBy>
  <cp:revision>90</cp:revision>
  <dcterms:created xsi:type="dcterms:W3CDTF">2009-09-05T12:03:48Z</dcterms:created>
  <dcterms:modified xsi:type="dcterms:W3CDTF">2011-11-22T16:29:19Z</dcterms:modified>
</cp:coreProperties>
</file>