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5" r:id="rId6"/>
    <p:sldId id="260" r:id="rId7"/>
    <p:sldId id="258" r:id="rId8"/>
    <p:sldId id="279" r:id="rId9"/>
    <p:sldId id="266" r:id="rId10"/>
    <p:sldId id="267" r:id="rId11"/>
    <p:sldId id="270" r:id="rId12"/>
    <p:sldId id="269" r:id="rId13"/>
    <p:sldId id="268" r:id="rId14"/>
    <p:sldId id="272" r:id="rId15"/>
    <p:sldId id="273" r:id="rId16"/>
    <p:sldId id="271" r:id="rId17"/>
    <p:sldId id="275" r:id="rId18"/>
    <p:sldId id="274" r:id="rId19"/>
    <p:sldId id="278" r:id="rId20"/>
    <p:sldId id="277" r:id="rId21"/>
    <p:sldId id="261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E62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D5452D-8F86-4A97-8507-D7A52FDDE6AF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CEDE9934-3414-47D9-AE6F-F80807B1908D}">
      <dgm:prSet phldrT="[نص]" custT="1"/>
      <dgm:spPr/>
      <dgm:t>
        <a:bodyPr/>
        <a:lstStyle/>
        <a:p>
          <a:pPr rtl="1"/>
          <a:r>
            <a:rPr lang="ar-SA" sz="2400" dirty="0" smtClean="0">
              <a:cs typeface="PT Bold Heading" pitchFamily="2" charset="-78"/>
            </a:rPr>
            <a:t>مكونات التدخين</a:t>
          </a:r>
          <a:endParaRPr lang="ar-SA" sz="2400" dirty="0">
            <a:cs typeface="PT Bold Heading" pitchFamily="2" charset="-78"/>
          </a:endParaRPr>
        </a:p>
      </dgm:t>
    </dgm:pt>
    <dgm:pt modelId="{3471321A-76F7-49C6-BE8A-A886AF196805}" type="parTrans" cxnId="{8797F5E4-A0A9-42E6-8DE7-6D5AE0251A49}">
      <dgm:prSet/>
      <dgm:spPr/>
      <dgm:t>
        <a:bodyPr/>
        <a:lstStyle/>
        <a:p>
          <a:pPr rtl="1"/>
          <a:endParaRPr lang="ar-SA"/>
        </a:p>
      </dgm:t>
    </dgm:pt>
    <dgm:pt modelId="{7FD5452E-997B-46A2-815A-5368EC0DF47B}" type="sibTrans" cxnId="{8797F5E4-A0A9-42E6-8DE7-6D5AE0251A49}">
      <dgm:prSet/>
      <dgm:spPr/>
      <dgm:t>
        <a:bodyPr/>
        <a:lstStyle/>
        <a:p>
          <a:pPr rtl="1"/>
          <a:endParaRPr lang="ar-SA"/>
        </a:p>
      </dgm:t>
    </dgm:pt>
    <dgm:pt modelId="{7D34AA68-AE0A-4052-80F9-554B052B2531}">
      <dgm:prSet phldrT="[نص]" custT="1"/>
      <dgm:spPr/>
      <dgm:t>
        <a:bodyPr/>
        <a:lstStyle/>
        <a:p>
          <a:pPr rtl="1"/>
          <a:r>
            <a:rPr lang="ar-SA" sz="2000" dirty="0" smtClean="0">
              <a:cs typeface="PT Bold Heading" pitchFamily="2" charset="-78"/>
            </a:rPr>
            <a:t>أول أكسيد الكربون </a:t>
          </a:r>
          <a:endParaRPr lang="ar-SA" sz="2000" dirty="0">
            <a:cs typeface="PT Bold Heading" pitchFamily="2" charset="-78"/>
          </a:endParaRPr>
        </a:p>
      </dgm:t>
    </dgm:pt>
    <dgm:pt modelId="{52DDD751-BCF4-4874-A556-1F34BBA19954}" type="parTrans" cxnId="{444C2FCE-C9C7-4168-92CA-291172452573}">
      <dgm:prSet/>
      <dgm:spPr/>
      <dgm:t>
        <a:bodyPr/>
        <a:lstStyle/>
        <a:p>
          <a:pPr rtl="1"/>
          <a:endParaRPr lang="ar-SA"/>
        </a:p>
      </dgm:t>
    </dgm:pt>
    <dgm:pt modelId="{C898BDE5-F1BA-4468-A4F0-2A8CFA1CBDC1}" type="sibTrans" cxnId="{444C2FCE-C9C7-4168-92CA-291172452573}">
      <dgm:prSet/>
      <dgm:spPr/>
      <dgm:t>
        <a:bodyPr/>
        <a:lstStyle/>
        <a:p>
          <a:pPr rtl="1"/>
          <a:endParaRPr lang="ar-SA"/>
        </a:p>
      </dgm:t>
    </dgm:pt>
    <dgm:pt modelId="{6487CF1A-B879-4250-851A-DC4BB1CE9E1D}">
      <dgm:prSet phldrT="[نص]" custT="1"/>
      <dgm:spPr/>
      <dgm:t>
        <a:bodyPr/>
        <a:lstStyle/>
        <a:p>
          <a:pPr rtl="1"/>
          <a:r>
            <a:rPr lang="ar-SA" sz="2000" dirty="0" smtClean="0">
              <a:cs typeface="PT Bold Heading" pitchFamily="2" charset="-78"/>
            </a:rPr>
            <a:t>القطران</a:t>
          </a:r>
          <a:endParaRPr lang="ar-SA" sz="2000" dirty="0">
            <a:cs typeface="PT Bold Heading" pitchFamily="2" charset="-78"/>
          </a:endParaRPr>
        </a:p>
      </dgm:t>
    </dgm:pt>
    <dgm:pt modelId="{99D163A4-1886-4F92-9C40-AF94A35E4E6F}" type="parTrans" cxnId="{F75E0E8F-2B83-4433-BBD2-77B8BAD71F29}">
      <dgm:prSet/>
      <dgm:spPr/>
      <dgm:t>
        <a:bodyPr/>
        <a:lstStyle/>
        <a:p>
          <a:pPr rtl="1"/>
          <a:endParaRPr lang="ar-SA"/>
        </a:p>
      </dgm:t>
    </dgm:pt>
    <dgm:pt modelId="{14678169-576C-42EC-841F-49FEF7E45F17}" type="sibTrans" cxnId="{F75E0E8F-2B83-4433-BBD2-77B8BAD71F29}">
      <dgm:prSet/>
      <dgm:spPr/>
      <dgm:t>
        <a:bodyPr/>
        <a:lstStyle/>
        <a:p>
          <a:pPr rtl="1"/>
          <a:endParaRPr lang="ar-SA"/>
        </a:p>
      </dgm:t>
    </dgm:pt>
    <dgm:pt modelId="{A8F7BA42-4A6A-43C0-B0FB-B3F2FF39FC2E}">
      <dgm:prSet phldrT="[نص]" custT="1"/>
      <dgm:spPr/>
      <dgm:t>
        <a:bodyPr/>
        <a:lstStyle/>
        <a:p>
          <a:pPr rtl="1"/>
          <a:r>
            <a:rPr lang="ar-SA" sz="2000" dirty="0" smtClean="0">
              <a:cs typeface="PT Bold Heading" pitchFamily="2" charset="-78"/>
            </a:rPr>
            <a:t>النيكوتين</a:t>
          </a:r>
          <a:endParaRPr lang="ar-SA" sz="2000" dirty="0">
            <a:cs typeface="PT Bold Heading" pitchFamily="2" charset="-78"/>
          </a:endParaRPr>
        </a:p>
      </dgm:t>
    </dgm:pt>
    <dgm:pt modelId="{CF4AE1F8-D3F1-47CD-ABC6-A876A09F4714}" type="parTrans" cxnId="{8F9248B5-0FF5-49FD-85BF-5EBD1010E6D2}">
      <dgm:prSet/>
      <dgm:spPr/>
      <dgm:t>
        <a:bodyPr/>
        <a:lstStyle/>
        <a:p>
          <a:pPr rtl="1"/>
          <a:endParaRPr lang="ar-SA"/>
        </a:p>
      </dgm:t>
    </dgm:pt>
    <dgm:pt modelId="{0DA88228-05AF-4A02-A7E8-56D60AE2E327}" type="sibTrans" cxnId="{8F9248B5-0FF5-49FD-85BF-5EBD1010E6D2}">
      <dgm:prSet/>
      <dgm:spPr/>
      <dgm:t>
        <a:bodyPr/>
        <a:lstStyle/>
        <a:p>
          <a:pPr rtl="1"/>
          <a:endParaRPr lang="ar-SA"/>
        </a:p>
      </dgm:t>
    </dgm:pt>
    <dgm:pt modelId="{4E664B7A-FED2-4358-B85B-31B1FD60020A}" type="pres">
      <dgm:prSet presAssocID="{19D5452D-8F86-4A97-8507-D7A52FDDE6A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30472CD-EBCD-412E-A95E-DCC1E1A36039}" type="pres">
      <dgm:prSet presAssocID="{CEDE9934-3414-47D9-AE6F-F80807B1908D}" presName="centerShape" presStyleLbl="node0" presStyleIdx="0" presStyleCnt="1"/>
      <dgm:spPr/>
      <dgm:t>
        <a:bodyPr/>
        <a:lstStyle/>
        <a:p>
          <a:pPr rtl="1"/>
          <a:endParaRPr lang="ar-SA"/>
        </a:p>
      </dgm:t>
    </dgm:pt>
    <dgm:pt modelId="{14286FA3-F0AD-484A-8059-241F4F8B7B50}" type="pres">
      <dgm:prSet presAssocID="{52DDD751-BCF4-4874-A556-1F34BBA19954}" presName="parTrans" presStyleLbl="bgSibTrans2D1" presStyleIdx="0" presStyleCnt="3"/>
      <dgm:spPr/>
      <dgm:t>
        <a:bodyPr/>
        <a:lstStyle/>
        <a:p>
          <a:pPr rtl="1"/>
          <a:endParaRPr lang="ar-SA"/>
        </a:p>
      </dgm:t>
    </dgm:pt>
    <dgm:pt modelId="{8C9ACE15-0802-4AE6-884D-B389690FE33F}" type="pres">
      <dgm:prSet presAssocID="{7D34AA68-AE0A-4052-80F9-554B052B253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B19D99B-A55F-43E2-94A1-BBFAB0F2FA56}" type="pres">
      <dgm:prSet presAssocID="{99D163A4-1886-4F92-9C40-AF94A35E4E6F}" presName="parTrans" presStyleLbl="bgSibTrans2D1" presStyleIdx="1" presStyleCnt="3"/>
      <dgm:spPr/>
      <dgm:t>
        <a:bodyPr/>
        <a:lstStyle/>
        <a:p>
          <a:pPr rtl="1"/>
          <a:endParaRPr lang="ar-SA"/>
        </a:p>
      </dgm:t>
    </dgm:pt>
    <dgm:pt modelId="{3DA9BA45-6D98-472E-B3D5-A11E6F083CAF}" type="pres">
      <dgm:prSet presAssocID="{6487CF1A-B879-4250-851A-DC4BB1CE9E1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A44F608-8CBA-4455-9B9D-747DC2A2952F}" type="pres">
      <dgm:prSet presAssocID="{CF4AE1F8-D3F1-47CD-ABC6-A876A09F4714}" presName="parTrans" presStyleLbl="bgSibTrans2D1" presStyleIdx="2" presStyleCnt="3"/>
      <dgm:spPr/>
      <dgm:t>
        <a:bodyPr/>
        <a:lstStyle/>
        <a:p>
          <a:pPr rtl="1"/>
          <a:endParaRPr lang="ar-SA"/>
        </a:p>
      </dgm:t>
    </dgm:pt>
    <dgm:pt modelId="{3B870A92-3E96-4197-A120-9974F0913137}" type="pres">
      <dgm:prSet presAssocID="{A8F7BA42-4A6A-43C0-B0FB-B3F2FF39FC2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D2EF79C-D14C-431B-8506-148D18E2F564}" type="presOf" srcId="{A8F7BA42-4A6A-43C0-B0FB-B3F2FF39FC2E}" destId="{3B870A92-3E96-4197-A120-9974F0913137}" srcOrd="0" destOrd="0" presId="urn:microsoft.com/office/officeart/2005/8/layout/radial4"/>
    <dgm:cxn modelId="{8F9248B5-0FF5-49FD-85BF-5EBD1010E6D2}" srcId="{CEDE9934-3414-47D9-AE6F-F80807B1908D}" destId="{A8F7BA42-4A6A-43C0-B0FB-B3F2FF39FC2E}" srcOrd="2" destOrd="0" parTransId="{CF4AE1F8-D3F1-47CD-ABC6-A876A09F4714}" sibTransId="{0DA88228-05AF-4A02-A7E8-56D60AE2E327}"/>
    <dgm:cxn modelId="{8C779C8C-1157-428F-B15C-F15FBEAD4D97}" type="presOf" srcId="{52DDD751-BCF4-4874-A556-1F34BBA19954}" destId="{14286FA3-F0AD-484A-8059-241F4F8B7B50}" srcOrd="0" destOrd="0" presId="urn:microsoft.com/office/officeart/2005/8/layout/radial4"/>
    <dgm:cxn modelId="{8797F5E4-A0A9-42E6-8DE7-6D5AE0251A49}" srcId="{19D5452D-8F86-4A97-8507-D7A52FDDE6AF}" destId="{CEDE9934-3414-47D9-AE6F-F80807B1908D}" srcOrd="0" destOrd="0" parTransId="{3471321A-76F7-49C6-BE8A-A886AF196805}" sibTransId="{7FD5452E-997B-46A2-815A-5368EC0DF47B}"/>
    <dgm:cxn modelId="{8F07BC09-61F8-49A9-BDDF-A31BDAC877B1}" type="presOf" srcId="{6487CF1A-B879-4250-851A-DC4BB1CE9E1D}" destId="{3DA9BA45-6D98-472E-B3D5-A11E6F083CAF}" srcOrd="0" destOrd="0" presId="urn:microsoft.com/office/officeart/2005/8/layout/radial4"/>
    <dgm:cxn modelId="{444C2FCE-C9C7-4168-92CA-291172452573}" srcId="{CEDE9934-3414-47D9-AE6F-F80807B1908D}" destId="{7D34AA68-AE0A-4052-80F9-554B052B2531}" srcOrd="0" destOrd="0" parTransId="{52DDD751-BCF4-4874-A556-1F34BBA19954}" sibTransId="{C898BDE5-F1BA-4468-A4F0-2A8CFA1CBDC1}"/>
    <dgm:cxn modelId="{26B48C4D-0C16-4553-B02C-AF992972F396}" type="presOf" srcId="{19D5452D-8F86-4A97-8507-D7A52FDDE6AF}" destId="{4E664B7A-FED2-4358-B85B-31B1FD60020A}" srcOrd="0" destOrd="0" presId="urn:microsoft.com/office/officeart/2005/8/layout/radial4"/>
    <dgm:cxn modelId="{B3821CD1-4CFF-40B3-A1FB-CEA3412FF87D}" type="presOf" srcId="{7D34AA68-AE0A-4052-80F9-554B052B2531}" destId="{8C9ACE15-0802-4AE6-884D-B389690FE33F}" srcOrd="0" destOrd="0" presId="urn:microsoft.com/office/officeart/2005/8/layout/radial4"/>
    <dgm:cxn modelId="{0D2A3FF9-911D-447F-AB8B-86D9885B6019}" type="presOf" srcId="{99D163A4-1886-4F92-9C40-AF94A35E4E6F}" destId="{CB19D99B-A55F-43E2-94A1-BBFAB0F2FA56}" srcOrd="0" destOrd="0" presId="urn:microsoft.com/office/officeart/2005/8/layout/radial4"/>
    <dgm:cxn modelId="{72982AE6-2DB3-44C6-8FAA-4BAB75FA1F03}" type="presOf" srcId="{CF4AE1F8-D3F1-47CD-ABC6-A876A09F4714}" destId="{BA44F608-8CBA-4455-9B9D-747DC2A2952F}" srcOrd="0" destOrd="0" presId="urn:microsoft.com/office/officeart/2005/8/layout/radial4"/>
    <dgm:cxn modelId="{B580B22E-FF89-47A4-B623-E8E3D51C7C8F}" type="presOf" srcId="{CEDE9934-3414-47D9-AE6F-F80807B1908D}" destId="{130472CD-EBCD-412E-A95E-DCC1E1A36039}" srcOrd="0" destOrd="0" presId="urn:microsoft.com/office/officeart/2005/8/layout/radial4"/>
    <dgm:cxn modelId="{F75E0E8F-2B83-4433-BBD2-77B8BAD71F29}" srcId="{CEDE9934-3414-47D9-AE6F-F80807B1908D}" destId="{6487CF1A-B879-4250-851A-DC4BB1CE9E1D}" srcOrd="1" destOrd="0" parTransId="{99D163A4-1886-4F92-9C40-AF94A35E4E6F}" sibTransId="{14678169-576C-42EC-841F-49FEF7E45F17}"/>
    <dgm:cxn modelId="{E06AC930-7B60-4A14-BD88-BAF4B05A06BF}" type="presParOf" srcId="{4E664B7A-FED2-4358-B85B-31B1FD60020A}" destId="{130472CD-EBCD-412E-A95E-DCC1E1A36039}" srcOrd="0" destOrd="0" presId="urn:microsoft.com/office/officeart/2005/8/layout/radial4"/>
    <dgm:cxn modelId="{A1766E68-FD79-4D7A-9103-6173834036E8}" type="presParOf" srcId="{4E664B7A-FED2-4358-B85B-31B1FD60020A}" destId="{14286FA3-F0AD-484A-8059-241F4F8B7B50}" srcOrd="1" destOrd="0" presId="urn:microsoft.com/office/officeart/2005/8/layout/radial4"/>
    <dgm:cxn modelId="{14F80FAB-0BD4-40C2-A562-C1BF81101E1B}" type="presParOf" srcId="{4E664B7A-FED2-4358-B85B-31B1FD60020A}" destId="{8C9ACE15-0802-4AE6-884D-B389690FE33F}" srcOrd="2" destOrd="0" presId="urn:microsoft.com/office/officeart/2005/8/layout/radial4"/>
    <dgm:cxn modelId="{75B8CC87-CFA4-42A0-B756-1A35727274A1}" type="presParOf" srcId="{4E664B7A-FED2-4358-B85B-31B1FD60020A}" destId="{CB19D99B-A55F-43E2-94A1-BBFAB0F2FA56}" srcOrd="3" destOrd="0" presId="urn:microsoft.com/office/officeart/2005/8/layout/radial4"/>
    <dgm:cxn modelId="{7B99F6D6-E152-4859-B860-505303405312}" type="presParOf" srcId="{4E664B7A-FED2-4358-B85B-31B1FD60020A}" destId="{3DA9BA45-6D98-472E-B3D5-A11E6F083CAF}" srcOrd="4" destOrd="0" presId="urn:microsoft.com/office/officeart/2005/8/layout/radial4"/>
    <dgm:cxn modelId="{78A71425-E1FC-43BD-8A2F-9DD840D7EBA4}" type="presParOf" srcId="{4E664B7A-FED2-4358-B85B-31B1FD60020A}" destId="{BA44F608-8CBA-4455-9B9D-747DC2A2952F}" srcOrd="5" destOrd="0" presId="urn:microsoft.com/office/officeart/2005/8/layout/radial4"/>
    <dgm:cxn modelId="{68F36A4A-DD29-4908-A0BD-D01321D7E260}" type="presParOf" srcId="{4E664B7A-FED2-4358-B85B-31B1FD60020A}" destId="{3B870A92-3E96-4197-A120-9974F0913137}" srcOrd="6" destOrd="0" presId="urn:microsoft.com/office/officeart/2005/8/layout/radial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4A8AF7-85B1-4035-B447-8650FA1150C6}" type="doc">
      <dgm:prSet loTypeId="urn:microsoft.com/office/officeart/2008/layout/RadialCluster" loCatId="relationship" qsTypeId="urn:microsoft.com/office/officeart/2005/8/quickstyle/3d7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053B67FF-F958-4CF0-A0FC-66E70422A2D8}">
      <dgm:prSet phldrT="[نص]"/>
      <dgm:spPr/>
      <dgm:t>
        <a:bodyPr/>
        <a:lstStyle/>
        <a:p>
          <a:pPr rtl="1"/>
          <a:r>
            <a:rPr lang="ar-SA" dirty="0" smtClean="0"/>
            <a:t>تصنيف المخدرات </a:t>
          </a:r>
          <a:endParaRPr lang="ar-SA" dirty="0"/>
        </a:p>
      </dgm:t>
    </dgm:pt>
    <dgm:pt modelId="{E2B529AD-2486-4548-9936-0D69CCC19A4F}" type="parTrans" cxnId="{601A721E-9ABA-446B-812D-0ED5E6BA501B}">
      <dgm:prSet/>
      <dgm:spPr/>
      <dgm:t>
        <a:bodyPr/>
        <a:lstStyle/>
        <a:p>
          <a:pPr rtl="1"/>
          <a:endParaRPr lang="ar-SA"/>
        </a:p>
      </dgm:t>
    </dgm:pt>
    <dgm:pt modelId="{8470B423-691E-4746-B3F8-923C3622F433}" type="sibTrans" cxnId="{601A721E-9ABA-446B-812D-0ED5E6BA501B}">
      <dgm:prSet/>
      <dgm:spPr/>
      <dgm:t>
        <a:bodyPr/>
        <a:lstStyle/>
        <a:p>
          <a:pPr rtl="1"/>
          <a:endParaRPr lang="ar-SA"/>
        </a:p>
      </dgm:t>
    </dgm:pt>
    <dgm:pt modelId="{CA6F8B08-279B-4263-9F46-2466E1831FFF}">
      <dgm:prSet phldrT="[نص]"/>
      <dgm:spPr/>
      <dgm:t>
        <a:bodyPr/>
        <a:lstStyle/>
        <a:p>
          <a:pPr rtl="1"/>
          <a:r>
            <a:rPr lang="ar-SA" dirty="0" smtClean="0"/>
            <a:t>المهدئات</a:t>
          </a:r>
          <a:endParaRPr lang="ar-SA" dirty="0"/>
        </a:p>
      </dgm:t>
    </dgm:pt>
    <dgm:pt modelId="{84F7FC9A-8EE3-4C58-AC4E-7DE1F3ECC8B8}" type="parTrans" cxnId="{3BCE8AE9-D6BD-4E23-A1CF-DE8DE954F28D}">
      <dgm:prSet/>
      <dgm:spPr/>
      <dgm:t>
        <a:bodyPr/>
        <a:lstStyle/>
        <a:p>
          <a:pPr rtl="1"/>
          <a:endParaRPr lang="ar-SA"/>
        </a:p>
      </dgm:t>
    </dgm:pt>
    <dgm:pt modelId="{CD5BC6FB-702B-49C6-82C5-7B4E6914EED1}" type="sibTrans" cxnId="{3BCE8AE9-D6BD-4E23-A1CF-DE8DE954F28D}">
      <dgm:prSet/>
      <dgm:spPr/>
      <dgm:t>
        <a:bodyPr/>
        <a:lstStyle/>
        <a:p>
          <a:pPr rtl="1"/>
          <a:endParaRPr lang="ar-SA"/>
        </a:p>
      </dgm:t>
    </dgm:pt>
    <dgm:pt modelId="{98E251D9-7425-49DB-878F-6AFA5051C851}">
      <dgm:prSet phldrT="[نص]"/>
      <dgm:spPr/>
      <dgm:t>
        <a:bodyPr/>
        <a:lstStyle/>
        <a:p>
          <a:pPr rtl="1"/>
          <a:r>
            <a:rPr lang="ar-SA" dirty="0" smtClean="0"/>
            <a:t>المنومات</a:t>
          </a:r>
          <a:endParaRPr lang="ar-SA" dirty="0"/>
        </a:p>
      </dgm:t>
    </dgm:pt>
    <dgm:pt modelId="{53FFF0F6-0EEE-447E-9C72-EE3F431A828B}" type="parTrans" cxnId="{DBB2CD72-ED6E-4678-BDD1-A0AB28B458FE}">
      <dgm:prSet/>
      <dgm:spPr/>
      <dgm:t>
        <a:bodyPr/>
        <a:lstStyle/>
        <a:p>
          <a:pPr rtl="1"/>
          <a:endParaRPr lang="ar-SA"/>
        </a:p>
      </dgm:t>
    </dgm:pt>
    <dgm:pt modelId="{1AECB6E8-F86B-4F18-B2D7-1BE4A0397B21}" type="sibTrans" cxnId="{DBB2CD72-ED6E-4678-BDD1-A0AB28B458FE}">
      <dgm:prSet/>
      <dgm:spPr/>
      <dgm:t>
        <a:bodyPr/>
        <a:lstStyle/>
        <a:p>
          <a:pPr rtl="1"/>
          <a:endParaRPr lang="ar-SA"/>
        </a:p>
      </dgm:t>
    </dgm:pt>
    <dgm:pt modelId="{F2B90A7C-5E9E-422B-BB99-180A3F765CAB}">
      <dgm:prSet phldrT="[نص]"/>
      <dgm:spPr/>
      <dgm:t>
        <a:bodyPr/>
        <a:lstStyle/>
        <a:p>
          <a:pPr rtl="1"/>
          <a:r>
            <a:rPr lang="ar-SA" dirty="0" smtClean="0"/>
            <a:t>الكحول</a:t>
          </a:r>
          <a:endParaRPr lang="ar-SA" dirty="0"/>
        </a:p>
      </dgm:t>
    </dgm:pt>
    <dgm:pt modelId="{CFA580B7-8E68-4A56-BA0D-7B81FA559418}" type="parTrans" cxnId="{7ADF033E-A86F-4FC6-B05C-36EE0E10481E}">
      <dgm:prSet/>
      <dgm:spPr/>
      <dgm:t>
        <a:bodyPr/>
        <a:lstStyle/>
        <a:p>
          <a:pPr rtl="1"/>
          <a:endParaRPr lang="ar-SA"/>
        </a:p>
      </dgm:t>
    </dgm:pt>
    <dgm:pt modelId="{66689EFC-2819-4EF9-A736-4E9BA8AF26B8}" type="sibTrans" cxnId="{7ADF033E-A86F-4FC6-B05C-36EE0E10481E}">
      <dgm:prSet/>
      <dgm:spPr/>
      <dgm:t>
        <a:bodyPr/>
        <a:lstStyle/>
        <a:p>
          <a:pPr rtl="1"/>
          <a:endParaRPr lang="ar-SA"/>
        </a:p>
      </dgm:t>
    </dgm:pt>
    <dgm:pt modelId="{7E6CE2F3-B6DB-4AF5-9FD5-99184301B750}">
      <dgm:prSet/>
      <dgm:spPr/>
      <dgm:t>
        <a:bodyPr/>
        <a:lstStyle/>
        <a:p>
          <a:pPr rtl="1"/>
          <a:r>
            <a:rPr lang="ar-SA" dirty="0" smtClean="0"/>
            <a:t>المنبهات والمنشطات</a:t>
          </a:r>
          <a:endParaRPr lang="ar-SA" dirty="0"/>
        </a:p>
      </dgm:t>
    </dgm:pt>
    <dgm:pt modelId="{9997D8CA-76B4-4C19-9B4E-1A4063A685C6}" type="parTrans" cxnId="{EE376762-F3AE-4979-BBE9-145DDAFDA98D}">
      <dgm:prSet/>
      <dgm:spPr/>
      <dgm:t>
        <a:bodyPr/>
        <a:lstStyle/>
        <a:p>
          <a:pPr rtl="1"/>
          <a:endParaRPr lang="ar-SA"/>
        </a:p>
      </dgm:t>
    </dgm:pt>
    <dgm:pt modelId="{FDA22876-FEA9-42C5-9FDA-83E0719667FE}" type="sibTrans" cxnId="{EE376762-F3AE-4979-BBE9-145DDAFDA98D}">
      <dgm:prSet/>
      <dgm:spPr/>
      <dgm:t>
        <a:bodyPr/>
        <a:lstStyle/>
        <a:p>
          <a:pPr rtl="1"/>
          <a:endParaRPr lang="ar-SA"/>
        </a:p>
      </dgm:t>
    </dgm:pt>
    <dgm:pt modelId="{F5A5E7CA-099D-4286-BFD4-F5E327B7A07C}">
      <dgm:prSet/>
      <dgm:spPr/>
      <dgm:t>
        <a:bodyPr/>
        <a:lstStyle/>
        <a:p>
          <a:pPr rtl="1"/>
          <a:r>
            <a:rPr lang="ar-SA" dirty="0" smtClean="0"/>
            <a:t>المهلوسات</a:t>
          </a:r>
          <a:endParaRPr lang="ar-SA" dirty="0"/>
        </a:p>
      </dgm:t>
    </dgm:pt>
    <dgm:pt modelId="{44FA6954-4A86-43B1-A7E6-921DACB0ADE8}" type="parTrans" cxnId="{C5A6B1EE-A4EB-4AD2-80C5-EB61C2D66718}">
      <dgm:prSet/>
      <dgm:spPr/>
      <dgm:t>
        <a:bodyPr/>
        <a:lstStyle/>
        <a:p>
          <a:pPr rtl="1"/>
          <a:endParaRPr lang="ar-SA"/>
        </a:p>
      </dgm:t>
    </dgm:pt>
    <dgm:pt modelId="{C6CEC45C-1EC7-4FE4-BE86-AFF48C995AF8}" type="sibTrans" cxnId="{C5A6B1EE-A4EB-4AD2-80C5-EB61C2D66718}">
      <dgm:prSet/>
      <dgm:spPr/>
      <dgm:t>
        <a:bodyPr/>
        <a:lstStyle/>
        <a:p>
          <a:pPr rtl="1"/>
          <a:endParaRPr lang="ar-SA"/>
        </a:p>
      </dgm:t>
    </dgm:pt>
    <dgm:pt modelId="{8D99BB9C-7A7A-4137-A166-1927AA2A76E2}">
      <dgm:prSet custT="1"/>
      <dgm:spPr/>
      <dgm:t>
        <a:bodyPr/>
        <a:lstStyle/>
        <a:p>
          <a:pPr rtl="1"/>
          <a:r>
            <a:rPr lang="ar-SA" sz="2800" dirty="0" smtClean="0"/>
            <a:t>المثبطات </a:t>
          </a:r>
          <a:r>
            <a:rPr lang="ar-SA" sz="2000" dirty="0" smtClean="0"/>
            <a:t>(المسكنات المخدرة)</a:t>
          </a:r>
          <a:endParaRPr lang="ar-SA" sz="2000" dirty="0"/>
        </a:p>
      </dgm:t>
    </dgm:pt>
    <dgm:pt modelId="{51196674-B1B2-4BF5-9CD0-D853CAB5FEB4}" type="parTrans" cxnId="{E9671188-CB13-4544-9125-7A299845E8B6}">
      <dgm:prSet/>
      <dgm:spPr/>
      <dgm:t>
        <a:bodyPr/>
        <a:lstStyle/>
        <a:p>
          <a:pPr rtl="1"/>
          <a:endParaRPr lang="ar-SA"/>
        </a:p>
      </dgm:t>
    </dgm:pt>
    <dgm:pt modelId="{0B71EEA6-08C2-4C4F-B6A0-57CF133833F4}" type="sibTrans" cxnId="{E9671188-CB13-4544-9125-7A299845E8B6}">
      <dgm:prSet/>
      <dgm:spPr/>
      <dgm:t>
        <a:bodyPr/>
        <a:lstStyle/>
        <a:p>
          <a:pPr rtl="1"/>
          <a:endParaRPr lang="ar-SA"/>
        </a:p>
      </dgm:t>
    </dgm:pt>
    <dgm:pt modelId="{D83228AA-E886-4436-B50F-BD2C90499A29}">
      <dgm:prSet/>
      <dgm:spPr/>
      <dgm:t>
        <a:bodyPr/>
        <a:lstStyle/>
        <a:p>
          <a:pPr rtl="1"/>
          <a:r>
            <a:rPr lang="ar-SA" dirty="0" smtClean="0"/>
            <a:t>المذيبات الطيارة (</a:t>
          </a:r>
          <a:r>
            <a:rPr lang="ar-SA" dirty="0" err="1" smtClean="0"/>
            <a:t>المستنشقات</a:t>
          </a:r>
          <a:r>
            <a:rPr lang="ar-SA" dirty="0" smtClean="0"/>
            <a:t>)</a:t>
          </a:r>
          <a:endParaRPr lang="ar-SA" dirty="0"/>
        </a:p>
      </dgm:t>
    </dgm:pt>
    <dgm:pt modelId="{72B77E7E-53DC-4E26-943F-77B9066149BD}" type="sibTrans" cxnId="{4991F2C9-3011-4728-9EEE-28999ABD2090}">
      <dgm:prSet/>
      <dgm:spPr/>
      <dgm:t>
        <a:bodyPr/>
        <a:lstStyle/>
        <a:p>
          <a:pPr rtl="1"/>
          <a:endParaRPr lang="ar-SA"/>
        </a:p>
      </dgm:t>
    </dgm:pt>
    <dgm:pt modelId="{03AD8E2A-FFFB-4606-A763-C6734A9522B9}" type="parTrans" cxnId="{4991F2C9-3011-4728-9EEE-28999ABD2090}">
      <dgm:prSet/>
      <dgm:spPr/>
      <dgm:t>
        <a:bodyPr/>
        <a:lstStyle/>
        <a:p>
          <a:pPr rtl="1"/>
          <a:endParaRPr lang="ar-SA"/>
        </a:p>
      </dgm:t>
    </dgm:pt>
    <dgm:pt modelId="{C01D01F5-1F03-4391-8E0D-9B9CFD0C2C1F}">
      <dgm:prSet/>
      <dgm:spPr/>
      <dgm:t>
        <a:bodyPr/>
        <a:lstStyle/>
        <a:p>
          <a:pPr rtl="1"/>
          <a:endParaRPr lang="ar-SA"/>
        </a:p>
      </dgm:t>
    </dgm:pt>
    <dgm:pt modelId="{0F24203E-9A08-417E-9988-710220056774}" type="parTrans" cxnId="{22EED41B-43FC-4D45-8C3B-F2BDA5ABDE3A}">
      <dgm:prSet/>
      <dgm:spPr/>
      <dgm:t>
        <a:bodyPr/>
        <a:lstStyle/>
        <a:p>
          <a:pPr rtl="1"/>
          <a:endParaRPr lang="ar-SA"/>
        </a:p>
      </dgm:t>
    </dgm:pt>
    <dgm:pt modelId="{C6452E5F-BD4A-4E97-963F-08B0F1983874}" type="sibTrans" cxnId="{22EED41B-43FC-4D45-8C3B-F2BDA5ABDE3A}">
      <dgm:prSet/>
      <dgm:spPr/>
      <dgm:t>
        <a:bodyPr/>
        <a:lstStyle/>
        <a:p>
          <a:pPr rtl="1"/>
          <a:endParaRPr lang="ar-SA"/>
        </a:p>
      </dgm:t>
    </dgm:pt>
    <dgm:pt modelId="{EE65A201-AAFE-461F-9206-DA4B1B868054}" type="pres">
      <dgm:prSet presAssocID="{4C4A8AF7-85B1-4035-B447-8650FA1150C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5B0E8334-82EF-494D-9674-30EAD273B658}" type="pres">
      <dgm:prSet presAssocID="{053B67FF-F958-4CF0-A0FC-66E70422A2D8}" presName="singleCycle" presStyleCnt="0"/>
      <dgm:spPr/>
    </dgm:pt>
    <dgm:pt modelId="{9E07258F-EBB9-48F2-A351-C27CF0C81EB7}" type="pres">
      <dgm:prSet presAssocID="{053B67FF-F958-4CF0-A0FC-66E70422A2D8}" presName="singleCenter" presStyleLbl="node1" presStyleIdx="0" presStyleCnt="8" custScaleX="131151">
        <dgm:presLayoutVars>
          <dgm:chMax val="7"/>
          <dgm:chPref val="7"/>
        </dgm:presLayoutVars>
      </dgm:prSet>
      <dgm:spPr/>
      <dgm:t>
        <a:bodyPr/>
        <a:lstStyle/>
        <a:p>
          <a:pPr rtl="1"/>
          <a:endParaRPr lang="ar-SA"/>
        </a:p>
      </dgm:t>
    </dgm:pt>
    <dgm:pt modelId="{1BEF0A8E-77FF-45D5-9D07-0BD3DC2033B8}" type="pres">
      <dgm:prSet presAssocID="{51196674-B1B2-4BF5-9CD0-D853CAB5FEB4}" presName="Name56" presStyleLbl="parChTrans1D2" presStyleIdx="0" presStyleCnt="7"/>
      <dgm:spPr/>
      <dgm:t>
        <a:bodyPr/>
        <a:lstStyle/>
        <a:p>
          <a:pPr rtl="1"/>
          <a:endParaRPr lang="ar-SA"/>
        </a:p>
      </dgm:t>
    </dgm:pt>
    <dgm:pt modelId="{AAC5CCBE-0C2A-43A7-99E2-427BBB3170AA}" type="pres">
      <dgm:prSet presAssocID="{8D99BB9C-7A7A-4137-A166-1927AA2A76E2}" presName="text0" presStyleLbl="node1" presStyleIdx="1" presStyleCnt="8" custScaleX="176599" custScaleY="1248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0F5C921-11C3-43EA-BF4D-A0181DBC8DDA}" type="pres">
      <dgm:prSet presAssocID="{44FA6954-4A86-43B1-A7E6-921DACB0ADE8}" presName="Name56" presStyleLbl="parChTrans1D2" presStyleIdx="1" presStyleCnt="7"/>
      <dgm:spPr/>
      <dgm:t>
        <a:bodyPr/>
        <a:lstStyle/>
        <a:p>
          <a:pPr rtl="1"/>
          <a:endParaRPr lang="ar-SA"/>
        </a:p>
      </dgm:t>
    </dgm:pt>
    <dgm:pt modelId="{5CDA9765-8836-459B-B3E1-F355A85C0241}" type="pres">
      <dgm:prSet presAssocID="{F5A5E7CA-099D-4286-BFD4-F5E327B7A07C}" presName="text0" presStyleLbl="node1" presStyleIdx="2" presStyleCnt="8" custScaleX="153323" custScaleY="128445" custRadScaleRad="127035" custRadScaleInc="194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F05DA4E-8FA1-4E2B-910D-4130501C4A79}" type="pres">
      <dgm:prSet presAssocID="{03AD8E2A-FFFB-4606-A763-C6734A9522B9}" presName="Name56" presStyleLbl="parChTrans1D2" presStyleIdx="2" presStyleCnt="7"/>
      <dgm:spPr/>
      <dgm:t>
        <a:bodyPr/>
        <a:lstStyle/>
        <a:p>
          <a:pPr rtl="1"/>
          <a:endParaRPr lang="ar-SA"/>
        </a:p>
      </dgm:t>
    </dgm:pt>
    <dgm:pt modelId="{2F069CE2-3006-4BFA-A4B2-607B70C11916}" type="pres">
      <dgm:prSet presAssocID="{D83228AA-E886-4436-B50F-BD2C90499A29}" presName="text0" presStyleLbl="node1" presStyleIdx="3" presStyleCnt="8" custScaleX="175206" custScaleY="13372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A86D927-3F44-4A3B-AE68-40FE1A701AA2}" type="pres">
      <dgm:prSet presAssocID="{9997D8CA-76B4-4C19-9B4E-1A4063A685C6}" presName="Name56" presStyleLbl="parChTrans1D2" presStyleIdx="3" presStyleCnt="7"/>
      <dgm:spPr/>
      <dgm:t>
        <a:bodyPr/>
        <a:lstStyle/>
        <a:p>
          <a:pPr rtl="1"/>
          <a:endParaRPr lang="ar-SA"/>
        </a:p>
      </dgm:t>
    </dgm:pt>
    <dgm:pt modelId="{22DF92EE-096B-46D7-8F96-D1318EE22613}" type="pres">
      <dgm:prSet presAssocID="{7E6CE2F3-B6DB-4AF5-9FD5-99184301B750}" presName="text0" presStyleLbl="node1" presStyleIdx="4" presStyleCnt="8" custScaleX="174492" custScaleY="13012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9CB4D40-F9C6-4D8E-B467-757EC0E008C6}" type="pres">
      <dgm:prSet presAssocID="{84F7FC9A-8EE3-4C58-AC4E-7DE1F3ECC8B8}" presName="Name56" presStyleLbl="parChTrans1D2" presStyleIdx="4" presStyleCnt="7"/>
      <dgm:spPr/>
      <dgm:t>
        <a:bodyPr/>
        <a:lstStyle/>
        <a:p>
          <a:pPr rtl="1"/>
          <a:endParaRPr lang="ar-SA"/>
        </a:p>
      </dgm:t>
    </dgm:pt>
    <dgm:pt modelId="{46796212-8B88-47D0-BA29-3A0F8B213E76}" type="pres">
      <dgm:prSet presAssocID="{CA6F8B08-279B-4263-9F46-2466E1831FFF}" presName="text0" presStyleLbl="node1" presStyleIdx="5" presStyleCnt="8" custScaleX="167720" custScaleY="12991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67429AB-48FC-4584-AD75-874EA2069733}" type="pres">
      <dgm:prSet presAssocID="{53FFF0F6-0EEE-447E-9C72-EE3F431A828B}" presName="Name56" presStyleLbl="parChTrans1D2" presStyleIdx="5" presStyleCnt="7"/>
      <dgm:spPr/>
      <dgm:t>
        <a:bodyPr/>
        <a:lstStyle/>
        <a:p>
          <a:pPr rtl="1"/>
          <a:endParaRPr lang="ar-SA"/>
        </a:p>
      </dgm:t>
    </dgm:pt>
    <dgm:pt modelId="{4C90C35B-70A7-449D-874A-D04D6306D5C7}" type="pres">
      <dgm:prSet presAssocID="{98E251D9-7425-49DB-878F-6AFA5051C851}" presName="text0" presStyleLbl="node1" presStyleIdx="6" presStyleCnt="8" custScaleX="153683" custScaleY="133624" custRadScaleRad="110290" custRadScaleInc="473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D91FA00-E12C-4859-A651-3B67953BE82E}" type="pres">
      <dgm:prSet presAssocID="{CFA580B7-8E68-4A56-BA0D-7B81FA559418}" presName="Name56" presStyleLbl="parChTrans1D2" presStyleIdx="6" presStyleCnt="7"/>
      <dgm:spPr/>
      <dgm:t>
        <a:bodyPr/>
        <a:lstStyle/>
        <a:p>
          <a:pPr rtl="1"/>
          <a:endParaRPr lang="ar-SA"/>
        </a:p>
      </dgm:t>
    </dgm:pt>
    <dgm:pt modelId="{78E7BC54-97F5-4421-82F1-442B42272286}" type="pres">
      <dgm:prSet presAssocID="{F2B90A7C-5E9E-422B-BB99-180A3F765CAB}" presName="text0" presStyleLbl="node1" presStyleIdx="7" presStyleCnt="8" custScaleX="157311" custScaleY="128029" custRadScaleRad="128605" custRadScaleInc="-1542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2EED41B-43FC-4D45-8C3B-F2BDA5ABDE3A}" srcId="{4C4A8AF7-85B1-4035-B447-8650FA1150C6}" destId="{C01D01F5-1F03-4391-8E0D-9B9CFD0C2C1F}" srcOrd="1" destOrd="0" parTransId="{0F24203E-9A08-417E-9988-710220056774}" sibTransId="{C6452E5F-BD4A-4E97-963F-08B0F1983874}"/>
    <dgm:cxn modelId="{FD7C1195-D8BA-444A-9ADD-3623D142C531}" type="presOf" srcId="{CA6F8B08-279B-4263-9F46-2466E1831FFF}" destId="{46796212-8B88-47D0-BA29-3A0F8B213E76}" srcOrd="0" destOrd="0" presId="urn:microsoft.com/office/officeart/2008/layout/RadialCluster"/>
    <dgm:cxn modelId="{9374DD94-A144-477D-9732-3EEFE89F5AD1}" type="presOf" srcId="{D83228AA-E886-4436-B50F-BD2C90499A29}" destId="{2F069CE2-3006-4BFA-A4B2-607B70C11916}" srcOrd="0" destOrd="0" presId="urn:microsoft.com/office/officeart/2008/layout/RadialCluster"/>
    <dgm:cxn modelId="{DBB2CD72-ED6E-4678-BDD1-A0AB28B458FE}" srcId="{053B67FF-F958-4CF0-A0FC-66E70422A2D8}" destId="{98E251D9-7425-49DB-878F-6AFA5051C851}" srcOrd="5" destOrd="0" parTransId="{53FFF0F6-0EEE-447E-9C72-EE3F431A828B}" sibTransId="{1AECB6E8-F86B-4F18-B2D7-1BE4A0397B21}"/>
    <dgm:cxn modelId="{86069ADE-DA34-4FA0-A5D9-25BBB3CFF984}" type="presOf" srcId="{7E6CE2F3-B6DB-4AF5-9FD5-99184301B750}" destId="{22DF92EE-096B-46D7-8F96-D1318EE22613}" srcOrd="0" destOrd="0" presId="urn:microsoft.com/office/officeart/2008/layout/RadialCluster"/>
    <dgm:cxn modelId="{01F8A426-4283-4A3B-9666-175DE111D9BB}" type="presOf" srcId="{03AD8E2A-FFFB-4606-A763-C6734A9522B9}" destId="{1F05DA4E-8FA1-4E2B-910D-4130501C4A79}" srcOrd="0" destOrd="0" presId="urn:microsoft.com/office/officeart/2008/layout/RadialCluster"/>
    <dgm:cxn modelId="{88F9AAA5-888A-460A-9B9E-A2E5E10C2FCA}" type="presOf" srcId="{9997D8CA-76B4-4C19-9B4E-1A4063A685C6}" destId="{FA86D927-3F44-4A3B-AE68-40FE1A701AA2}" srcOrd="0" destOrd="0" presId="urn:microsoft.com/office/officeart/2008/layout/RadialCluster"/>
    <dgm:cxn modelId="{7ADF033E-A86F-4FC6-B05C-36EE0E10481E}" srcId="{053B67FF-F958-4CF0-A0FC-66E70422A2D8}" destId="{F2B90A7C-5E9E-422B-BB99-180A3F765CAB}" srcOrd="6" destOrd="0" parTransId="{CFA580B7-8E68-4A56-BA0D-7B81FA559418}" sibTransId="{66689EFC-2819-4EF9-A736-4E9BA8AF26B8}"/>
    <dgm:cxn modelId="{C5A6B1EE-A4EB-4AD2-80C5-EB61C2D66718}" srcId="{053B67FF-F958-4CF0-A0FC-66E70422A2D8}" destId="{F5A5E7CA-099D-4286-BFD4-F5E327B7A07C}" srcOrd="1" destOrd="0" parTransId="{44FA6954-4A86-43B1-A7E6-921DACB0ADE8}" sibTransId="{C6CEC45C-1EC7-4FE4-BE86-AFF48C995AF8}"/>
    <dgm:cxn modelId="{3BCE8AE9-D6BD-4E23-A1CF-DE8DE954F28D}" srcId="{053B67FF-F958-4CF0-A0FC-66E70422A2D8}" destId="{CA6F8B08-279B-4263-9F46-2466E1831FFF}" srcOrd="4" destOrd="0" parTransId="{84F7FC9A-8EE3-4C58-AC4E-7DE1F3ECC8B8}" sibTransId="{CD5BC6FB-702B-49C6-82C5-7B4E6914EED1}"/>
    <dgm:cxn modelId="{601A721E-9ABA-446B-812D-0ED5E6BA501B}" srcId="{4C4A8AF7-85B1-4035-B447-8650FA1150C6}" destId="{053B67FF-F958-4CF0-A0FC-66E70422A2D8}" srcOrd="0" destOrd="0" parTransId="{E2B529AD-2486-4548-9936-0D69CCC19A4F}" sibTransId="{8470B423-691E-4746-B3F8-923C3622F433}"/>
    <dgm:cxn modelId="{E7879CFB-8A19-42CA-9D7D-66409FB9C3D8}" type="presOf" srcId="{44FA6954-4A86-43B1-A7E6-921DACB0ADE8}" destId="{20F5C921-11C3-43EA-BF4D-A0181DBC8DDA}" srcOrd="0" destOrd="0" presId="urn:microsoft.com/office/officeart/2008/layout/RadialCluster"/>
    <dgm:cxn modelId="{5BEB6AFE-90E8-4C64-819A-0E8CDB5A083C}" type="presOf" srcId="{8D99BB9C-7A7A-4137-A166-1927AA2A76E2}" destId="{AAC5CCBE-0C2A-43A7-99E2-427BBB3170AA}" srcOrd="0" destOrd="0" presId="urn:microsoft.com/office/officeart/2008/layout/RadialCluster"/>
    <dgm:cxn modelId="{0C26FF12-587C-4584-BBA6-12A179C318AF}" type="presOf" srcId="{4C4A8AF7-85B1-4035-B447-8650FA1150C6}" destId="{EE65A201-AAFE-461F-9206-DA4B1B868054}" srcOrd="0" destOrd="0" presId="urn:microsoft.com/office/officeart/2008/layout/RadialCluster"/>
    <dgm:cxn modelId="{0CC6981E-89E9-4AA8-8DC8-FB0B0783B655}" type="presOf" srcId="{53FFF0F6-0EEE-447E-9C72-EE3F431A828B}" destId="{A67429AB-48FC-4584-AD75-874EA2069733}" srcOrd="0" destOrd="0" presId="urn:microsoft.com/office/officeart/2008/layout/RadialCluster"/>
    <dgm:cxn modelId="{F203709E-E2CB-495D-8DDA-7F131B25C6FF}" type="presOf" srcId="{F5A5E7CA-099D-4286-BFD4-F5E327B7A07C}" destId="{5CDA9765-8836-459B-B3E1-F355A85C0241}" srcOrd="0" destOrd="0" presId="urn:microsoft.com/office/officeart/2008/layout/RadialCluster"/>
    <dgm:cxn modelId="{E9671188-CB13-4544-9125-7A299845E8B6}" srcId="{053B67FF-F958-4CF0-A0FC-66E70422A2D8}" destId="{8D99BB9C-7A7A-4137-A166-1927AA2A76E2}" srcOrd="0" destOrd="0" parTransId="{51196674-B1B2-4BF5-9CD0-D853CAB5FEB4}" sibTransId="{0B71EEA6-08C2-4C4F-B6A0-57CF133833F4}"/>
    <dgm:cxn modelId="{EE376762-F3AE-4979-BBE9-145DDAFDA98D}" srcId="{053B67FF-F958-4CF0-A0FC-66E70422A2D8}" destId="{7E6CE2F3-B6DB-4AF5-9FD5-99184301B750}" srcOrd="3" destOrd="0" parTransId="{9997D8CA-76B4-4C19-9B4E-1A4063A685C6}" sibTransId="{FDA22876-FEA9-42C5-9FDA-83E0719667FE}"/>
    <dgm:cxn modelId="{49B52AB1-50C7-48BC-9840-FF0A78336F99}" type="presOf" srcId="{51196674-B1B2-4BF5-9CD0-D853CAB5FEB4}" destId="{1BEF0A8E-77FF-45D5-9D07-0BD3DC2033B8}" srcOrd="0" destOrd="0" presId="urn:microsoft.com/office/officeart/2008/layout/RadialCluster"/>
    <dgm:cxn modelId="{F9D86CEA-338D-411F-9016-EDDC9D5EBACE}" type="presOf" srcId="{98E251D9-7425-49DB-878F-6AFA5051C851}" destId="{4C90C35B-70A7-449D-874A-D04D6306D5C7}" srcOrd="0" destOrd="0" presId="urn:microsoft.com/office/officeart/2008/layout/RadialCluster"/>
    <dgm:cxn modelId="{68F44769-9C0E-4FD5-91AE-CD55C6FFB592}" type="presOf" srcId="{053B67FF-F958-4CF0-A0FC-66E70422A2D8}" destId="{9E07258F-EBB9-48F2-A351-C27CF0C81EB7}" srcOrd="0" destOrd="0" presId="urn:microsoft.com/office/officeart/2008/layout/RadialCluster"/>
    <dgm:cxn modelId="{4991F2C9-3011-4728-9EEE-28999ABD2090}" srcId="{053B67FF-F958-4CF0-A0FC-66E70422A2D8}" destId="{D83228AA-E886-4436-B50F-BD2C90499A29}" srcOrd="2" destOrd="0" parTransId="{03AD8E2A-FFFB-4606-A763-C6734A9522B9}" sibTransId="{72B77E7E-53DC-4E26-943F-77B9066149BD}"/>
    <dgm:cxn modelId="{7AFC719C-BE43-4B1E-A199-70850A942683}" type="presOf" srcId="{CFA580B7-8E68-4A56-BA0D-7B81FA559418}" destId="{6D91FA00-E12C-4859-A651-3B67953BE82E}" srcOrd="0" destOrd="0" presId="urn:microsoft.com/office/officeart/2008/layout/RadialCluster"/>
    <dgm:cxn modelId="{E4D08B4D-DB85-4CCF-8F1F-DAC2BB409418}" type="presOf" srcId="{F2B90A7C-5E9E-422B-BB99-180A3F765CAB}" destId="{78E7BC54-97F5-4421-82F1-442B42272286}" srcOrd="0" destOrd="0" presId="urn:microsoft.com/office/officeart/2008/layout/RadialCluster"/>
    <dgm:cxn modelId="{7F2B5937-DFF3-4E08-B9DB-1B8F01B7492B}" type="presOf" srcId="{84F7FC9A-8EE3-4C58-AC4E-7DE1F3ECC8B8}" destId="{F9CB4D40-F9C6-4D8E-B467-757EC0E008C6}" srcOrd="0" destOrd="0" presId="urn:microsoft.com/office/officeart/2008/layout/RadialCluster"/>
    <dgm:cxn modelId="{2F0A4CB4-527E-4311-8687-B21BB4359F77}" type="presParOf" srcId="{EE65A201-AAFE-461F-9206-DA4B1B868054}" destId="{5B0E8334-82EF-494D-9674-30EAD273B658}" srcOrd="0" destOrd="0" presId="urn:microsoft.com/office/officeart/2008/layout/RadialCluster"/>
    <dgm:cxn modelId="{D9EF1CBB-4DEB-43A8-BEAF-227C1B10C336}" type="presParOf" srcId="{5B0E8334-82EF-494D-9674-30EAD273B658}" destId="{9E07258F-EBB9-48F2-A351-C27CF0C81EB7}" srcOrd="0" destOrd="0" presId="urn:microsoft.com/office/officeart/2008/layout/RadialCluster"/>
    <dgm:cxn modelId="{9568AE61-260A-4822-ABFF-30463DFD518D}" type="presParOf" srcId="{5B0E8334-82EF-494D-9674-30EAD273B658}" destId="{1BEF0A8E-77FF-45D5-9D07-0BD3DC2033B8}" srcOrd="1" destOrd="0" presId="urn:microsoft.com/office/officeart/2008/layout/RadialCluster"/>
    <dgm:cxn modelId="{7D806C00-DCC3-4D95-AFC2-B4054EBAAA17}" type="presParOf" srcId="{5B0E8334-82EF-494D-9674-30EAD273B658}" destId="{AAC5CCBE-0C2A-43A7-99E2-427BBB3170AA}" srcOrd="2" destOrd="0" presId="urn:microsoft.com/office/officeart/2008/layout/RadialCluster"/>
    <dgm:cxn modelId="{10F18E67-19A1-4D2B-908C-358E9F5B074C}" type="presParOf" srcId="{5B0E8334-82EF-494D-9674-30EAD273B658}" destId="{20F5C921-11C3-43EA-BF4D-A0181DBC8DDA}" srcOrd="3" destOrd="0" presId="urn:microsoft.com/office/officeart/2008/layout/RadialCluster"/>
    <dgm:cxn modelId="{4B565414-5400-4DE5-874F-03AF9458F040}" type="presParOf" srcId="{5B0E8334-82EF-494D-9674-30EAD273B658}" destId="{5CDA9765-8836-459B-B3E1-F355A85C0241}" srcOrd="4" destOrd="0" presId="urn:microsoft.com/office/officeart/2008/layout/RadialCluster"/>
    <dgm:cxn modelId="{5DEDDED3-867E-4B12-8BBD-022D1C76B0F1}" type="presParOf" srcId="{5B0E8334-82EF-494D-9674-30EAD273B658}" destId="{1F05DA4E-8FA1-4E2B-910D-4130501C4A79}" srcOrd="5" destOrd="0" presId="urn:microsoft.com/office/officeart/2008/layout/RadialCluster"/>
    <dgm:cxn modelId="{B5383B8D-1735-4B93-B888-36EEDF5E1413}" type="presParOf" srcId="{5B0E8334-82EF-494D-9674-30EAD273B658}" destId="{2F069CE2-3006-4BFA-A4B2-607B70C11916}" srcOrd="6" destOrd="0" presId="urn:microsoft.com/office/officeart/2008/layout/RadialCluster"/>
    <dgm:cxn modelId="{C5045CC5-D516-40C7-8987-94832504197F}" type="presParOf" srcId="{5B0E8334-82EF-494D-9674-30EAD273B658}" destId="{FA86D927-3F44-4A3B-AE68-40FE1A701AA2}" srcOrd="7" destOrd="0" presId="urn:microsoft.com/office/officeart/2008/layout/RadialCluster"/>
    <dgm:cxn modelId="{1FBCDA7B-7870-4664-A840-1E8F1C6288EE}" type="presParOf" srcId="{5B0E8334-82EF-494D-9674-30EAD273B658}" destId="{22DF92EE-096B-46D7-8F96-D1318EE22613}" srcOrd="8" destOrd="0" presId="urn:microsoft.com/office/officeart/2008/layout/RadialCluster"/>
    <dgm:cxn modelId="{B2EEAEA1-5922-4374-9151-C6EF8DB4A56D}" type="presParOf" srcId="{5B0E8334-82EF-494D-9674-30EAD273B658}" destId="{F9CB4D40-F9C6-4D8E-B467-757EC0E008C6}" srcOrd="9" destOrd="0" presId="urn:microsoft.com/office/officeart/2008/layout/RadialCluster"/>
    <dgm:cxn modelId="{36A3AF28-9D60-4AD7-9273-D5241A2113BA}" type="presParOf" srcId="{5B0E8334-82EF-494D-9674-30EAD273B658}" destId="{46796212-8B88-47D0-BA29-3A0F8B213E76}" srcOrd="10" destOrd="0" presId="urn:microsoft.com/office/officeart/2008/layout/RadialCluster"/>
    <dgm:cxn modelId="{7D08306C-7B3B-4D40-847B-131EDCD67C13}" type="presParOf" srcId="{5B0E8334-82EF-494D-9674-30EAD273B658}" destId="{A67429AB-48FC-4584-AD75-874EA2069733}" srcOrd="11" destOrd="0" presId="urn:microsoft.com/office/officeart/2008/layout/RadialCluster"/>
    <dgm:cxn modelId="{A8E6955F-1651-4BB5-8A39-4E6BBF79B1C1}" type="presParOf" srcId="{5B0E8334-82EF-494D-9674-30EAD273B658}" destId="{4C90C35B-70A7-449D-874A-D04D6306D5C7}" srcOrd="12" destOrd="0" presId="urn:microsoft.com/office/officeart/2008/layout/RadialCluster"/>
    <dgm:cxn modelId="{9E9CDFCD-0C2A-49B1-93B4-99A93B24AF61}" type="presParOf" srcId="{5B0E8334-82EF-494D-9674-30EAD273B658}" destId="{6D91FA00-E12C-4859-A651-3B67953BE82E}" srcOrd="13" destOrd="0" presId="urn:microsoft.com/office/officeart/2008/layout/RadialCluster"/>
    <dgm:cxn modelId="{8FDBC2A0-187D-48BC-8021-6B14A9A87F67}" type="presParOf" srcId="{5B0E8334-82EF-494D-9674-30EAD273B658}" destId="{78E7BC54-97F5-4421-82F1-442B42272286}" srcOrd="14" destOrd="0" presId="urn:microsoft.com/office/officeart/2008/layout/RadialCluster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F17DCB-C9E7-4120-A15A-A1ED85CEB3C2}" type="doc">
      <dgm:prSet loTypeId="urn:microsoft.com/office/officeart/2005/8/layout/orgChart1" loCatId="hierarchy" qsTypeId="urn:microsoft.com/office/officeart/2005/8/quickstyle/3d5" qsCatId="3D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E4829E8B-2754-415F-BA74-352C6180F50C}">
      <dgm:prSet phldrT="[نص]"/>
      <dgm:spPr/>
      <dgm:t>
        <a:bodyPr/>
        <a:lstStyle/>
        <a:p>
          <a:pPr rtl="1"/>
          <a:r>
            <a:rPr lang="ar-SA" dirty="0" smtClean="0"/>
            <a:t>تصنيف المخدرات الشائعة</a:t>
          </a:r>
          <a:endParaRPr lang="ar-SA" dirty="0"/>
        </a:p>
      </dgm:t>
    </dgm:pt>
    <dgm:pt modelId="{1203280D-9B49-45CC-885E-ADE9E09716DB}" type="parTrans" cxnId="{961D512C-69F7-40F1-8D3B-BB5DDCC46EF2}">
      <dgm:prSet/>
      <dgm:spPr/>
      <dgm:t>
        <a:bodyPr/>
        <a:lstStyle/>
        <a:p>
          <a:pPr rtl="1"/>
          <a:endParaRPr lang="ar-SA"/>
        </a:p>
      </dgm:t>
    </dgm:pt>
    <dgm:pt modelId="{DC3A184B-E880-4D33-8891-9F5F77E0F357}" type="sibTrans" cxnId="{961D512C-69F7-40F1-8D3B-BB5DDCC46EF2}">
      <dgm:prSet/>
      <dgm:spPr/>
      <dgm:t>
        <a:bodyPr/>
        <a:lstStyle/>
        <a:p>
          <a:pPr rtl="1"/>
          <a:endParaRPr lang="ar-SA"/>
        </a:p>
      </dgm:t>
    </dgm:pt>
    <dgm:pt modelId="{CC2C6ED8-A104-4941-A15D-A847C44668B6}">
      <dgm:prSet phldrT="[نص]"/>
      <dgm:spPr/>
      <dgm:t>
        <a:bodyPr/>
        <a:lstStyle/>
        <a:p>
          <a:pPr rtl="1"/>
          <a:r>
            <a:rPr lang="ar-SA" dirty="0" smtClean="0"/>
            <a:t>الكوكائين</a:t>
          </a:r>
          <a:endParaRPr lang="ar-SA" dirty="0"/>
        </a:p>
      </dgm:t>
    </dgm:pt>
    <dgm:pt modelId="{802DD2D9-70A2-4AB1-8205-0C936B532E19}" type="parTrans" cxnId="{AB323588-DDB6-43C5-B3AD-F62F3AE8662C}">
      <dgm:prSet/>
      <dgm:spPr/>
      <dgm:t>
        <a:bodyPr/>
        <a:lstStyle/>
        <a:p>
          <a:pPr rtl="1"/>
          <a:endParaRPr lang="ar-SA"/>
        </a:p>
      </dgm:t>
    </dgm:pt>
    <dgm:pt modelId="{E4D675B0-98A2-4690-8C57-A87B3A7AD508}" type="sibTrans" cxnId="{AB323588-DDB6-43C5-B3AD-F62F3AE8662C}">
      <dgm:prSet/>
      <dgm:spPr/>
      <dgm:t>
        <a:bodyPr/>
        <a:lstStyle/>
        <a:p>
          <a:pPr rtl="1"/>
          <a:endParaRPr lang="ar-SA"/>
        </a:p>
      </dgm:t>
    </dgm:pt>
    <dgm:pt modelId="{2C8B868F-8408-486E-B94B-0A689DD8AA13}">
      <dgm:prSet phldrT="[نص]"/>
      <dgm:spPr/>
      <dgm:t>
        <a:bodyPr/>
        <a:lstStyle/>
        <a:p>
          <a:pPr rtl="1"/>
          <a:r>
            <a:rPr lang="ar-SA" dirty="0" smtClean="0"/>
            <a:t>المورفين</a:t>
          </a:r>
          <a:endParaRPr lang="ar-SA" dirty="0"/>
        </a:p>
      </dgm:t>
    </dgm:pt>
    <dgm:pt modelId="{D08FC94C-E591-4AFD-BEA5-C5ACAA70F069}" type="parTrans" cxnId="{5398181C-C282-4CA0-AB46-548A4F6DB7DC}">
      <dgm:prSet/>
      <dgm:spPr/>
      <dgm:t>
        <a:bodyPr/>
        <a:lstStyle/>
        <a:p>
          <a:pPr rtl="1"/>
          <a:endParaRPr lang="ar-SA"/>
        </a:p>
      </dgm:t>
    </dgm:pt>
    <dgm:pt modelId="{21C10DEF-378B-4369-9D7F-0DEAD7EE262B}" type="sibTrans" cxnId="{5398181C-C282-4CA0-AB46-548A4F6DB7DC}">
      <dgm:prSet/>
      <dgm:spPr/>
      <dgm:t>
        <a:bodyPr/>
        <a:lstStyle/>
        <a:p>
          <a:pPr rtl="1"/>
          <a:endParaRPr lang="ar-SA"/>
        </a:p>
      </dgm:t>
    </dgm:pt>
    <dgm:pt modelId="{51D328A6-002F-488A-9FEA-2642FE76EC12}">
      <dgm:prSet phldrT="[نص]"/>
      <dgm:spPr/>
      <dgm:t>
        <a:bodyPr/>
        <a:lstStyle/>
        <a:p>
          <a:pPr rtl="1"/>
          <a:r>
            <a:rPr lang="ar-SA" dirty="0" smtClean="0"/>
            <a:t>الأفيون</a:t>
          </a:r>
          <a:endParaRPr lang="ar-SA" dirty="0"/>
        </a:p>
      </dgm:t>
    </dgm:pt>
    <dgm:pt modelId="{D42BA5E2-79CA-4852-92AB-7C24B2984313}" type="parTrans" cxnId="{9BEC4F68-DB01-4BBD-A004-E1E8FE5E99AC}">
      <dgm:prSet/>
      <dgm:spPr/>
      <dgm:t>
        <a:bodyPr/>
        <a:lstStyle/>
        <a:p>
          <a:pPr rtl="1"/>
          <a:endParaRPr lang="ar-SA"/>
        </a:p>
      </dgm:t>
    </dgm:pt>
    <dgm:pt modelId="{EC91CEC5-C1FF-4682-AB9F-FE010C6D3E4B}" type="sibTrans" cxnId="{9BEC4F68-DB01-4BBD-A004-E1E8FE5E99AC}">
      <dgm:prSet/>
      <dgm:spPr/>
      <dgm:t>
        <a:bodyPr/>
        <a:lstStyle/>
        <a:p>
          <a:pPr rtl="1"/>
          <a:endParaRPr lang="ar-SA"/>
        </a:p>
      </dgm:t>
    </dgm:pt>
    <dgm:pt modelId="{10650D1B-2556-462C-AB12-6F70CFE15001}">
      <dgm:prSet/>
      <dgm:spPr/>
      <dgm:t>
        <a:bodyPr/>
        <a:lstStyle/>
        <a:p>
          <a:pPr rtl="1"/>
          <a:r>
            <a:rPr lang="ar-SA" dirty="0" smtClean="0"/>
            <a:t>الهروين</a:t>
          </a:r>
          <a:endParaRPr lang="ar-SA" dirty="0"/>
        </a:p>
      </dgm:t>
    </dgm:pt>
    <dgm:pt modelId="{99B8BD71-6EF9-4E30-9C11-AF8898380212}" type="parTrans" cxnId="{B463368D-0991-4627-9CA5-14224F4BB4FC}">
      <dgm:prSet/>
      <dgm:spPr/>
      <dgm:t>
        <a:bodyPr/>
        <a:lstStyle/>
        <a:p>
          <a:pPr rtl="1"/>
          <a:endParaRPr lang="ar-SA"/>
        </a:p>
      </dgm:t>
    </dgm:pt>
    <dgm:pt modelId="{2F3D058B-BAB2-4F45-8950-9E1196FCCD24}" type="sibTrans" cxnId="{B463368D-0991-4627-9CA5-14224F4BB4FC}">
      <dgm:prSet/>
      <dgm:spPr/>
      <dgm:t>
        <a:bodyPr/>
        <a:lstStyle/>
        <a:p>
          <a:pPr rtl="1"/>
          <a:endParaRPr lang="ar-SA"/>
        </a:p>
      </dgm:t>
    </dgm:pt>
    <dgm:pt modelId="{D8A59965-89FE-4900-9F77-FA149E86F80C}">
      <dgm:prSet/>
      <dgm:spPr/>
      <dgm:t>
        <a:bodyPr/>
        <a:lstStyle/>
        <a:p>
          <a:pPr rtl="1"/>
          <a:r>
            <a:rPr lang="ar-SA" dirty="0" err="1" smtClean="0"/>
            <a:t>ألبيثدين</a:t>
          </a:r>
          <a:endParaRPr lang="ar-SA" dirty="0"/>
        </a:p>
      </dgm:t>
    </dgm:pt>
    <dgm:pt modelId="{0AC4AE5C-5D64-4BB7-92A1-11374B5B096A}" type="parTrans" cxnId="{56D88DD4-3A3C-4D52-AEC0-C33EFD818A64}">
      <dgm:prSet/>
      <dgm:spPr/>
      <dgm:t>
        <a:bodyPr/>
        <a:lstStyle/>
        <a:p>
          <a:pPr rtl="1"/>
          <a:endParaRPr lang="ar-SA"/>
        </a:p>
      </dgm:t>
    </dgm:pt>
    <dgm:pt modelId="{DD5BEECE-3597-42B2-A578-A6DAE00C949D}" type="sibTrans" cxnId="{56D88DD4-3A3C-4D52-AEC0-C33EFD818A64}">
      <dgm:prSet/>
      <dgm:spPr/>
      <dgm:t>
        <a:bodyPr/>
        <a:lstStyle/>
        <a:p>
          <a:pPr rtl="1"/>
          <a:endParaRPr lang="ar-SA"/>
        </a:p>
      </dgm:t>
    </dgm:pt>
    <dgm:pt modelId="{2AA29638-F346-4728-A042-6897992A0CF7}" type="pres">
      <dgm:prSet presAssocID="{5BF17DCB-C9E7-4120-A15A-A1ED85CEB3C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972EBBA-1D77-4911-8195-2FB3B94C9961}" type="pres">
      <dgm:prSet presAssocID="{E4829E8B-2754-415F-BA74-352C6180F50C}" presName="hierRoot1" presStyleCnt="0">
        <dgm:presLayoutVars>
          <dgm:hierBranch val="init"/>
        </dgm:presLayoutVars>
      </dgm:prSet>
      <dgm:spPr/>
    </dgm:pt>
    <dgm:pt modelId="{BAB0B53D-3DE2-4A33-B179-7D6E05D51A82}" type="pres">
      <dgm:prSet presAssocID="{E4829E8B-2754-415F-BA74-352C6180F50C}" presName="rootComposite1" presStyleCnt="0"/>
      <dgm:spPr/>
    </dgm:pt>
    <dgm:pt modelId="{55D62884-01F2-4D6C-8D3A-F5AC7316CF22}" type="pres">
      <dgm:prSet presAssocID="{E4829E8B-2754-415F-BA74-352C6180F50C}" presName="rootText1" presStyleLbl="node0" presStyleIdx="0" presStyleCnt="1" custScaleX="176837" custScaleY="179523" custLinFactNeighborY="-6430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918DE58-61AD-4CF5-8F53-36CFFF5242EB}" type="pres">
      <dgm:prSet presAssocID="{E4829E8B-2754-415F-BA74-352C6180F50C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ABD46871-5CB5-4DF1-BAC0-F330BBC3EE79}" type="pres">
      <dgm:prSet presAssocID="{E4829E8B-2754-415F-BA74-352C6180F50C}" presName="hierChild2" presStyleCnt="0"/>
      <dgm:spPr/>
    </dgm:pt>
    <dgm:pt modelId="{1A6889DA-0DE4-4EB5-950F-D56F8C8FB714}" type="pres">
      <dgm:prSet presAssocID="{0AC4AE5C-5D64-4BB7-92A1-11374B5B096A}" presName="Name37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96DAC140-16BA-40F8-9FC0-CEF69E3D6971}" type="pres">
      <dgm:prSet presAssocID="{D8A59965-89FE-4900-9F77-FA149E86F80C}" presName="hierRoot2" presStyleCnt="0">
        <dgm:presLayoutVars>
          <dgm:hierBranch val="init"/>
        </dgm:presLayoutVars>
      </dgm:prSet>
      <dgm:spPr/>
    </dgm:pt>
    <dgm:pt modelId="{EAF7D42D-A132-483E-A791-504000BDB52E}" type="pres">
      <dgm:prSet presAssocID="{D8A59965-89FE-4900-9F77-FA149E86F80C}" presName="rootComposite" presStyleCnt="0"/>
      <dgm:spPr/>
    </dgm:pt>
    <dgm:pt modelId="{86A000DD-CC01-42B6-8CAE-305DA7BF7771}" type="pres">
      <dgm:prSet presAssocID="{D8A59965-89FE-4900-9F77-FA149E86F80C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DE1FD88-E61C-4EF3-A590-B6B8DF8DC352}" type="pres">
      <dgm:prSet presAssocID="{D8A59965-89FE-4900-9F77-FA149E86F80C}" presName="rootConnector" presStyleLbl="node2" presStyleIdx="0" presStyleCnt="5"/>
      <dgm:spPr/>
      <dgm:t>
        <a:bodyPr/>
        <a:lstStyle/>
        <a:p>
          <a:pPr rtl="1"/>
          <a:endParaRPr lang="ar-SA"/>
        </a:p>
      </dgm:t>
    </dgm:pt>
    <dgm:pt modelId="{57A6BD96-13D0-41DB-84BF-3B47C4C6C4DD}" type="pres">
      <dgm:prSet presAssocID="{D8A59965-89FE-4900-9F77-FA149E86F80C}" presName="hierChild4" presStyleCnt="0"/>
      <dgm:spPr/>
    </dgm:pt>
    <dgm:pt modelId="{717AFB2F-AA0F-452A-B1E4-8C9DE469D90F}" type="pres">
      <dgm:prSet presAssocID="{D8A59965-89FE-4900-9F77-FA149E86F80C}" presName="hierChild5" presStyleCnt="0"/>
      <dgm:spPr/>
    </dgm:pt>
    <dgm:pt modelId="{AD8E57A4-B067-42FF-8696-21F960A171A8}" type="pres">
      <dgm:prSet presAssocID="{99B8BD71-6EF9-4E30-9C11-AF8898380212}" presName="Name37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A506E0E0-5C8A-4CF0-B40C-721DFBF2D1EE}" type="pres">
      <dgm:prSet presAssocID="{10650D1B-2556-462C-AB12-6F70CFE15001}" presName="hierRoot2" presStyleCnt="0">
        <dgm:presLayoutVars>
          <dgm:hierBranch val="init"/>
        </dgm:presLayoutVars>
      </dgm:prSet>
      <dgm:spPr/>
    </dgm:pt>
    <dgm:pt modelId="{0DE8B6D1-D24D-4B53-B9A8-14B89E21D525}" type="pres">
      <dgm:prSet presAssocID="{10650D1B-2556-462C-AB12-6F70CFE15001}" presName="rootComposite" presStyleCnt="0"/>
      <dgm:spPr/>
    </dgm:pt>
    <dgm:pt modelId="{10AF2FE6-4359-4F2B-9BD4-471F7B374A7C}" type="pres">
      <dgm:prSet presAssocID="{10650D1B-2556-462C-AB12-6F70CFE15001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A553663-DB63-4B7A-9ACE-723D44950E96}" type="pres">
      <dgm:prSet presAssocID="{10650D1B-2556-462C-AB12-6F70CFE15001}" presName="rootConnector" presStyleLbl="node2" presStyleIdx="1" presStyleCnt="5"/>
      <dgm:spPr/>
      <dgm:t>
        <a:bodyPr/>
        <a:lstStyle/>
        <a:p>
          <a:pPr rtl="1"/>
          <a:endParaRPr lang="ar-SA"/>
        </a:p>
      </dgm:t>
    </dgm:pt>
    <dgm:pt modelId="{F56F6441-07B1-4A45-83FB-6F02979827B2}" type="pres">
      <dgm:prSet presAssocID="{10650D1B-2556-462C-AB12-6F70CFE15001}" presName="hierChild4" presStyleCnt="0"/>
      <dgm:spPr/>
    </dgm:pt>
    <dgm:pt modelId="{57D45697-C026-41DA-944D-B0FDE19240EF}" type="pres">
      <dgm:prSet presAssocID="{10650D1B-2556-462C-AB12-6F70CFE15001}" presName="hierChild5" presStyleCnt="0"/>
      <dgm:spPr/>
    </dgm:pt>
    <dgm:pt modelId="{95D56841-B0C9-48F0-ACF0-680A4582AAFC}" type="pres">
      <dgm:prSet presAssocID="{802DD2D9-70A2-4AB1-8205-0C936B532E19}" presName="Name37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AC3DAE8A-79D3-4D86-A031-E5F3F71AD0FB}" type="pres">
      <dgm:prSet presAssocID="{CC2C6ED8-A104-4941-A15D-A847C44668B6}" presName="hierRoot2" presStyleCnt="0">
        <dgm:presLayoutVars>
          <dgm:hierBranch val="init"/>
        </dgm:presLayoutVars>
      </dgm:prSet>
      <dgm:spPr/>
    </dgm:pt>
    <dgm:pt modelId="{29C72D73-4492-48B3-9C7D-3FB0C8150102}" type="pres">
      <dgm:prSet presAssocID="{CC2C6ED8-A104-4941-A15D-A847C44668B6}" presName="rootComposite" presStyleCnt="0"/>
      <dgm:spPr/>
    </dgm:pt>
    <dgm:pt modelId="{2ACD0D8E-E21E-41E4-883A-C8611F98FB9E}" type="pres">
      <dgm:prSet presAssocID="{CC2C6ED8-A104-4941-A15D-A847C44668B6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AD54CA4-C19B-43A4-9259-796C20B9CCBD}" type="pres">
      <dgm:prSet presAssocID="{CC2C6ED8-A104-4941-A15D-A847C44668B6}" presName="rootConnector" presStyleLbl="node2" presStyleIdx="2" presStyleCnt="5"/>
      <dgm:spPr/>
      <dgm:t>
        <a:bodyPr/>
        <a:lstStyle/>
        <a:p>
          <a:pPr rtl="1"/>
          <a:endParaRPr lang="ar-SA"/>
        </a:p>
      </dgm:t>
    </dgm:pt>
    <dgm:pt modelId="{4F6845F9-3F8F-4A19-ABAA-7A08D8921B81}" type="pres">
      <dgm:prSet presAssocID="{CC2C6ED8-A104-4941-A15D-A847C44668B6}" presName="hierChild4" presStyleCnt="0"/>
      <dgm:spPr/>
    </dgm:pt>
    <dgm:pt modelId="{6ED304EE-1A56-406F-847C-325C7E58FD5D}" type="pres">
      <dgm:prSet presAssocID="{CC2C6ED8-A104-4941-A15D-A847C44668B6}" presName="hierChild5" presStyleCnt="0"/>
      <dgm:spPr/>
    </dgm:pt>
    <dgm:pt modelId="{DD6C350C-864C-4D71-879D-10A1AAD9B005}" type="pres">
      <dgm:prSet presAssocID="{D08FC94C-E591-4AFD-BEA5-C5ACAA70F069}" presName="Name37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79BBA069-58DB-4330-84CE-0EABFFC8A505}" type="pres">
      <dgm:prSet presAssocID="{2C8B868F-8408-486E-B94B-0A689DD8AA13}" presName="hierRoot2" presStyleCnt="0">
        <dgm:presLayoutVars>
          <dgm:hierBranch val="init"/>
        </dgm:presLayoutVars>
      </dgm:prSet>
      <dgm:spPr/>
    </dgm:pt>
    <dgm:pt modelId="{68D48A56-A164-45ED-94C8-11CD7F317843}" type="pres">
      <dgm:prSet presAssocID="{2C8B868F-8408-486E-B94B-0A689DD8AA13}" presName="rootComposite" presStyleCnt="0"/>
      <dgm:spPr/>
    </dgm:pt>
    <dgm:pt modelId="{FA4091C2-7914-4A01-9A9F-2C42AEC35B44}" type="pres">
      <dgm:prSet presAssocID="{2C8B868F-8408-486E-B94B-0A689DD8AA13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C80DDD4-328E-4FD6-B766-D2CA10FBB470}" type="pres">
      <dgm:prSet presAssocID="{2C8B868F-8408-486E-B94B-0A689DD8AA13}" presName="rootConnector" presStyleLbl="node2" presStyleIdx="3" presStyleCnt="5"/>
      <dgm:spPr/>
      <dgm:t>
        <a:bodyPr/>
        <a:lstStyle/>
        <a:p>
          <a:pPr rtl="1"/>
          <a:endParaRPr lang="ar-SA"/>
        </a:p>
      </dgm:t>
    </dgm:pt>
    <dgm:pt modelId="{66AE1B10-73CA-4F2B-845D-CF4C758F4C00}" type="pres">
      <dgm:prSet presAssocID="{2C8B868F-8408-486E-B94B-0A689DD8AA13}" presName="hierChild4" presStyleCnt="0"/>
      <dgm:spPr/>
    </dgm:pt>
    <dgm:pt modelId="{39C65C95-B2B3-4737-9C5F-4B81872B049C}" type="pres">
      <dgm:prSet presAssocID="{2C8B868F-8408-486E-B94B-0A689DD8AA13}" presName="hierChild5" presStyleCnt="0"/>
      <dgm:spPr/>
    </dgm:pt>
    <dgm:pt modelId="{7779B925-0C1E-4A85-8886-2F4122DC3817}" type="pres">
      <dgm:prSet presAssocID="{D42BA5E2-79CA-4852-92AB-7C24B2984313}" presName="Name37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95F26E96-48CA-43CC-9927-69F1885CFCEB}" type="pres">
      <dgm:prSet presAssocID="{51D328A6-002F-488A-9FEA-2642FE76EC12}" presName="hierRoot2" presStyleCnt="0">
        <dgm:presLayoutVars>
          <dgm:hierBranch val="init"/>
        </dgm:presLayoutVars>
      </dgm:prSet>
      <dgm:spPr/>
    </dgm:pt>
    <dgm:pt modelId="{E5F3BC5C-341B-4E5C-852B-AA09530878B1}" type="pres">
      <dgm:prSet presAssocID="{51D328A6-002F-488A-9FEA-2642FE76EC12}" presName="rootComposite" presStyleCnt="0"/>
      <dgm:spPr/>
    </dgm:pt>
    <dgm:pt modelId="{12A11FB2-8197-4213-B019-E10BFC9C559B}" type="pres">
      <dgm:prSet presAssocID="{51D328A6-002F-488A-9FEA-2642FE76EC12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CFD96AA-84F4-4A9E-8F8B-DCD9B710DAA2}" type="pres">
      <dgm:prSet presAssocID="{51D328A6-002F-488A-9FEA-2642FE76EC12}" presName="rootConnector" presStyleLbl="node2" presStyleIdx="4" presStyleCnt="5"/>
      <dgm:spPr/>
      <dgm:t>
        <a:bodyPr/>
        <a:lstStyle/>
        <a:p>
          <a:pPr rtl="1"/>
          <a:endParaRPr lang="ar-SA"/>
        </a:p>
      </dgm:t>
    </dgm:pt>
    <dgm:pt modelId="{AB0B8368-F54C-4ECD-8B4E-C5C52E5101E3}" type="pres">
      <dgm:prSet presAssocID="{51D328A6-002F-488A-9FEA-2642FE76EC12}" presName="hierChild4" presStyleCnt="0"/>
      <dgm:spPr/>
    </dgm:pt>
    <dgm:pt modelId="{6D97357C-F076-4A41-882A-F0353D3E6C1D}" type="pres">
      <dgm:prSet presAssocID="{51D328A6-002F-488A-9FEA-2642FE76EC12}" presName="hierChild5" presStyleCnt="0"/>
      <dgm:spPr/>
    </dgm:pt>
    <dgm:pt modelId="{C95774D8-AF92-4E37-86DF-1BCCCCC5BA94}" type="pres">
      <dgm:prSet presAssocID="{E4829E8B-2754-415F-BA74-352C6180F50C}" presName="hierChild3" presStyleCnt="0"/>
      <dgm:spPr/>
    </dgm:pt>
  </dgm:ptLst>
  <dgm:cxnLst>
    <dgm:cxn modelId="{5398181C-C282-4CA0-AB46-548A4F6DB7DC}" srcId="{E4829E8B-2754-415F-BA74-352C6180F50C}" destId="{2C8B868F-8408-486E-B94B-0A689DD8AA13}" srcOrd="3" destOrd="0" parTransId="{D08FC94C-E591-4AFD-BEA5-C5ACAA70F069}" sibTransId="{21C10DEF-378B-4369-9D7F-0DEAD7EE262B}"/>
    <dgm:cxn modelId="{7262888F-C32C-4ACB-92D2-E4AB7985E1D7}" type="presOf" srcId="{51D328A6-002F-488A-9FEA-2642FE76EC12}" destId="{12A11FB2-8197-4213-B019-E10BFC9C559B}" srcOrd="0" destOrd="0" presId="urn:microsoft.com/office/officeart/2005/8/layout/orgChart1"/>
    <dgm:cxn modelId="{0D0CCFE2-A608-4E45-8120-500CFC341660}" type="presOf" srcId="{CC2C6ED8-A104-4941-A15D-A847C44668B6}" destId="{2ACD0D8E-E21E-41E4-883A-C8611F98FB9E}" srcOrd="0" destOrd="0" presId="urn:microsoft.com/office/officeart/2005/8/layout/orgChart1"/>
    <dgm:cxn modelId="{61A4199B-50B0-4CCA-A586-29B303DACB18}" type="presOf" srcId="{802DD2D9-70A2-4AB1-8205-0C936B532E19}" destId="{95D56841-B0C9-48F0-ACF0-680A4582AAFC}" srcOrd="0" destOrd="0" presId="urn:microsoft.com/office/officeart/2005/8/layout/orgChart1"/>
    <dgm:cxn modelId="{EC36216C-5F69-4221-B304-432AC8FB0BF4}" type="presOf" srcId="{51D328A6-002F-488A-9FEA-2642FE76EC12}" destId="{ACFD96AA-84F4-4A9E-8F8B-DCD9B710DAA2}" srcOrd="1" destOrd="0" presId="urn:microsoft.com/office/officeart/2005/8/layout/orgChart1"/>
    <dgm:cxn modelId="{1D37B579-D1BE-411D-91E2-BF18B1BC358A}" type="presOf" srcId="{2C8B868F-8408-486E-B94B-0A689DD8AA13}" destId="{1C80DDD4-328E-4FD6-B766-D2CA10FBB470}" srcOrd="1" destOrd="0" presId="urn:microsoft.com/office/officeart/2005/8/layout/orgChart1"/>
    <dgm:cxn modelId="{B463368D-0991-4627-9CA5-14224F4BB4FC}" srcId="{E4829E8B-2754-415F-BA74-352C6180F50C}" destId="{10650D1B-2556-462C-AB12-6F70CFE15001}" srcOrd="1" destOrd="0" parTransId="{99B8BD71-6EF9-4E30-9C11-AF8898380212}" sibTransId="{2F3D058B-BAB2-4F45-8950-9E1196FCCD24}"/>
    <dgm:cxn modelId="{9BEC4F68-DB01-4BBD-A004-E1E8FE5E99AC}" srcId="{E4829E8B-2754-415F-BA74-352C6180F50C}" destId="{51D328A6-002F-488A-9FEA-2642FE76EC12}" srcOrd="4" destOrd="0" parTransId="{D42BA5E2-79CA-4852-92AB-7C24B2984313}" sibTransId="{EC91CEC5-C1FF-4682-AB9F-FE010C6D3E4B}"/>
    <dgm:cxn modelId="{B03EEC76-8342-4F33-B3D5-E68C3ED54052}" type="presOf" srcId="{D8A59965-89FE-4900-9F77-FA149E86F80C}" destId="{86A000DD-CC01-42B6-8CAE-305DA7BF7771}" srcOrd="0" destOrd="0" presId="urn:microsoft.com/office/officeart/2005/8/layout/orgChart1"/>
    <dgm:cxn modelId="{33EA19F6-1884-4B53-A277-4EF418DEA2A8}" type="presOf" srcId="{99B8BD71-6EF9-4E30-9C11-AF8898380212}" destId="{AD8E57A4-B067-42FF-8696-21F960A171A8}" srcOrd="0" destOrd="0" presId="urn:microsoft.com/office/officeart/2005/8/layout/orgChart1"/>
    <dgm:cxn modelId="{A3902F4A-1543-4623-BA22-2475C05F4D24}" type="presOf" srcId="{2C8B868F-8408-486E-B94B-0A689DD8AA13}" destId="{FA4091C2-7914-4A01-9A9F-2C42AEC35B44}" srcOrd="0" destOrd="0" presId="urn:microsoft.com/office/officeart/2005/8/layout/orgChart1"/>
    <dgm:cxn modelId="{56D88DD4-3A3C-4D52-AEC0-C33EFD818A64}" srcId="{E4829E8B-2754-415F-BA74-352C6180F50C}" destId="{D8A59965-89FE-4900-9F77-FA149E86F80C}" srcOrd="0" destOrd="0" parTransId="{0AC4AE5C-5D64-4BB7-92A1-11374B5B096A}" sibTransId="{DD5BEECE-3597-42B2-A578-A6DAE00C949D}"/>
    <dgm:cxn modelId="{D0F0A80B-52CC-4F88-ADF9-7B8D308BD4B6}" type="presOf" srcId="{E4829E8B-2754-415F-BA74-352C6180F50C}" destId="{9918DE58-61AD-4CF5-8F53-36CFFF5242EB}" srcOrd="1" destOrd="0" presId="urn:microsoft.com/office/officeart/2005/8/layout/orgChart1"/>
    <dgm:cxn modelId="{472F7E51-0DB4-423B-8AF9-E87BB5367112}" type="presOf" srcId="{D42BA5E2-79CA-4852-92AB-7C24B2984313}" destId="{7779B925-0C1E-4A85-8886-2F4122DC3817}" srcOrd="0" destOrd="0" presId="urn:microsoft.com/office/officeart/2005/8/layout/orgChart1"/>
    <dgm:cxn modelId="{294DC041-FF10-40F2-B7EC-CBC22435EDAE}" type="presOf" srcId="{5BF17DCB-C9E7-4120-A15A-A1ED85CEB3C2}" destId="{2AA29638-F346-4728-A042-6897992A0CF7}" srcOrd="0" destOrd="0" presId="urn:microsoft.com/office/officeart/2005/8/layout/orgChart1"/>
    <dgm:cxn modelId="{AB323588-DDB6-43C5-B3AD-F62F3AE8662C}" srcId="{E4829E8B-2754-415F-BA74-352C6180F50C}" destId="{CC2C6ED8-A104-4941-A15D-A847C44668B6}" srcOrd="2" destOrd="0" parTransId="{802DD2D9-70A2-4AB1-8205-0C936B532E19}" sibTransId="{E4D675B0-98A2-4690-8C57-A87B3A7AD508}"/>
    <dgm:cxn modelId="{1B184DB4-6831-4A94-8AB9-3D434D96197D}" type="presOf" srcId="{10650D1B-2556-462C-AB12-6F70CFE15001}" destId="{10AF2FE6-4359-4F2B-9BD4-471F7B374A7C}" srcOrd="0" destOrd="0" presId="urn:microsoft.com/office/officeart/2005/8/layout/orgChart1"/>
    <dgm:cxn modelId="{AAE29E57-BF96-4B4C-A37D-14FEB4462CAA}" type="presOf" srcId="{E4829E8B-2754-415F-BA74-352C6180F50C}" destId="{55D62884-01F2-4D6C-8D3A-F5AC7316CF22}" srcOrd="0" destOrd="0" presId="urn:microsoft.com/office/officeart/2005/8/layout/orgChart1"/>
    <dgm:cxn modelId="{B905A6DD-B17B-41BE-9560-BAC5FF9C9DC4}" type="presOf" srcId="{D8A59965-89FE-4900-9F77-FA149E86F80C}" destId="{8DE1FD88-E61C-4EF3-A590-B6B8DF8DC352}" srcOrd="1" destOrd="0" presId="urn:microsoft.com/office/officeart/2005/8/layout/orgChart1"/>
    <dgm:cxn modelId="{6D1BC6FA-DA1E-4B86-B9B8-B8F5BACFF32A}" type="presOf" srcId="{10650D1B-2556-462C-AB12-6F70CFE15001}" destId="{9A553663-DB63-4B7A-9ACE-723D44950E96}" srcOrd="1" destOrd="0" presId="urn:microsoft.com/office/officeart/2005/8/layout/orgChart1"/>
    <dgm:cxn modelId="{663F57A7-E357-4A66-A325-1268CEF3456D}" type="presOf" srcId="{0AC4AE5C-5D64-4BB7-92A1-11374B5B096A}" destId="{1A6889DA-0DE4-4EB5-950F-D56F8C8FB714}" srcOrd="0" destOrd="0" presId="urn:microsoft.com/office/officeart/2005/8/layout/orgChart1"/>
    <dgm:cxn modelId="{51464CF1-2A20-4446-A5D5-9DB81EB4A721}" type="presOf" srcId="{CC2C6ED8-A104-4941-A15D-A847C44668B6}" destId="{5AD54CA4-C19B-43A4-9259-796C20B9CCBD}" srcOrd="1" destOrd="0" presId="urn:microsoft.com/office/officeart/2005/8/layout/orgChart1"/>
    <dgm:cxn modelId="{DFE9C0C9-8DF0-4F85-B2F6-7799DB0767EA}" type="presOf" srcId="{D08FC94C-E591-4AFD-BEA5-C5ACAA70F069}" destId="{DD6C350C-864C-4D71-879D-10A1AAD9B005}" srcOrd="0" destOrd="0" presId="urn:microsoft.com/office/officeart/2005/8/layout/orgChart1"/>
    <dgm:cxn modelId="{961D512C-69F7-40F1-8D3B-BB5DDCC46EF2}" srcId="{5BF17DCB-C9E7-4120-A15A-A1ED85CEB3C2}" destId="{E4829E8B-2754-415F-BA74-352C6180F50C}" srcOrd="0" destOrd="0" parTransId="{1203280D-9B49-45CC-885E-ADE9E09716DB}" sibTransId="{DC3A184B-E880-4D33-8891-9F5F77E0F357}"/>
    <dgm:cxn modelId="{4F1A3871-CF5A-4451-B2E6-9425620518F5}" type="presParOf" srcId="{2AA29638-F346-4728-A042-6897992A0CF7}" destId="{2972EBBA-1D77-4911-8195-2FB3B94C9961}" srcOrd="0" destOrd="0" presId="urn:microsoft.com/office/officeart/2005/8/layout/orgChart1"/>
    <dgm:cxn modelId="{8D678988-B220-40EC-9304-273697E7E1C2}" type="presParOf" srcId="{2972EBBA-1D77-4911-8195-2FB3B94C9961}" destId="{BAB0B53D-3DE2-4A33-B179-7D6E05D51A82}" srcOrd="0" destOrd="0" presId="urn:microsoft.com/office/officeart/2005/8/layout/orgChart1"/>
    <dgm:cxn modelId="{23BF14AE-2A29-4789-B690-C061228D3182}" type="presParOf" srcId="{BAB0B53D-3DE2-4A33-B179-7D6E05D51A82}" destId="{55D62884-01F2-4D6C-8D3A-F5AC7316CF22}" srcOrd="0" destOrd="0" presId="urn:microsoft.com/office/officeart/2005/8/layout/orgChart1"/>
    <dgm:cxn modelId="{199CCDF0-11B3-4A02-B66F-1F94E0F59A9C}" type="presParOf" srcId="{BAB0B53D-3DE2-4A33-B179-7D6E05D51A82}" destId="{9918DE58-61AD-4CF5-8F53-36CFFF5242EB}" srcOrd="1" destOrd="0" presId="urn:microsoft.com/office/officeart/2005/8/layout/orgChart1"/>
    <dgm:cxn modelId="{82C454A5-0853-41B6-86D6-08B71E686203}" type="presParOf" srcId="{2972EBBA-1D77-4911-8195-2FB3B94C9961}" destId="{ABD46871-5CB5-4DF1-BAC0-F330BBC3EE79}" srcOrd="1" destOrd="0" presId="urn:microsoft.com/office/officeart/2005/8/layout/orgChart1"/>
    <dgm:cxn modelId="{0C17745A-1C19-46E5-99C5-729B72DE4FDE}" type="presParOf" srcId="{ABD46871-5CB5-4DF1-BAC0-F330BBC3EE79}" destId="{1A6889DA-0DE4-4EB5-950F-D56F8C8FB714}" srcOrd="0" destOrd="0" presId="urn:microsoft.com/office/officeart/2005/8/layout/orgChart1"/>
    <dgm:cxn modelId="{33498134-BFE9-4DBF-B978-E7BC6B9A6272}" type="presParOf" srcId="{ABD46871-5CB5-4DF1-BAC0-F330BBC3EE79}" destId="{96DAC140-16BA-40F8-9FC0-CEF69E3D6971}" srcOrd="1" destOrd="0" presId="urn:microsoft.com/office/officeart/2005/8/layout/orgChart1"/>
    <dgm:cxn modelId="{6CAEDBD9-C036-4B22-970A-066E04F68DE9}" type="presParOf" srcId="{96DAC140-16BA-40F8-9FC0-CEF69E3D6971}" destId="{EAF7D42D-A132-483E-A791-504000BDB52E}" srcOrd="0" destOrd="0" presId="urn:microsoft.com/office/officeart/2005/8/layout/orgChart1"/>
    <dgm:cxn modelId="{081E1E83-5230-456E-8735-16B36BEC9B8F}" type="presParOf" srcId="{EAF7D42D-A132-483E-A791-504000BDB52E}" destId="{86A000DD-CC01-42B6-8CAE-305DA7BF7771}" srcOrd="0" destOrd="0" presId="urn:microsoft.com/office/officeart/2005/8/layout/orgChart1"/>
    <dgm:cxn modelId="{185C0956-DBFC-4E40-A249-A36A5FC06340}" type="presParOf" srcId="{EAF7D42D-A132-483E-A791-504000BDB52E}" destId="{8DE1FD88-E61C-4EF3-A590-B6B8DF8DC352}" srcOrd="1" destOrd="0" presId="urn:microsoft.com/office/officeart/2005/8/layout/orgChart1"/>
    <dgm:cxn modelId="{87CB0ED8-3B8A-4DB7-9465-028A79758A22}" type="presParOf" srcId="{96DAC140-16BA-40F8-9FC0-CEF69E3D6971}" destId="{57A6BD96-13D0-41DB-84BF-3B47C4C6C4DD}" srcOrd="1" destOrd="0" presId="urn:microsoft.com/office/officeart/2005/8/layout/orgChart1"/>
    <dgm:cxn modelId="{41D26DE2-26D1-451F-857A-DC8D2B2CA1AF}" type="presParOf" srcId="{96DAC140-16BA-40F8-9FC0-CEF69E3D6971}" destId="{717AFB2F-AA0F-452A-B1E4-8C9DE469D90F}" srcOrd="2" destOrd="0" presId="urn:microsoft.com/office/officeart/2005/8/layout/orgChart1"/>
    <dgm:cxn modelId="{DADFCE4E-7E28-4033-B34B-18BEE128F4E8}" type="presParOf" srcId="{ABD46871-5CB5-4DF1-BAC0-F330BBC3EE79}" destId="{AD8E57A4-B067-42FF-8696-21F960A171A8}" srcOrd="2" destOrd="0" presId="urn:microsoft.com/office/officeart/2005/8/layout/orgChart1"/>
    <dgm:cxn modelId="{7CDEC94F-E355-4078-8DBC-43E2FFDA64AA}" type="presParOf" srcId="{ABD46871-5CB5-4DF1-BAC0-F330BBC3EE79}" destId="{A506E0E0-5C8A-4CF0-B40C-721DFBF2D1EE}" srcOrd="3" destOrd="0" presId="urn:microsoft.com/office/officeart/2005/8/layout/orgChart1"/>
    <dgm:cxn modelId="{C4FE27B2-940C-4D3F-B508-64BB575258AA}" type="presParOf" srcId="{A506E0E0-5C8A-4CF0-B40C-721DFBF2D1EE}" destId="{0DE8B6D1-D24D-4B53-B9A8-14B89E21D525}" srcOrd="0" destOrd="0" presId="urn:microsoft.com/office/officeart/2005/8/layout/orgChart1"/>
    <dgm:cxn modelId="{9E3F2532-BF3A-490F-A68A-E050D50C3105}" type="presParOf" srcId="{0DE8B6D1-D24D-4B53-B9A8-14B89E21D525}" destId="{10AF2FE6-4359-4F2B-9BD4-471F7B374A7C}" srcOrd="0" destOrd="0" presId="urn:microsoft.com/office/officeart/2005/8/layout/orgChart1"/>
    <dgm:cxn modelId="{C2D20095-F6C9-4E60-B089-4C89474CF650}" type="presParOf" srcId="{0DE8B6D1-D24D-4B53-B9A8-14B89E21D525}" destId="{9A553663-DB63-4B7A-9ACE-723D44950E96}" srcOrd="1" destOrd="0" presId="urn:microsoft.com/office/officeart/2005/8/layout/orgChart1"/>
    <dgm:cxn modelId="{D36E1AA0-0392-45DD-A5CC-1D7B4A77FA3E}" type="presParOf" srcId="{A506E0E0-5C8A-4CF0-B40C-721DFBF2D1EE}" destId="{F56F6441-07B1-4A45-83FB-6F02979827B2}" srcOrd="1" destOrd="0" presId="urn:microsoft.com/office/officeart/2005/8/layout/orgChart1"/>
    <dgm:cxn modelId="{354D10EB-DB48-43D6-9AA3-7921E10A30DC}" type="presParOf" srcId="{A506E0E0-5C8A-4CF0-B40C-721DFBF2D1EE}" destId="{57D45697-C026-41DA-944D-B0FDE19240EF}" srcOrd="2" destOrd="0" presId="urn:microsoft.com/office/officeart/2005/8/layout/orgChart1"/>
    <dgm:cxn modelId="{A7AA321B-F287-4FAD-A6FB-A5656D2A9866}" type="presParOf" srcId="{ABD46871-5CB5-4DF1-BAC0-F330BBC3EE79}" destId="{95D56841-B0C9-48F0-ACF0-680A4582AAFC}" srcOrd="4" destOrd="0" presId="urn:microsoft.com/office/officeart/2005/8/layout/orgChart1"/>
    <dgm:cxn modelId="{28C016E6-7207-48E0-9598-E0D83081FCF7}" type="presParOf" srcId="{ABD46871-5CB5-4DF1-BAC0-F330BBC3EE79}" destId="{AC3DAE8A-79D3-4D86-A031-E5F3F71AD0FB}" srcOrd="5" destOrd="0" presId="urn:microsoft.com/office/officeart/2005/8/layout/orgChart1"/>
    <dgm:cxn modelId="{554287B1-0100-48CC-A637-EF69744739A6}" type="presParOf" srcId="{AC3DAE8A-79D3-4D86-A031-E5F3F71AD0FB}" destId="{29C72D73-4492-48B3-9C7D-3FB0C8150102}" srcOrd="0" destOrd="0" presId="urn:microsoft.com/office/officeart/2005/8/layout/orgChart1"/>
    <dgm:cxn modelId="{D45263B7-21AA-4C16-925F-C2001CA55021}" type="presParOf" srcId="{29C72D73-4492-48B3-9C7D-3FB0C8150102}" destId="{2ACD0D8E-E21E-41E4-883A-C8611F98FB9E}" srcOrd="0" destOrd="0" presId="urn:microsoft.com/office/officeart/2005/8/layout/orgChart1"/>
    <dgm:cxn modelId="{E7BE0633-BCAB-46AA-B536-0B00F35A6A7B}" type="presParOf" srcId="{29C72D73-4492-48B3-9C7D-3FB0C8150102}" destId="{5AD54CA4-C19B-43A4-9259-796C20B9CCBD}" srcOrd="1" destOrd="0" presId="urn:microsoft.com/office/officeart/2005/8/layout/orgChart1"/>
    <dgm:cxn modelId="{73FBD913-1B17-4FCC-B3BE-A6A02AAB7B16}" type="presParOf" srcId="{AC3DAE8A-79D3-4D86-A031-E5F3F71AD0FB}" destId="{4F6845F9-3F8F-4A19-ABAA-7A08D8921B81}" srcOrd="1" destOrd="0" presId="urn:microsoft.com/office/officeart/2005/8/layout/orgChart1"/>
    <dgm:cxn modelId="{D9081374-DCE8-44BA-B4E7-C5DB8309D8E0}" type="presParOf" srcId="{AC3DAE8A-79D3-4D86-A031-E5F3F71AD0FB}" destId="{6ED304EE-1A56-406F-847C-325C7E58FD5D}" srcOrd="2" destOrd="0" presId="urn:microsoft.com/office/officeart/2005/8/layout/orgChart1"/>
    <dgm:cxn modelId="{44C8D05D-E65A-448C-BC5A-81F0833CBCFF}" type="presParOf" srcId="{ABD46871-5CB5-4DF1-BAC0-F330BBC3EE79}" destId="{DD6C350C-864C-4D71-879D-10A1AAD9B005}" srcOrd="6" destOrd="0" presId="urn:microsoft.com/office/officeart/2005/8/layout/orgChart1"/>
    <dgm:cxn modelId="{21AF3387-ED70-4B0D-AB76-602379AB0E73}" type="presParOf" srcId="{ABD46871-5CB5-4DF1-BAC0-F330BBC3EE79}" destId="{79BBA069-58DB-4330-84CE-0EABFFC8A505}" srcOrd="7" destOrd="0" presId="urn:microsoft.com/office/officeart/2005/8/layout/orgChart1"/>
    <dgm:cxn modelId="{6E452F4E-0481-4F4D-A8E4-84D3E20B2ADC}" type="presParOf" srcId="{79BBA069-58DB-4330-84CE-0EABFFC8A505}" destId="{68D48A56-A164-45ED-94C8-11CD7F317843}" srcOrd="0" destOrd="0" presId="urn:microsoft.com/office/officeart/2005/8/layout/orgChart1"/>
    <dgm:cxn modelId="{555D0774-A784-4082-8085-4F456CF27ECC}" type="presParOf" srcId="{68D48A56-A164-45ED-94C8-11CD7F317843}" destId="{FA4091C2-7914-4A01-9A9F-2C42AEC35B44}" srcOrd="0" destOrd="0" presId="urn:microsoft.com/office/officeart/2005/8/layout/orgChart1"/>
    <dgm:cxn modelId="{57ABBEC8-3A87-4157-B1AE-3B20E1C67879}" type="presParOf" srcId="{68D48A56-A164-45ED-94C8-11CD7F317843}" destId="{1C80DDD4-328E-4FD6-B766-D2CA10FBB470}" srcOrd="1" destOrd="0" presId="urn:microsoft.com/office/officeart/2005/8/layout/orgChart1"/>
    <dgm:cxn modelId="{BFBBA551-3B08-4A93-A9CD-60660DE259B0}" type="presParOf" srcId="{79BBA069-58DB-4330-84CE-0EABFFC8A505}" destId="{66AE1B10-73CA-4F2B-845D-CF4C758F4C00}" srcOrd="1" destOrd="0" presId="urn:microsoft.com/office/officeart/2005/8/layout/orgChart1"/>
    <dgm:cxn modelId="{C7A806C6-AC3D-4D3B-9283-5B5492E530EF}" type="presParOf" srcId="{79BBA069-58DB-4330-84CE-0EABFFC8A505}" destId="{39C65C95-B2B3-4737-9C5F-4B81872B049C}" srcOrd="2" destOrd="0" presId="urn:microsoft.com/office/officeart/2005/8/layout/orgChart1"/>
    <dgm:cxn modelId="{1F0C759B-55F7-4DB2-B909-0D74C4D87A3C}" type="presParOf" srcId="{ABD46871-5CB5-4DF1-BAC0-F330BBC3EE79}" destId="{7779B925-0C1E-4A85-8886-2F4122DC3817}" srcOrd="8" destOrd="0" presId="urn:microsoft.com/office/officeart/2005/8/layout/orgChart1"/>
    <dgm:cxn modelId="{A21AE8AD-B704-454D-86B5-7CE0E1D42BFF}" type="presParOf" srcId="{ABD46871-5CB5-4DF1-BAC0-F330BBC3EE79}" destId="{95F26E96-48CA-43CC-9927-69F1885CFCEB}" srcOrd="9" destOrd="0" presId="urn:microsoft.com/office/officeart/2005/8/layout/orgChart1"/>
    <dgm:cxn modelId="{124E4679-300A-48F9-8CB8-0BA099A2DBAB}" type="presParOf" srcId="{95F26E96-48CA-43CC-9927-69F1885CFCEB}" destId="{E5F3BC5C-341B-4E5C-852B-AA09530878B1}" srcOrd="0" destOrd="0" presId="urn:microsoft.com/office/officeart/2005/8/layout/orgChart1"/>
    <dgm:cxn modelId="{3A116AA5-BAC3-43B2-9767-F3E94E07FD35}" type="presParOf" srcId="{E5F3BC5C-341B-4E5C-852B-AA09530878B1}" destId="{12A11FB2-8197-4213-B019-E10BFC9C559B}" srcOrd="0" destOrd="0" presId="urn:microsoft.com/office/officeart/2005/8/layout/orgChart1"/>
    <dgm:cxn modelId="{2F9BCDF6-68C2-4275-A9EC-37AE1841F4D1}" type="presParOf" srcId="{E5F3BC5C-341B-4E5C-852B-AA09530878B1}" destId="{ACFD96AA-84F4-4A9E-8F8B-DCD9B710DAA2}" srcOrd="1" destOrd="0" presId="urn:microsoft.com/office/officeart/2005/8/layout/orgChart1"/>
    <dgm:cxn modelId="{32C70BEC-AA35-46F3-BEE6-3E8A65487D7C}" type="presParOf" srcId="{95F26E96-48CA-43CC-9927-69F1885CFCEB}" destId="{AB0B8368-F54C-4ECD-8B4E-C5C52E5101E3}" srcOrd="1" destOrd="0" presId="urn:microsoft.com/office/officeart/2005/8/layout/orgChart1"/>
    <dgm:cxn modelId="{0589D7DC-0748-4999-BA4E-859114B00549}" type="presParOf" srcId="{95F26E96-48CA-43CC-9927-69F1885CFCEB}" destId="{6D97357C-F076-4A41-882A-F0353D3E6C1D}" srcOrd="2" destOrd="0" presId="urn:microsoft.com/office/officeart/2005/8/layout/orgChart1"/>
    <dgm:cxn modelId="{52C3B31A-793B-4D9C-833A-CBA1A507F7AA}" type="presParOf" srcId="{2972EBBA-1D77-4911-8195-2FB3B94C9961}" destId="{C95774D8-AF92-4E37-86DF-1BCCCCC5BA94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0472CD-EBCD-412E-A95E-DCC1E1A36039}">
      <dsp:nvSpPr>
        <dsp:cNvPr id="0" name=""/>
        <dsp:cNvSpPr/>
      </dsp:nvSpPr>
      <dsp:spPr>
        <a:xfrm>
          <a:off x="2407902" y="1839476"/>
          <a:ext cx="1544563" cy="154456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cs typeface="PT Bold Heading" pitchFamily="2" charset="-78"/>
            </a:rPr>
            <a:t>مكونات التدخين</a:t>
          </a:r>
          <a:endParaRPr lang="ar-SA" sz="2400" kern="1200" dirty="0">
            <a:cs typeface="PT Bold Heading" pitchFamily="2" charset="-78"/>
          </a:endParaRPr>
        </a:p>
      </dsp:txBody>
      <dsp:txXfrm>
        <a:off x="2634098" y="2065672"/>
        <a:ext cx="1092171" cy="1092171"/>
      </dsp:txXfrm>
    </dsp:sp>
    <dsp:sp modelId="{14286FA3-F0AD-484A-8059-241F4F8B7B50}">
      <dsp:nvSpPr>
        <dsp:cNvPr id="0" name=""/>
        <dsp:cNvSpPr/>
      </dsp:nvSpPr>
      <dsp:spPr>
        <a:xfrm rot="12900000">
          <a:off x="1414819" y="1569825"/>
          <a:ext cx="1183334" cy="44020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ACE15-0802-4AE6-884D-B389690FE33F}">
      <dsp:nvSpPr>
        <dsp:cNvPr id="0" name=""/>
        <dsp:cNvSpPr/>
      </dsp:nvSpPr>
      <dsp:spPr>
        <a:xfrm>
          <a:off x="788153" y="863625"/>
          <a:ext cx="1467335" cy="11738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cs typeface="PT Bold Heading" pitchFamily="2" charset="-78"/>
            </a:rPr>
            <a:t>أول أكسيد الكربون </a:t>
          </a:r>
          <a:endParaRPr lang="ar-SA" sz="2000" kern="1200" dirty="0">
            <a:cs typeface="PT Bold Heading" pitchFamily="2" charset="-78"/>
          </a:endParaRPr>
        </a:p>
      </dsp:txBody>
      <dsp:txXfrm>
        <a:off x="822534" y="898006"/>
        <a:ext cx="1398573" cy="1105106"/>
      </dsp:txXfrm>
    </dsp:sp>
    <dsp:sp modelId="{CB19D99B-A55F-43E2-94A1-BBFAB0F2FA56}">
      <dsp:nvSpPr>
        <dsp:cNvPr id="0" name=""/>
        <dsp:cNvSpPr/>
      </dsp:nvSpPr>
      <dsp:spPr>
        <a:xfrm rot="16200000">
          <a:off x="2588516" y="958837"/>
          <a:ext cx="1183334" cy="44020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A9BA45-6D98-472E-B3D5-A11E6F083CAF}">
      <dsp:nvSpPr>
        <dsp:cNvPr id="0" name=""/>
        <dsp:cNvSpPr/>
      </dsp:nvSpPr>
      <dsp:spPr>
        <a:xfrm>
          <a:off x="2446516" y="336"/>
          <a:ext cx="1467335" cy="1173868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cs typeface="PT Bold Heading" pitchFamily="2" charset="-78"/>
            </a:rPr>
            <a:t>القطران</a:t>
          </a:r>
          <a:endParaRPr lang="ar-SA" sz="2000" kern="1200" dirty="0">
            <a:cs typeface="PT Bold Heading" pitchFamily="2" charset="-78"/>
          </a:endParaRPr>
        </a:p>
      </dsp:txBody>
      <dsp:txXfrm>
        <a:off x="2480897" y="34717"/>
        <a:ext cx="1398573" cy="1105106"/>
      </dsp:txXfrm>
    </dsp:sp>
    <dsp:sp modelId="{BA44F608-8CBA-4455-9B9D-747DC2A2952F}">
      <dsp:nvSpPr>
        <dsp:cNvPr id="0" name=""/>
        <dsp:cNvSpPr/>
      </dsp:nvSpPr>
      <dsp:spPr>
        <a:xfrm rot="19500000">
          <a:off x="3762214" y="1569825"/>
          <a:ext cx="1183334" cy="44020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70A92-3E96-4197-A120-9974F0913137}">
      <dsp:nvSpPr>
        <dsp:cNvPr id="0" name=""/>
        <dsp:cNvSpPr/>
      </dsp:nvSpPr>
      <dsp:spPr>
        <a:xfrm>
          <a:off x="4104879" y="863625"/>
          <a:ext cx="1467335" cy="1173868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cs typeface="PT Bold Heading" pitchFamily="2" charset="-78"/>
            </a:rPr>
            <a:t>النيكوتين</a:t>
          </a:r>
          <a:endParaRPr lang="ar-SA" sz="2000" kern="1200" dirty="0">
            <a:cs typeface="PT Bold Heading" pitchFamily="2" charset="-78"/>
          </a:endParaRPr>
        </a:p>
      </dsp:txBody>
      <dsp:txXfrm>
        <a:off x="4139260" y="898006"/>
        <a:ext cx="1398573" cy="11051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7258F-EBB9-48F2-A351-C27CF0C81EB7}">
      <dsp:nvSpPr>
        <dsp:cNvPr id="0" name=""/>
        <dsp:cNvSpPr/>
      </dsp:nvSpPr>
      <dsp:spPr>
        <a:xfrm>
          <a:off x="2949115" y="2064770"/>
          <a:ext cx="2209877" cy="168498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تصنيف المخدرات </a:t>
          </a:r>
          <a:endParaRPr lang="ar-SA" sz="3400" kern="1200" dirty="0"/>
        </a:p>
      </dsp:txBody>
      <dsp:txXfrm>
        <a:off x="3031369" y="2147024"/>
        <a:ext cx="2045369" cy="1520479"/>
      </dsp:txXfrm>
    </dsp:sp>
    <dsp:sp modelId="{1BEF0A8E-77FF-45D5-9D07-0BD3DC2033B8}">
      <dsp:nvSpPr>
        <dsp:cNvPr id="0" name=""/>
        <dsp:cNvSpPr/>
      </dsp:nvSpPr>
      <dsp:spPr>
        <a:xfrm rot="16200000">
          <a:off x="3677103" y="1687819"/>
          <a:ext cx="7539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3901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C5CCBE-0C2A-43A7-99E2-427BBB3170AA}">
      <dsp:nvSpPr>
        <dsp:cNvPr id="0" name=""/>
        <dsp:cNvSpPr/>
      </dsp:nvSpPr>
      <dsp:spPr>
        <a:xfrm>
          <a:off x="3057204" y="-98242"/>
          <a:ext cx="1993699" cy="1409110"/>
        </a:xfrm>
        <a:prstGeom prst="roundRect">
          <a:avLst/>
        </a:prstGeom>
        <a:solidFill>
          <a:schemeClr val="accent5">
            <a:hueOff val="-1419125"/>
            <a:satOff val="5687"/>
            <a:lumOff val="123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المثبطات </a:t>
          </a:r>
          <a:r>
            <a:rPr lang="ar-SA" sz="2000" kern="1200" dirty="0" smtClean="0"/>
            <a:t>(المسكنات المخدرة)</a:t>
          </a:r>
          <a:endParaRPr lang="ar-SA" sz="2000" kern="1200" dirty="0"/>
        </a:p>
      </dsp:txBody>
      <dsp:txXfrm>
        <a:off x="3125991" y="-29455"/>
        <a:ext cx="1856125" cy="1271536"/>
      </dsp:txXfrm>
    </dsp:sp>
    <dsp:sp modelId="{20F5C921-11C3-43EA-BF4D-A0181DBC8DDA}">
      <dsp:nvSpPr>
        <dsp:cNvPr id="0" name=""/>
        <dsp:cNvSpPr/>
      </dsp:nvSpPr>
      <dsp:spPr>
        <a:xfrm rot="19586124">
          <a:off x="5112446" y="2019783"/>
          <a:ext cx="5583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8330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DA9765-8836-459B-B3E1-F355A85C0241}">
      <dsp:nvSpPr>
        <dsp:cNvPr id="0" name=""/>
        <dsp:cNvSpPr/>
      </dsp:nvSpPr>
      <dsp:spPr>
        <a:xfrm>
          <a:off x="5624229" y="566163"/>
          <a:ext cx="1730926" cy="1450068"/>
        </a:xfrm>
        <a:prstGeom prst="roundRect">
          <a:avLst/>
        </a:prstGeom>
        <a:solidFill>
          <a:schemeClr val="accent5">
            <a:hueOff val="-2838251"/>
            <a:satOff val="11375"/>
            <a:lumOff val="246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المهلوسات</a:t>
          </a:r>
          <a:endParaRPr lang="ar-SA" sz="3200" kern="1200" dirty="0"/>
        </a:p>
      </dsp:txBody>
      <dsp:txXfrm>
        <a:off x="5695015" y="636949"/>
        <a:ext cx="1589354" cy="1308496"/>
      </dsp:txXfrm>
    </dsp:sp>
    <dsp:sp modelId="{1F05DA4E-8FA1-4E2B-910D-4130501C4A79}">
      <dsp:nvSpPr>
        <dsp:cNvPr id="0" name=""/>
        <dsp:cNvSpPr/>
      </dsp:nvSpPr>
      <dsp:spPr>
        <a:xfrm rot="771429">
          <a:off x="5157073" y="3176501"/>
          <a:ext cx="15317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3176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69CE2-3006-4BFA-A4B2-607B70C11916}">
      <dsp:nvSpPr>
        <dsp:cNvPr id="0" name=""/>
        <dsp:cNvSpPr/>
      </dsp:nvSpPr>
      <dsp:spPr>
        <a:xfrm>
          <a:off x="5308329" y="2664418"/>
          <a:ext cx="1977973" cy="1509710"/>
        </a:xfrm>
        <a:prstGeom prst="roundRect">
          <a:avLst/>
        </a:prstGeom>
        <a:solidFill>
          <a:schemeClr val="accent5">
            <a:hueOff val="-4257376"/>
            <a:satOff val="17062"/>
            <a:lumOff val="369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kern="1200" dirty="0" smtClean="0"/>
            <a:t>المذيبات الطيارة (</a:t>
          </a:r>
          <a:r>
            <a:rPr lang="ar-SA" sz="2900" kern="1200" dirty="0" err="1" smtClean="0"/>
            <a:t>المستنشقات</a:t>
          </a:r>
          <a:r>
            <a:rPr lang="ar-SA" sz="2900" kern="1200" dirty="0" smtClean="0"/>
            <a:t>)</a:t>
          </a:r>
          <a:endParaRPr lang="ar-SA" sz="2900" kern="1200" dirty="0"/>
        </a:p>
      </dsp:txBody>
      <dsp:txXfrm>
        <a:off x="5382027" y="2738116"/>
        <a:ext cx="1830577" cy="1362314"/>
      </dsp:txXfrm>
    </dsp:sp>
    <dsp:sp modelId="{FA86D927-3F44-4A3B-AE68-40FE1A701AA2}">
      <dsp:nvSpPr>
        <dsp:cNvPr id="0" name=""/>
        <dsp:cNvSpPr/>
      </dsp:nvSpPr>
      <dsp:spPr>
        <a:xfrm rot="3857143">
          <a:off x="4303926" y="3997794"/>
          <a:ext cx="55060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0600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DF92EE-096B-46D7-8F96-D1318EE22613}">
      <dsp:nvSpPr>
        <dsp:cNvPr id="0" name=""/>
        <dsp:cNvSpPr/>
      </dsp:nvSpPr>
      <dsp:spPr>
        <a:xfrm>
          <a:off x="4067443" y="4245831"/>
          <a:ext cx="1969912" cy="1469035"/>
        </a:xfrm>
        <a:prstGeom prst="roundRect">
          <a:avLst/>
        </a:prstGeom>
        <a:solidFill>
          <a:schemeClr val="accent5">
            <a:hueOff val="-5676501"/>
            <a:satOff val="22749"/>
            <a:lumOff val="493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المنبهات والمنشطات</a:t>
          </a:r>
          <a:endParaRPr lang="ar-SA" sz="3400" kern="1200" dirty="0"/>
        </a:p>
      </dsp:txBody>
      <dsp:txXfrm>
        <a:off x="4139155" y="4317543"/>
        <a:ext cx="1826488" cy="1325611"/>
      </dsp:txXfrm>
    </dsp:sp>
    <dsp:sp modelId="{F9CB4D40-F9C6-4D8E-B467-757EC0E008C6}">
      <dsp:nvSpPr>
        <dsp:cNvPr id="0" name=""/>
        <dsp:cNvSpPr/>
      </dsp:nvSpPr>
      <dsp:spPr>
        <a:xfrm rot="6942857">
          <a:off x="3252652" y="3998378"/>
          <a:ext cx="5518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1897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96212-8B88-47D0-BA29-3A0F8B213E76}">
      <dsp:nvSpPr>
        <dsp:cNvPr id="0" name=""/>
        <dsp:cNvSpPr/>
      </dsp:nvSpPr>
      <dsp:spPr>
        <a:xfrm>
          <a:off x="2108979" y="4246999"/>
          <a:ext cx="1893460" cy="1466698"/>
        </a:xfrm>
        <a:prstGeom prst="roundRect">
          <a:avLst/>
        </a:prstGeom>
        <a:solidFill>
          <a:schemeClr val="accent5">
            <a:hueOff val="-7095626"/>
            <a:satOff val="28436"/>
            <a:lumOff val="616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المهدئات</a:t>
          </a:r>
          <a:endParaRPr lang="ar-SA" sz="3400" kern="1200" dirty="0"/>
        </a:p>
      </dsp:txBody>
      <dsp:txXfrm>
        <a:off x="2180577" y="4318597"/>
        <a:ext cx="1750264" cy="1323502"/>
      </dsp:txXfrm>
    </dsp:sp>
    <dsp:sp modelId="{A67429AB-48FC-4584-AD75-874EA2069733}">
      <dsp:nvSpPr>
        <dsp:cNvPr id="0" name=""/>
        <dsp:cNvSpPr/>
      </dsp:nvSpPr>
      <dsp:spPr>
        <a:xfrm rot="10101626">
          <a:off x="2430630" y="3187717"/>
          <a:ext cx="5238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3872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0C35B-70A7-449D-874A-D04D6306D5C7}">
      <dsp:nvSpPr>
        <dsp:cNvPr id="0" name=""/>
        <dsp:cNvSpPr/>
      </dsp:nvSpPr>
      <dsp:spPr>
        <a:xfrm>
          <a:off x="701025" y="2664991"/>
          <a:ext cx="1734991" cy="1508536"/>
        </a:xfrm>
        <a:prstGeom prst="roundRect">
          <a:avLst/>
        </a:prstGeom>
        <a:solidFill>
          <a:schemeClr val="accent5">
            <a:hueOff val="-8514751"/>
            <a:satOff val="34124"/>
            <a:lumOff val="739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المنومات</a:t>
          </a:r>
          <a:endParaRPr lang="ar-SA" sz="3400" kern="1200" dirty="0"/>
        </a:p>
      </dsp:txBody>
      <dsp:txXfrm>
        <a:off x="774666" y="2738632"/>
        <a:ext cx="1587709" cy="1361254"/>
      </dsp:txXfrm>
    </dsp:sp>
    <dsp:sp modelId="{6D91FA00-E12C-4859-A651-3B67953BE82E}">
      <dsp:nvSpPr>
        <dsp:cNvPr id="0" name=""/>
        <dsp:cNvSpPr/>
      </dsp:nvSpPr>
      <dsp:spPr>
        <a:xfrm rot="12876269">
          <a:off x="2458808" y="1992155"/>
          <a:ext cx="5378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7885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7BC54-97F5-4421-82F1-442B42272286}">
      <dsp:nvSpPr>
        <dsp:cNvPr id="0" name=""/>
        <dsp:cNvSpPr/>
      </dsp:nvSpPr>
      <dsp:spPr>
        <a:xfrm>
          <a:off x="730437" y="504058"/>
          <a:ext cx="1775949" cy="1445372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الكحول</a:t>
          </a:r>
          <a:endParaRPr lang="ar-SA" sz="3400" kern="1200" dirty="0"/>
        </a:p>
      </dsp:txBody>
      <dsp:txXfrm>
        <a:off x="800994" y="574615"/>
        <a:ext cx="1634835" cy="13042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79B925-0C1E-4A85-8886-2F4122DC3817}">
      <dsp:nvSpPr>
        <dsp:cNvPr id="0" name=""/>
        <dsp:cNvSpPr/>
      </dsp:nvSpPr>
      <dsp:spPr>
        <a:xfrm>
          <a:off x="4068451" y="2815129"/>
          <a:ext cx="3371223" cy="740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4171"/>
              </a:lnTo>
              <a:lnTo>
                <a:pt x="3371223" y="594171"/>
              </a:lnTo>
              <a:lnTo>
                <a:pt x="3371223" y="74044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6C350C-864C-4D71-879D-10A1AAD9B005}">
      <dsp:nvSpPr>
        <dsp:cNvPr id="0" name=""/>
        <dsp:cNvSpPr/>
      </dsp:nvSpPr>
      <dsp:spPr>
        <a:xfrm>
          <a:off x="4068451" y="2815129"/>
          <a:ext cx="1685611" cy="740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4171"/>
              </a:lnTo>
              <a:lnTo>
                <a:pt x="1685611" y="594171"/>
              </a:lnTo>
              <a:lnTo>
                <a:pt x="1685611" y="74044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56841-B0C9-48F0-ACF0-680A4582AAFC}">
      <dsp:nvSpPr>
        <dsp:cNvPr id="0" name=""/>
        <dsp:cNvSpPr/>
      </dsp:nvSpPr>
      <dsp:spPr>
        <a:xfrm>
          <a:off x="4022731" y="2815129"/>
          <a:ext cx="91440" cy="7404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4044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8E57A4-B067-42FF-8696-21F960A171A8}">
      <dsp:nvSpPr>
        <dsp:cNvPr id="0" name=""/>
        <dsp:cNvSpPr/>
      </dsp:nvSpPr>
      <dsp:spPr>
        <a:xfrm>
          <a:off x="2382840" y="2815129"/>
          <a:ext cx="1685611" cy="740443"/>
        </a:xfrm>
        <a:custGeom>
          <a:avLst/>
          <a:gdLst/>
          <a:ahLst/>
          <a:cxnLst/>
          <a:rect l="0" t="0" r="0" b="0"/>
          <a:pathLst>
            <a:path>
              <a:moveTo>
                <a:pt x="1685611" y="0"/>
              </a:moveTo>
              <a:lnTo>
                <a:pt x="1685611" y="594171"/>
              </a:lnTo>
              <a:lnTo>
                <a:pt x="0" y="594171"/>
              </a:lnTo>
              <a:lnTo>
                <a:pt x="0" y="74044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6889DA-0DE4-4EB5-950F-D56F8C8FB714}">
      <dsp:nvSpPr>
        <dsp:cNvPr id="0" name=""/>
        <dsp:cNvSpPr/>
      </dsp:nvSpPr>
      <dsp:spPr>
        <a:xfrm>
          <a:off x="697228" y="2815129"/>
          <a:ext cx="3371223" cy="740443"/>
        </a:xfrm>
        <a:custGeom>
          <a:avLst/>
          <a:gdLst/>
          <a:ahLst/>
          <a:cxnLst/>
          <a:rect l="0" t="0" r="0" b="0"/>
          <a:pathLst>
            <a:path>
              <a:moveTo>
                <a:pt x="3371223" y="0"/>
              </a:moveTo>
              <a:lnTo>
                <a:pt x="3371223" y="594171"/>
              </a:lnTo>
              <a:lnTo>
                <a:pt x="0" y="594171"/>
              </a:lnTo>
              <a:lnTo>
                <a:pt x="0" y="74044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D62884-01F2-4D6C-8D3A-F5AC7316CF22}">
      <dsp:nvSpPr>
        <dsp:cNvPr id="0" name=""/>
        <dsp:cNvSpPr/>
      </dsp:nvSpPr>
      <dsp:spPr>
        <a:xfrm>
          <a:off x="2836722" y="1564690"/>
          <a:ext cx="2463458" cy="12504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تصنيف المخدرات الشائعة</a:t>
          </a:r>
          <a:endParaRPr lang="ar-SA" sz="3400" kern="1200" dirty="0"/>
        </a:p>
      </dsp:txBody>
      <dsp:txXfrm>
        <a:off x="2836722" y="1564690"/>
        <a:ext cx="2463458" cy="1250438"/>
      </dsp:txXfrm>
    </dsp:sp>
    <dsp:sp modelId="{86A000DD-CC01-42B6-8CAE-305DA7BF7771}">
      <dsp:nvSpPr>
        <dsp:cNvPr id="0" name=""/>
        <dsp:cNvSpPr/>
      </dsp:nvSpPr>
      <dsp:spPr>
        <a:xfrm>
          <a:off x="695" y="3555572"/>
          <a:ext cx="1393067" cy="6965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err="1" smtClean="0"/>
            <a:t>ألبيثدين</a:t>
          </a:r>
          <a:endParaRPr lang="ar-SA" sz="3400" kern="1200" dirty="0"/>
        </a:p>
      </dsp:txBody>
      <dsp:txXfrm>
        <a:off x="695" y="3555572"/>
        <a:ext cx="1393067" cy="696533"/>
      </dsp:txXfrm>
    </dsp:sp>
    <dsp:sp modelId="{10AF2FE6-4359-4F2B-9BD4-471F7B374A7C}">
      <dsp:nvSpPr>
        <dsp:cNvPr id="0" name=""/>
        <dsp:cNvSpPr/>
      </dsp:nvSpPr>
      <dsp:spPr>
        <a:xfrm>
          <a:off x="1686306" y="3555572"/>
          <a:ext cx="1393067" cy="6965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الهروين</a:t>
          </a:r>
          <a:endParaRPr lang="ar-SA" sz="3400" kern="1200" dirty="0"/>
        </a:p>
      </dsp:txBody>
      <dsp:txXfrm>
        <a:off x="1686306" y="3555572"/>
        <a:ext cx="1393067" cy="696533"/>
      </dsp:txXfrm>
    </dsp:sp>
    <dsp:sp modelId="{2ACD0D8E-E21E-41E4-883A-C8611F98FB9E}">
      <dsp:nvSpPr>
        <dsp:cNvPr id="0" name=""/>
        <dsp:cNvSpPr/>
      </dsp:nvSpPr>
      <dsp:spPr>
        <a:xfrm>
          <a:off x="3371918" y="3555572"/>
          <a:ext cx="1393067" cy="6965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الكوكائين</a:t>
          </a:r>
          <a:endParaRPr lang="ar-SA" sz="3400" kern="1200" dirty="0"/>
        </a:p>
      </dsp:txBody>
      <dsp:txXfrm>
        <a:off x="3371918" y="3555572"/>
        <a:ext cx="1393067" cy="696533"/>
      </dsp:txXfrm>
    </dsp:sp>
    <dsp:sp modelId="{FA4091C2-7914-4A01-9A9F-2C42AEC35B44}">
      <dsp:nvSpPr>
        <dsp:cNvPr id="0" name=""/>
        <dsp:cNvSpPr/>
      </dsp:nvSpPr>
      <dsp:spPr>
        <a:xfrm>
          <a:off x="5057529" y="3555572"/>
          <a:ext cx="1393067" cy="6965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المورفين</a:t>
          </a:r>
          <a:endParaRPr lang="ar-SA" sz="3400" kern="1200" dirty="0"/>
        </a:p>
      </dsp:txBody>
      <dsp:txXfrm>
        <a:off x="5057529" y="3555572"/>
        <a:ext cx="1393067" cy="696533"/>
      </dsp:txXfrm>
    </dsp:sp>
    <dsp:sp modelId="{12A11FB2-8197-4213-B019-E10BFC9C559B}">
      <dsp:nvSpPr>
        <dsp:cNvPr id="0" name=""/>
        <dsp:cNvSpPr/>
      </dsp:nvSpPr>
      <dsp:spPr>
        <a:xfrm>
          <a:off x="6743141" y="3555572"/>
          <a:ext cx="1393067" cy="6965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الأفيون</a:t>
          </a:r>
          <a:endParaRPr lang="ar-SA" sz="3400" kern="1200" dirty="0"/>
        </a:p>
      </dsp:txBody>
      <dsp:txXfrm>
        <a:off x="6743141" y="3555572"/>
        <a:ext cx="1393067" cy="696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660456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506358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90176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834340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025608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002373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604653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4276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562472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434181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868385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CBB67-5BC6-448E-B28B-E583F7DDBB3B}" type="datetimeFigureOut">
              <a:rPr lang="ar-SA" smtClean="0"/>
              <a:pPr/>
              <a:t>04/01/34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33CF3-6DBB-4412-A0BD-FC9DF7B965B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16683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-99392"/>
            <a:ext cx="7272808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779912" y="1268760"/>
            <a:ext cx="4248472" cy="2376264"/>
          </a:xfrm>
        </p:spPr>
        <p:txBody>
          <a:bodyPr>
            <a:normAutofit/>
          </a:bodyPr>
          <a:lstStyle/>
          <a:p>
            <a:r>
              <a:rPr lang="ar-SA" sz="5400" dirty="0" smtClean="0"/>
              <a:t>      </a:t>
            </a:r>
            <a:r>
              <a:rPr lang="ar-SA" sz="5400" dirty="0" smtClean="0">
                <a:cs typeface="PT Bold Broken" pitchFamily="2" charset="-78"/>
              </a:rPr>
              <a:t>التدخين</a:t>
            </a:r>
            <a:endParaRPr lang="ar-SA" sz="5400" dirty="0"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047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06415" y="-1205809"/>
            <a:ext cx="6967681" cy="918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ar-SA" sz="4000" dirty="0" smtClean="0">
                <a:solidFill>
                  <a:schemeClr val="bg1"/>
                </a:solidFill>
                <a:cs typeface="PT Bold Heading" pitchFamily="2" charset="-78"/>
              </a:rPr>
              <a:t>صناعة السجائر</a:t>
            </a:r>
            <a:endParaRPr lang="ar-SA" sz="4000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1152128"/>
          </a:xfrm>
        </p:spPr>
        <p:txBody>
          <a:bodyPr/>
          <a:lstStyle/>
          <a:p>
            <a:r>
              <a:rPr lang="ar-SA" dirty="0" smtClean="0">
                <a:solidFill>
                  <a:srgbClr val="FFFF00"/>
                </a:solidFill>
                <a:cs typeface="Akhbar MT" pitchFamily="2" charset="-78"/>
              </a:rPr>
              <a:t>تصنع السجائر من أوراق التبغ التي تزرع في مناطق متعددة من العالم </a:t>
            </a:r>
            <a:endParaRPr lang="ar-SA" dirty="0">
              <a:solidFill>
                <a:srgbClr val="FFFF00"/>
              </a:solidFill>
              <a:cs typeface="Akhbar MT" pitchFamily="2" charset="-78"/>
            </a:endParaRPr>
          </a:p>
        </p:txBody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="" xmlns:p14="http://schemas.microsoft.com/office/powerpoint/2010/main" val="770033488"/>
              </p:ext>
            </p:extLst>
          </p:nvPr>
        </p:nvGraphicFramePr>
        <p:xfrm>
          <a:off x="1355812" y="2204864"/>
          <a:ext cx="6360368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مستطيل 4"/>
          <p:cNvSpPr/>
          <p:nvPr/>
        </p:nvSpPr>
        <p:spPr>
          <a:xfrm>
            <a:off x="0" y="5733256"/>
            <a:ext cx="9036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dirty="0">
                <a:solidFill>
                  <a:srgbClr val="FFFF00"/>
                </a:solidFill>
                <a:cs typeface="Akhbar MT" pitchFamily="2" charset="-78"/>
              </a:rPr>
              <a:t>إضافة إلى أكثر من 400 مادة كيماوية ضارة ,تنشأ من أوراق التبغ أو من المواد الكيماوية المتعددة التي تضاف إليه عند صناعة السجائر </a:t>
            </a:r>
          </a:p>
        </p:txBody>
      </p:sp>
    </p:spTree>
    <p:extLst>
      <p:ext uri="{BB962C8B-B14F-4D97-AF65-F5344CB8AC3E}">
        <p14:creationId xmlns="" xmlns:p14="http://schemas.microsoft.com/office/powerpoint/2010/main" val="334684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64192" y="-1148033"/>
            <a:ext cx="6852128" cy="918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6350"/>
            <a:ext cx="9182100" cy="685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66130"/>
          </a:xfrm>
        </p:spPr>
        <p:txBody>
          <a:bodyPr/>
          <a:lstStyle/>
          <a:p>
            <a:r>
              <a:rPr lang="ar-SA" dirty="0" smtClean="0">
                <a:solidFill>
                  <a:schemeClr val="bg1"/>
                </a:solidFill>
                <a:cs typeface="PT Bold Heading" pitchFamily="2" charset="-78"/>
              </a:rPr>
              <a:t>أخطار التدخين </a:t>
            </a:r>
            <a:endParaRPr lang="ar-SA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13184" y="1340768"/>
            <a:ext cx="8579296" cy="53285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يعد التدخين السبب الأول للوفاة من الأمراض التي يمكن الوقاية منها. 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2. يفقد المدخن نحو 5,5دقيقة من عمره مع كل سيجارة يدخنها. 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3. أشكال التدخين (السجائر, الغليون, </a:t>
            </a:r>
            <a:r>
              <a:rPr lang="ar-SA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الأرجيلة</a:t>
            </a: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) جميعها مضرة ,ومسؤولة عن أمراض القلب والشرايين. 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4. مضغ التبغ أو استنشاق ما يعرف بالنشوق له أضرار التدخين نفسها. 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5. أطفال أبناء المدخنين يعانون من الالتهابات التنفسية أكثر من غيرهم.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6. احتمال الإصابة بسرطان الرئة هو أعلى 10 مرات عند المدخنين.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7. احتمال الإصابة بسرطان الفم والحنجرة والرئتين والبنكرياس والقلب والمثانة وعنق الرحم أعلى بمرات عدة.</a:t>
            </a:r>
          </a:p>
          <a:p>
            <a:pPr marL="0" indent="0">
              <a:buNone/>
            </a:pPr>
            <a:endParaRPr lang="ar-SA" dirty="0" smtClean="0">
              <a:solidFill>
                <a:schemeClr val="bg1"/>
              </a:solidFill>
              <a:cs typeface="Akhbar MT" pitchFamily="2" charset="-78"/>
            </a:endParaRPr>
          </a:p>
          <a:p>
            <a:pPr marL="0" indent="0">
              <a:buNone/>
            </a:pPr>
            <a:endParaRPr lang="ar-SA" dirty="0">
              <a:solidFill>
                <a:schemeClr val="bg1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621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64192" y="-1148033"/>
            <a:ext cx="6852128" cy="918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6350"/>
            <a:ext cx="9182100" cy="685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66130"/>
          </a:xfrm>
        </p:spPr>
        <p:txBody>
          <a:bodyPr/>
          <a:lstStyle/>
          <a:p>
            <a:r>
              <a:rPr lang="ar-SA" dirty="0" smtClean="0">
                <a:solidFill>
                  <a:schemeClr val="bg1"/>
                </a:solidFill>
                <a:cs typeface="PT Bold Heading" pitchFamily="2" charset="-78"/>
              </a:rPr>
              <a:t>أخطار التدخين </a:t>
            </a:r>
            <a:endParaRPr lang="ar-SA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8. احتمال الإصابة بجلطة الدماغ والقرحة الهضمية أعلى 3مرات.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9. المخالطون للمدخن (بكل أشكال التدخين ) يتعرضون لأخطار التدخين.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10. احتمال الإصابة بكسور الحوض , والفقرات والرسغ أعلى بمرتين إلى 4مرات.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11. زيادة خطر الإصابة بسرطان الدم , وسرطان القولون , والبروستات , وسرطان الثدي بعد سن اليأس. 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12. يسبب طفرة في الجين (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P53),</a:t>
            </a: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وهو أكثر التغيرات الجينية المسؤولة عن السرطان.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13. يقلل من حاستي الذوق والشم.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14. يزيد من تجاعيد الوجه مبكراً.</a:t>
            </a:r>
            <a:endParaRPr lang="ar-SA" dirty="0" smtClean="0">
              <a:solidFill>
                <a:schemeClr val="bg1"/>
              </a:solidFill>
              <a:cs typeface="Akhbar MT" pitchFamily="2" charset="-78"/>
            </a:endParaRPr>
          </a:p>
          <a:p>
            <a:pPr marL="0" indent="0">
              <a:buNone/>
            </a:pPr>
            <a:endParaRPr lang="ar-SA" dirty="0">
              <a:solidFill>
                <a:schemeClr val="bg1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386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64192" y="-1148033"/>
            <a:ext cx="6852128" cy="918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6350"/>
            <a:ext cx="9182100" cy="685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66130"/>
          </a:xfrm>
        </p:spPr>
        <p:txBody>
          <a:bodyPr/>
          <a:lstStyle/>
          <a:p>
            <a:r>
              <a:rPr lang="ar-SA" dirty="0" smtClean="0">
                <a:solidFill>
                  <a:schemeClr val="bg1"/>
                </a:solidFill>
                <a:cs typeface="PT Bold Heading" pitchFamily="2" charset="-78"/>
              </a:rPr>
              <a:t>أخطار التدخين </a:t>
            </a:r>
            <a:endParaRPr lang="ar-SA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15. يزيد من خطر تغيرات الشبكية في العين.</a:t>
            </a:r>
          </a:p>
          <a:p>
            <a:pPr marL="0" indent="0">
              <a:buNone/>
            </a:pPr>
            <a:r>
              <a:rPr lang="ar-SA" dirty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16. لا تقتصر أضرار التدخين على القلب , وإنما تشمل الأوعية الدموية </a:t>
            </a: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جميعها, </a:t>
            </a:r>
            <a:r>
              <a:rPr lang="ar-SA" dirty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ولذلك تتسبب بإحداث انسداد بشرايين القلب والدماغ والأطراف.</a:t>
            </a:r>
          </a:p>
          <a:p>
            <a:pPr marL="0" indent="0">
              <a:buNone/>
            </a:pPr>
            <a:r>
              <a:rPr lang="ar-SA" dirty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17. تناول حبوب منع الحمل عند المدخنات يزيد من احتمال الإصابة بالجلطة القلبية والدماغية.</a:t>
            </a:r>
          </a:p>
          <a:p>
            <a:pPr marL="0" indent="0">
              <a:buNone/>
            </a:pPr>
            <a:r>
              <a:rPr lang="ar-SA" dirty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18. التدخين يقلل من مستوى الكوليسترول المفيد , ويزيد من مستوى الكوليسترول الضار .</a:t>
            </a:r>
          </a:p>
          <a:p>
            <a:pPr marL="0" indent="0">
              <a:buNone/>
            </a:pPr>
            <a:r>
              <a:rPr lang="ar-SA" dirty="0">
                <a:solidFill>
                  <a:schemeClr val="accent6">
                    <a:lumMod val="60000"/>
                    <a:lumOff val="40000"/>
                  </a:schemeClr>
                </a:solidFill>
                <a:cs typeface="Akhbar MT" pitchFamily="2" charset="-78"/>
              </a:rPr>
              <a:t>19. إن التدخين في أثناء مدة الحمل  يتسبب بولادة أطفال ناقصي الوزن , وهذا يرفع من نسبة وفاة هؤلاء الأطفال 40 مرة أكثر من غيرهم , وذلك في الأشهر الثلاثة الأولى من الحمل .</a:t>
            </a:r>
          </a:p>
          <a:p>
            <a:pPr marL="0" indent="0">
              <a:buNone/>
            </a:pPr>
            <a:endParaRPr lang="ar-SA" dirty="0">
              <a:solidFill>
                <a:schemeClr val="bg1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252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658"/>
          <a:stretch/>
        </p:blipFill>
        <p:spPr bwMode="auto">
          <a:xfrm>
            <a:off x="179512" y="14956"/>
            <a:ext cx="8451671" cy="646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950296"/>
            <a:ext cx="8229600" cy="1143000"/>
          </a:xfrm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0070C0"/>
                </a:solidFill>
                <a:cs typeface="PT Bold Broken" pitchFamily="2" charset="-78"/>
              </a:rPr>
              <a:t>المخدرات</a:t>
            </a:r>
            <a:endParaRPr lang="ar-SA" sz="7200" dirty="0">
              <a:solidFill>
                <a:srgbClr val="0070C0"/>
              </a:solidFill>
              <a:cs typeface="PT Bold Broken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804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568952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cs typeface="PT Bold Heading" pitchFamily="2" charset="-78"/>
              </a:rPr>
              <a:t>تعريف المخدرات</a:t>
            </a:r>
            <a:endParaRPr lang="ar-SA" sz="3200" dirty="0">
              <a:cs typeface="PT Bold Heading" pitchFamily="2" charset="-7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500034" y="1639341"/>
            <a:ext cx="8464454" cy="4525963"/>
          </a:xfrm>
        </p:spPr>
        <p:txBody>
          <a:bodyPr>
            <a:normAutofit/>
          </a:bodyPr>
          <a:lstStyle/>
          <a:p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لا يوجد إلى الآن تعريفٌ واحدٌ يعبر عن المعنى المقصود من النواحي جميعها : العلمية ,والطبية ,والقانونية ,ولذلك وضع لها عدة تعريفات منها :</a:t>
            </a:r>
          </a:p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أ-التعريف العلمي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: هي كل مادة تسبب النعاس والنوم وتُزيل الألم .</a:t>
            </a:r>
          </a:p>
          <a:p>
            <a:pPr>
              <a:buNone/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     هذا التعريف ليس دقيقاً ... لأنه يضع الأسبرين في قائمة المخدرات .بوصفة يزيل الألم .</a:t>
            </a:r>
          </a:p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ب-التعريف القانوني :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مجموعة من المواد تسبب الإدمان وتسمم الجهاز العصبي ، ويُحظر تداولها أو زراعتها أو تصنيعها  إلا لأغراض يُحددها القانون .</a:t>
            </a:r>
          </a:p>
          <a:p>
            <a:pPr>
              <a:buNone/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   هذا التعريف غير دقيق لأنه استثنى : الخمر ، المهدئات  ، المنومات  بالرغم من أنها تُسبب الإدمان .</a:t>
            </a:r>
          </a:p>
          <a:p>
            <a:pPr>
              <a:buNone/>
            </a:pP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8200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568952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cs typeface="PT Bold Heading" pitchFamily="2" charset="-78"/>
              </a:rPr>
              <a:t>تعريف المخدرات</a:t>
            </a:r>
            <a:endParaRPr lang="ar-SA" sz="3200" dirty="0">
              <a:cs typeface="PT Bold Heading" pitchFamily="2" charset="-7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734888" y="1639341"/>
            <a:ext cx="8229600" cy="4525963"/>
          </a:xfrm>
        </p:spPr>
        <p:txBody>
          <a:bodyPr>
            <a:normAutofit/>
          </a:bodyPr>
          <a:lstStyle/>
          <a:p>
            <a:endParaRPr lang="en-US" sz="2800" dirty="0" smtClean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ج-التعريف الديني :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في قول أم سلمه (نهى الرسول صلى الله عليه وسلم عن كل مسكر ومفتر ) (سنن أبي داود ج3ص329رقم الحديث 3686).</a:t>
            </a:r>
          </a:p>
          <a:p>
            <a:r>
              <a:rPr lang="ar-SA" sz="2800" dirty="0">
                <a:latin typeface="Traditional Arabic" pitchFamily="18" charset="-78"/>
                <a:cs typeface="Traditional Arabic" pitchFamily="18" charset="-78"/>
              </a:rPr>
              <a:t>الحديث:(كل مسكر خمر وكل خمر حرام ومن شرب الخمر في الدنيا , فمات وهو يدمنها لم يتب لم يشربها في الآخرة ) (صحيح مسلم ج3ص1587).</a:t>
            </a:r>
          </a:p>
          <a:p>
            <a:r>
              <a:rPr lang="ar-SA" sz="2800" b="1" dirty="0">
                <a:solidFill>
                  <a:srgbClr val="FF3300"/>
                </a:solidFill>
                <a:latin typeface="Traditional Arabic" pitchFamily="18" charset="-78"/>
                <a:cs typeface="Traditional Arabic" pitchFamily="18" charset="-78"/>
              </a:rPr>
              <a:t>فالمسكر هو كل ما غطى العقل والمادة المخدرة تستر العقل </a:t>
            </a:r>
            <a:endParaRPr lang="ar-SA" sz="2800" b="1" dirty="0" smtClean="0">
              <a:solidFill>
                <a:srgbClr val="FF33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sz="2800" b="1" dirty="0">
                <a:solidFill>
                  <a:srgbClr val="FF33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latin typeface="Traditional Arabic" pitchFamily="18" charset="-78"/>
                <a:cs typeface="Traditional Arabic" pitchFamily="18" charset="-78"/>
              </a:rPr>
              <a:t>    وتعطل وظيفته.</a:t>
            </a:r>
            <a:endParaRPr lang="ar-SA" sz="2800" b="1" dirty="0">
              <a:solidFill>
                <a:srgbClr val="FF33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8200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/>
          </a:bodyPr>
          <a:lstStyle/>
          <a:p>
            <a:r>
              <a:rPr lang="ar-SA" dirty="0" smtClean="0">
                <a:cs typeface="PT Bold Broken" pitchFamily="2" charset="-78"/>
              </a:rPr>
              <a:t>الإدمان </a:t>
            </a:r>
            <a:endParaRPr lang="ar-SA" dirty="0">
              <a:cs typeface="PT Bold Broken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يعد الإدمان حالة تسمم مزمنة , تنتج من الاستعمال المتكرر للمادة المخدرة ,وله الخواص الآتية :</a:t>
            </a:r>
          </a:p>
          <a:p>
            <a:pPr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1-	 الإلحاح والرغبة باستمرار تعاطي المادة المخدرة والحصول عليها بأي وسيلة.</a:t>
            </a:r>
          </a:p>
          <a:p>
            <a:pPr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2-	 الرغبة بزيادة جرعة المادة المخدرة .</a:t>
            </a:r>
          </a:p>
          <a:p>
            <a:pPr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3-	 الاعتماد النفسي والعضوي .</a:t>
            </a:r>
          </a:p>
          <a:p>
            <a:pPr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4-	 ظهور أعراض نفسية وعضوية عند التوقف المفاجئ .</a:t>
            </a:r>
          </a:p>
          <a:p>
            <a:pPr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5-	 آثار ضارة على المتعاطي وعلى المجتمع </a:t>
            </a:r>
            <a:r>
              <a:rPr lang="ar-SA" sz="2800" b="1" dirty="0" smtClean="0"/>
              <a:t>.</a:t>
            </a: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1785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95041747"/>
              </p:ext>
            </p:extLst>
          </p:nvPr>
        </p:nvGraphicFramePr>
        <p:xfrm>
          <a:off x="457200" y="548680"/>
          <a:ext cx="82296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3261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="" xmlns:p14="http://schemas.microsoft.com/office/powerpoint/2010/main" val="3620237269"/>
              </p:ext>
            </p:extLst>
          </p:nvPr>
        </p:nvGraphicFramePr>
        <p:xfrm>
          <a:off x="539552" y="476672"/>
          <a:ext cx="8136904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87315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FF3300"/>
                </a:solidFill>
                <a:cs typeface="PT Bold Heading" pitchFamily="2" charset="-78"/>
              </a:rPr>
              <a:t>مجموعة المثبطات (المسكنات المخدرة)</a:t>
            </a:r>
            <a:endParaRPr lang="ar-SA" sz="3200" dirty="0">
              <a:solidFill>
                <a:srgbClr val="FF3300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556792"/>
            <a:ext cx="8136904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dirty="0" smtClean="0">
                <a:solidFill>
                  <a:srgbClr val="7030A0"/>
                </a:solidFill>
                <a:cs typeface="PT Bold Broken" pitchFamily="2" charset="-78"/>
              </a:rPr>
              <a:t>1. المورفين:</a:t>
            </a:r>
          </a:p>
          <a:p>
            <a:pPr marL="0" indent="0" algn="just"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يعد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المورفين أحد مشتقات الأفيون الكثيرة التي تبلغ 35مشتقاً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0" indent="0" algn="just"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إن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الاستعمال الأساسي لهذه المادة في تسكين الآلام الشديدة </a:t>
            </a:r>
            <a:r>
              <a:rPr lang="en-US" sz="28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0" indent="0" algn="just"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حيث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تعمل على تثبيط مركز الألم في قشرة الدماغ, ولهذا تستعمل لمعالجة بعض الآلام الشديدة مثل ألم الجلطة القلبية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0" indent="0" algn="just"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ولكن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إساءة الاستعمال تؤدي لتثبيط مركز التنفس , وهذا يفسر حالة الوفاة عند المدمنين الذين يتناولون جرعة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زائدة .</a:t>
            </a:r>
            <a:endParaRPr lang="ar-SA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233214"/>
            <a:ext cx="1508154" cy="1508154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2417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FF3300"/>
                </a:solidFill>
                <a:cs typeface="PT Bold Heading" pitchFamily="2" charset="-78"/>
              </a:rPr>
              <a:t>مجموعة المثبطات (المسكنات المخدرة)</a:t>
            </a:r>
            <a:endParaRPr lang="ar-SA" sz="3200" dirty="0">
              <a:solidFill>
                <a:srgbClr val="FF3300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783357"/>
            <a:ext cx="7859216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dirty="0" smtClean="0">
                <a:cs typeface="PT Bold Broken" pitchFamily="2" charset="-78"/>
              </a:rPr>
              <a:t>2. </a:t>
            </a:r>
            <a:r>
              <a:rPr lang="ar-SA" dirty="0" smtClean="0">
                <a:solidFill>
                  <a:srgbClr val="7030A0"/>
                </a:solidFill>
                <a:cs typeface="PT Bold Broken" pitchFamily="2" charset="-78"/>
              </a:rPr>
              <a:t>الكوكائين</a:t>
            </a:r>
            <a:r>
              <a:rPr lang="ar-SA" dirty="0" smtClean="0">
                <a:cs typeface="PT Bold Broken" pitchFamily="2" charset="-78"/>
              </a:rPr>
              <a:t>:</a:t>
            </a:r>
          </a:p>
          <a:p>
            <a:pPr marL="0" indent="0" algn="just">
              <a:lnSpc>
                <a:spcPct val="150000"/>
              </a:lnSpc>
            </a:pP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الكوكائـين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مسحوق أبيض ثلجي الشكل , وهو أحد المشتقات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الأفيونية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0" indent="0" algn="just"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ويمتاز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الكوكائين بإحداثه نشوة ونشاطاً مؤقتين ويستمر لمدة قصيرة يتبعه إحساس بالخمول مما يدفع المدمن لتناول جرعة أخرى ليتخلص من حالة الخمول , فيتسمم جسمه بهذه المادة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0" indent="0" algn="just"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يُسبب سلوك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عدواني يؤدي لارتكاب جرائم , وأخيراً يدفع بصاحبه </a:t>
            </a:r>
            <a:endParaRPr lang="ar-SA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للانتحار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" y="5112568"/>
            <a:ext cx="1571636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3164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FF3300"/>
                </a:solidFill>
                <a:cs typeface="PT Bold Heading" pitchFamily="2" charset="-78"/>
              </a:rPr>
              <a:t>مجموعة المثبطات (المسكنات المخدرة)</a:t>
            </a:r>
            <a:endParaRPr lang="ar-SA" sz="3200" dirty="0">
              <a:solidFill>
                <a:srgbClr val="FF3300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70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>
                <a:solidFill>
                  <a:srgbClr val="7030A0"/>
                </a:solidFill>
                <a:cs typeface="PT Bold Broken" pitchFamily="2" charset="-78"/>
              </a:rPr>
              <a:t>3. الهروين</a:t>
            </a:r>
            <a:endParaRPr lang="ar-SA" dirty="0" smtClean="0">
              <a:solidFill>
                <a:srgbClr val="7030A0"/>
              </a:solidFill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	</a:t>
            </a:r>
            <a:r>
              <a:rPr lang="ar-SA" b="1" dirty="0">
                <a:latin typeface="Traditional Arabic" pitchFamily="18" charset="-78"/>
                <a:cs typeface="Traditional Arabic" pitchFamily="18" charset="-78"/>
              </a:rPr>
              <a:t>هو أيضاً أحد المشتقات </a:t>
            </a:r>
            <a:r>
              <a:rPr lang="ar-SA" b="1" dirty="0" err="1">
                <a:latin typeface="Traditional Arabic" pitchFamily="18" charset="-78"/>
                <a:cs typeface="Traditional Arabic" pitchFamily="18" charset="-78"/>
              </a:rPr>
              <a:t>الأفيونية</a:t>
            </a:r>
            <a:r>
              <a:rPr lang="ar-SA" b="1" dirty="0">
                <a:latin typeface="Traditional Arabic" pitchFamily="18" charset="-78"/>
                <a:cs typeface="Traditional Arabic" pitchFamily="18" charset="-78"/>
              </a:rPr>
              <a:t> بوصفه مشتقاً من المورفين ولكنه أقوى من المورفين (6-8)مرات , ونظراً لما يحدثه من نشوة مؤقتة لذا فهو يقود للإدمان </a:t>
            </a: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b="1" dirty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يؤثر الهروين على الجزء الأمامي (الجبهي ) من الدماغ , وهو مركز التأثيرات العاطفية والنفسية , وبذلك يتراكم الهروين فيها , ويعطل التأثيرات الحسية ؛ لأنه يحطم مادة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الدوبامين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الناقل العصبي لهذا الإحساس .</a:t>
            </a: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0953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1216" y="404664"/>
            <a:ext cx="7643192" cy="1143000"/>
          </a:xfrm>
        </p:spPr>
        <p:txBody>
          <a:bodyPr>
            <a:noAutofit/>
          </a:bodyPr>
          <a:lstStyle/>
          <a:p>
            <a:r>
              <a:rPr lang="ar-SA" sz="2800" dirty="0" smtClean="0">
                <a:solidFill>
                  <a:srgbClr val="FF3300"/>
                </a:solidFill>
                <a:cs typeface="PT Bold Broken" pitchFamily="2" charset="-78"/>
              </a:rPr>
              <a:t>الأضرار الناتجة عن تناول المثبطات (المسكنات المخدرة)=(الأفيون, المورفين ومشتقاته):</a:t>
            </a:r>
            <a:endParaRPr lang="ar-SA" sz="3600" dirty="0">
              <a:solidFill>
                <a:srgbClr val="FF33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41176" y="1855365"/>
            <a:ext cx="8291264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1. نقص الشهية حتى تفقد تماما .	2. نقص الوزن.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3. الهزال والضعف البدني.            4. نوبات التسمم الحادة التي تنتهي بالوفاة.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5. الضعف الجنسي.		6. الإيدز(من الحقن الملوثة).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7. التهاب الأوردة مكان الحقن .     8. ضمور الدماغ والجهاز العصبي 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9. اضطرابات نفسية وعقلية. 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10. </a:t>
            </a:r>
            <a:r>
              <a:rPr lang="ar-SA" sz="2800" b="1" dirty="0">
                <a:latin typeface="Traditional Arabic" pitchFamily="18" charset="-78"/>
                <a:cs typeface="Traditional Arabic" pitchFamily="18" charset="-78"/>
              </a:rPr>
              <a:t>التهاب الكبد الفيروسي(من الحقن الملوثة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).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6948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r>
              <a:rPr lang="ar-SA" sz="4000" dirty="0" smtClean="0">
                <a:solidFill>
                  <a:srgbClr val="E62C00"/>
                </a:solidFill>
                <a:cs typeface="PT Bold Broken" pitchFamily="2" charset="-78"/>
              </a:rPr>
              <a:t>إدمان المنبهات والمنشطات :</a:t>
            </a:r>
            <a:endParaRPr lang="ar-SA" sz="4000" dirty="0">
              <a:solidFill>
                <a:srgbClr val="E62C00"/>
              </a:solidFill>
              <a:cs typeface="PT Bold Broken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960240"/>
            <a:ext cx="7737512" cy="319695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من المنشطات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الأمفيتامينات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وأشباهها , وهي تنتشر بين طلاب المدارس , وعند سائقي الشاحنات , بهدف تنشيطهم لتزيد من قدرتهم على الدراسة أو العمل , ولهذا يجب التحذير من هذه المواد لما تسببه من مخاطر الإدمان . ومن المنبهات :الكوكائين ,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والكافيئين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, والنيكوتين.</a:t>
            </a: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6453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836712"/>
            <a:ext cx="8025544" cy="4392487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ar-SA" sz="28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أ.</a:t>
            </a:r>
            <a:r>
              <a:rPr lang="ar-SA" sz="28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28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أضرار </a:t>
            </a:r>
            <a:r>
              <a:rPr lang="ar-SA" sz="2800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الأمفيتامينات</a:t>
            </a:r>
            <a:r>
              <a:rPr lang="ar-SA" sz="28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:</a:t>
            </a:r>
          </a:p>
          <a:p>
            <a:pPr marL="0" indent="0" algn="just">
              <a:buNone/>
            </a:pP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		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فقد الشهية, والقلق والرجفة والتوتر العصبي , والنعاس والكسل والاكتئاب ,  واضطراب السلوك والميل لارتكاب الجرائم , والتوتر </a:t>
            </a:r>
            <a:r>
              <a:rPr lang="ar-SA" sz="2800" dirty="0" err="1" smtClean="0">
                <a:latin typeface="Traditional Arabic" pitchFamily="18" charset="-78"/>
                <a:cs typeface="Traditional Arabic" pitchFamily="18" charset="-78"/>
              </a:rPr>
              <a:t>والهلاوس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 , وارتفاع ضغط الدم وسرعة النبضات القلبية , والضعف الجنسي , وفقر الدم ونقص الكريات البيضاء.</a:t>
            </a:r>
          </a:p>
          <a:p>
            <a:pPr marL="0" indent="0" algn="just">
              <a:buNone/>
            </a:pP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 algn="just">
              <a:buNone/>
            </a:pPr>
            <a:r>
              <a:rPr lang="ar-SA" sz="28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ب‌.  أضرار النيكوتين :</a:t>
            </a:r>
          </a:p>
          <a:p>
            <a:pPr marL="0" indent="0" algn="just">
              <a:buNone/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		أمراض </a:t>
            </a:r>
            <a:r>
              <a:rPr lang="ar-SA" sz="2800" dirty="0">
                <a:latin typeface="Traditional Arabic" pitchFamily="18" charset="-78"/>
                <a:cs typeface="Traditional Arabic" pitchFamily="18" charset="-78"/>
              </a:rPr>
              <a:t>القلب والشرايين , وفقد الشهية , وزيادة نسبة حدوث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السرطانات </a:t>
            </a:r>
            <a:endParaRPr lang="ar-SA" sz="2800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 algn="just">
              <a:buNone/>
            </a:pPr>
            <a:endParaRPr lang="ar-SA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7012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052736"/>
            <a:ext cx="7931224" cy="3672408"/>
          </a:xfrm>
        </p:spPr>
        <p:txBody>
          <a:bodyPr/>
          <a:lstStyle/>
          <a:p>
            <a:endParaRPr lang="ar-SA" dirty="0" smtClean="0"/>
          </a:p>
          <a:p>
            <a:pPr marL="0" indent="0">
              <a:buNone/>
            </a:pPr>
            <a:r>
              <a:rPr lang="ar-SA" sz="28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ج.  </a:t>
            </a:r>
            <a:r>
              <a:rPr lang="ar-SA" sz="28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أضرار </a:t>
            </a:r>
            <a:r>
              <a:rPr lang="ar-SA" sz="2800" dirty="0" err="1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الكافيئين</a:t>
            </a:r>
            <a:r>
              <a:rPr lang="ar-SA" sz="28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			يوجد </a:t>
            </a:r>
            <a:r>
              <a:rPr lang="ar-SA" sz="2800" dirty="0" err="1" smtClean="0">
                <a:latin typeface="Traditional Arabic" pitchFamily="18" charset="-78"/>
                <a:cs typeface="Traditional Arabic" pitchFamily="18" charset="-78"/>
              </a:rPr>
              <a:t>الكافيئين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 في: الشاي والقهوة , والشكولاتة , والكولا وغيرها, ويؤدي الإدمان عليه لصعوبة النوم , والأرق ,وارتفاع دهنيات الدم, وزيادة حموضة المعدة, وحدوث القرحة الهضمية.</a:t>
            </a: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5693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r>
              <a:rPr lang="ar-SA" sz="3600" dirty="0" smtClean="0">
                <a:cs typeface="PT Bold Heading" pitchFamily="2" charset="-78"/>
              </a:rPr>
              <a:t>إدمان المهدئات </a:t>
            </a:r>
            <a:endParaRPr lang="ar-SA" sz="36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32856"/>
            <a:ext cx="8229600" cy="351236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أشهر هذه الأدوية :الفاليوم , </a:t>
            </a:r>
            <a:r>
              <a:rPr lang="ar-SA" sz="2800" dirty="0" err="1" smtClean="0">
                <a:latin typeface="Traditional Arabic" pitchFamily="18" charset="-78"/>
                <a:cs typeface="Traditional Arabic" pitchFamily="18" charset="-78"/>
              </a:rPr>
              <a:t>الإتيفان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 و </a:t>
            </a:r>
            <a:r>
              <a:rPr lang="ar-SA" sz="2800" dirty="0" err="1" smtClean="0">
                <a:latin typeface="Traditional Arabic" pitchFamily="18" charset="-78"/>
                <a:cs typeface="Traditional Arabic" pitchFamily="18" charset="-78"/>
              </a:rPr>
              <a:t>الكبتاجون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 , وهي من الأدوية المستعملة طبياً لعلاج التوتر والقلق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يتناولها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بعضهم خطـاً على أنها منومة وهي ليست كذلك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تقلل هذه الأدوية من التركيز , تسبب الاكتئاب واللامبالاة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ويمكن أن تسبب حالة من الهياج العصبي على الرغم من أنها مهدئة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كما 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أنها تسبب صعوبة التركيز والنسيان وتثبط مركز التنفس في الدماغ .</a:t>
            </a: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853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/>
          <p:cNvSpPr/>
          <p:nvPr/>
        </p:nvSpPr>
        <p:spPr>
          <a:xfrm>
            <a:off x="395536" y="260648"/>
            <a:ext cx="8424936" cy="6192688"/>
          </a:xfrm>
          <a:prstGeom prst="flowChartAlternateProcess">
            <a:avLst/>
          </a:prstGeom>
          <a:solidFill>
            <a:schemeClr val="bg1"/>
          </a:solidFill>
          <a:ln w="130175" cap="rnd" cmpd="thickThin">
            <a:solidFill>
              <a:srgbClr val="FF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r>
              <a:rPr lang="ar-SA" sz="3600" dirty="0" smtClean="0">
                <a:cs typeface="PT Bold Heading" pitchFamily="2" charset="-78"/>
              </a:rPr>
              <a:t>إدمان المنومات </a:t>
            </a:r>
            <a:endParaRPr lang="ar-SA" sz="36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94928" y="2248272"/>
            <a:ext cx="7737512" cy="197281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أشهر المركبات المنومة هي مجموعة </a:t>
            </a:r>
            <a:r>
              <a:rPr lang="ar-SA" dirty="0" err="1" smtClean="0">
                <a:latin typeface="Traditional Arabic" pitchFamily="18" charset="-78"/>
                <a:cs typeface="Traditional Arabic" pitchFamily="18" charset="-78"/>
              </a:rPr>
              <a:t>الباربيتيوريت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 وهي ذات استعمال طبي واسع في مجال : التخدير, وعلاج الصرع , وعلاج حالات الأرق.</a:t>
            </a: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8" y="5112568"/>
            <a:ext cx="1628800" cy="1628800"/>
          </a:xfrm>
          <a:prstGeom prst="rect">
            <a:avLst/>
          </a:prstGeom>
          <a:noFill/>
          <a:ln w="47625" cap="rnd" cmpd="thickThin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2178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27443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879</Words>
  <Application>Microsoft Office PowerPoint</Application>
  <PresentationFormat>On-screen Show (4:3)</PresentationFormat>
  <Paragraphs>105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نسق Office</vt:lpstr>
      <vt:lpstr>      التدخين</vt:lpstr>
      <vt:lpstr>صناعة السجائر</vt:lpstr>
      <vt:lpstr>أخطار التدخين </vt:lpstr>
      <vt:lpstr>أخطار التدخين </vt:lpstr>
      <vt:lpstr>أخطار التدخين </vt:lpstr>
      <vt:lpstr>المخدرات</vt:lpstr>
      <vt:lpstr>تعريف المخدرات</vt:lpstr>
      <vt:lpstr>تعريف المخدرات</vt:lpstr>
      <vt:lpstr>الإدمان </vt:lpstr>
      <vt:lpstr>Slide 10</vt:lpstr>
      <vt:lpstr>Slide 11</vt:lpstr>
      <vt:lpstr>مجموعة المثبطات (المسكنات المخدرة)</vt:lpstr>
      <vt:lpstr>مجموعة المثبطات (المسكنات المخدرة)</vt:lpstr>
      <vt:lpstr>مجموعة المثبطات (المسكنات المخدرة)</vt:lpstr>
      <vt:lpstr>الأضرار الناتجة عن تناول المثبطات (المسكنات المخدرة)=(الأفيون, المورفين ومشتقاته):</vt:lpstr>
      <vt:lpstr>إدمان المنبهات والمنشطات :</vt:lpstr>
      <vt:lpstr>Slide 17</vt:lpstr>
      <vt:lpstr>Slide 18</vt:lpstr>
      <vt:lpstr>إدمان المهدئات </vt:lpstr>
      <vt:lpstr>إدمان المنومات </vt:lpstr>
      <vt:lpstr>Slide 21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18</cp:revision>
  <dcterms:created xsi:type="dcterms:W3CDTF">2012-11-14T13:10:28Z</dcterms:created>
  <dcterms:modified xsi:type="dcterms:W3CDTF">2012-11-17T07:56:50Z</dcterms:modified>
</cp:coreProperties>
</file>