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4" r:id="rId1"/>
  </p:sldMasterIdLst>
  <p:sldIdLst>
    <p:sldId id="283" r:id="rId2"/>
    <p:sldId id="290" r:id="rId3"/>
    <p:sldId id="292" r:id="rId4"/>
    <p:sldId id="291" r:id="rId5"/>
    <p:sldId id="256" r:id="rId6"/>
    <p:sldId id="273" r:id="rId7"/>
    <p:sldId id="258" r:id="rId8"/>
    <p:sldId id="297" r:id="rId9"/>
    <p:sldId id="298" r:id="rId10"/>
    <p:sldId id="299" r:id="rId11"/>
    <p:sldId id="259" r:id="rId12"/>
    <p:sldId id="257" r:id="rId13"/>
    <p:sldId id="265" r:id="rId14"/>
    <p:sldId id="274" r:id="rId15"/>
    <p:sldId id="268" r:id="rId16"/>
    <p:sldId id="275" r:id="rId17"/>
    <p:sldId id="277" r:id="rId18"/>
    <p:sldId id="278" r:id="rId19"/>
    <p:sldId id="279" r:id="rId20"/>
    <p:sldId id="280" r:id="rId21"/>
    <p:sldId id="295" r:id="rId22"/>
    <p:sldId id="296" r:id="rId23"/>
    <p:sldId id="272" r:id="rId24"/>
    <p:sldId id="285" r:id="rId25"/>
    <p:sldId id="286" r:id="rId26"/>
    <p:sldId id="284" r:id="rId27"/>
    <p:sldId id="288" r:id="rId28"/>
    <p:sldId id="287" r:id="rId29"/>
    <p:sldId id="289" r:id="rId30"/>
    <p:sldId id="281" r:id="rId31"/>
    <p:sldId id="282" r:id="rId32"/>
    <p:sldId id="293" r:id="rId33"/>
    <p:sldId id="294" r:id="rId3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CB211-ABB0-4281-B31F-5E35B315F925}" type="doc">
      <dgm:prSet loTypeId="urn:microsoft.com/office/officeart/2005/8/layout/default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313B3B9A-C099-4049-A4D1-E2E618FFB078}">
      <dgm:prSet phldrT="[نص]" custT="1"/>
      <dgm:spPr/>
      <dgm:t>
        <a:bodyPr/>
        <a:lstStyle/>
        <a:p>
          <a:pPr rtl="1"/>
          <a:r>
            <a:rPr lang="ar-SA" sz="6000" dirty="0" smtClean="0">
              <a:latin typeface="Andalus" pitchFamily="18" charset="-78"/>
              <a:cs typeface="Andalus" pitchFamily="18" charset="-78"/>
            </a:rPr>
            <a:t>حمى </a:t>
          </a:r>
          <a:r>
            <a:rPr lang="ar-SA" sz="6000" dirty="0" err="1" smtClean="0">
              <a:latin typeface="Andalus" pitchFamily="18" charset="-78"/>
              <a:cs typeface="Andalus" pitchFamily="18" charset="-78"/>
            </a:rPr>
            <a:t>الدنج</a:t>
          </a:r>
          <a:endParaRPr lang="ar-SA" sz="6000" dirty="0">
            <a:latin typeface="Andalus" pitchFamily="18" charset="-78"/>
            <a:cs typeface="Andalus" pitchFamily="18" charset="-78"/>
          </a:endParaRPr>
        </a:p>
      </dgm:t>
    </dgm:pt>
    <dgm:pt modelId="{D345D09A-DE50-4B8A-81E3-FFA483B173B5}" type="parTrans" cxnId="{6C1AE799-B41E-41E4-92DC-FE00CD8622D4}">
      <dgm:prSet/>
      <dgm:spPr/>
      <dgm:t>
        <a:bodyPr/>
        <a:lstStyle/>
        <a:p>
          <a:pPr rtl="1"/>
          <a:endParaRPr lang="ar-SA"/>
        </a:p>
      </dgm:t>
    </dgm:pt>
    <dgm:pt modelId="{7B62042F-30C9-4AA1-B075-9A20ADB9F8FD}" type="sibTrans" cxnId="{6C1AE799-B41E-41E4-92DC-FE00CD8622D4}">
      <dgm:prSet/>
      <dgm:spPr/>
      <dgm:t>
        <a:bodyPr/>
        <a:lstStyle/>
        <a:p>
          <a:pPr rtl="1"/>
          <a:endParaRPr lang="ar-SA"/>
        </a:p>
      </dgm:t>
    </dgm:pt>
    <dgm:pt modelId="{B333A425-2821-4E08-8676-C475E5181453}">
      <dgm:prSet phldrT="[نص]" custT="1"/>
      <dgm:spPr/>
      <dgm:t>
        <a:bodyPr/>
        <a:lstStyle/>
        <a:p>
          <a:pPr rtl="1"/>
          <a:r>
            <a:rPr lang="ar-SA" sz="6600" dirty="0" err="1" smtClean="0">
              <a:latin typeface="Andalus" pitchFamily="18" charset="-78"/>
              <a:cs typeface="Andalus" pitchFamily="18" charset="-78"/>
            </a:rPr>
            <a:t>الملاريا</a:t>
          </a:r>
          <a:endParaRPr lang="ar-SA" sz="6600" dirty="0">
            <a:latin typeface="Andalus" pitchFamily="18" charset="-78"/>
            <a:cs typeface="Andalus" pitchFamily="18" charset="-78"/>
          </a:endParaRPr>
        </a:p>
      </dgm:t>
    </dgm:pt>
    <dgm:pt modelId="{EEAC32D4-AE42-4742-8FFC-D0DBBB849FF3}" type="parTrans" cxnId="{1D699C21-3225-4562-AF3D-67E15D8BA918}">
      <dgm:prSet/>
      <dgm:spPr/>
      <dgm:t>
        <a:bodyPr/>
        <a:lstStyle/>
        <a:p>
          <a:pPr rtl="1"/>
          <a:endParaRPr lang="ar-SA"/>
        </a:p>
      </dgm:t>
    </dgm:pt>
    <dgm:pt modelId="{6BA84037-494D-40AB-9210-5F7A94490F25}" type="sibTrans" cxnId="{1D699C21-3225-4562-AF3D-67E15D8BA918}">
      <dgm:prSet/>
      <dgm:spPr/>
      <dgm:t>
        <a:bodyPr/>
        <a:lstStyle/>
        <a:p>
          <a:pPr rtl="1"/>
          <a:endParaRPr lang="ar-SA"/>
        </a:p>
      </dgm:t>
    </dgm:pt>
    <dgm:pt modelId="{DD298871-1A95-487F-9DA9-A6320945F40B}">
      <dgm:prSet phldrT="[نص]"/>
      <dgm:spPr/>
      <dgm:t>
        <a:bodyPr/>
        <a:lstStyle/>
        <a:p>
          <a:pPr rtl="1"/>
          <a:r>
            <a:rPr lang="ar-SA" dirty="0" err="1" smtClean="0">
              <a:latin typeface="Andalus" pitchFamily="18" charset="-78"/>
              <a:cs typeface="Andalus" pitchFamily="18" charset="-78"/>
            </a:rPr>
            <a:t>الفلاريا</a:t>
          </a:r>
          <a:r>
            <a:rPr lang="ar-SA" dirty="0" smtClean="0">
              <a:latin typeface="Andalus" pitchFamily="18" charset="-78"/>
              <a:cs typeface="Andalus" pitchFamily="18" charset="-78"/>
            </a:rPr>
            <a:t> (داء الفيل)</a:t>
          </a:r>
          <a:endParaRPr lang="ar-SA" dirty="0">
            <a:latin typeface="Andalus" pitchFamily="18" charset="-78"/>
            <a:cs typeface="Andalus" pitchFamily="18" charset="-78"/>
          </a:endParaRPr>
        </a:p>
      </dgm:t>
    </dgm:pt>
    <dgm:pt modelId="{24E3F0F6-D766-4E60-B383-97BBF2BE65D3}" type="parTrans" cxnId="{C8D55E97-851A-4CBB-B3A0-5F32DFE2F7D4}">
      <dgm:prSet/>
      <dgm:spPr/>
      <dgm:t>
        <a:bodyPr/>
        <a:lstStyle/>
        <a:p>
          <a:pPr rtl="1"/>
          <a:endParaRPr lang="ar-SA"/>
        </a:p>
      </dgm:t>
    </dgm:pt>
    <dgm:pt modelId="{C8E99B10-82FB-464B-B8CC-F37C1226B62B}" type="sibTrans" cxnId="{C8D55E97-851A-4CBB-B3A0-5F32DFE2F7D4}">
      <dgm:prSet/>
      <dgm:spPr/>
      <dgm:t>
        <a:bodyPr/>
        <a:lstStyle/>
        <a:p>
          <a:pPr rtl="1"/>
          <a:endParaRPr lang="ar-SA"/>
        </a:p>
      </dgm:t>
    </dgm:pt>
    <dgm:pt modelId="{DC0EC7F9-D044-466F-8CAC-CD7ED0D79F21}">
      <dgm:prSet phldrT="[نص]"/>
      <dgm:spPr/>
      <dgm:t>
        <a:bodyPr/>
        <a:lstStyle/>
        <a:p>
          <a:pPr rtl="1"/>
          <a:r>
            <a:rPr lang="ar-SA" dirty="0" smtClean="0">
              <a:latin typeface="Andalus" pitchFamily="18" charset="-78"/>
              <a:cs typeface="Andalus" pitchFamily="18" charset="-78"/>
            </a:rPr>
            <a:t>الحمى الصفراء</a:t>
          </a:r>
          <a:endParaRPr lang="ar-SA" dirty="0">
            <a:latin typeface="Andalus" pitchFamily="18" charset="-78"/>
            <a:cs typeface="Andalus" pitchFamily="18" charset="-78"/>
          </a:endParaRPr>
        </a:p>
      </dgm:t>
    </dgm:pt>
    <dgm:pt modelId="{92364936-0F5E-4767-9B59-37EFF7139759}" type="parTrans" cxnId="{75F4545B-2BEE-404C-BAC9-76784231B3D4}">
      <dgm:prSet/>
      <dgm:spPr/>
      <dgm:t>
        <a:bodyPr/>
        <a:lstStyle/>
        <a:p>
          <a:pPr rtl="1"/>
          <a:endParaRPr lang="ar-SA"/>
        </a:p>
      </dgm:t>
    </dgm:pt>
    <dgm:pt modelId="{205C50F3-74B6-457D-83A4-D414FDFA34F2}" type="sibTrans" cxnId="{75F4545B-2BEE-404C-BAC9-76784231B3D4}">
      <dgm:prSet/>
      <dgm:spPr/>
      <dgm:t>
        <a:bodyPr/>
        <a:lstStyle/>
        <a:p>
          <a:pPr rtl="1"/>
          <a:endParaRPr lang="ar-SA"/>
        </a:p>
      </dgm:t>
    </dgm:pt>
    <dgm:pt modelId="{D48C2FFD-0670-4792-A5E6-D36EDE6D75E9}">
      <dgm:prSet phldrT="[نص]" custT="1"/>
      <dgm:spPr/>
      <dgm:t>
        <a:bodyPr/>
        <a:lstStyle/>
        <a:p>
          <a:pPr rtl="1"/>
          <a:r>
            <a:rPr lang="ar-SA" sz="4000" dirty="0" smtClean="0">
              <a:latin typeface="Andalus" pitchFamily="18" charset="-78"/>
              <a:cs typeface="Andalus" pitchFamily="18" charset="-78"/>
            </a:rPr>
            <a:t>الوادي المتصدع</a:t>
          </a:r>
          <a:endParaRPr lang="ar-SA" sz="4000" dirty="0">
            <a:latin typeface="Andalus" pitchFamily="18" charset="-78"/>
            <a:cs typeface="Andalus" pitchFamily="18" charset="-78"/>
          </a:endParaRPr>
        </a:p>
      </dgm:t>
    </dgm:pt>
    <dgm:pt modelId="{DBE672D5-51EB-4656-9915-8EB8942B9B1C}" type="parTrans" cxnId="{7216949F-9FEF-4AA7-8E6D-DBEC50581447}">
      <dgm:prSet/>
      <dgm:spPr/>
      <dgm:t>
        <a:bodyPr/>
        <a:lstStyle/>
        <a:p>
          <a:pPr rtl="1"/>
          <a:endParaRPr lang="ar-SA"/>
        </a:p>
      </dgm:t>
    </dgm:pt>
    <dgm:pt modelId="{13649749-A6B5-4D5B-B249-CCF5F30CFEB2}" type="sibTrans" cxnId="{7216949F-9FEF-4AA7-8E6D-DBEC50581447}">
      <dgm:prSet/>
      <dgm:spPr/>
      <dgm:t>
        <a:bodyPr/>
        <a:lstStyle/>
        <a:p>
          <a:pPr rtl="1"/>
          <a:endParaRPr lang="ar-SA"/>
        </a:p>
      </dgm:t>
    </dgm:pt>
    <dgm:pt modelId="{F14D9159-BF2D-433C-BB1E-6D9718A1916B}" type="pres">
      <dgm:prSet presAssocID="{27FCB211-ABB0-4281-B31F-5E35B315F92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A9D857B-9298-45BA-8EFA-49673FEE56E0}" type="pres">
      <dgm:prSet presAssocID="{313B3B9A-C099-4049-A4D1-E2E618FFB07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6539FD0-1E31-48E6-9561-AE4F75ECF997}" type="pres">
      <dgm:prSet presAssocID="{7B62042F-30C9-4AA1-B075-9A20ADB9F8FD}" presName="sibTrans" presStyleCnt="0"/>
      <dgm:spPr/>
    </dgm:pt>
    <dgm:pt modelId="{B52F648E-06E5-4E20-84B8-D2D5FA70BA03}" type="pres">
      <dgm:prSet presAssocID="{B333A425-2821-4E08-8676-C475E518145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71FEB53-0E22-40CD-92B6-932CAADBDB00}" type="pres">
      <dgm:prSet presAssocID="{6BA84037-494D-40AB-9210-5F7A94490F25}" presName="sibTrans" presStyleCnt="0"/>
      <dgm:spPr/>
    </dgm:pt>
    <dgm:pt modelId="{E2113E7B-26E8-4296-8630-F6314385BC75}" type="pres">
      <dgm:prSet presAssocID="{DD298871-1A95-487F-9DA9-A6320945F40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B52B181-E25D-4467-B348-50193674AD10}" type="pres">
      <dgm:prSet presAssocID="{C8E99B10-82FB-464B-B8CC-F37C1226B62B}" presName="sibTrans" presStyleCnt="0"/>
      <dgm:spPr/>
    </dgm:pt>
    <dgm:pt modelId="{6DEA4BFC-0F28-4CE1-99C3-3B855EBFFB26}" type="pres">
      <dgm:prSet presAssocID="{DC0EC7F9-D044-466F-8CAC-CD7ED0D79F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9B31BB1-FD6F-487F-875F-D0E26B2979D8}" type="pres">
      <dgm:prSet presAssocID="{205C50F3-74B6-457D-83A4-D414FDFA34F2}" presName="sibTrans" presStyleCnt="0"/>
      <dgm:spPr/>
    </dgm:pt>
    <dgm:pt modelId="{65519031-4AC6-4EE1-BB79-0E238650B19F}" type="pres">
      <dgm:prSet presAssocID="{D48C2FFD-0670-4792-A5E6-D36EDE6D75E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80FFC8F-A98D-4F69-BFFD-032E755E1B1B}" type="presOf" srcId="{DD298871-1A95-487F-9DA9-A6320945F40B}" destId="{E2113E7B-26E8-4296-8630-F6314385BC75}" srcOrd="0" destOrd="0" presId="urn:microsoft.com/office/officeart/2005/8/layout/default"/>
    <dgm:cxn modelId="{211B4304-8083-4820-9DBE-ABAEF2BB6012}" type="presOf" srcId="{B333A425-2821-4E08-8676-C475E5181453}" destId="{B52F648E-06E5-4E20-84B8-D2D5FA70BA03}" srcOrd="0" destOrd="0" presId="urn:microsoft.com/office/officeart/2005/8/layout/default"/>
    <dgm:cxn modelId="{DAFDC70C-8BAA-4B0E-BE2A-0E0C7DD689BB}" type="presOf" srcId="{27FCB211-ABB0-4281-B31F-5E35B315F925}" destId="{F14D9159-BF2D-433C-BB1E-6D9718A1916B}" srcOrd="0" destOrd="0" presId="urn:microsoft.com/office/officeart/2005/8/layout/default"/>
    <dgm:cxn modelId="{F114FBFE-C388-460F-BFD4-1F840E822E53}" type="presOf" srcId="{313B3B9A-C099-4049-A4D1-E2E618FFB078}" destId="{FA9D857B-9298-45BA-8EFA-49673FEE56E0}" srcOrd="0" destOrd="0" presId="urn:microsoft.com/office/officeart/2005/8/layout/default"/>
    <dgm:cxn modelId="{7216949F-9FEF-4AA7-8E6D-DBEC50581447}" srcId="{27FCB211-ABB0-4281-B31F-5E35B315F925}" destId="{D48C2FFD-0670-4792-A5E6-D36EDE6D75E9}" srcOrd="4" destOrd="0" parTransId="{DBE672D5-51EB-4656-9915-8EB8942B9B1C}" sibTransId="{13649749-A6B5-4D5B-B249-CCF5F30CFEB2}"/>
    <dgm:cxn modelId="{75F4545B-2BEE-404C-BAC9-76784231B3D4}" srcId="{27FCB211-ABB0-4281-B31F-5E35B315F925}" destId="{DC0EC7F9-D044-466F-8CAC-CD7ED0D79F21}" srcOrd="3" destOrd="0" parTransId="{92364936-0F5E-4767-9B59-37EFF7139759}" sibTransId="{205C50F3-74B6-457D-83A4-D414FDFA34F2}"/>
    <dgm:cxn modelId="{6C1AE799-B41E-41E4-92DC-FE00CD8622D4}" srcId="{27FCB211-ABB0-4281-B31F-5E35B315F925}" destId="{313B3B9A-C099-4049-A4D1-E2E618FFB078}" srcOrd="0" destOrd="0" parTransId="{D345D09A-DE50-4B8A-81E3-FFA483B173B5}" sibTransId="{7B62042F-30C9-4AA1-B075-9A20ADB9F8FD}"/>
    <dgm:cxn modelId="{1D699C21-3225-4562-AF3D-67E15D8BA918}" srcId="{27FCB211-ABB0-4281-B31F-5E35B315F925}" destId="{B333A425-2821-4E08-8676-C475E5181453}" srcOrd="1" destOrd="0" parTransId="{EEAC32D4-AE42-4742-8FFC-D0DBBB849FF3}" sibTransId="{6BA84037-494D-40AB-9210-5F7A94490F25}"/>
    <dgm:cxn modelId="{1856DA54-B26B-4E9B-8E26-D858FA8701F3}" type="presOf" srcId="{DC0EC7F9-D044-466F-8CAC-CD7ED0D79F21}" destId="{6DEA4BFC-0F28-4CE1-99C3-3B855EBFFB26}" srcOrd="0" destOrd="0" presId="urn:microsoft.com/office/officeart/2005/8/layout/default"/>
    <dgm:cxn modelId="{C8D55E97-851A-4CBB-B3A0-5F32DFE2F7D4}" srcId="{27FCB211-ABB0-4281-B31F-5E35B315F925}" destId="{DD298871-1A95-487F-9DA9-A6320945F40B}" srcOrd="2" destOrd="0" parTransId="{24E3F0F6-D766-4E60-B383-97BBF2BE65D3}" sibTransId="{C8E99B10-82FB-464B-B8CC-F37C1226B62B}"/>
    <dgm:cxn modelId="{CC22FA69-033B-4B3C-85BE-41220FD45AA1}" type="presOf" srcId="{D48C2FFD-0670-4792-A5E6-D36EDE6D75E9}" destId="{65519031-4AC6-4EE1-BB79-0E238650B19F}" srcOrd="0" destOrd="0" presId="urn:microsoft.com/office/officeart/2005/8/layout/default"/>
    <dgm:cxn modelId="{B1AEEA13-AF64-4AEC-ABB8-48A4E9DE1D5D}" type="presParOf" srcId="{F14D9159-BF2D-433C-BB1E-6D9718A1916B}" destId="{FA9D857B-9298-45BA-8EFA-49673FEE56E0}" srcOrd="0" destOrd="0" presId="urn:microsoft.com/office/officeart/2005/8/layout/default"/>
    <dgm:cxn modelId="{69145EFF-1F08-4001-B97A-791BC51C81FB}" type="presParOf" srcId="{F14D9159-BF2D-433C-BB1E-6D9718A1916B}" destId="{C6539FD0-1E31-48E6-9561-AE4F75ECF997}" srcOrd="1" destOrd="0" presId="urn:microsoft.com/office/officeart/2005/8/layout/default"/>
    <dgm:cxn modelId="{61A7ABFA-0B26-4B7A-98F8-438B8A714D6B}" type="presParOf" srcId="{F14D9159-BF2D-433C-BB1E-6D9718A1916B}" destId="{B52F648E-06E5-4E20-84B8-D2D5FA70BA03}" srcOrd="2" destOrd="0" presId="urn:microsoft.com/office/officeart/2005/8/layout/default"/>
    <dgm:cxn modelId="{3DCC539A-0666-4737-A8FB-847AE18B656A}" type="presParOf" srcId="{F14D9159-BF2D-433C-BB1E-6D9718A1916B}" destId="{771FEB53-0E22-40CD-92B6-932CAADBDB00}" srcOrd="3" destOrd="0" presId="urn:microsoft.com/office/officeart/2005/8/layout/default"/>
    <dgm:cxn modelId="{A2E6662D-6909-4EB6-95C5-4BEEFA5B03EC}" type="presParOf" srcId="{F14D9159-BF2D-433C-BB1E-6D9718A1916B}" destId="{E2113E7B-26E8-4296-8630-F6314385BC75}" srcOrd="4" destOrd="0" presId="urn:microsoft.com/office/officeart/2005/8/layout/default"/>
    <dgm:cxn modelId="{3C4D9B34-F9C3-403B-8B1B-7B56EC30D9A9}" type="presParOf" srcId="{F14D9159-BF2D-433C-BB1E-6D9718A1916B}" destId="{BB52B181-E25D-4467-B348-50193674AD10}" srcOrd="5" destOrd="0" presId="urn:microsoft.com/office/officeart/2005/8/layout/default"/>
    <dgm:cxn modelId="{55A48C66-F83F-4E50-BA03-51AA3B528576}" type="presParOf" srcId="{F14D9159-BF2D-433C-BB1E-6D9718A1916B}" destId="{6DEA4BFC-0F28-4CE1-99C3-3B855EBFFB26}" srcOrd="6" destOrd="0" presId="urn:microsoft.com/office/officeart/2005/8/layout/default"/>
    <dgm:cxn modelId="{BF7106CA-DB2B-4C3A-AF56-6FB412B3FC7C}" type="presParOf" srcId="{F14D9159-BF2D-433C-BB1E-6D9718A1916B}" destId="{29B31BB1-FD6F-487F-875F-D0E26B2979D8}" srcOrd="7" destOrd="0" presId="urn:microsoft.com/office/officeart/2005/8/layout/default"/>
    <dgm:cxn modelId="{59EDBF13-24D8-422F-BECD-D57D8D0FB894}" type="presParOf" srcId="{F14D9159-BF2D-433C-BB1E-6D9718A1916B}" destId="{65519031-4AC6-4EE1-BB79-0E238650B19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BC7BF8-27EB-401D-A10D-FA515BEC9009}" type="doc">
      <dgm:prSet loTypeId="urn:microsoft.com/office/officeart/2005/8/layout/matrix3" loCatId="matrix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2AA1A912-2DF6-4B76-AB65-FEABDE67BE42}">
      <dgm:prSet phldrT="[نص]"/>
      <dgm:spPr/>
      <dgm:t>
        <a:bodyPr/>
        <a:lstStyle/>
        <a:p>
          <a:pPr rtl="1"/>
          <a:r>
            <a:rPr lang="ar-SA" dirty="0" smtClean="0">
              <a:latin typeface="Andalus" pitchFamily="18" charset="-78"/>
              <a:cs typeface="Andalus" pitchFamily="18" charset="-78"/>
            </a:rPr>
            <a:t>ردم البرك والمستنقعات</a:t>
          </a:r>
          <a:endParaRPr lang="ar-SA" dirty="0">
            <a:latin typeface="Andalus" pitchFamily="18" charset="-78"/>
            <a:cs typeface="Andalus" pitchFamily="18" charset="-78"/>
          </a:endParaRPr>
        </a:p>
      </dgm:t>
    </dgm:pt>
    <dgm:pt modelId="{71F606F6-5A6D-4D54-9757-A6DC714E3F43}" type="parTrans" cxnId="{06ED7030-F1C4-4899-B312-D051C50F0BC2}">
      <dgm:prSet/>
      <dgm:spPr/>
      <dgm:t>
        <a:bodyPr/>
        <a:lstStyle/>
        <a:p>
          <a:pPr rtl="1"/>
          <a:endParaRPr lang="ar-SA"/>
        </a:p>
      </dgm:t>
    </dgm:pt>
    <dgm:pt modelId="{7D3EFB06-9D6E-4BBC-9A84-F701E72FEAA1}" type="sibTrans" cxnId="{06ED7030-F1C4-4899-B312-D051C50F0BC2}">
      <dgm:prSet/>
      <dgm:spPr/>
      <dgm:t>
        <a:bodyPr/>
        <a:lstStyle/>
        <a:p>
          <a:pPr rtl="1"/>
          <a:endParaRPr lang="ar-SA"/>
        </a:p>
      </dgm:t>
    </dgm:pt>
    <dgm:pt modelId="{D7BBCE71-C3DC-47CD-8ACF-D26E2E4B90A6}">
      <dgm:prSet phldrT="[نص]" custT="1"/>
      <dgm:spPr/>
      <dgm:t>
        <a:bodyPr/>
        <a:lstStyle/>
        <a:p>
          <a:pPr rtl="1"/>
          <a:r>
            <a:rPr lang="ar-SA" sz="4000" dirty="0" err="1" smtClean="0">
              <a:latin typeface="Andalus" pitchFamily="18" charset="-78"/>
              <a:cs typeface="Andalus" pitchFamily="18" charset="-78"/>
            </a:rPr>
            <a:t>انشاء</a:t>
          </a:r>
          <a:r>
            <a:rPr lang="ar-SA" sz="4000" dirty="0" smtClean="0">
              <a:latin typeface="Andalus" pitchFamily="18" charset="-78"/>
              <a:cs typeface="Andalus" pitchFamily="18" charset="-78"/>
            </a:rPr>
            <a:t> شبكات مجاري صرف</a:t>
          </a:r>
          <a:endParaRPr lang="ar-SA" sz="4000" dirty="0">
            <a:latin typeface="Andalus" pitchFamily="18" charset="-78"/>
            <a:cs typeface="Andalus" pitchFamily="18" charset="-78"/>
          </a:endParaRPr>
        </a:p>
      </dgm:t>
    </dgm:pt>
    <dgm:pt modelId="{6A63CFDB-FDBF-47C3-8385-797B75AFC281}" type="parTrans" cxnId="{BC44EB99-2E6C-4D0D-90B8-3131BD523ACC}">
      <dgm:prSet/>
      <dgm:spPr/>
      <dgm:t>
        <a:bodyPr/>
        <a:lstStyle/>
        <a:p>
          <a:pPr rtl="1"/>
          <a:endParaRPr lang="ar-SA"/>
        </a:p>
      </dgm:t>
    </dgm:pt>
    <dgm:pt modelId="{65BAD488-A8C8-4FF1-AC38-02CF32163E2A}" type="sibTrans" cxnId="{BC44EB99-2E6C-4D0D-90B8-3131BD523ACC}">
      <dgm:prSet/>
      <dgm:spPr/>
      <dgm:t>
        <a:bodyPr/>
        <a:lstStyle/>
        <a:p>
          <a:pPr rtl="1"/>
          <a:endParaRPr lang="ar-SA"/>
        </a:p>
      </dgm:t>
    </dgm:pt>
    <dgm:pt modelId="{6CBAC53B-3A9D-46B5-A1B4-4F3AF487AA41}">
      <dgm:prSet phldrT="[نص]" custT="1"/>
      <dgm:spPr/>
      <dgm:t>
        <a:bodyPr/>
        <a:lstStyle/>
        <a:p>
          <a:pPr rtl="1"/>
          <a:r>
            <a:rPr lang="ar-SA" sz="3200" b="1" dirty="0" smtClean="0">
              <a:latin typeface="Andalus" pitchFamily="18" charset="-78"/>
              <a:cs typeface="Andalus" pitchFamily="18" charset="-78"/>
            </a:rPr>
            <a:t>التخلص من العلب </a:t>
          </a:r>
          <a:r>
            <a:rPr lang="ar-SA" sz="3200" b="1" dirty="0" err="1" smtClean="0">
              <a:latin typeface="Andalus" pitchFamily="18" charset="-78"/>
              <a:cs typeface="Andalus" pitchFamily="18" charset="-78"/>
            </a:rPr>
            <a:t>الفارغه</a:t>
          </a:r>
          <a:r>
            <a:rPr lang="ar-SA" sz="3200" b="1" dirty="0" smtClean="0">
              <a:latin typeface="Andalus" pitchFamily="18" charset="-78"/>
              <a:cs typeface="Andalus" pitchFamily="18" charset="-78"/>
            </a:rPr>
            <a:t> </a:t>
          </a:r>
        </a:p>
        <a:p>
          <a:pPr rtl="1"/>
          <a:r>
            <a:rPr lang="ar-SA" sz="3200" b="1" dirty="0" err="1" smtClean="0">
              <a:latin typeface="Andalus" pitchFamily="18" charset="-78"/>
              <a:cs typeface="Andalus" pitchFamily="18" charset="-78"/>
            </a:rPr>
            <a:t>لانها</a:t>
          </a:r>
          <a:r>
            <a:rPr lang="ar-SA" sz="3200" b="1" dirty="0" smtClean="0">
              <a:latin typeface="Andalus" pitchFamily="18" charset="-78"/>
              <a:cs typeface="Andalus" pitchFamily="18" charset="-78"/>
            </a:rPr>
            <a:t> تصبح مجمع المياه</a:t>
          </a:r>
          <a:endParaRPr lang="ar-SA" sz="3200" b="1" dirty="0">
            <a:latin typeface="Andalus" pitchFamily="18" charset="-78"/>
            <a:cs typeface="Andalus" pitchFamily="18" charset="-78"/>
          </a:endParaRPr>
        </a:p>
      </dgm:t>
    </dgm:pt>
    <dgm:pt modelId="{9751C97D-730E-4D39-A78A-E73497A9D913}" type="parTrans" cxnId="{EB62BC59-E5A8-4B3B-8BC7-5DCA20CCC4C9}">
      <dgm:prSet/>
      <dgm:spPr/>
      <dgm:t>
        <a:bodyPr/>
        <a:lstStyle/>
        <a:p>
          <a:pPr rtl="1"/>
          <a:endParaRPr lang="ar-SA"/>
        </a:p>
      </dgm:t>
    </dgm:pt>
    <dgm:pt modelId="{97E60028-4289-4897-AE8B-EA1A409080A0}" type="sibTrans" cxnId="{EB62BC59-E5A8-4B3B-8BC7-5DCA20CCC4C9}">
      <dgm:prSet/>
      <dgm:spPr/>
      <dgm:t>
        <a:bodyPr/>
        <a:lstStyle/>
        <a:p>
          <a:pPr rtl="1"/>
          <a:endParaRPr lang="ar-SA"/>
        </a:p>
      </dgm:t>
    </dgm:pt>
    <dgm:pt modelId="{CC216B5C-6ECC-4009-8375-C87E015A01BA}">
      <dgm:prSet phldrT="[نص]" custT="1"/>
      <dgm:spPr/>
      <dgm:t>
        <a:bodyPr/>
        <a:lstStyle/>
        <a:p>
          <a:pPr rtl="1"/>
          <a:r>
            <a:rPr lang="ar-SA" sz="3600" dirty="0" smtClean="0">
              <a:latin typeface="Andalus" pitchFamily="18" charset="-78"/>
              <a:cs typeface="Andalus" pitchFamily="18" charset="-78"/>
            </a:rPr>
            <a:t>القضاء على نبات البرك</a:t>
          </a:r>
          <a:endParaRPr lang="ar-SA" sz="3600" dirty="0">
            <a:latin typeface="Andalus" pitchFamily="18" charset="-78"/>
            <a:cs typeface="Andalus" pitchFamily="18" charset="-78"/>
          </a:endParaRPr>
        </a:p>
      </dgm:t>
    </dgm:pt>
    <dgm:pt modelId="{6FA143AB-582A-4D99-8320-664F65596EB1}" type="parTrans" cxnId="{326FF14B-CEE4-451E-AE1A-5BF11A179FB3}">
      <dgm:prSet/>
      <dgm:spPr/>
      <dgm:t>
        <a:bodyPr/>
        <a:lstStyle/>
        <a:p>
          <a:pPr rtl="1"/>
          <a:endParaRPr lang="ar-SA"/>
        </a:p>
      </dgm:t>
    </dgm:pt>
    <dgm:pt modelId="{30466BBB-F2B8-41B5-AB4B-C5B396D0D7AD}" type="sibTrans" cxnId="{326FF14B-CEE4-451E-AE1A-5BF11A179FB3}">
      <dgm:prSet/>
      <dgm:spPr/>
      <dgm:t>
        <a:bodyPr/>
        <a:lstStyle/>
        <a:p>
          <a:pPr rtl="1"/>
          <a:endParaRPr lang="ar-SA"/>
        </a:p>
      </dgm:t>
    </dgm:pt>
    <dgm:pt modelId="{4E5842EF-22C1-4F00-B659-77AC947ABC4C}" type="pres">
      <dgm:prSet presAssocID="{15BC7BF8-27EB-401D-A10D-FA515BEC900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92891E6-828E-48C4-A07B-7EE74BF41BFA}" type="pres">
      <dgm:prSet presAssocID="{15BC7BF8-27EB-401D-A10D-FA515BEC9009}" presName="diamond" presStyleLbl="bgShp" presStyleIdx="0" presStyleCnt="1"/>
      <dgm:spPr/>
    </dgm:pt>
    <dgm:pt modelId="{75D6C4DA-FB65-4EFE-9AF7-7B943F0FD464}" type="pres">
      <dgm:prSet presAssocID="{15BC7BF8-27EB-401D-A10D-FA515BEC9009}" presName="quad1" presStyleLbl="node1" presStyleIdx="0" presStyleCnt="4" custScaleX="114782" custScaleY="94040" custLinFactNeighborX="-72845" custLinFactNeighborY="-236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7CB12FF-6B4A-4464-BB53-BA926314AE9C}" type="pres">
      <dgm:prSet presAssocID="{15BC7BF8-27EB-401D-A10D-FA515BEC9009}" presName="quad2" presStyleLbl="node1" presStyleIdx="1" presStyleCnt="4" custScaleX="114781" custScaleY="130165" custLinFactNeighborX="69287" custLinFactNeighborY="-92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B45B71A-F1B9-4FE2-BCE5-6687FEB6B034}" type="pres">
      <dgm:prSet presAssocID="{15BC7BF8-27EB-401D-A10D-FA515BEC9009}" presName="quad3" presStyleLbl="node1" presStyleIdx="2" presStyleCnt="4" custScaleX="115616" custScaleY="157274" custLinFactNeighborX="-47379" custLinFactNeighborY="74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FE27F6F-0F10-477F-B474-C7957CDBC227}" type="pres">
      <dgm:prSet presAssocID="{15BC7BF8-27EB-401D-A10D-FA515BEC9009}" presName="quad4" presStyleLbl="node1" presStyleIdx="3" presStyleCnt="4" custScaleX="115082" custScaleY="115083" custLinFactNeighborX="97492" custLinFactNeighborY="414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44A205F-9396-46A2-8AE8-3AEBB5DE68BD}" type="presOf" srcId="{CC216B5C-6ECC-4009-8375-C87E015A01BA}" destId="{AFE27F6F-0F10-477F-B474-C7957CDBC227}" srcOrd="0" destOrd="0" presId="urn:microsoft.com/office/officeart/2005/8/layout/matrix3"/>
    <dgm:cxn modelId="{7CCC9F47-3546-4E7A-A50B-A23AAB577854}" type="presOf" srcId="{2AA1A912-2DF6-4B76-AB65-FEABDE67BE42}" destId="{75D6C4DA-FB65-4EFE-9AF7-7B943F0FD464}" srcOrd="0" destOrd="0" presId="urn:microsoft.com/office/officeart/2005/8/layout/matrix3"/>
    <dgm:cxn modelId="{3FAAE966-1ECB-42ED-9386-6C405E393347}" type="presOf" srcId="{15BC7BF8-27EB-401D-A10D-FA515BEC9009}" destId="{4E5842EF-22C1-4F00-B659-77AC947ABC4C}" srcOrd="0" destOrd="0" presId="urn:microsoft.com/office/officeart/2005/8/layout/matrix3"/>
    <dgm:cxn modelId="{06ED7030-F1C4-4899-B312-D051C50F0BC2}" srcId="{15BC7BF8-27EB-401D-A10D-FA515BEC9009}" destId="{2AA1A912-2DF6-4B76-AB65-FEABDE67BE42}" srcOrd="0" destOrd="0" parTransId="{71F606F6-5A6D-4D54-9757-A6DC714E3F43}" sibTransId="{7D3EFB06-9D6E-4BBC-9A84-F701E72FEAA1}"/>
    <dgm:cxn modelId="{1A2A6C7F-2B20-44C9-996C-434F571CB690}" type="presOf" srcId="{D7BBCE71-C3DC-47CD-8ACF-D26E2E4B90A6}" destId="{17CB12FF-6B4A-4464-BB53-BA926314AE9C}" srcOrd="0" destOrd="0" presId="urn:microsoft.com/office/officeart/2005/8/layout/matrix3"/>
    <dgm:cxn modelId="{BC44EB99-2E6C-4D0D-90B8-3131BD523ACC}" srcId="{15BC7BF8-27EB-401D-A10D-FA515BEC9009}" destId="{D7BBCE71-C3DC-47CD-8ACF-D26E2E4B90A6}" srcOrd="1" destOrd="0" parTransId="{6A63CFDB-FDBF-47C3-8385-797B75AFC281}" sibTransId="{65BAD488-A8C8-4FF1-AC38-02CF32163E2A}"/>
    <dgm:cxn modelId="{EB62BC59-E5A8-4B3B-8BC7-5DCA20CCC4C9}" srcId="{15BC7BF8-27EB-401D-A10D-FA515BEC9009}" destId="{6CBAC53B-3A9D-46B5-A1B4-4F3AF487AA41}" srcOrd="2" destOrd="0" parTransId="{9751C97D-730E-4D39-A78A-E73497A9D913}" sibTransId="{97E60028-4289-4897-AE8B-EA1A409080A0}"/>
    <dgm:cxn modelId="{326FF14B-CEE4-451E-AE1A-5BF11A179FB3}" srcId="{15BC7BF8-27EB-401D-A10D-FA515BEC9009}" destId="{CC216B5C-6ECC-4009-8375-C87E015A01BA}" srcOrd="3" destOrd="0" parTransId="{6FA143AB-582A-4D99-8320-664F65596EB1}" sibTransId="{30466BBB-F2B8-41B5-AB4B-C5B396D0D7AD}"/>
    <dgm:cxn modelId="{A34B071E-288A-4B85-85E7-7835350528E1}" type="presOf" srcId="{6CBAC53B-3A9D-46B5-A1B4-4F3AF487AA41}" destId="{7B45B71A-F1B9-4FE2-BCE5-6687FEB6B034}" srcOrd="0" destOrd="0" presId="urn:microsoft.com/office/officeart/2005/8/layout/matrix3"/>
    <dgm:cxn modelId="{839B8FF8-32E6-49D8-B76A-26711CC82E5B}" type="presParOf" srcId="{4E5842EF-22C1-4F00-B659-77AC947ABC4C}" destId="{892891E6-828E-48C4-A07B-7EE74BF41BFA}" srcOrd="0" destOrd="0" presId="urn:microsoft.com/office/officeart/2005/8/layout/matrix3"/>
    <dgm:cxn modelId="{F95D3DDB-9B88-49A9-A6F6-8F822217BE49}" type="presParOf" srcId="{4E5842EF-22C1-4F00-B659-77AC947ABC4C}" destId="{75D6C4DA-FB65-4EFE-9AF7-7B943F0FD464}" srcOrd="1" destOrd="0" presId="urn:microsoft.com/office/officeart/2005/8/layout/matrix3"/>
    <dgm:cxn modelId="{24074649-B38B-4065-933B-D396BB5B906E}" type="presParOf" srcId="{4E5842EF-22C1-4F00-B659-77AC947ABC4C}" destId="{17CB12FF-6B4A-4464-BB53-BA926314AE9C}" srcOrd="2" destOrd="0" presId="urn:microsoft.com/office/officeart/2005/8/layout/matrix3"/>
    <dgm:cxn modelId="{65435495-5E9B-48E3-8215-C99C0F189EAB}" type="presParOf" srcId="{4E5842EF-22C1-4F00-B659-77AC947ABC4C}" destId="{7B45B71A-F1B9-4FE2-BCE5-6687FEB6B034}" srcOrd="3" destOrd="0" presId="urn:microsoft.com/office/officeart/2005/8/layout/matrix3"/>
    <dgm:cxn modelId="{6E63F9B2-BA3F-4BE0-B298-267391B76507}" type="presParOf" srcId="{4E5842EF-22C1-4F00-B659-77AC947ABC4C}" destId="{AFE27F6F-0F10-477F-B474-C7957CDBC22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9F7A07-C826-4DC1-AEE0-8E288C786B2B}" type="doc">
      <dgm:prSet loTypeId="urn:microsoft.com/office/officeart/2005/8/layout/default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786B715E-1EC7-4FA0-997A-0CD0C5F3ADF0}">
      <dgm:prSet phldrT="[نص]" custT="1"/>
      <dgm:spPr/>
      <dgm:t>
        <a:bodyPr/>
        <a:lstStyle/>
        <a:p>
          <a:pPr rtl="1"/>
          <a:r>
            <a:rPr lang="ar-SA" sz="4400" dirty="0" err="1" smtClean="0">
              <a:cs typeface="Akhbar MT" pitchFamily="2" charset="-78"/>
            </a:rPr>
            <a:t>ناموسيه</a:t>
          </a:r>
          <a:r>
            <a:rPr lang="ar-SA" sz="4400" dirty="0" smtClean="0">
              <a:cs typeface="Akhbar MT" pitchFamily="2" charset="-78"/>
            </a:rPr>
            <a:t> للسرير</a:t>
          </a:r>
          <a:endParaRPr lang="ar-SA" sz="4400" dirty="0">
            <a:cs typeface="Akhbar MT" pitchFamily="2" charset="-78"/>
          </a:endParaRPr>
        </a:p>
      </dgm:t>
    </dgm:pt>
    <dgm:pt modelId="{44834733-9E7D-4863-963A-3CDD37C7782F}" type="parTrans" cxnId="{E3097A04-F566-4287-9227-65ED21DB28BD}">
      <dgm:prSet/>
      <dgm:spPr/>
      <dgm:t>
        <a:bodyPr/>
        <a:lstStyle/>
        <a:p>
          <a:pPr rtl="1"/>
          <a:endParaRPr lang="ar-SA"/>
        </a:p>
      </dgm:t>
    </dgm:pt>
    <dgm:pt modelId="{ECDDA28B-DCBF-43B0-8D7D-9D5F2DE3FD60}" type="sibTrans" cxnId="{E3097A04-F566-4287-9227-65ED21DB28BD}">
      <dgm:prSet/>
      <dgm:spPr/>
      <dgm:t>
        <a:bodyPr/>
        <a:lstStyle/>
        <a:p>
          <a:pPr rtl="1"/>
          <a:endParaRPr lang="ar-SA"/>
        </a:p>
      </dgm:t>
    </dgm:pt>
    <dgm:pt modelId="{CECBFEF6-18AA-40E6-BB90-A8CB47EBD358}">
      <dgm:prSet phldrT="[نص]"/>
      <dgm:spPr/>
      <dgm:t>
        <a:bodyPr/>
        <a:lstStyle/>
        <a:p>
          <a:pPr rtl="1"/>
          <a:r>
            <a:rPr lang="ar-SA" dirty="0" smtClean="0">
              <a:latin typeface="Andalus" pitchFamily="18" charset="-78"/>
              <a:cs typeface="Andalus" pitchFamily="18" charset="-78"/>
            </a:rPr>
            <a:t>ملابس واقيه</a:t>
          </a:r>
          <a:endParaRPr lang="ar-SA" dirty="0">
            <a:latin typeface="Andalus" pitchFamily="18" charset="-78"/>
            <a:cs typeface="Andalus" pitchFamily="18" charset="-78"/>
          </a:endParaRPr>
        </a:p>
      </dgm:t>
    </dgm:pt>
    <dgm:pt modelId="{4A241E1B-92B3-4103-BD90-3FF25B663418}" type="parTrans" cxnId="{F85D90C6-35F0-4F7E-9881-5AA6A8E1723D}">
      <dgm:prSet/>
      <dgm:spPr/>
      <dgm:t>
        <a:bodyPr/>
        <a:lstStyle/>
        <a:p>
          <a:pPr rtl="1"/>
          <a:endParaRPr lang="ar-SA"/>
        </a:p>
      </dgm:t>
    </dgm:pt>
    <dgm:pt modelId="{9E1E82D0-7A7B-446F-8D43-D3117E58745F}" type="sibTrans" cxnId="{F85D90C6-35F0-4F7E-9881-5AA6A8E1723D}">
      <dgm:prSet/>
      <dgm:spPr/>
      <dgm:t>
        <a:bodyPr/>
        <a:lstStyle/>
        <a:p>
          <a:pPr rtl="1"/>
          <a:endParaRPr lang="ar-SA"/>
        </a:p>
      </dgm:t>
    </dgm:pt>
    <dgm:pt modelId="{F56B4B32-5BAD-4BEE-8971-BFA49C5B1479}">
      <dgm:prSet phldrT="[نص]" custT="1"/>
      <dgm:spPr/>
      <dgm:t>
        <a:bodyPr/>
        <a:lstStyle/>
        <a:p>
          <a:pPr rtl="1"/>
          <a:r>
            <a:rPr lang="ar-SA" sz="4000" dirty="0" smtClean="0">
              <a:latin typeface="Andalus" pitchFamily="18" charset="-78"/>
              <a:cs typeface="Andalus" pitchFamily="18" charset="-78"/>
            </a:rPr>
            <a:t>مبيدات </a:t>
          </a:r>
          <a:r>
            <a:rPr lang="ar-SA" sz="4000" dirty="0" err="1" smtClean="0">
              <a:latin typeface="Andalus" pitchFamily="18" charset="-78"/>
              <a:cs typeface="Andalus" pitchFamily="18" charset="-78"/>
            </a:rPr>
            <a:t>حشريه</a:t>
          </a:r>
          <a:endParaRPr lang="ar-SA" sz="4000" dirty="0">
            <a:latin typeface="Andalus" pitchFamily="18" charset="-78"/>
            <a:cs typeface="Andalus" pitchFamily="18" charset="-78"/>
          </a:endParaRPr>
        </a:p>
      </dgm:t>
    </dgm:pt>
    <dgm:pt modelId="{C63EF1C7-B527-468F-9937-2938F3E1C8CD}" type="parTrans" cxnId="{1EBF5B32-7821-49B3-A21E-192BA996D9E0}">
      <dgm:prSet/>
      <dgm:spPr/>
      <dgm:t>
        <a:bodyPr/>
        <a:lstStyle/>
        <a:p>
          <a:pPr rtl="1"/>
          <a:endParaRPr lang="ar-SA"/>
        </a:p>
      </dgm:t>
    </dgm:pt>
    <dgm:pt modelId="{CCC77462-2C8C-4FEE-A040-98DAFEE72241}" type="sibTrans" cxnId="{1EBF5B32-7821-49B3-A21E-192BA996D9E0}">
      <dgm:prSet/>
      <dgm:spPr/>
      <dgm:t>
        <a:bodyPr/>
        <a:lstStyle/>
        <a:p>
          <a:pPr rtl="1"/>
          <a:endParaRPr lang="ar-SA"/>
        </a:p>
      </dgm:t>
    </dgm:pt>
    <dgm:pt modelId="{AB97C0C9-FB8A-4E12-A2BE-D4A6EE09CE8A}">
      <dgm:prSet phldrT="[نص]"/>
      <dgm:spPr/>
      <dgm:t>
        <a:bodyPr/>
        <a:lstStyle/>
        <a:p>
          <a:pPr rtl="1"/>
          <a:r>
            <a:rPr lang="ar-SA" dirty="0" smtClean="0">
              <a:latin typeface="Andalus" pitchFamily="18" charset="-78"/>
              <a:cs typeface="Andalus" pitchFamily="18" charset="-78"/>
            </a:rPr>
            <a:t>مواد كيميائيه طارده للبعوض</a:t>
          </a:r>
          <a:endParaRPr lang="ar-SA" dirty="0">
            <a:latin typeface="Andalus" pitchFamily="18" charset="-78"/>
            <a:cs typeface="Andalus" pitchFamily="18" charset="-78"/>
          </a:endParaRPr>
        </a:p>
      </dgm:t>
    </dgm:pt>
    <dgm:pt modelId="{BABBEE7F-E37E-4BB7-BA7C-F94CE2455482}" type="parTrans" cxnId="{A3FEB607-7A67-4BE2-AA59-3F6A95A09C1E}">
      <dgm:prSet/>
      <dgm:spPr/>
      <dgm:t>
        <a:bodyPr/>
        <a:lstStyle/>
        <a:p>
          <a:pPr rtl="1"/>
          <a:endParaRPr lang="ar-SA"/>
        </a:p>
      </dgm:t>
    </dgm:pt>
    <dgm:pt modelId="{E105A669-EE87-4474-840A-6280C5C69905}" type="sibTrans" cxnId="{A3FEB607-7A67-4BE2-AA59-3F6A95A09C1E}">
      <dgm:prSet/>
      <dgm:spPr/>
      <dgm:t>
        <a:bodyPr/>
        <a:lstStyle/>
        <a:p>
          <a:pPr rtl="1"/>
          <a:endParaRPr lang="ar-SA"/>
        </a:p>
      </dgm:t>
    </dgm:pt>
    <dgm:pt modelId="{0EA7D3D5-6737-4DD1-AF67-ABA2C3375045}">
      <dgm:prSet phldrT="[نص]" custT="1"/>
      <dgm:spPr/>
      <dgm:t>
        <a:bodyPr/>
        <a:lstStyle/>
        <a:p>
          <a:pPr rtl="1"/>
          <a:r>
            <a:rPr lang="ar-SA" sz="3600" dirty="0" smtClean="0">
              <a:latin typeface="Andalus" pitchFamily="18" charset="-78"/>
              <a:cs typeface="Andalus" pitchFamily="18" charset="-78"/>
            </a:rPr>
            <a:t>عقاقير </a:t>
          </a:r>
          <a:r>
            <a:rPr lang="ar-SA" sz="3600" dirty="0" err="1" smtClean="0">
              <a:latin typeface="Andalus" pitchFamily="18" charset="-78"/>
              <a:cs typeface="Andalus" pitchFamily="18" charset="-78"/>
            </a:rPr>
            <a:t>طبيه</a:t>
          </a:r>
          <a:endParaRPr lang="ar-SA" sz="3600" dirty="0">
            <a:latin typeface="Andalus" pitchFamily="18" charset="-78"/>
            <a:cs typeface="Andalus" pitchFamily="18" charset="-78"/>
          </a:endParaRPr>
        </a:p>
      </dgm:t>
    </dgm:pt>
    <dgm:pt modelId="{99DF6303-4642-4967-9B12-0D6CBC87F402}" type="parTrans" cxnId="{40F2EFB7-D2CA-4DDE-8F3A-C80342C94262}">
      <dgm:prSet/>
      <dgm:spPr/>
      <dgm:t>
        <a:bodyPr/>
        <a:lstStyle/>
        <a:p>
          <a:pPr rtl="1"/>
          <a:endParaRPr lang="ar-SA"/>
        </a:p>
      </dgm:t>
    </dgm:pt>
    <dgm:pt modelId="{D6F2D6C8-2AD0-488D-9D5A-023A0DD4ADE7}" type="sibTrans" cxnId="{40F2EFB7-D2CA-4DDE-8F3A-C80342C94262}">
      <dgm:prSet/>
      <dgm:spPr/>
      <dgm:t>
        <a:bodyPr/>
        <a:lstStyle/>
        <a:p>
          <a:pPr rtl="1"/>
          <a:endParaRPr lang="ar-SA"/>
        </a:p>
      </dgm:t>
    </dgm:pt>
    <dgm:pt modelId="{5C7918A8-9655-4E4E-8580-BD34C8858D0D}" type="pres">
      <dgm:prSet presAssocID="{1A9F7A07-C826-4DC1-AEE0-8E288C786B2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99C68BD-462F-4038-99CF-58FF3CF890EE}" type="pres">
      <dgm:prSet presAssocID="{786B715E-1EC7-4FA0-997A-0CD0C5F3ADF0}" presName="node" presStyleLbl="node1" presStyleIdx="0" presStyleCnt="5" custLinFactNeighborX="-45896" custLinFactNeighborY="499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4BCA46A-D17E-4D89-899F-DC2845FCC5A4}" type="pres">
      <dgm:prSet presAssocID="{ECDDA28B-DCBF-43B0-8D7D-9D5F2DE3FD60}" presName="sibTrans" presStyleCnt="0"/>
      <dgm:spPr/>
    </dgm:pt>
    <dgm:pt modelId="{229F40E6-2ECF-4245-8CE5-FAE7B2F11FF5}" type="pres">
      <dgm:prSet presAssocID="{CECBFEF6-18AA-40E6-BB90-A8CB47EBD358}" presName="node" presStyleLbl="node1" presStyleIdx="1" presStyleCnt="5" custLinFactNeighborX="50431" custLinFactNeighborY="499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28B7FE8-A1BB-42FF-A7C0-F6F5BBBC6013}" type="pres">
      <dgm:prSet presAssocID="{9E1E82D0-7A7B-446F-8D43-D3117E58745F}" presName="sibTrans" presStyleCnt="0"/>
      <dgm:spPr/>
    </dgm:pt>
    <dgm:pt modelId="{35A87380-1416-4C82-915B-5944D3606007}" type="pres">
      <dgm:prSet presAssocID="{F56B4B32-5BAD-4BEE-8971-BFA49C5B1479}" presName="node" presStyleLbl="node1" presStyleIdx="2" presStyleCnt="5" custLinFactNeighborX="58807" custLinFactNeighborY="-389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5816DE2-2549-41A5-88A5-F406E7850C2F}" type="pres">
      <dgm:prSet presAssocID="{CCC77462-2C8C-4FEE-A040-98DAFEE72241}" presName="sibTrans" presStyleCnt="0"/>
      <dgm:spPr/>
    </dgm:pt>
    <dgm:pt modelId="{5329D8E7-3A2F-402E-B2A4-4DEF954BBD2E}" type="pres">
      <dgm:prSet presAssocID="{AB97C0C9-FB8A-4E12-A2BE-D4A6EE09CE8A}" presName="node" presStyleLbl="node1" presStyleIdx="3" presStyleCnt="5" custLinFactNeighborX="56590" custLinFactNeighborY="884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BAD2B27-420A-40D2-8291-E8BC8AB1F8C3}" type="pres">
      <dgm:prSet presAssocID="{E105A669-EE87-4474-840A-6280C5C69905}" presName="sibTrans" presStyleCnt="0"/>
      <dgm:spPr/>
    </dgm:pt>
    <dgm:pt modelId="{585F0521-92D4-4FE6-92C3-F73DF1968750}" type="pres">
      <dgm:prSet presAssocID="{0EA7D3D5-6737-4DD1-AF67-ABA2C3375045}" presName="node" presStyleLbl="node1" presStyleIdx="4" presStyleCnt="5" custLinFactX="-7055" custLinFactNeighborX="-100000" custLinFactNeighborY="-25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EBF5B32-7821-49B3-A21E-192BA996D9E0}" srcId="{1A9F7A07-C826-4DC1-AEE0-8E288C786B2B}" destId="{F56B4B32-5BAD-4BEE-8971-BFA49C5B1479}" srcOrd="2" destOrd="0" parTransId="{C63EF1C7-B527-468F-9937-2938F3E1C8CD}" sibTransId="{CCC77462-2C8C-4FEE-A040-98DAFEE72241}"/>
    <dgm:cxn modelId="{E3097A04-F566-4287-9227-65ED21DB28BD}" srcId="{1A9F7A07-C826-4DC1-AEE0-8E288C786B2B}" destId="{786B715E-1EC7-4FA0-997A-0CD0C5F3ADF0}" srcOrd="0" destOrd="0" parTransId="{44834733-9E7D-4863-963A-3CDD37C7782F}" sibTransId="{ECDDA28B-DCBF-43B0-8D7D-9D5F2DE3FD60}"/>
    <dgm:cxn modelId="{41C09929-2552-4E57-B5CD-1ED768267175}" type="presOf" srcId="{0EA7D3D5-6737-4DD1-AF67-ABA2C3375045}" destId="{585F0521-92D4-4FE6-92C3-F73DF1968750}" srcOrd="0" destOrd="0" presId="urn:microsoft.com/office/officeart/2005/8/layout/default"/>
    <dgm:cxn modelId="{951B577C-AE1C-4438-8649-0F59236400C5}" type="presOf" srcId="{1A9F7A07-C826-4DC1-AEE0-8E288C786B2B}" destId="{5C7918A8-9655-4E4E-8580-BD34C8858D0D}" srcOrd="0" destOrd="0" presId="urn:microsoft.com/office/officeart/2005/8/layout/default"/>
    <dgm:cxn modelId="{DF73A20C-8BFD-49AE-B712-7467B8BBD859}" type="presOf" srcId="{786B715E-1EC7-4FA0-997A-0CD0C5F3ADF0}" destId="{799C68BD-462F-4038-99CF-58FF3CF890EE}" srcOrd="0" destOrd="0" presId="urn:microsoft.com/office/officeart/2005/8/layout/default"/>
    <dgm:cxn modelId="{EF353B7F-A4EA-409A-AD5A-78481798D83B}" type="presOf" srcId="{F56B4B32-5BAD-4BEE-8971-BFA49C5B1479}" destId="{35A87380-1416-4C82-915B-5944D3606007}" srcOrd="0" destOrd="0" presId="urn:microsoft.com/office/officeart/2005/8/layout/default"/>
    <dgm:cxn modelId="{64A97C89-B54B-4212-BAAE-30AB12025394}" type="presOf" srcId="{AB97C0C9-FB8A-4E12-A2BE-D4A6EE09CE8A}" destId="{5329D8E7-3A2F-402E-B2A4-4DEF954BBD2E}" srcOrd="0" destOrd="0" presId="urn:microsoft.com/office/officeart/2005/8/layout/default"/>
    <dgm:cxn modelId="{1AE7674C-6B69-48C7-99D6-A1A2FEC78931}" type="presOf" srcId="{CECBFEF6-18AA-40E6-BB90-A8CB47EBD358}" destId="{229F40E6-2ECF-4245-8CE5-FAE7B2F11FF5}" srcOrd="0" destOrd="0" presId="urn:microsoft.com/office/officeart/2005/8/layout/default"/>
    <dgm:cxn modelId="{A3FEB607-7A67-4BE2-AA59-3F6A95A09C1E}" srcId="{1A9F7A07-C826-4DC1-AEE0-8E288C786B2B}" destId="{AB97C0C9-FB8A-4E12-A2BE-D4A6EE09CE8A}" srcOrd="3" destOrd="0" parTransId="{BABBEE7F-E37E-4BB7-BA7C-F94CE2455482}" sibTransId="{E105A669-EE87-4474-840A-6280C5C69905}"/>
    <dgm:cxn modelId="{F85D90C6-35F0-4F7E-9881-5AA6A8E1723D}" srcId="{1A9F7A07-C826-4DC1-AEE0-8E288C786B2B}" destId="{CECBFEF6-18AA-40E6-BB90-A8CB47EBD358}" srcOrd="1" destOrd="0" parTransId="{4A241E1B-92B3-4103-BD90-3FF25B663418}" sibTransId="{9E1E82D0-7A7B-446F-8D43-D3117E58745F}"/>
    <dgm:cxn modelId="{40F2EFB7-D2CA-4DDE-8F3A-C80342C94262}" srcId="{1A9F7A07-C826-4DC1-AEE0-8E288C786B2B}" destId="{0EA7D3D5-6737-4DD1-AF67-ABA2C3375045}" srcOrd="4" destOrd="0" parTransId="{99DF6303-4642-4967-9B12-0D6CBC87F402}" sibTransId="{D6F2D6C8-2AD0-488D-9D5A-023A0DD4ADE7}"/>
    <dgm:cxn modelId="{DE13AF86-9CEC-412B-B52C-4FAC8C74E93C}" type="presParOf" srcId="{5C7918A8-9655-4E4E-8580-BD34C8858D0D}" destId="{799C68BD-462F-4038-99CF-58FF3CF890EE}" srcOrd="0" destOrd="0" presId="urn:microsoft.com/office/officeart/2005/8/layout/default"/>
    <dgm:cxn modelId="{F3F2E03D-E8E1-4235-B802-29E6345624DA}" type="presParOf" srcId="{5C7918A8-9655-4E4E-8580-BD34C8858D0D}" destId="{44BCA46A-D17E-4D89-899F-DC2845FCC5A4}" srcOrd="1" destOrd="0" presId="urn:microsoft.com/office/officeart/2005/8/layout/default"/>
    <dgm:cxn modelId="{9730DF0C-EE67-4882-9220-616A2A278D98}" type="presParOf" srcId="{5C7918A8-9655-4E4E-8580-BD34C8858D0D}" destId="{229F40E6-2ECF-4245-8CE5-FAE7B2F11FF5}" srcOrd="2" destOrd="0" presId="urn:microsoft.com/office/officeart/2005/8/layout/default"/>
    <dgm:cxn modelId="{AC0C93CA-CAD0-4984-BCB7-97114983EF48}" type="presParOf" srcId="{5C7918A8-9655-4E4E-8580-BD34C8858D0D}" destId="{D28B7FE8-A1BB-42FF-A7C0-F6F5BBBC6013}" srcOrd="3" destOrd="0" presId="urn:microsoft.com/office/officeart/2005/8/layout/default"/>
    <dgm:cxn modelId="{5D326B9C-2EDE-44F0-9ABA-A710F1C1C44C}" type="presParOf" srcId="{5C7918A8-9655-4E4E-8580-BD34C8858D0D}" destId="{35A87380-1416-4C82-915B-5944D3606007}" srcOrd="4" destOrd="0" presId="urn:microsoft.com/office/officeart/2005/8/layout/default"/>
    <dgm:cxn modelId="{66499CA4-264C-4784-9A48-CF6216211683}" type="presParOf" srcId="{5C7918A8-9655-4E4E-8580-BD34C8858D0D}" destId="{D5816DE2-2549-41A5-88A5-F406E7850C2F}" srcOrd="5" destOrd="0" presId="urn:microsoft.com/office/officeart/2005/8/layout/default"/>
    <dgm:cxn modelId="{F7294834-7899-4693-9BB1-8423B3CEDE26}" type="presParOf" srcId="{5C7918A8-9655-4E4E-8580-BD34C8858D0D}" destId="{5329D8E7-3A2F-402E-B2A4-4DEF954BBD2E}" srcOrd="6" destOrd="0" presId="urn:microsoft.com/office/officeart/2005/8/layout/default"/>
    <dgm:cxn modelId="{8E6D1E0E-8D19-49E1-A37B-D31B87F1BA43}" type="presParOf" srcId="{5C7918A8-9655-4E4E-8580-BD34C8858D0D}" destId="{1BAD2B27-420A-40D2-8291-E8BC8AB1F8C3}" srcOrd="7" destOrd="0" presId="urn:microsoft.com/office/officeart/2005/8/layout/default"/>
    <dgm:cxn modelId="{84DAE055-F633-4D4A-952F-F08FDB7C11DE}" type="presParOf" srcId="{5C7918A8-9655-4E4E-8580-BD34C8858D0D}" destId="{585F0521-92D4-4FE6-92C3-F73DF196875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9D857B-9298-45BA-8EFA-49673FEE56E0}">
      <dsp:nvSpPr>
        <dsp:cNvPr id="0" name=""/>
        <dsp:cNvSpPr/>
      </dsp:nvSpPr>
      <dsp:spPr>
        <a:xfrm>
          <a:off x="1036482" y="2302"/>
          <a:ext cx="2890936" cy="1734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000" kern="1200" dirty="0" smtClean="0">
              <a:latin typeface="Andalus" pitchFamily="18" charset="-78"/>
              <a:cs typeface="Andalus" pitchFamily="18" charset="-78"/>
            </a:rPr>
            <a:t>حمى </a:t>
          </a:r>
          <a:r>
            <a:rPr lang="ar-SA" sz="6000" kern="1200" dirty="0" err="1" smtClean="0">
              <a:latin typeface="Andalus" pitchFamily="18" charset="-78"/>
              <a:cs typeface="Andalus" pitchFamily="18" charset="-78"/>
            </a:rPr>
            <a:t>الدنج</a:t>
          </a:r>
          <a:endParaRPr lang="ar-SA" sz="6000" kern="1200" dirty="0">
            <a:latin typeface="Andalus" pitchFamily="18" charset="-78"/>
            <a:cs typeface="Andalus" pitchFamily="18" charset="-78"/>
          </a:endParaRPr>
        </a:p>
      </dsp:txBody>
      <dsp:txXfrm>
        <a:off x="1036482" y="2302"/>
        <a:ext cx="2890936" cy="1734562"/>
      </dsp:txXfrm>
    </dsp:sp>
    <dsp:sp modelId="{B52F648E-06E5-4E20-84B8-D2D5FA70BA03}">
      <dsp:nvSpPr>
        <dsp:cNvPr id="0" name=""/>
        <dsp:cNvSpPr/>
      </dsp:nvSpPr>
      <dsp:spPr>
        <a:xfrm>
          <a:off x="4216512" y="2302"/>
          <a:ext cx="2890936" cy="1734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lvl="0" algn="ctr" defTabSz="2933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600" kern="1200" dirty="0" err="1" smtClean="0">
              <a:latin typeface="Andalus" pitchFamily="18" charset="-78"/>
              <a:cs typeface="Andalus" pitchFamily="18" charset="-78"/>
            </a:rPr>
            <a:t>الملاريا</a:t>
          </a:r>
          <a:endParaRPr lang="ar-SA" sz="6600" kern="1200" dirty="0">
            <a:latin typeface="Andalus" pitchFamily="18" charset="-78"/>
            <a:cs typeface="Andalus" pitchFamily="18" charset="-78"/>
          </a:endParaRPr>
        </a:p>
      </dsp:txBody>
      <dsp:txXfrm>
        <a:off x="4216512" y="2302"/>
        <a:ext cx="2890936" cy="1734562"/>
      </dsp:txXfrm>
    </dsp:sp>
    <dsp:sp modelId="{E2113E7B-26E8-4296-8630-F6314385BC75}">
      <dsp:nvSpPr>
        <dsp:cNvPr id="0" name=""/>
        <dsp:cNvSpPr/>
      </dsp:nvSpPr>
      <dsp:spPr>
        <a:xfrm>
          <a:off x="1036482" y="2025957"/>
          <a:ext cx="2890936" cy="1734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err="1" smtClean="0">
              <a:latin typeface="Andalus" pitchFamily="18" charset="-78"/>
              <a:cs typeface="Andalus" pitchFamily="18" charset="-78"/>
            </a:rPr>
            <a:t>الفلاريا</a:t>
          </a:r>
          <a:r>
            <a:rPr lang="ar-SA" sz="4000" kern="1200" dirty="0" smtClean="0">
              <a:latin typeface="Andalus" pitchFamily="18" charset="-78"/>
              <a:cs typeface="Andalus" pitchFamily="18" charset="-78"/>
            </a:rPr>
            <a:t> (داء الفيل)</a:t>
          </a:r>
          <a:endParaRPr lang="ar-SA" sz="4000" kern="1200" dirty="0">
            <a:latin typeface="Andalus" pitchFamily="18" charset="-78"/>
            <a:cs typeface="Andalus" pitchFamily="18" charset="-78"/>
          </a:endParaRPr>
        </a:p>
      </dsp:txBody>
      <dsp:txXfrm>
        <a:off x="1036482" y="2025957"/>
        <a:ext cx="2890936" cy="1734562"/>
      </dsp:txXfrm>
    </dsp:sp>
    <dsp:sp modelId="{6DEA4BFC-0F28-4CE1-99C3-3B855EBFFB26}">
      <dsp:nvSpPr>
        <dsp:cNvPr id="0" name=""/>
        <dsp:cNvSpPr/>
      </dsp:nvSpPr>
      <dsp:spPr>
        <a:xfrm>
          <a:off x="4216512" y="2025957"/>
          <a:ext cx="2890936" cy="1734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ndalus" pitchFamily="18" charset="-78"/>
              <a:cs typeface="Andalus" pitchFamily="18" charset="-78"/>
            </a:rPr>
            <a:t>الحمى الصفراء</a:t>
          </a:r>
          <a:endParaRPr lang="ar-SA" sz="4000" kern="1200" dirty="0">
            <a:latin typeface="Andalus" pitchFamily="18" charset="-78"/>
            <a:cs typeface="Andalus" pitchFamily="18" charset="-78"/>
          </a:endParaRPr>
        </a:p>
      </dsp:txBody>
      <dsp:txXfrm>
        <a:off x="4216512" y="2025957"/>
        <a:ext cx="2890936" cy="1734562"/>
      </dsp:txXfrm>
    </dsp:sp>
    <dsp:sp modelId="{65519031-4AC6-4EE1-BB79-0E238650B19F}">
      <dsp:nvSpPr>
        <dsp:cNvPr id="0" name=""/>
        <dsp:cNvSpPr/>
      </dsp:nvSpPr>
      <dsp:spPr>
        <a:xfrm>
          <a:off x="2626497" y="4049613"/>
          <a:ext cx="2890936" cy="1734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ndalus" pitchFamily="18" charset="-78"/>
              <a:cs typeface="Andalus" pitchFamily="18" charset="-78"/>
            </a:rPr>
            <a:t>الوادي المتصدع</a:t>
          </a:r>
          <a:endParaRPr lang="ar-SA" sz="4000" kern="1200" dirty="0">
            <a:latin typeface="Andalus" pitchFamily="18" charset="-78"/>
            <a:cs typeface="Andalus" pitchFamily="18" charset="-78"/>
          </a:endParaRPr>
        </a:p>
      </dsp:txBody>
      <dsp:txXfrm>
        <a:off x="2626497" y="4049613"/>
        <a:ext cx="2890936" cy="17345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وان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0" name="عنوان فرعي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مستدير الزوايا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مستدير الزوايا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ذو زاوية واحدة مستديرة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مستدير الزوايا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عنصر نائب للعنوان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23/04/32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r.wikipedia.org/wiki/%D9%85%D8%B3%D8%AA%D9%86%D9%82%D8%B9" TargetMode="External"/><Relationship Id="rId2" Type="http://schemas.openxmlformats.org/officeDocument/2006/relationships/hyperlink" Target="http://ar.wikipedia.org/wiki/%D9%84%D8%BA%D8%A9_%D8%A5%D9%86%D8%AC%D9%84%D9%8A%D8%B2%D9%8A%D8%A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ar.wikipedia.org/w/index.php?title=%D8%A3%D9%86%D9%88%D9%81%D9%8A%D9%84%D8%B3&amp;action=edit&amp;redlink=1" TargetMode="External"/><Relationship Id="rId3" Type="http://schemas.openxmlformats.org/officeDocument/2006/relationships/hyperlink" Target="http://ar.wikipedia.org/wiki/%D8%A7%D9%84%D8%AC%D8%B2%D8%A7%D8%A6%D8%B1" TargetMode="External"/><Relationship Id="rId7" Type="http://schemas.openxmlformats.org/officeDocument/2006/relationships/hyperlink" Target="http://ar.wikipedia.org/wiki/%D8%A8%D8%B9%D9%88%D8%B6" TargetMode="External"/><Relationship Id="rId2" Type="http://schemas.openxmlformats.org/officeDocument/2006/relationships/hyperlink" Target="http://ar.wikipedia.org/wiki/%D9%82%D8%B3%D9%86%D8%B7%D9%8A%D9%86%D8%A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iki/%D8%B7%D9%81%D9%8A%D9%84%D9%8A" TargetMode="External"/><Relationship Id="rId5" Type="http://schemas.openxmlformats.org/officeDocument/2006/relationships/hyperlink" Target="http://ar.wikipedia.org/wiki/1907" TargetMode="External"/><Relationship Id="rId4" Type="http://schemas.openxmlformats.org/officeDocument/2006/relationships/hyperlink" Target="http://ar.wikipedia.org/w/index.php?title=%D8%A3%D9%84%D9%81%D9%88%D9%86%D8%B3_%D9%84%D8%A7%D9%81%D9%8A%D8%B1%D8%A7%D9%86&amp;action=edit&amp;redlink=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ar.wikipedia.org/wiki/%D8%AC%D9%86%D9%88%D8%A8_%D8%B4%D8%B1%D9%82_%D8%A3%D8%B3%D9%8A%D8%A7" TargetMode="External"/><Relationship Id="rId3" Type="http://schemas.openxmlformats.org/officeDocument/2006/relationships/hyperlink" Target="http://ar.wikipedia.org/wiki/%D8%A3%D9%85%D8%B1%D9%8A%D9%83%D8%A7_%D8%A7%D9%84%D9%88%D8%B3%D8%B7%D9%89" TargetMode="External"/><Relationship Id="rId7" Type="http://schemas.openxmlformats.org/officeDocument/2006/relationships/hyperlink" Target="http://ar.wikipedia.org/wiki/%D8%A3%D9%88%D8%B1%D9%88%D8%A8%D8%A7" TargetMode="External"/><Relationship Id="rId2" Type="http://schemas.openxmlformats.org/officeDocument/2006/relationships/hyperlink" Target="http://ar.wikipedia.org/wiki/%D8%A5%D9%81%D8%B1%D9%8A%D9%82%D9%8A%D8%A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iki/%D8%A7%D9%84%D8%B4%D8%B1%D9%82_%D8%A7%D9%84%D8%A3%D9%88%D8%B3%D8%B7" TargetMode="External"/><Relationship Id="rId5" Type="http://schemas.openxmlformats.org/officeDocument/2006/relationships/hyperlink" Target="http://ar.wikipedia.org/wiki/%D8%B4%D8%A8%D9%87_%D8%A7%D9%84%D9%82%D8%A7%D8%B1%D8%A9_%D8%A7%D9%84%D9%87%D9%86%D8%AF%D9%8A%D8%A9" TargetMode="External"/><Relationship Id="rId4" Type="http://schemas.openxmlformats.org/officeDocument/2006/relationships/hyperlink" Target="http://ar.wikipedia.org/wiki/%D8%A3%D9%85%D8%B1%D9%8A%D9%83%D8%A7_%D8%A7%D9%84%D8%AC%D9%86%D9%88%D8%A8%D9%8A%D8%A9" TargetMode="External"/><Relationship Id="rId9" Type="http://schemas.openxmlformats.org/officeDocument/2006/relationships/hyperlink" Target="http://ar.wikipedia.org/wiki/%D9%85%D8%AD%D9%8A%D8%B7_%D8%A7%D9%84%D9%87%D8%A7%D8%AF%D9%8A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ar.wikipedia.org/wiki/%D9%85%D9%84%D8%A7%D8%B1%D9%8A%D8%A7" TargetMode="External"/><Relationship Id="rId2" Type="http://schemas.openxmlformats.org/officeDocument/2006/relationships/hyperlink" Target="http://www.arabiyat.com/forums/showthread.php?t=15182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translate.google.com.sa/translate?hl=ar&amp;langpair=en|ar&amp;u=http://www.healthscout.com/ency/68/347/main.html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شعار الجامعه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642918"/>
            <a:ext cx="3500462" cy="1238250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2500298" y="2571744"/>
            <a:ext cx="389401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6600" b="1" dirty="0" err="1" smtClean="0">
                <a:ln/>
                <a:solidFill>
                  <a:schemeClr val="accent3"/>
                </a:solidFill>
                <a:latin typeface="Andalus" pitchFamily="18" charset="-78"/>
                <a:cs typeface="Andalus" pitchFamily="18" charset="-78"/>
              </a:rPr>
              <a:t>الثقافه</a:t>
            </a:r>
            <a:r>
              <a:rPr lang="ar-SA" sz="6600" b="1" dirty="0" smtClean="0">
                <a:ln/>
                <a:solidFill>
                  <a:schemeClr val="accent3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6600" b="1" dirty="0" err="1" smtClean="0">
                <a:ln/>
                <a:solidFill>
                  <a:schemeClr val="accent3"/>
                </a:solidFill>
                <a:latin typeface="Andalus" pitchFamily="18" charset="-78"/>
                <a:cs typeface="Andalus" pitchFamily="18" charset="-78"/>
              </a:rPr>
              <a:t>الصحيه</a:t>
            </a:r>
            <a:endParaRPr lang="ar-SA" sz="6600" b="1" cap="none" spc="0" dirty="0">
              <a:ln/>
              <a:solidFill>
                <a:schemeClr val="accent3"/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286380" y="857232"/>
            <a:ext cx="3429024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accent3"/>
                </a:solidFill>
                <a:cs typeface="Akhbar MT" pitchFamily="2" charset="-78"/>
              </a:rPr>
              <a:t>كليه </a:t>
            </a:r>
            <a:r>
              <a:rPr lang="ar-SA" sz="2800" b="1" dirty="0" err="1" smtClean="0">
                <a:solidFill>
                  <a:schemeClr val="accent3"/>
                </a:solidFill>
                <a:cs typeface="Akhbar MT" pitchFamily="2" charset="-78"/>
              </a:rPr>
              <a:t>الاداب</a:t>
            </a:r>
            <a:r>
              <a:rPr lang="ar-SA" sz="2800" b="1" dirty="0" smtClean="0">
                <a:solidFill>
                  <a:schemeClr val="accent3"/>
                </a:solidFill>
                <a:cs typeface="Akhbar MT" pitchFamily="2" charset="-78"/>
              </a:rPr>
              <a:t> والعلوم </a:t>
            </a:r>
            <a:r>
              <a:rPr lang="ar-SA" sz="2800" b="1" dirty="0" err="1" smtClean="0">
                <a:solidFill>
                  <a:schemeClr val="accent3"/>
                </a:solidFill>
                <a:cs typeface="Akhbar MT" pitchFamily="2" charset="-78"/>
              </a:rPr>
              <a:t>بالنعيريه</a:t>
            </a:r>
            <a:r>
              <a:rPr lang="ar-SA" sz="2800" b="1" dirty="0" smtClean="0">
                <a:solidFill>
                  <a:schemeClr val="accent3"/>
                </a:solidFill>
                <a:cs typeface="Akhbar MT" pitchFamily="2" charset="-78"/>
              </a:rPr>
              <a:t> </a:t>
            </a:r>
          </a:p>
          <a:p>
            <a:r>
              <a:rPr lang="ar-SA" sz="2800" b="1" dirty="0" smtClean="0">
                <a:solidFill>
                  <a:schemeClr val="accent3"/>
                </a:solidFill>
                <a:cs typeface="Akhbar MT" pitchFamily="2" charset="-78"/>
              </a:rPr>
              <a:t>المستوى الثامن –قسم </a:t>
            </a:r>
            <a:r>
              <a:rPr lang="ar-SA" sz="2800" b="1" dirty="0" err="1" smtClean="0">
                <a:solidFill>
                  <a:schemeClr val="accent3"/>
                </a:solidFill>
                <a:cs typeface="Akhbar MT" pitchFamily="2" charset="-78"/>
              </a:rPr>
              <a:t>اللغه</a:t>
            </a:r>
            <a:r>
              <a:rPr lang="ar-SA" sz="2800" b="1" dirty="0" smtClean="0">
                <a:solidFill>
                  <a:schemeClr val="accent3"/>
                </a:solidFill>
                <a:cs typeface="Akhbar MT" pitchFamily="2" charset="-78"/>
              </a:rPr>
              <a:t> </a:t>
            </a:r>
            <a:r>
              <a:rPr lang="ar-SA" sz="2800" b="1" dirty="0" err="1" smtClean="0">
                <a:solidFill>
                  <a:schemeClr val="accent3"/>
                </a:solidFill>
                <a:cs typeface="Akhbar MT" pitchFamily="2" charset="-78"/>
              </a:rPr>
              <a:t>العربيه</a:t>
            </a:r>
            <a:endParaRPr lang="ar-SA" sz="2800" b="1" dirty="0">
              <a:solidFill>
                <a:schemeClr val="accent3"/>
              </a:solidFill>
              <a:cs typeface="Akhbar MT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571868" y="5143512"/>
            <a:ext cx="18261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3600" b="1" cap="none" spc="0" dirty="0" smtClean="0">
                <a:ln/>
                <a:solidFill>
                  <a:schemeClr val="accent3"/>
                </a:solidFill>
                <a:effectLst/>
              </a:rPr>
              <a:t>1432هـ</a:t>
            </a:r>
            <a:endParaRPr lang="ar-S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500298" y="3714752"/>
            <a:ext cx="41434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1785918" y="3929066"/>
            <a:ext cx="6026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 smtClean="0">
                <a:solidFill>
                  <a:schemeClr val="accent3"/>
                </a:solidFill>
                <a:latin typeface="Andalus" pitchFamily="18" charset="-78"/>
                <a:cs typeface="Andalus" pitchFamily="18" charset="-78"/>
              </a:rPr>
              <a:t>تحت </a:t>
            </a:r>
            <a:r>
              <a:rPr lang="ar-SA" sz="5400" dirty="0" err="1" smtClean="0">
                <a:solidFill>
                  <a:schemeClr val="accent3"/>
                </a:solidFill>
                <a:latin typeface="Andalus" pitchFamily="18" charset="-78"/>
                <a:cs typeface="Andalus" pitchFamily="18" charset="-78"/>
              </a:rPr>
              <a:t>اشراف</a:t>
            </a:r>
            <a:r>
              <a:rPr lang="ar-SA" sz="5400" dirty="0" smtClean="0">
                <a:solidFill>
                  <a:schemeClr val="accent3"/>
                </a:solidFill>
                <a:latin typeface="Andalus" pitchFamily="18" charset="-78"/>
                <a:cs typeface="Andalus" pitchFamily="18" charset="-78"/>
              </a:rPr>
              <a:t> :</a:t>
            </a:r>
            <a:r>
              <a:rPr lang="ar-SA" sz="5400" dirty="0" err="1" smtClean="0">
                <a:solidFill>
                  <a:schemeClr val="accent3"/>
                </a:solidFill>
                <a:latin typeface="Andalus" pitchFamily="18" charset="-78"/>
                <a:cs typeface="Andalus" pitchFamily="18" charset="-78"/>
              </a:rPr>
              <a:t>الدكتوره</a:t>
            </a:r>
            <a:r>
              <a:rPr lang="ar-SA" sz="5400" dirty="0" smtClean="0">
                <a:solidFill>
                  <a:schemeClr val="accent3"/>
                </a:solidFill>
                <a:latin typeface="Andalus" pitchFamily="18" charset="-78"/>
                <a:cs typeface="Andalus" pitchFamily="18" charset="-78"/>
              </a:rPr>
              <a:t> منال</a:t>
            </a:r>
            <a:endParaRPr lang="ar-SA" sz="5400" dirty="0">
              <a:solidFill>
                <a:schemeClr val="accent3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42910" y="505408"/>
            <a:ext cx="792961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الأمراض التي يسببها البعوض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تسبب لدغة البعوضة التهابا في الجلد خاصة عند الأطفال،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وتظهر بقعة حمراء حول مكان اللدغة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وقد يتورم الجلد نتيجة لذلك. وهناك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أنواع من البعوض قد تنقل مرض لإنسان أثناء تغذيتها على الدم</a:t>
            </a:r>
            <a:r>
              <a:rPr kumimoji="0" lang="ar-SA" sz="3600" b="0" i="0" u="none" strike="noStrike" cap="none" normalizeH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ومن </a:t>
            </a:r>
            <a:endParaRPr kumimoji="0" lang="ar-SA" sz="3600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صورة 2" descr="738296jjmvmc2lg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572008"/>
            <a:ext cx="3286148" cy="1285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مخطط انسيابي: شريط مثقب 2"/>
          <p:cNvSpPr/>
          <p:nvPr/>
        </p:nvSpPr>
        <p:spPr>
          <a:xfrm>
            <a:off x="1214414" y="2214554"/>
            <a:ext cx="7143800" cy="223343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1643042" y="2786058"/>
            <a:ext cx="61863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dalus" pitchFamily="18" charset="-78"/>
                <a:cs typeface="Andalus" pitchFamily="18" charset="-78"/>
              </a:rPr>
              <a:t>الامراض</a:t>
            </a:r>
            <a:r>
              <a:rPr lang="ar-SA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dalus" pitchFamily="18" charset="-78"/>
                <a:cs typeface="Andalus" pitchFamily="18" charset="-78"/>
              </a:rPr>
              <a:t> التي ينقلها </a:t>
            </a:r>
            <a:r>
              <a:rPr lang="ar-SA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dalus" pitchFamily="18" charset="-78"/>
                <a:cs typeface="Andalus" pitchFamily="18" charset="-78"/>
              </a:rPr>
              <a:t>الباعوض</a:t>
            </a:r>
            <a:endParaRPr lang="ar-SA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642910" y="500042"/>
          <a:ext cx="8143932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28794" y="3000372"/>
            <a:ext cx="5500726" cy="26930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15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latin typeface="Andalus" pitchFamily="18" charset="-78"/>
                <a:cs typeface="Andalus" pitchFamily="18" charset="-78"/>
              </a:rPr>
              <a:t>الملاريا</a:t>
            </a:r>
            <a:r>
              <a:rPr lang="ar-SA" sz="1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latin typeface="Andalus" pitchFamily="18" charset="-78"/>
                <a:cs typeface="Andalus" pitchFamily="18" charset="-78"/>
              </a:rPr>
              <a:t>:</a:t>
            </a:r>
          </a:p>
          <a:p>
            <a:pPr algn="ctr"/>
            <a:endParaRPr lang="ar-SA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142976" y="785794"/>
            <a:ext cx="681981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من </a:t>
            </a:r>
            <a:r>
              <a:rPr lang="ar-SA" sz="6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الامراض</a:t>
            </a:r>
            <a:r>
              <a:rPr lang="ar-SA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 التي يسببها </a:t>
            </a:r>
          </a:p>
          <a:p>
            <a:pPr algn="ctr"/>
            <a:r>
              <a:rPr lang="ar-SA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البعوض هي</a:t>
            </a:r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: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714348" y="785794"/>
            <a:ext cx="8001056" cy="47705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كلمة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ملاريا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:(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لغة إنجليزية"/>
              </a:rPr>
              <a:t>بالإنجليزية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Malaria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‏) أصلها الكلمة اللاتينية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malus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aria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وبالإيطالية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mala aria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أي الهواء الفاسد إشارة إلى توالد بعوض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الملاريا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في 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 tooltip="مستنقع"/>
              </a:rPr>
              <a:t>المستنقعات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والمياه الراكدة،. كان القدماء يعتقدون أن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الملاريا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ينقلها هواء المستنقعات. لهذا كان الإنجليز يسمونها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حمى المستنقعات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لغة إنجليزية"/>
              </a:rPr>
              <a:t>بالإنجليزية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swamp fever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‏) والعرب يطلقون عليها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البرداء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لأنها تسبب الرعشة الشديدة.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57356" y="928670"/>
            <a:ext cx="6000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9600" dirty="0" smtClean="0">
                <a:latin typeface="Arabic Typesetting" pitchFamily="66" charset="-78"/>
                <a:cs typeface="Arabic Typesetting" pitchFamily="66" charset="-78"/>
              </a:rPr>
              <a:t>تعتبر </a:t>
            </a:r>
            <a:r>
              <a:rPr lang="ar-SA" sz="9600" dirty="0" err="1" smtClean="0">
                <a:latin typeface="Arabic Typesetting" pitchFamily="66" charset="-78"/>
                <a:cs typeface="Arabic Typesetting" pitchFamily="66" charset="-78"/>
              </a:rPr>
              <a:t>الملاريا</a:t>
            </a:r>
            <a:endParaRPr lang="ar-SA" sz="9600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ctr"/>
            <a:r>
              <a:rPr lang="ar-SA" sz="9600" dirty="0" smtClean="0">
                <a:latin typeface="Arabic Typesetting" pitchFamily="66" charset="-78"/>
                <a:cs typeface="Arabic Typesetting" pitchFamily="66" charset="-78"/>
              </a:rPr>
              <a:t>من </a:t>
            </a:r>
            <a:r>
              <a:rPr lang="ar-SA" sz="9600" dirty="0" err="1" smtClean="0">
                <a:latin typeface="Arabic Typesetting" pitchFamily="66" charset="-78"/>
                <a:cs typeface="Arabic Typesetting" pitchFamily="66" charset="-78"/>
              </a:rPr>
              <a:t>اهم</a:t>
            </a:r>
            <a:r>
              <a:rPr lang="ar-SA" sz="9600" dirty="0" smtClean="0">
                <a:latin typeface="Arabic Typesetting" pitchFamily="66" charset="-78"/>
                <a:cs typeface="Arabic Typesetting" pitchFamily="66" charset="-78"/>
              </a:rPr>
              <a:t> وأخطر </a:t>
            </a:r>
            <a:r>
              <a:rPr lang="ar-SA" sz="9600" dirty="0" err="1" smtClean="0">
                <a:latin typeface="Arabic Typesetting" pitchFamily="66" charset="-78"/>
                <a:cs typeface="Arabic Typesetting" pitchFamily="66" charset="-78"/>
              </a:rPr>
              <a:t>امراض</a:t>
            </a:r>
            <a:r>
              <a:rPr lang="ar-SA" sz="9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algn="ctr"/>
            <a:r>
              <a:rPr lang="ar-SA" sz="9600" dirty="0" smtClean="0">
                <a:latin typeface="Arabic Typesetting" pitchFamily="66" charset="-78"/>
                <a:cs typeface="Arabic Typesetting" pitchFamily="66" charset="-78"/>
              </a:rPr>
              <a:t>المناطق </a:t>
            </a:r>
            <a:r>
              <a:rPr lang="ar-SA" sz="9600" dirty="0" err="1" smtClean="0">
                <a:latin typeface="Arabic Typesetting" pitchFamily="66" charset="-78"/>
                <a:cs typeface="Arabic Typesetting" pitchFamily="66" charset="-78"/>
              </a:rPr>
              <a:t>الحاره</a:t>
            </a:r>
            <a:r>
              <a:rPr lang="ar-SA" sz="9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404376" y="894220"/>
            <a:ext cx="838246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لقد تم اكتشاف الطفيلي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مسبب مرض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الملاريا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في 6 نوفمبر 1880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في المستشفى العسكري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  <a:hlinkClick r:id="rId2" tooltip="قسنطينة"/>
              </a:rPr>
              <a:t>بقسنطينة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(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  <a:hlinkClick r:id="rId3"/>
              </a:rPr>
              <a:t>الجزائر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)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من طرف طبيب في الجيش الفرنسي يدعى 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rgbClr val="BA0000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  <a:hlinkClick r:id="rId4" tooltip="ألفونس لافيران (الصفحة غير موجودة)"/>
              </a:rPr>
              <a:t>ألفونس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rgbClr val="BA0000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  <a:hlinkClick r:id="rId4" tooltip="ألفونس لافيران (الصفحة غير موجودة)"/>
              </a:rPr>
              <a:t>لافيران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والذي حاز على جائرة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ن</a:t>
            </a:r>
            <a:endParaRPr kumimoji="0" lang="ar-S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dalus" pitchFamily="18" charset="-78"/>
              <a:ea typeface="Times New Roman" pitchFamily="18" charset="0"/>
              <a:cs typeface="Andalus" pitchFamily="18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وبل في الطب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والفزيولوجيا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لعام 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  <a:hlinkClick r:id="rId5" tooltip="1907"/>
              </a:rPr>
              <a:t>1907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عن اكتشافه هذا.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الملاريا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مرض يصاب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به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الإنسان - دون باقي الكائنات الحية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ويسببه 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  <a:hlinkClick r:id="rId6"/>
              </a:rPr>
              <a:t>طفيلي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قاتل تنقله إناث 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  <a:hlinkClick r:id="rId7" tooltip="بعوض"/>
              </a:rPr>
              <a:t>البعوض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من النوع 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rgbClr val="BA0000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  <a:hlinkClick r:id="rId8" tooltip="أنوفيلس (الصفحة غير موجودة)"/>
              </a:rPr>
              <a:t>أنوفيلس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Anopheles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. </a:t>
            </a:r>
            <a:endParaRPr kumimoji="0" lang="ar-S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928662" y="1071546"/>
            <a:ext cx="7429552" cy="424731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5400" dirty="0" smtClean="0">
                <a:cs typeface="Akhbar MT" pitchFamily="2" charset="-78"/>
              </a:rPr>
              <a:t>محاولات للقضاء علي </a:t>
            </a:r>
            <a:r>
              <a:rPr lang="ar-SA" sz="5400" dirty="0" err="1" smtClean="0">
                <a:cs typeface="Akhbar MT" pitchFamily="2" charset="-78"/>
              </a:rPr>
              <a:t>الملاريا</a:t>
            </a:r>
            <a:r>
              <a:rPr lang="ar-SA" sz="5400" dirty="0" smtClean="0">
                <a:cs typeface="Akhbar MT" pitchFamily="2" charset="-78"/>
              </a:rPr>
              <a:t> عالميا إلا أنها فشلت لمقاومة البعوض للمبيدات الحشرية ومقاومة طفيليات </a:t>
            </a:r>
            <a:r>
              <a:rPr lang="ar-SA" sz="5400" dirty="0" err="1" smtClean="0">
                <a:cs typeface="Akhbar MT" pitchFamily="2" charset="-78"/>
              </a:rPr>
              <a:t>الملاريا</a:t>
            </a:r>
            <a:r>
              <a:rPr lang="ar-SA" sz="5400" dirty="0" smtClean="0">
                <a:cs typeface="Akhbar MT" pitchFamily="2" charset="-78"/>
              </a:rPr>
              <a:t> للأدوية. </a:t>
            </a:r>
            <a:r>
              <a:rPr lang="ar-SA" sz="5400" dirty="0" err="1" smtClean="0">
                <a:cs typeface="Akhbar MT" pitchFamily="2" charset="-78"/>
              </a:rPr>
              <a:t>فالملاريا</a:t>
            </a:r>
            <a:r>
              <a:rPr lang="ar-SA" sz="5400" dirty="0" smtClean="0">
                <a:cs typeface="Akhbar MT" pitchFamily="2" charset="-78"/>
              </a:rPr>
              <a:t> توجد في 100 دولة و40% من سكان العالم معرضون لخطرها</a:t>
            </a:r>
            <a:endParaRPr lang="ar-SA" sz="5400" dirty="0">
              <a:cs typeface="Akhbar MT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00100" y="1000108"/>
            <a:ext cx="7572428" cy="48320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4400" dirty="0" smtClean="0">
                <a:latin typeface="Andalus" pitchFamily="18" charset="-78"/>
                <a:cs typeface="Andalus" pitchFamily="18" charset="-78"/>
              </a:rPr>
              <a:t>وتشير تقارير منظمة الصحة العالمية إلي أن </a:t>
            </a:r>
            <a:r>
              <a:rPr lang="ar-SA" sz="4400" dirty="0" err="1" smtClean="0">
                <a:latin typeface="Andalus" pitchFamily="18" charset="-78"/>
                <a:cs typeface="Andalus" pitchFamily="18" charset="-78"/>
              </a:rPr>
              <a:t>الملاريا</a:t>
            </a:r>
            <a:r>
              <a:rPr lang="ar-SA" sz="4400" dirty="0" smtClean="0">
                <a:latin typeface="Andalus" pitchFamily="18" charset="-78"/>
                <a:cs typeface="Andalus" pitchFamily="18" charset="-78"/>
              </a:rPr>
              <a:t> تنتشر في قارة </a:t>
            </a:r>
            <a:r>
              <a:rPr lang="ar-SA" sz="4400" u="sng" dirty="0" smtClean="0">
                <a:latin typeface="Andalus" pitchFamily="18" charset="-78"/>
                <a:cs typeface="Andalus" pitchFamily="18" charset="-78"/>
                <a:hlinkClick r:id="rId2" tooltip="إفريقيا"/>
              </a:rPr>
              <a:t>إفريقيا</a:t>
            </a:r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u="sng" dirty="0" smtClean="0">
                <a:latin typeface="Andalus" pitchFamily="18" charset="-78"/>
                <a:cs typeface="Andalus" pitchFamily="18" charset="-78"/>
                <a:hlinkClick r:id="rId3" tooltip="أمريكا الوسطى"/>
              </a:rPr>
              <a:t>وأمريكا الوسطى</a:t>
            </a:r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u="sng" dirty="0" smtClean="0">
                <a:latin typeface="Andalus" pitchFamily="18" charset="-78"/>
                <a:cs typeface="Andalus" pitchFamily="18" charset="-78"/>
                <a:hlinkClick r:id="rId4" tooltip="أمريكا الجنوبية"/>
              </a:rPr>
              <a:t>والجنوبية</a:t>
            </a:r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u="sng" dirty="0" smtClean="0">
                <a:latin typeface="Andalus" pitchFamily="18" charset="-78"/>
                <a:cs typeface="Andalus" pitchFamily="18" charset="-78"/>
                <a:hlinkClick r:id="rId5" tooltip="شبه القارة الهندية"/>
              </a:rPr>
              <a:t>وشبه القارة الهندية</a:t>
            </a:r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u="sng" dirty="0" smtClean="0">
                <a:latin typeface="Andalus" pitchFamily="18" charset="-78"/>
                <a:cs typeface="Andalus" pitchFamily="18" charset="-78"/>
                <a:hlinkClick r:id="rId6" tooltip="الشرق الأوسط"/>
              </a:rPr>
              <a:t>والشرق الأوسط</a:t>
            </a:r>
            <a:r>
              <a:rPr lang="ar-SA" sz="4400" dirty="0" smtClean="0">
                <a:latin typeface="Andalus" pitchFamily="18" charset="-78"/>
                <a:cs typeface="Andalus" pitchFamily="18" charset="-78"/>
              </a:rPr>
              <a:t> وبعض بلدان </a:t>
            </a:r>
            <a:r>
              <a:rPr lang="ar-SA" sz="4400" u="sng" dirty="0" smtClean="0">
                <a:latin typeface="Andalus" pitchFamily="18" charset="-78"/>
                <a:cs typeface="Andalus" pitchFamily="18" charset="-78"/>
                <a:hlinkClick r:id="rId7"/>
              </a:rPr>
              <a:t>أوروبا</a:t>
            </a:r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u="sng" dirty="0" smtClean="0">
                <a:latin typeface="Andalus" pitchFamily="18" charset="-78"/>
                <a:cs typeface="Andalus" pitchFamily="18" charset="-78"/>
                <a:hlinkClick r:id="rId8" tooltip="جنوب شرق أسيا"/>
              </a:rPr>
              <a:t>وجنوب شرق أسيا</a:t>
            </a:r>
            <a:r>
              <a:rPr lang="ar-SA" sz="4400" dirty="0" smtClean="0">
                <a:latin typeface="Andalus" pitchFamily="18" charset="-78"/>
                <a:cs typeface="Andalus" pitchFamily="18" charset="-78"/>
              </a:rPr>
              <a:t> وغرب </a:t>
            </a:r>
            <a:r>
              <a:rPr lang="ar-SA" sz="4400" u="sng" dirty="0" smtClean="0">
                <a:latin typeface="Andalus" pitchFamily="18" charset="-78"/>
                <a:cs typeface="Andalus" pitchFamily="18" charset="-78"/>
                <a:hlinkClick r:id="rId9" tooltip="محيط الهادي"/>
              </a:rPr>
              <a:t>المحيط الهادي</a:t>
            </a:r>
            <a:r>
              <a:rPr lang="ar-SA" sz="4400" dirty="0" smtClean="0">
                <a:latin typeface="Andalus" pitchFamily="18" charset="-78"/>
                <a:cs typeface="Andalus" pitchFamily="18" charset="-78"/>
              </a:rPr>
              <a:t> إلا أن 90% من الإصابات تتركز في إفريقيا خاصة غرب ووسط وشرق القارة</a:t>
            </a:r>
            <a:endParaRPr lang="ar-SA" sz="4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571604" y="1857364"/>
            <a:ext cx="5715008" cy="240065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dirty="0" smtClean="0"/>
              <a:t> </a:t>
            </a:r>
            <a:endParaRPr lang="ar-SA" sz="60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ar-SA" sz="6600" dirty="0" smtClean="0">
                <a:latin typeface="Andalus" pitchFamily="18" charset="-78"/>
                <a:cs typeface="Andalus" pitchFamily="18" charset="-78"/>
              </a:rPr>
              <a:t>كيف تحدث </a:t>
            </a:r>
            <a:r>
              <a:rPr lang="ar-SA" sz="6600" dirty="0" err="1" smtClean="0">
                <a:latin typeface="Andalus" pitchFamily="18" charset="-78"/>
                <a:cs typeface="Andalus" pitchFamily="18" charset="-78"/>
              </a:rPr>
              <a:t>الاصابه</a:t>
            </a:r>
            <a:r>
              <a:rPr lang="ar-SA" sz="6600" dirty="0" smtClean="0">
                <a:latin typeface="Andalus" pitchFamily="18" charset="-78"/>
                <a:cs typeface="Andalus" pitchFamily="18" charset="-78"/>
              </a:rPr>
              <a:t> بهذا المرض ...؟</a:t>
            </a:r>
            <a:endParaRPr lang="ar-SA" sz="66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الانفوليس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36550"/>
            <a:ext cx="4000528" cy="6184900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4357686" y="428604"/>
            <a:ext cx="4286280" cy="57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بواسطه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جرثومه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تنقلها </a:t>
            </a:r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انثى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البعوضه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الانوفليس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وتسبب هذه </a:t>
            </a:r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الجرثومه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 تحطيم كرات  الدم  </a:t>
            </a:r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ممايؤدي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الى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انيميا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بالاضافه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4400" dirty="0" err="1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الى</a:t>
            </a:r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شعور المريض  بالحمى </a:t>
            </a:r>
            <a:endParaRPr lang="ar-SA" dirty="0" smtClean="0">
              <a:solidFill>
                <a:schemeClr val="accent3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35CASCN3P3CA0OKDFWCA7214O9CA2544FNCA5O74HKCALEJYGWCABWA6DICAYC1TPFCADV1RGFCAHHRPE3CAHQJDNDCAP43ROICAY9GZM2CAMYOPNACAMFT2LUCAQNHWEXCAOTLRR9CA3RC1LRCA9BSS9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642918"/>
            <a:ext cx="8501122" cy="57864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heel spokes="1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928794" y="2285992"/>
            <a:ext cx="498886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8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اعراض</a:t>
            </a:r>
            <a:r>
              <a:rPr lang="ar-S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 المرض</a:t>
            </a:r>
            <a:endParaRPr lang="ar-SA" sz="8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-214346" y="214290"/>
          <a:ext cx="9744554" cy="6429396"/>
        </p:xfrm>
        <a:graphic>
          <a:graphicData uri="http://schemas.openxmlformats.org/presentationml/2006/ole">
            <p:oleObj spid="_x0000_s1035" r:id="rId3" imgW="1828800" imgH="1828800" progId="">
              <p:embed/>
            </p:oleObj>
          </a:graphicData>
        </a:graphic>
      </p:graphicFrame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92125" y="2532063"/>
            <a:ext cx="8001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3463925" y="2417763"/>
            <a:ext cx="6858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214678" y="571480"/>
            <a:ext cx="1571636" cy="64294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الطراش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4286248" y="3643314"/>
            <a:ext cx="6858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العرق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22955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4133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459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6429388" y="1285860"/>
            <a:ext cx="14287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الحمى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302359"/>
            <a:ext cx="8501122" cy="65556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dirty="0" smtClean="0">
                <a:cs typeface="Akhbar MT" pitchFamily="2" charset="-78"/>
              </a:rPr>
              <a:t/>
            </a:r>
            <a:br>
              <a:rPr lang="en-US" sz="3200" b="1" dirty="0" smtClean="0">
                <a:cs typeface="Akhbar MT" pitchFamily="2" charset="-78"/>
              </a:rPr>
            </a:br>
            <a:r>
              <a:rPr lang="en-US" sz="3200" b="1" dirty="0" smtClean="0">
                <a:cs typeface="Akhbar MT" pitchFamily="2" charset="-78"/>
              </a:rPr>
              <a:t/>
            </a:r>
            <a:br>
              <a:rPr lang="en-US" sz="3200" b="1" dirty="0" smtClean="0">
                <a:cs typeface="Akhbar MT" pitchFamily="2" charset="-78"/>
              </a:rPr>
            </a:br>
            <a:r>
              <a:rPr lang="ar-SA" sz="3200" b="1" dirty="0" smtClean="0">
                <a:cs typeface="Akhbar MT" pitchFamily="2" charset="-78"/>
              </a:rPr>
              <a:t>*</a:t>
            </a:r>
            <a:r>
              <a:rPr lang="ar-SA" sz="4000" b="1" dirty="0" smtClean="0">
                <a:cs typeface="Akhbar MT" pitchFamily="2" charset="-78"/>
              </a:rPr>
              <a:t>ارتفاع في درجة الحرارة قد تصاحبه </a:t>
            </a:r>
          </a:p>
          <a:p>
            <a:r>
              <a:rPr lang="ar-SA" sz="4000" b="1" dirty="0" smtClean="0">
                <a:cs typeface="Akhbar MT" pitchFamily="2" charset="-78"/>
              </a:rPr>
              <a:t>قشعريرة وعرق غزير وصداع</a:t>
            </a:r>
          </a:p>
          <a:p>
            <a:r>
              <a:rPr lang="ar-SA" sz="4000" b="1" dirty="0" smtClean="0">
                <a:cs typeface="Akhbar MT" pitchFamily="2" charset="-78"/>
              </a:rPr>
              <a:t>*ألم بالظهر والمفاصل والعضلات </a:t>
            </a:r>
          </a:p>
          <a:p>
            <a:r>
              <a:rPr lang="ar-SA" sz="4000" b="1" dirty="0" smtClean="0">
                <a:cs typeface="Akhbar MT" pitchFamily="2" charset="-78"/>
              </a:rPr>
              <a:t>وألم بالبطن وتضخم بالطحال والكبد خاصة مع تكرار الإصابة</a:t>
            </a:r>
            <a:r>
              <a:rPr lang="en-US" sz="4000" b="1" dirty="0" smtClean="0">
                <a:cs typeface="Akhbar MT" pitchFamily="2" charset="-78"/>
              </a:rPr>
              <a:t>. </a:t>
            </a:r>
            <a:br>
              <a:rPr lang="en-US" sz="4000" b="1" dirty="0" smtClean="0">
                <a:cs typeface="Akhbar MT" pitchFamily="2" charset="-78"/>
              </a:rPr>
            </a:br>
            <a:r>
              <a:rPr lang="en-US" sz="4000" b="1" dirty="0" smtClean="0">
                <a:cs typeface="Akhbar MT" pitchFamily="2" charset="-78"/>
              </a:rPr>
              <a:t/>
            </a:r>
            <a:br>
              <a:rPr lang="en-US" sz="4000" b="1" dirty="0" smtClean="0">
                <a:cs typeface="Akhbar MT" pitchFamily="2" charset="-78"/>
              </a:rPr>
            </a:br>
            <a:r>
              <a:rPr lang="ar-SA" sz="4000" b="1" dirty="0" smtClean="0">
                <a:cs typeface="Akhbar MT" pitchFamily="2" charset="-78"/>
              </a:rPr>
              <a:t>*فقدان الشهية للأكل مع حدوث القيء والإسهال وشحوب بالوجه وضعف عام بالجسم</a:t>
            </a:r>
            <a:r>
              <a:rPr lang="en-US" sz="3200" b="1" dirty="0" smtClean="0">
                <a:cs typeface="Akhbar MT" pitchFamily="2" charset="-78"/>
              </a:rPr>
              <a:t>.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2143108" y="1285860"/>
            <a:ext cx="5070620" cy="31547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199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الــوقــايــه</a:t>
            </a:r>
            <a:endParaRPr lang="ar-SA" sz="199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64633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ar-SA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endParaRPr kumimoji="0" lang="ar-SA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نشر الوعي الصحي بين المواطنين عن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الملاريا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وخطورتها وطرق مكافحتها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المحافظة على نظافة المنزل والحي والأسواق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. </a:t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إبعاد مواقع السكن عن أماكن المياه الراكدة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والأودية التي يتكاثر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بها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البعوض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. </a:t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ردم المنخفضات الناتجة عن إنشاء المباني والعمارات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. </a:t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التخلص من النفايات خصوصاً العلب والصفائح الفارغة التي قد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يتكاثر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بها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البعوض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اذا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تراكم الماء فيها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. </a:t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ردم المنخفضات التي قد تتجمع فيها مياه الأمطار فيتوالد فيها البعوض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. </a:t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500042"/>
            <a:ext cx="5214974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ستطيل 2"/>
          <p:cNvSpPr/>
          <p:nvPr/>
        </p:nvSpPr>
        <p:spPr>
          <a:xfrm>
            <a:off x="428596" y="785794"/>
            <a:ext cx="3286148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استخدام </a:t>
            </a:r>
          </a:p>
          <a:p>
            <a:pPr algn="ctr"/>
            <a:r>
              <a:rPr lang="ar-SA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الحواجز</a:t>
            </a:r>
          </a:p>
          <a:p>
            <a:pPr algn="ctr"/>
            <a:r>
              <a:rPr lang="ar-SA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 </a:t>
            </a:r>
            <a:r>
              <a:rPr lang="ar-SA" sz="6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الصناعيه</a:t>
            </a:r>
            <a:endParaRPr lang="ar-SA" sz="66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ar-SA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مثل </a:t>
            </a:r>
            <a:r>
              <a:rPr lang="ar-SA" sz="6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الناموسيه</a:t>
            </a:r>
            <a:endParaRPr lang="ar-SA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dissolv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CYRCA8X7CNSCA806XE7CA43EG02CAYSD2A3CAETXZ5DCAT5IXY2CAG8NHX7CA7C5FPVCA4C92HNCAK8RZ01CA6VQ1WQCABUC0TFCAH8430TCAJ0AC3VCAFDZ4E1CAFYMUEJCAJ8NSKOCAISLWZPCA9AXCF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1285860"/>
            <a:ext cx="3643320" cy="49292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مستطيل 3"/>
          <p:cNvSpPr/>
          <p:nvPr/>
        </p:nvSpPr>
        <p:spPr>
          <a:xfrm>
            <a:off x="1000100" y="1714488"/>
            <a:ext cx="307968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استخدام</a:t>
            </a:r>
          </a:p>
          <a:p>
            <a:pPr algn="ctr"/>
            <a:r>
              <a:rPr lang="ar-S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المبيدات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2331646" y="2967335"/>
            <a:ext cx="448071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dalus" pitchFamily="18" charset="-78"/>
                <a:cs typeface="Andalus" pitchFamily="18" charset="-78"/>
              </a:rPr>
              <a:t>طريقه العدو </a:t>
            </a:r>
            <a:r>
              <a:rPr lang="ar-SA" sz="7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dalus" pitchFamily="18" charset="-78"/>
                <a:cs typeface="Andalus" pitchFamily="18" charset="-78"/>
              </a:rPr>
              <a:t>ى</a:t>
            </a:r>
            <a:endParaRPr lang="ar-SA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4786314" y="285728"/>
            <a:ext cx="4000528" cy="67403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5400" b="1" dirty="0" smtClean="0">
                <a:cs typeface="Akhbar MT" pitchFamily="2" charset="-78"/>
              </a:rPr>
              <a:t>تنتقل جراثيم </a:t>
            </a:r>
            <a:r>
              <a:rPr lang="ar-SA" sz="5400" b="1" dirty="0" err="1" smtClean="0">
                <a:cs typeface="Akhbar MT" pitchFamily="2" charset="-78"/>
              </a:rPr>
              <a:t>الملاريا</a:t>
            </a:r>
            <a:r>
              <a:rPr lang="ar-SA" sz="5400" b="1" dirty="0" smtClean="0">
                <a:cs typeface="Akhbar MT" pitchFamily="2" charset="-78"/>
              </a:rPr>
              <a:t> </a:t>
            </a:r>
          </a:p>
          <a:p>
            <a:r>
              <a:rPr lang="ar-SA" sz="5400" b="1" dirty="0" smtClean="0">
                <a:cs typeface="Akhbar MT" pitchFamily="2" charset="-78"/>
              </a:rPr>
              <a:t>من لعاب البعوضة </a:t>
            </a:r>
            <a:r>
              <a:rPr lang="ar-SA" sz="5400" b="1" dirty="0" err="1" smtClean="0">
                <a:cs typeface="Akhbar MT" pitchFamily="2" charset="-78"/>
              </a:rPr>
              <a:t>الى</a:t>
            </a:r>
            <a:r>
              <a:rPr lang="ar-SA" sz="5400" b="1" dirty="0" smtClean="0">
                <a:cs typeface="Akhbar MT" pitchFamily="2" charset="-78"/>
              </a:rPr>
              <a:t> دم </a:t>
            </a:r>
            <a:r>
              <a:rPr lang="ar-SA" sz="5400" b="1" dirty="0" err="1" smtClean="0">
                <a:cs typeface="Akhbar MT" pitchFamily="2" charset="-78"/>
              </a:rPr>
              <a:t>الانسان</a:t>
            </a:r>
            <a:r>
              <a:rPr lang="ar-SA" sz="5400" b="1" dirty="0" smtClean="0">
                <a:cs typeface="Akhbar MT" pitchFamily="2" charset="-78"/>
              </a:rPr>
              <a:t> وتتوجه </a:t>
            </a:r>
            <a:r>
              <a:rPr lang="ar-SA" sz="5400" b="1" dirty="0" err="1" smtClean="0">
                <a:cs typeface="Akhbar MT" pitchFamily="2" charset="-78"/>
              </a:rPr>
              <a:t>الى</a:t>
            </a:r>
            <a:r>
              <a:rPr lang="ar-SA" sz="5400" b="1" dirty="0" smtClean="0">
                <a:cs typeface="Akhbar MT" pitchFamily="2" charset="-78"/>
              </a:rPr>
              <a:t> الكبد للتكاثر بسرعة </a:t>
            </a:r>
          </a:p>
          <a:p>
            <a:r>
              <a:rPr lang="ar-SA" sz="5400" b="1" dirty="0" smtClean="0">
                <a:cs typeface="Akhbar MT" pitchFamily="2" charset="-78"/>
              </a:rPr>
              <a:t>ثم تنتقل </a:t>
            </a:r>
            <a:r>
              <a:rPr lang="ar-SA" sz="5400" b="1" dirty="0" err="1" smtClean="0">
                <a:cs typeface="Akhbar MT" pitchFamily="2" charset="-78"/>
              </a:rPr>
              <a:t>الى</a:t>
            </a:r>
            <a:r>
              <a:rPr lang="ar-SA" sz="5400" b="1" dirty="0" smtClean="0">
                <a:cs typeface="Akhbar MT" pitchFamily="2" charset="-78"/>
              </a:rPr>
              <a:t> الدم </a:t>
            </a:r>
          </a:p>
          <a:p>
            <a:r>
              <a:rPr lang="ar-SA" sz="5400" b="1" dirty="0" smtClean="0">
                <a:cs typeface="Akhbar MT" pitchFamily="2" charset="-78"/>
              </a:rPr>
              <a:t>لتتغذى على خلاياه الحمراء</a:t>
            </a:r>
            <a:endParaRPr lang="ar-SA" sz="5400" dirty="0">
              <a:cs typeface="Akhbar MT" pitchFamily="2" charset="-78"/>
            </a:endParaRPr>
          </a:p>
        </p:txBody>
      </p:sp>
      <p:pic>
        <p:nvPicPr>
          <p:cNvPr id="4" name="صورة 3" descr="http://www.nlm.nih.gov/medlineplus/spanish/ency/images/ency/fullsize/172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571472" y="642918"/>
          <a:ext cx="8286808" cy="6102104"/>
        </p:xfrm>
        <a:graphic>
          <a:graphicData uri="http://schemas.openxmlformats.org/presentationml/2006/ole">
            <p:oleObj spid="_x0000_s28673" r:id="rId3" imgW="2743200" imgH="3657600" progId="">
              <p:embed/>
            </p:oleObj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6572264" y="785794"/>
            <a:ext cx="157163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بعوض </a:t>
            </a:r>
            <a:r>
              <a:rPr lang="ar-SA" dirty="0" err="1" smtClean="0"/>
              <a:t>الملارياء</a:t>
            </a:r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6429388" y="6072206"/>
            <a:ext cx="1357322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err="1" smtClean="0"/>
              <a:t>امراءه</a:t>
            </a:r>
            <a:r>
              <a:rPr lang="ar-SA" dirty="0" smtClean="0"/>
              <a:t> مريضه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1793787" y="5913203"/>
            <a:ext cx="2214578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err="1" smtClean="0"/>
              <a:t>امراه</a:t>
            </a:r>
            <a:r>
              <a:rPr lang="ar-SA" dirty="0" smtClean="0"/>
              <a:t> </a:t>
            </a:r>
            <a:r>
              <a:rPr lang="ar-SA" dirty="0" err="1" smtClean="0"/>
              <a:t>صحيحه</a:t>
            </a:r>
            <a:r>
              <a:rPr lang="ar-SA" dirty="0" smtClean="0"/>
              <a:t> </a:t>
            </a:r>
            <a:r>
              <a:rPr lang="ar-SA" dirty="0" err="1" smtClean="0"/>
              <a:t>معافاه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643042" y="714356"/>
            <a:ext cx="207170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شخص مرض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4071934" y="2643182"/>
            <a:ext cx="1857388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صوره توضح </a:t>
            </a:r>
          </a:p>
          <a:p>
            <a:r>
              <a:rPr lang="ar-SA" sz="3200" dirty="0" err="1" smtClean="0">
                <a:latin typeface="Andalus" pitchFamily="18" charset="-78"/>
                <a:cs typeface="Andalus" pitchFamily="18" charset="-78"/>
              </a:rPr>
              <a:t>الاعاقه</a:t>
            </a:r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 بسبب المرض</a:t>
            </a:r>
            <a:endParaRPr lang="ar-SA" sz="32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mosqui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3429000"/>
            <a:ext cx="2752725" cy="2809875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785918" y="1500174"/>
            <a:ext cx="600036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مكافحه البعوض</a:t>
            </a:r>
            <a:endParaRPr lang="ar-SA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دوره حياه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9644097" cy="6572272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2500298" y="2428868"/>
            <a:ext cx="3429024" cy="1754326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دورة حياة البعوض</a:t>
            </a:r>
            <a:endParaRPr lang="ar-SA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anaf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857232"/>
            <a:ext cx="4572032" cy="48577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مستطيل 2"/>
          <p:cNvSpPr/>
          <p:nvPr/>
        </p:nvSpPr>
        <p:spPr>
          <a:xfrm>
            <a:off x="285721" y="642918"/>
            <a:ext cx="3786213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khbar MT" pitchFamily="2" charset="-78"/>
              </a:rPr>
              <a:t> </a:t>
            </a:r>
            <a:r>
              <a:rPr lang="ar-SA" sz="8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khbar MT" pitchFamily="2" charset="-78"/>
              </a:rPr>
              <a:t>البالغه</a:t>
            </a:r>
            <a:r>
              <a:rPr lang="ar-SA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khbar MT" pitchFamily="2" charset="-78"/>
              </a:rPr>
              <a:t>  </a:t>
            </a:r>
          </a:p>
          <a:p>
            <a:pPr algn="ctr"/>
            <a:r>
              <a:rPr lang="ar-SA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khbar MT" pitchFamily="2" charset="-78"/>
              </a:rPr>
              <a:t> وهي </a:t>
            </a:r>
            <a:r>
              <a:rPr lang="ar-SA" sz="8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khbar MT" pitchFamily="2" charset="-78"/>
              </a:rPr>
              <a:t>اكثرمن</a:t>
            </a:r>
            <a:r>
              <a:rPr lang="ar-SA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khbar MT" pitchFamily="2" charset="-78"/>
              </a:rPr>
              <a:t> </a:t>
            </a:r>
          </a:p>
          <a:p>
            <a:pPr algn="ctr"/>
            <a:r>
              <a:rPr lang="ar-SA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khbar MT" pitchFamily="2" charset="-78"/>
              </a:rPr>
              <a:t>عشر </a:t>
            </a:r>
            <a:r>
              <a:rPr lang="ar-SA" sz="8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khbar MT" pitchFamily="2" charset="-78"/>
              </a:rPr>
              <a:t>ايام</a:t>
            </a:r>
            <a:endParaRPr lang="ar-SA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يرررقه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285728"/>
            <a:ext cx="4929222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ستطيل 2"/>
          <p:cNvSpPr/>
          <p:nvPr/>
        </p:nvSpPr>
        <p:spPr>
          <a:xfrm>
            <a:off x="642910" y="785794"/>
            <a:ext cx="321470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7200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اليرقه</a:t>
            </a:r>
            <a:r>
              <a:rPr lang="ar-SA" sz="72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ctr"/>
            <a:r>
              <a:rPr lang="ar-SA" sz="7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10 </a:t>
            </a:r>
            <a:r>
              <a:rPr lang="ar-SA" sz="72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ايام</a:t>
            </a:r>
            <a:r>
              <a:rPr lang="ar-SA" sz="7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ctr"/>
            <a:r>
              <a:rPr lang="ar-SA" sz="72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وتتم </a:t>
            </a:r>
          </a:p>
          <a:p>
            <a:pPr algn="ctr"/>
            <a:r>
              <a:rPr lang="ar-SA" sz="72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في المياه </a:t>
            </a:r>
            <a:r>
              <a:rPr lang="ar-SA" sz="7200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الراكده</a:t>
            </a:r>
            <a:endParaRPr lang="ar-SA" sz="72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1285852" y="857232"/>
          <a:ext cx="7000924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3966345" y="2428868"/>
            <a:ext cx="1677225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مكافحه </a:t>
            </a:r>
          </a:p>
          <a:p>
            <a:pPr algn="ctr"/>
            <a:r>
              <a:rPr lang="ar-SA" sz="4400" dirty="0" smtClean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اليرقات</a:t>
            </a:r>
            <a:endParaRPr lang="ar-SA" sz="4400" dirty="0">
              <a:solidFill>
                <a:schemeClr val="accent2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92891E6-828E-48C4-A07B-7EE74BF41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892891E6-828E-48C4-A07B-7EE74BF41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892891E6-828E-48C4-A07B-7EE74BF41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D6C4DA-FB65-4EFE-9AF7-7B943F0FD4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75D6C4DA-FB65-4EFE-9AF7-7B943F0FD4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75D6C4DA-FB65-4EFE-9AF7-7B943F0FD4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7CB12FF-6B4A-4464-BB53-BA926314A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17CB12FF-6B4A-4464-BB53-BA926314A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17CB12FF-6B4A-4464-BB53-BA926314A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B45B71A-F1B9-4FE2-BCE5-6687FEB6B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graphicEl>
                                              <a:dgm id="{7B45B71A-F1B9-4FE2-BCE5-6687FEB6B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graphicEl>
                                              <a:dgm id="{7B45B71A-F1B9-4FE2-BCE5-6687FEB6B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FE27F6F-0F10-477F-B474-C7957CDBC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graphicEl>
                                              <a:dgm id="{AFE27F6F-0F10-477F-B474-C7957CDBC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graphicEl>
                                              <a:dgm id="{AFE27F6F-0F10-477F-B474-C7957CDBC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</p:txBody>
      </p:sp>
      <p:graphicFrame>
        <p:nvGraphicFramePr>
          <p:cNvPr id="5" name="رسم تخطيطي 4"/>
          <p:cNvGraphicFramePr/>
          <p:nvPr/>
        </p:nvGraphicFramePr>
        <p:xfrm>
          <a:off x="1142976" y="1571612"/>
          <a:ext cx="7286676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مستطيل 6"/>
          <p:cNvSpPr/>
          <p:nvPr/>
        </p:nvSpPr>
        <p:spPr>
          <a:xfrm>
            <a:off x="1571604" y="428604"/>
            <a:ext cx="563327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dalus" pitchFamily="18" charset="-78"/>
                <a:cs typeface="Andalus" pitchFamily="18" charset="-78"/>
              </a:rPr>
              <a:t>مكافحه </a:t>
            </a:r>
            <a:r>
              <a:rPr lang="ar-SA" sz="6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dalus" pitchFamily="18" charset="-78"/>
                <a:cs typeface="Andalus" pitchFamily="18" charset="-78"/>
              </a:rPr>
              <a:t>الحشره</a:t>
            </a:r>
            <a:r>
              <a:rPr lang="ar-SA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dalus" pitchFamily="18" charset="-78"/>
                <a:cs typeface="Andalus" pitchFamily="18" charset="-78"/>
              </a:rPr>
              <a:t> </a:t>
            </a:r>
            <a:r>
              <a:rPr lang="ar-SA" sz="6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dalus" pitchFamily="18" charset="-78"/>
                <a:cs typeface="Andalus" pitchFamily="18" charset="-78"/>
              </a:rPr>
              <a:t>البالغه</a:t>
            </a:r>
            <a:endParaRPr lang="ar-SA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2428860" y="2071678"/>
            <a:ext cx="4363695" cy="186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العلاج</a:t>
            </a:r>
            <a:r>
              <a:rPr lang="ar-SA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:</a:t>
            </a:r>
            <a:endParaRPr lang="ar-SA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اح كلوركلين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714356"/>
            <a:ext cx="3857652" cy="56436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مستطيل 2"/>
          <p:cNvSpPr/>
          <p:nvPr/>
        </p:nvSpPr>
        <p:spPr>
          <a:xfrm>
            <a:off x="5000628" y="1214422"/>
            <a:ext cx="3174267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المناطق التي تنتشر فيها </a:t>
            </a:r>
            <a:r>
              <a:rPr lang="ar-S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الملاريا</a:t>
            </a:r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 اللجوء </a:t>
            </a:r>
            <a:r>
              <a:rPr lang="ar-S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الى</a:t>
            </a:r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 تناول </a:t>
            </a:r>
            <a:r>
              <a:rPr lang="ar-S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ادويه</a:t>
            </a:r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 </a:t>
            </a:r>
            <a:r>
              <a:rPr lang="ar-S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وقايه</a:t>
            </a:r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 مثل </a:t>
            </a:r>
            <a:r>
              <a:rPr lang="ar-SA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كلوركين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khbar MT" pitchFamily="2" charset="-78"/>
            </a:endParaRPr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142976" y="571480"/>
            <a:ext cx="55721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72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المـــراجــــــــع</a:t>
            </a:r>
            <a: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</a:t>
            </a:r>
            <a:endParaRPr lang="ar-SA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714348" y="2000240"/>
            <a:ext cx="7715304" cy="40626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ar-SA" sz="2000" b="1" dirty="0" err="1" smtClean="0">
                <a:solidFill>
                  <a:schemeClr val="accent3">
                    <a:lumMod val="75000"/>
                  </a:schemeClr>
                </a:solidFill>
              </a:rPr>
              <a:t>اسس</a:t>
            </a:r>
            <a:r>
              <a:rPr lang="ar-SA" sz="20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sz="2000" b="1" dirty="0" err="1" smtClean="0">
                <a:solidFill>
                  <a:schemeClr val="accent3">
                    <a:lumMod val="75000"/>
                  </a:schemeClr>
                </a:solidFill>
              </a:rPr>
              <a:t>الثقافه</a:t>
            </a:r>
            <a:r>
              <a:rPr lang="ar-SA" sz="20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sz="2000" b="1" dirty="0" err="1" smtClean="0">
                <a:solidFill>
                  <a:schemeClr val="accent3">
                    <a:lumMod val="75000"/>
                  </a:schemeClr>
                </a:solidFill>
              </a:rPr>
              <a:t>الصحيه</a:t>
            </a:r>
            <a:r>
              <a:rPr lang="ar-SA" sz="2000" b="1" dirty="0" smtClean="0">
                <a:solidFill>
                  <a:schemeClr val="accent3">
                    <a:lumMod val="75000"/>
                  </a:schemeClr>
                </a:solidFill>
              </a:rPr>
              <a:t> –منال جلال محمد </a:t>
            </a:r>
            <a:r>
              <a:rPr lang="ar-SA" sz="2000" b="1" dirty="0" err="1" smtClean="0">
                <a:solidFill>
                  <a:schemeClr val="accent3">
                    <a:lumMod val="75000"/>
                  </a:schemeClr>
                </a:solidFill>
              </a:rPr>
              <a:t>عبدالوهاب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accent3">
                    <a:lumMod val="75000"/>
                  </a:schemeClr>
                </a:solidFill>
              </a:rPr>
              <a:t> 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hlinkClick r:id="rId2"/>
              </a:rPr>
              <a:t>http://www.arabiyat.com/forums/showthread.php?t=151820</a:t>
            </a:r>
            <a:endParaRPr lang="ar-SA" sz="2000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ar-SA" sz="2000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sz="20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hlinkClick r:id="rId3"/>
              </a:rPr>
              <a:t>http://ar.wikipedia.org/wiki/%D9%85%D9%84%D8%A7%D8%B1%D9%8A%D8%A7</a:t>
            </a:r>
            <a:endParaRPr lang="ar-SA" sz="2000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ar-SA" sz="2000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sz="20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hlinkClick r:id="rId4"/>
              </a:rPr>
              <a:t>http://translate.google.com.sa/translate?hl=ar&amp;langpair=en%7Car&amp;u=http://www.healthscout.com/ency/6</a:t>
            </a:r>
            <a:r>
              <a:rPr lang="en-US" u="sng" dirty="0" smtClean="0">
                <a:solidFill>
                  <a:schemeClr val="accent3">
                    <a:lumMod val="75000"/>
                  </a:schemeClr>
                </a:solidFill>
                <a:hlinkClick r:id="rId4"/>
              </a:rPr>
              <a:t>8/347/main.html</a:t>
            </a:r>
            <a:endParaRPr lang="ar-SA" b="1" cap="none" spc="0" dirty="0">
              <a:ln/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500174"/>
            <a:ext cx="7786742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واجهة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449</Words>
  <Application>Microsoft Office PowerPoint</Application>
  <PresentationFormat>عرض على الشاشة (3:4)‏</PresentationFormat>
  <Paragraphs>123</Paragraphs>
  <Slides>33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0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واجهة</vt:lpstr>
      <vt:lpstr>الشريحة 1</vt:lpstr>
      <vt:lpstr>الشريحة 2</vt:lpstr>
      <vt:lpstr>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 </vt:lpstr>
      <vt:lpstr>الشريحة 15</vt:lpstr>
      <vt:lpstr>الشريحة 16</vt:lpstr>
      <vt:lpstr> </vt:lpstr>
      <vt:lpstr>الشريحة 18</vt:lpstr>
      <vt:lpstr>الشريحة 19</vt:lpstr>
      <vt:lpstr>الشريحة 20</vt:lpstr>
      <vt:lpstr> </vt:lpstr>
      <vt:lpstr> </vt:lpstr>
      <vt:lpstr> </vt:lpstr>
      <vt:lpstr>الشريحة 24</vt:lpstr>
      <vt:lpstr>الشريحة 25</vt:lpstr>
      <vt:lpstr>الشريحة 26</vt:lpstr>
      <vt:lpstr>الشريحة 27</vt:lpstr>
      <vt:lpstr> </vt:lpstr>
      <vt:lpstr> </vt:lpstr>
      <vt:lpstr> </vt:lpstr>
      <vt:lpstr>الشريحة 31</vt:lpstr>
      <vt:lpstr>الشريحة 32</vt:lpstr>
      <vt:lpstr>الشريحة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вηт вσ  мт3в</dc:creator>
  <cp:lastModifiedBy>user</cp:lastModifiedBy>
  <cp:revision>31</cp:revision>
  <dcterms:created xsi:type="dcterms:W3CDTF">2011-03-21T11:33:18Z</dcterms:created>
  <dcterms:modified xsi:type="dcterms:W3CDTF">2011-03-28T17:24:28Z</dcterms:modified>
</cp:coreProperties>
</file>