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80" r:id="rId20"/>
    <p:sldId id="274" r:id="rId21"/>
    <p:sldId id="281" r:id="rId22"/>
    <p:sldId id="275" r:id="rId23"/>
    <p:sldId id="276" r:id="rId24"/>
    <p:sldId id="277" r:id="rId25"/>
    <p:sldId id="278" r:id="rId26"/>
    <p:sldId id="279"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A2D07E-5372-4AB6-8DDA-6EDD4415B4F7}"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B425A031-575A-466E-A291-58375FF59866}">
      <dgm:prSet phldrT="[Text]"/>
      <dgm:spPr/>
      <dgm:t>
        <a:bodyPr/>
        <a:lstStyle/>
        <a:p>
          <a:r>
            <a:rPr lang="ar-SA" dirty="0" smtClean="0"/>
            <a:t>نظرية  </a:t>
          </a:r>
          <a:r>
            <a:rPr lang="ar-SA" dirty="0" err="1" smtClean="0"/>
            <a:t>توروبوف</a:t>
          </a:r>
          <a:endParaRPr lang="en-US" dirty="0"/>
        </a:p>
      </dgm:t>
    </dgm:pt>
    <dgm:pt modelId="{A6BFAB85-0B7B-4C4F-8781-904E7AD98952}" type="parTrans" cxnId="{5E77C105-69CB-46CD-98BD-9D1666ABD880}">
      <dgm:prSet/>
      <dgm:spPr/>
      <dgm:t>
        <a:bodyPr/>
        <a:lstStyle/>
        <a:p>
          <a:endParaRPr lang="en-US"/>
        </a:p>
      </dgm:t>
    </dgm:pt>
    <dgm:pt modelId="{956BCC71-2445-49B3-890C-CD28FE771706}" type="sibTrans" cxnId="{5E77C105-69CB-46CD-98BD-9D1666ABD880}">
      <dgm:prSet/>
      <dgm:spPr/>
      <dgm:t>
        <a:bodyPr/>
        <a:lstStyle/>
        <a:p>
          <a:endParaRPr lang="en-US"/>
        </a:p>
      </dgm:t>
    </dgm:pt>
    <dgm:pt modelId="{9009C015-B532-4344-9397-D427893572D1}">
      <dgm:prSet phldrT="[Text]"/>
      <dgm:spPr/>
      <dgm:t>
        <a:bodyPr/>
        <a:lstStyle/>
        <a:p>
          <a:r>
            <a:rPr lang="ar-SA" dirty="0" smtClean="0"/>
            <a:t>الاساتذة</a:t>
          </a:r>
          <a:endParaRPr lang="en-US" dirty="0"/>
        </a:p>
      </dgm:t>
    </dgm:pt>
    <dgm:pt modelId="{73C410F3-E1D0-489A-B752-C407F8DCAB24}" type="parTrans" cxnId="{2AE1C269-1CEC-4DFD-8C53-AD725A19F479}">
      <dgm:prSet/>
      <dgm:spPr/>
      <dgm:t>
        <a:bodyPr/>
        <a:lstStyle/>
        <a:p>
          <a:endParaRPr lang="en-US"/>
        </a:p>
      </dgm:t>
    </dgm:pt>
    <dgm:pt modelId="{F5FE4435-0897-4052-BBA8-2F9733BF6927}" type="sibTrans" cxnId="{2AE1C269-1CEC-4DFD-8C53-AD725A19F479}">
      <dgm:prSet/>
      <dgm:spPr/>
      <dgm:t>
        <a:bodyPr/>
        <a:lstStyle/>
        <a:p>
          <a:endParaRPr lang="en-US"/>
        </a:p>
      </dgm:t>
    </dgm:pt>
    <dgm:pt modelId="{73055977-A79F-4BA5-B748-3A669F9B73B7}">
      <dgm:prSet phldrT="[Text]"/>
      <dgm:spPr/>
      <dgm:t>
        <a:bodyPr/>
        <a:lstStyle/>
        <a:p>
          <a:r>
            <a:rPr lang="ar-SA" dirty="0" smtClean="0"/>
            <a:t>المقاتلون المنفردون</a:t>
          </a:r>
          <a:endParaRPr lang="en-US" dirty="0"/>
        </a:p>
      </dgm:t>
    </dgm:pt>
    <dgm:pt modelId="{C81D0E14-3AC6-4107-81C1-3298675CFB5D}" type="parTrans" cxnId="{D63D6116-B503-4D63-B842-A8D977A924C0}">
      <dgm:prSet/>
      <dgm:spPr/>
      <dgm:t>
        <a:bodyPr/>
        <a:lstStyle/>
        <a:p>
          <a:endParaRPr lang="en-US"/>
        </a:p>
      </dgm:t>
    </dgm:pt>
    <dgm:pt modelId="{5818B97E-4170-4A31-904A-130FE2741514}" type="sibTrans" cxnId="{D63D6116-B503-4D63-B842-A8D977A924C0}">
      <dgm:prSet/>
      <dgm:spPr/>
      <dgm:t>
        <a:bodyPr/>
        <a:lstStyle/>
        <a:p>
          <a:endParaRPr lang="en-US"/>
        </a:p>
      </dgm:t>
    </dgm:pt>
    <dgm:pt modelId="{C0FF8B4E-A7CF-4DB0-82B0-7272CC155FD6}">
      <dgm:prSet phldrT="[Text]"/>
      <dgm:spPr/>
      <dgm:t>
        <a:bodyPr/>
        <a:lstStyle/>
        <a:p>
          <a:r>
            <a:rPr lang="ar-SA" dirty="0" smtClean="0"/>
            <a:t>قادة التشجيع</a:t>
          </a:r>
          <a:endParaRPr lang="en-US" dirty="0"/>
        </a:p>
      </dgm:t>
    </dgm:pt>
    <dgm:pt modelId="{53DDE8C4-AB08-4F0F-AE6B-3FB467ABDE8F}" type="parTrans" cxnId="{A5251BA4-2753-4997-A213-7C0AC18C7A4D}">
      <dgm:prSet/>
      <dgm:spPr/>
      <dgm:t>
        <a:bodyPr/>
        <a:lstStyle/>
        <a:p>
          <a:endParaRPr lang="en-US"/>
        </a:p>
      </dgm:t>
    </dgm:pt>
    <dgm:pt modelId="{ADDF5D67-53F1-41C2-9AC9-ACCB9EBF0DDC}" type="sibTrans" cxnId="{A5251BA4-2753-4997-A213-7C0AC18C7A4D}">
      <dgm:prSet/>
      <dgm:spPr/>
      <dgm:t>
        <a:bodyPr/>
        <a:lstStyle/>
        <a:p>
          <a:endParaRPr lang="en-US"/>
        </a:p>
      </dgm:t>
    </dgm:pt>
    <dgm:pt modelId="{308FE557-E4B5-4344-9F03-E29894735406}">
      <dgm:prSet phldrT="[Text]"/>
      <dgm:spPr/>
      <dgm:t>
        <a:bodyPr/>
        <a:lstStyle/>
        <a:p>
          <a:r>
            <a:rPr lang="ar-SA" dirty="0" smtClean="0"/>
            <a:t>القناصة</a:t>
          </a:r>
          <a:endParaRPr lang="en-US" dirty="0"/>
        </a:p>
      </dgm:t>
    </dgm:pt>
    <dgm:pt modelId="{49A25149-6F38-474F-BEDA-D4C66FDEB487}" type="parTrans" cxnId="{41C40816-51BB-4316-874B-4B544EE240AC}">
      <dgm:prSet/>
      <dgm:spPr/>
      <dgm:t>
        <a:bodyPr/>
        <a:lstStyle/>
        <a:p>
          <a:endParaRPr lang="en-US"/>
        </a:p>
      </dgm:t>
    </dgm:pt>
    <dgm:pt modelId="{17C2DE7E-76ED-45A2-A537-8D05000F1B52}" type="sibTrans" cxnId="{41C40816-51BB-4316-874B-4B544EE240AC}">
      <dgm:prSet/>
      <dgm:spPr/>
      <dgm:t>
        <a:bodyPr/>
        <a:lstStyle/>
        <a:p>
          <a:endParaRPr lang="en-US"/>
        </a:p>
      </dgm:t>
    </dgm:pt>
    <dgm:pt modelId="{F839A811-48C2-4B25-9AA5-0214BC28F1D1}" type="pres">
      <dgm:prSet presAssocID="{00A2D07E-5372-4AB6-8DDA-6EDD4415B4F7}" presName="composite" presStyleCnt="0">
        <dgm:presLayoutVars>
          <dgm:chMax val="1"/>
          <dgm:dir/>
          <dgm:resizeHandles val="exact"/>
        </dgm:presLayoutVars>
      </dgm:prSet>
      <dgm:spPr/>
      <dgm:t>
        <a:bodyPr/>
        <a:lstStyle/>
        <a:p>
          <a:endParaRPr lang="en-US"/>
        </a:p>
      </dgm:t>
    </dgm:pt>
    <dgm:pt modelId="{096C74FA-A294-4E74-8838-34932FC1D450}" type="pres">
      <dgm:prSet presAssocID="{00A2D07E-5372-4AB6-8DDA-6EDD4415B4F7}" presName="radial" presStyleCnt="0">
        <dgm:presLayoutVars>
          <dgm:animLvl val="ctr"/>
        </dgm:presLayoutVars>
      </dgm:prSet>
      <dgm:spPr/>
    </dgm:pt>
    <dgm:pt modelId="{C0D6898A-AAAF-47EA-97D5-BD584EB05CCB}" type="pres">
      <dgm:prSet presAssocID="{B425A031-575A-466E-A291-58375FF59866}" presName="centerShape" presStyleLbl="vennNode1" presStyleIdx="0" presStyleCnt="5"/>
      <dgm:spPr/>
      <dgm:t>
        <a:bodyPr/>
        <a:lstStyle/>
        <a:p>
          <a:endParaRPr lang="en-US"/>
        </a:p>
      </dgm:t>
    </dgm:pt>
    <dgm:pt modelId="{327AB582-B9D9-44CD-A2E5-D6ADC09D30B2}" type="pres">
      <dgm:prSet presAssocID="{9009C015-B532-4344-9397-D427893572D1}" presName="node" presStyleLbl="vennNode1" presStyleIdx="1" presStyleCnt="5">
        <dgm:presLayoutVars>
          <dgm:bulletEnabled val="1"/>
        </dgm:presLayoutVars>
      </dgm:prSet>
      <dgm:spPr/>
      <dgm:t>
        <a:bodyPr/>
        <a:lstStyle/>
        <a:p>
          <a:endParaRPr lang="en-US"/>
        </a:p>
      </dgm:t>
    </dgm:pt>
    <dgm:pt modelId="{C9BD228A-5F53-4181-8B37-93991EB1DFDE}" type="pres">
      <dgm:prSet presAssocID="{73055977-A79F-4BA5-B748-3A669F9B73B7}" presName="node" presStyleLbl="vennNode1" presStyleIdx="2" presStyleCnt="5">
        <dgm:presLayoutVars>
          <dgm:bulletEnabled val="1"/>
        </dgm:presLayoutVars>
      </dgm:prSet>
      <dgm:spPr/>
      <dgm:t>
        <a:bodyPr/>
        <a:lstStyle/>
        <a:p>
          <a:endParaRPr lang="en-US"/>
        </a:p>
      </dgm:t>
    </dgm:pt>
    <dgm:pt modelId="{95062124-2B9B-4633-AE03-B7A88B273186}" type="pres">
      <dgm:prSet presAssocID="{C0FF8B4E-A7CF-4DB0-82B0-7272CC155FD6}" presName="node" presStyleLbl="vennNode1" presStyleIdx="3" presStyleCnt="5">
        <dgm:presLayoutVars>
          <dgm:bulletEnabled val="1"/>
        </dgm:presLayoutVars>
      </dgm:prSet>
      <dgm:spPr/>
      <dgm:t>
        <a:bodyPr/>
        <a:lstStyle/>
        <a:p>
          <a:endParaRPr lang="en-US"/>
        </a:p>
      </dgm:t>
    </dgm:pt>
    <dgm:pt modelId="{E32C4EEB-FA04-45BA-AFBF-F48BB8C89720}" type="pres">
      <dgm:prSet presAssocID="{308FE557-E4B5-4344-9F03-E29894735406}" presName="node" presStyleLbl="vennNode1" presStyleIdx="4" presStyleCnt="5">
        <dgm:presLayoutVars>
          <dgm:bulletEnabled val="1"/>
        </dgm:presLayoutVars>
      </dgm:prSet>
      <dgm:spPr/>
      <dgm:t>
        <a:bodyPr/>
        <a:lstStyle/>
        <a:p>
          <a:endParaRPr lang="en-US"/>
        </a:p>
      </dgm:t>
    </dgm:pt>
  </dgm:ptLst>
  <dgm:cxnLst>
    <dgm:cxn modelId="{41C40816-51BB-4316-874B-4B544EE240AC}" srcId="{B425A031-575A-466E-A291-58375FF59866}" destId="{308FE557-E4B5-4344-9F03-E29894735406}" srcOrd="3" destOrd="0" parTransId="{49A25149-6F38-474F-BEDA-D4C66FDEB487}" sibTransId="{17C2DE7E-76ED-45A2-A537-8D05000F1B52}"/>
    <dgm:cxn modelId="{6C32B82B-50B0-46BA-8478-0D1D55E43285}" type="presOf" srcId="{00A2D07E-5372-4AB6-8DDA-6EDD4415B4F7}" destId="{F839A811-48C2-4B25-9AA5-0214BC28F1D1}" srcOrd="0" destOrd="0" presId="urn:microsoft.com/office/officeart/2005/8/layout/radial3"/>
    <dgm:cxn modelId="{2AE1C269-1CEC-4DFD-8C53-AD725A19F479}" srcId="{B425A031-575A-466E-A291-58375FF59866}" destId="{9009C015-B532-4344-9397-D427893572D1}" srcOrd="0" destOrd="0" parTransId="{73C410F3-E1D0-489A-B752-C407F8DCAB24}" sibTransId="{F5FE4435-0897-4052-BBA8-2F9733BF6927}"/>
    <dgm:cxn modelId="{5E77C105-69CB-46CD-98BD-9D1666ABD880}" srcId="{00A2D07E-5372-4AB6-8DDA-6EDD4415B4F7}" destId="{B425A031-575A-466E-A291-58375FF59866}" srcOrd="0" destOrd="0" parTransId="{A6BFAB85-0B7B-4C4F-8781-904E7AD98952}" sibTransId="{956BCC71-2445-49B3-890C-CD28FE771706}"/>
    <dgm:cxn modelId="{CB81E893-79E7-4E85-A7D9-49B9DF37264C}" type="presOf" srcId="{B425A031-575A-466E-A291-58375FF59866}" destId="{C0D6898A-AAAF-47EA-97D5-BD584EB05CCB}" srcOrd="0" destOrd="0" presId="urn:microsoft.com/office/officeart/2005/8/layout/radial3"/>
    <dgm:cxn modelId="{63031AB3-1EBD-4325-801B-8A3D8BC0EB2A}" type="presOf" srcId="{73055977-A79F-4BA5-B748-3A669F9B73B7}" destId="{C9BD228A-5F53-4181-8B37-93991EB1DFDE}" srcOrd="0" destOrd="0" presId="urn:microsoft.com/office/officeart/2005/8/layout/radial3"/>
    <dgm:cxn modelId="{D63D6116-B503-4D63-B842-A8D977A924C0}" srcId="{B425A031-575A-466E-A291-58375FF59866}" destId="{73055977-A79F-4BA5-B748-3A669F9B73B7}" srcOrd="1" destOrd="0" parTransId="{C81D0E14-3AC6-4107-81C1-3298675CFB5D}" sibTransId="{5818B97E-4170-4A31-904A-130FE2741514}"/>
    <dgm:cxn modelId="{6A4DFC06-29D9-4383-BA3B-F17A46BF0537}" type="presOf" srcId="{C0FF8B4E-A7CF-4DB0-82B0-7272CC155FD6}" destId="{95062124-2B9B-4633-AE03-B7A88B273186}" srcOrd="0" destOrd="0" presId="urn:microsoft.com/office/officeart/2005/8/layout/radial3"/>
    <dgm:cxn modelId="{A5251BA4-2753-4997-A213-7C0AC18C7A4D}" srcId="{B425A031-575A-466E-A291-58375FF59866}" destId="{C0FF8B4E-A7CF-4DB0-82B0-7272CC155FD6}" srcOrd="2" destOrd="0" parTransId="{53DDE8C4-AB08-4F0F-AE6B-3FB467ABDE8F}" sibTransId="{ADDF5D67-53F1-41C2-9AC9-ACCB9EBF0DDC}"/>
    <dgm:cxn modelId="{6D5B75FD-CDE2-4C81-A2F7-26984063814A}" type="presOf" srcId="{9009C015-B532-4344-9397-D427893572D1}" destId="{327AB582-B9D9-44CD-A2E5-D6ADC09D30B2}" srcOrd="0" destOrd="0" presId="urn:microsoft.com/office/officeart/2005/8/layout/radial3"/>
    <dgm:cxn modelId="{6E4EF7A3-F6F2-48C1-BAA0-FE2437A09613}" type="presOf" srcId="{308FE557-E4B5-4344-9F03-E29894735406}" destId="{E32C4EEB-FA04-45BA-AFBF-F48BB8C89720}" srcOrd="0" destOrd="0" presId="urn:microsoft.com/office/officeart/2005/8/layout/radial3"/>
    <dgm:cxn modelId="{647A94F4-29A7-4612-BAE1-B3E7FF44B0E2}" type="presParOf" srcId="{F839A811-48C2-4B25-9AA5-0214BC28F1D1}" destId="{096C74FA-A294-4E74-8838-34932FC1D450}" srcOrd="0" destOrd="0" presId="urn:microsoft.com/office/officeart/2005/8/layout/radial3"/>
    <dgm:cxn modelId="{4C935B1C-75AF-4C09-8B74-A1B92F30C9C2}" type="presParOf" srcId="{096C74FA-A294-4E74-8838-34932FC1D450}" destId="{C0D6898A-AAAF-47EA-97D5-BD584EB05CCB}" srcOrd="0" destOrd="0" presId="urn:microsoft.com/office/officeart/2005/8/layout/radial3"/>
    <dgm:cxn modelId="{BC77D866-9EB2-4263-9B81-F2F5ED5ABD48}" type="presParOf" srcId="{096C74FA-A294-4E74-8838-34932FC1D450}" destId="{327AB582-B9D9-44CD-A2E5-D6ADC09D30B2}" srcOrd="1" destOrd="0" presId="urn:microsoft.com/office/officeart/2005/8/layout/radial3"/>
    <dgm:cxn modelId="{32ED879E-22CE-4200-AD7D-9993D968507A}" type="presParOf" srcId="{096C74FA-A294-4E74-8838-34932FC1D450}" destId="{C9BD228A-5F53-4181-8B37-93991EB1DFDE}" srcOrd="2" destOrd="0" presId="urn:microsoft.com/office/officeart/2005/8/layout/radial3"/>
    <dgm:cxn modelId="{DF8B7331-21D1-42A9-86C0-B2ED76AD75FD}" type="presParOf" srcId="{096C74FA-A294-4E74-8838-34932FC1D450}" destId="{95062124-2B9B-4633-AE03-B7A88B273186}" srcOrd="3" destOrd="0" presId="urn:microsoft.com/office/officeart/2005/8/layout/radial3"/>
    <dgm:cxn modelId="{F19389AD-B241-4FA7-872A-6F791D2279C9}" type="presParOf" srcId="{096C74FA-A294-4E74-8838-34932FC1D450}" destId="{E32C4EEB-FA04-45BA-AFBF-F48BB8C89720}" srcOrd="4"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46DF3A-3256-469E-9186-05E5B969BE10}" type="doc">
      <dgm:prSet loTypeId="urn:microsoft.com/office/officeart/2005/8/layout/gear1" loCatId="relationship" qsTypeId="urn:microsoft.com/office/officeart/2005/8/quickstyle/simple1" qsCatId="simple" csTypeId="urn:microsoft.com/office/officeart/2005/8/colors/colorful5" csCatId="colorful" phldr="1"/>
      <dgm:spPr/>
    </dgm:pt>
    <dgm:pt modelId="{288712A3-FF65-471E-AF5E-D64171665680}">
      <dgm:prSet phldrT="[Text]"/>
      <dgm:spPr/>
      <dgm:t>
        <a:bodyPr/>
        <a:lstStyle/>
        <a:p>
          <a:r>
            <a:rPr lang="ar-SA" dirty="0" smtClean="0"/>
            <a:t>التودد والتعاطف</a:t>
          </a:r>
          <a:endParaRPr lang="en-US" dirty="0"/>
        </a:p>
      </dgm:t>
    </dgm:pt>
    <dgm:pt modelId="{7F379625-A4EA-4DC3-8E67-3BBDFF1910DF}" type="parTrans" cxnId="{7C80DC59-6B87-474D-A61F-038C38D50678}">
      <dgm:prSet/>
      <dgm:spPr/>
      <dgm:t>
        <a:bodyPr/>
        <a:lstStyle/>
        <a:p>
          <a:endParaRPr lang="en-US"/>
        </a:p>
      </dgm:t>
    </dgm:pt>
    <dgm:pt modelId="{26F72F62-155A-43F5-B305-9250A6B1BD7C}" type="sibTrans" cxnId="{7C80DC59-6B87-474D-A61F-038C38D50678}">
      <dgm:prSet/>
      <dgm:spPr/>
      <dgm:t>
        <a:bodyPr/>
        <a:lstStyle/>
        <a:p>
          <a:endParaRPr lang="en-US"/>
        </a:p>
      </dgm:t>
    </dgm:pt>
    <dgm:pt modelId="{0AB85331-985E-49CE-B65C-15489DEF5BFA}">
      <dgm:prSet phldrT="[Text]"/>
      <dgm:spPr/>
      <dgm:t>
        <a:bodyPr/>
        <a:lstStyle/>
        <a:p>
          <a:r>
            <a:rPr lang="ar-SA" dirty="0" smtClean="0"/>
            <a:t>النفور والعداء</a:t>
          </a:r>
          <a:endParaRPr lang="en-US" dirty="0"/>
        </a:p>
      </dgm:t>
    </dgm:pt>
    <dgm:pt modelId="{81CF87FE-A25E-49C5-86A1-E3B965BC408C}" type="parTrans" cxnId="{6155E3F8-5CBC-4F42-8C62-2DF66655CEFA}">
      <dgm:prSet/>
      <dgm:spPr/>
      <dgm:t>
        <a:bodyPr/>
        <a:lstStyle/>
        <a:p>
          <a:endParaRPr lang="en-US"/>
        </a:p>
      </dgm:t>
    </dgm:pt>
    <dgm:pt modelId="{A9209820-D542-4AEE-912D-B2D157905DE4}" type="sibTrans" cxnId="{6155E3F8-5CBC-4F42-8C62-2DF66655CEFA}">
      <dgm:prSet/>
      <dgm:spPr/>
      <dgm:t>
        <a:bodyPr/>
        <a:lstStyle/>
        <a:p>
          <a:endParaRPr lang="en-US"/>
        </a:p>
      </dgm:t>
    </dgm:pt>
    <dgm:pt modelId="{B6F81B75-9ABF-4DFE-B025-4ADA792C8211}">
      <dgm:prSet phldrT="[Text]"/>
      <dgm:spPr/>
      <dgm:t>
        <a:bodyPr/>
        <a:lstStyle/>
        <a:p>
          <a:r>
            <a:rPr lang="ar-SA" dirty="0" smtClean="0"/>
            <a:t>اللامبالاة</a:t>
          </a:r>
          <a:endParaRPr lang="en-US" dirty="0"/>
        </a:p>
      </dgm:t>
    </dgm:pt>
    <dgm:pt modelId="{296AC5C5-ACBB-4414-9DF4-E762E8149BBF}" type="parTrans" cxnId="{E83AC317-53F5-4F31-B220-E0B819EA9F43}">
      <dgm:prSet/>
      <dgm:spPr/>
      <dgm:t>
        <a:bodyPr/>
        <a:lstStyle/>
        <a:p>
          <a:endParaRPr lang="en-US"/>
        </a:p>
      </dgm:t>
    </dgm:pt>
    <dgm:pt modelId="{11617C0E-9563-4AA1-AC47-057976161EDC}" type="sibTrans" cxnId="{E83AC317-53F5-4F31-B220-E0B819EA9F43}">
      <dgm:prSet/>
      <dgm:spPr/>
      <dgm:t>
        <a:bodyPr/>
        <a:lstStyle/>
        <a:p>
          <a:endParaRPr lang="en-US"/>
        </a:p>
      </dgm:t>
    </dgm:pt>
    <dgm:pt modelId="{E8909084-21DF-42A0-A373-08BD9E8483E3}" type="pres">
      <dgm:prSet presAssocID="{A246DF3A-3256-469E-9186-05E5B969BE10}" presName="composite" presStyleCnt="0">
        <dgm:presLayoutVars>
          <dgm:chMax val="3"/>
          <dgm:animLvl val="lvl"/>
          <dgm:resizeHandles val="exact"/>
        </dgm:presLayoutVars>
      </dgm:prSet>
      <dgm:spPr/>
    </dgm:pt>
    <dgm:pt modelId="{C1F72F72-F61E-45ED-BA03-58220B85A8EA}" type="pres">
      <dgm:prSet presAssocID="{288712A3-FF65-471E-AF5E-D64171665680}" presName="gear1" presStyleLbl="node1" presStyleIdx="0" presStyleCnt="3">
        <dgm:presLayoutVars>
          <dgm:chMax val="1"/>
          <dgm:bulletEnabled val="1"/>
        </dgm:presLayoutVars>
      </dgm:prSet>
      <dgm:spPr/>
      <dgm:t>
        <a:bodyPr/>
        <a:lstStyle/>
        <a:p>
          <a:endParaRPr lang="en-US"/>
        </a:p>
      </dgm:t>
    </dgm:pt>
    <dgm:pt modelId="{E4C6C603-479F-4A1D-8641-E7E9638269ED}" type="pres">
      <dgm:prSet presAssocID="{288712A3-FF65-471E-AF5E-D64171665680}" presName="gear1srcNode" presStyleLbl="node1" presStyleIdx="0" presStyleCnt="3"/>
      <dgm:spPr/>
      <dgm:t>
        <a:bodyPr/>
        <a:lstStyle/>
        <a:p>
          <a:endParaRPr lang="en-US"/>
        </a:p>
      </dgm:t>
    </dgm:pt>
    <dgm:pt modelId="{423A4908-819F-4C32-BB2E-D45B03C487C0}" type="pres">
      <dgm:prSet presAssocID="{288712A3-FF65-471E-AF5E-D64171665680}" presName="gear1dstNode" presStyleLbl="node1" presStyleIdx="0" presStyleCnt="3"/>
      <dgm:spPr/>
      <dgm:t>
        <a:bodyPr/>
        <a:lstStyle/>
        <a:p>
          <a:endParaRPr lang="en-US"/>
        </a:p>
      </dgm:t>
    </dgm:pt>
    <dgm:pt modelId="{48CD8238-518A-40DB-8586-4D466CF68940}" type="pres">
      <dgm:prSet presAssocID="{0AB85331-985E-49CE-B65C-15489DEF5BFA}" presName="gear2" presStyleLbl="node1" presStyleIdx="1" presStyleCnt="3">
        <dgm:presLayoutVars>
          <dgm:chMax val="1"/>
          <dgm:bulletEnabled val="1"/>
        </dgm:presLayoutVars>
      </dgm:prSet>
      <dgm:spPr/>
      <dgm:t>
        <a:bodyPr/>
        <a:lstStyle/>
        <a:p>
          <a:endParaRPr lang="en-US"/>
        </a:p>
      </dgm:t>
    </dgm:pt>
    <dgm:pt modelId="{6B91CF1C-5C9C-458D-9C20-2F7C154E0585}" type="pres">
      <dgm:prSet presAssocID="{0AB85331-985E-49CE-B65C-15489DEF5BFA}" presName="gear2srcNode" presStyleLbl="node1" presStyleIdx="1" presStyleCnt="3"/>
      <dgm:spPr/>
      <dgm:t>
        <a:bodyPr/>
        <a:lstStyle/>
        <a:p>
          <a:endParaRPr lang="en-US"/>
        </a:p>
      </dgm:t>
    </dgm:pt>
    <dgm:pt modelId="{829C2503-F4EF-4296-AB95-B45AD32AA68F}" type="pres">
      <dgm:prSet presAssocID="{0AB85331-985E-49CE-B65C-15489DEF5BFA}" presName="gear2dstNode" presStyleLbl="node1" presStyleIdx="1" presStyleCnt="3"/>
      <dgm:spPr/>
      <dgm:t>
        <a:bodyPr/>
        <a:lstStyle/>
        <a:p>
          <a:endParaRPr lang="en-US"/>
        </a:p>
      </dgm:t>
    </dgm:pt>
    <dgm:pt modelId="{BA565A54-BF46-4A89-B27A-2BB83A6AEB1D}" type="pres">
      <dgm:prSet presAssocID="{B6F81B75-9ABF-4DFE-B025-4ADA792C8211}" presName="gear3" presStyleLbl="node1" presStyleIdx="2" presStyleCnt="3"/>
      <dgm:spPr/>
      <dgm:t>
        <a:bodyPr/>
        <a:lstStyle/>
        <a:p>
          <a:endParaRPr lang="en-US"/>
        </a:p>
      </dgm:t>
    </dgm:pt>
    <dgm:pt modelId="{6C3195FA-5361-4CE7-B3D1-44D4288A6D34}" type="pres">
      <dgm:prSet presAssocID="{B6F81B75-9ABF-4DFE-B025-4ADA792C8211}" presName="gear3tx" presStyleLbl="node1" presStyleIdx="2" presStyleCnt="3">
        <dgm:presLayoutVars>
          <dgm:chMax val="1"/>
          <dgm:bulletEnabled val="1"/>
        </dgm:presLayoutVars>
      </dgm:prSet>
      <dgm:spPr/>
      <dgm:t>
        <a:bodyPr/>
        <a:lstStyle/>
        <a:p>
          <a:endParaRPr lang="en-US"/>
        </a:p>
      </dgm:t>
    </dgm:pt>
    <dgm:pt modelId="{36EEC43A-9CDF-4C24-B5E5-605FF25259F4}" type="pres">
      <dgm:prSet presAssocID="{B6F81B75-9ABF-4DFE-B025-4ADA792C8211}" presName="gear3srcNode" presStyleLbl="node1" presStyleIdx="2" presStyleCnt="3"/>
      <dgm:spPr/>
      <dgm:t>
        <a:bodyPr/>
        <a:lstStyle/>
        <a:p>
          <a:endParaRPr lang="en-US"/>
        </a:p>
      </dgm:t>
    </dgm:pt>
    <dgm:pt modelId="{3BE5F851-9F35-4CF6-B16D-86AAA500439F}" type="pres">
      <dgm:prSet presAssocID="{B6F81B75-9ABF-4DFE-B025-4ADA792C8211}" presName="gear3dstNode" presStyleLbl="node1" presStyleIdx="2" presStyleCnt="3"/>
      <dgm:spPr/>
      <dgm:t>
        <a:bodyPr/>
        <a:lstStyle/>
        <a:p>
          <a:endParaRPr lang="en-US"/>
        </a:p>
      </dgm:t>
    </dgm:pt>
    <dgm:pt modelId="{1AA545DA-1DE7-4DEC-95FD-067D3A72C28B}" type="pres">
      <dgm:prSet presAssocID="{26F72F62-155A-43F5-B305-9250A6B1BD7C}" presName="connector1" presStyleLbl="sibTrans2D1" presStyleIdx="0" presStyleCnt="3"/>
      <dgm:spPr/>
      <dgm:t>
        <a:bodyPr/>
        <a:lstStyle/>
        <a:p>
          <a:endParaRPr lang="en-US"/>
        </a:p>
      </dgm:t>
    </dgm:pt>
    <dgm:pt modelId="{854B3645-6553-4F35-948E-0830D8DA1CC4}" type="pres">
      <dgm:prSet presAssocID="{A9209820-D542-4AEE-912D-B2D157905DE4}" presName="connector2" presStyleLbl="sibTrans2D1" presStyleIdx="1" presStyleCnt="3"/>
      <dgm:spPr/>
      <dgm:t>
        <a:bodyPr/>
        <a:lstStyle/>
        <a:p>
          <a:endParaRPr lang="en-US"/>
        </a:p>
      </dgm:t>
    </dgm:pt>
    <dgm:pt modelId="{3BBD703D-CF03-4531-B94C-D92377530A6A}" type="pres">
      <dgm:prSet presAssocID="{11617C0E-9563-4AA1-AC47-057976161EDC}" presName="connector3" presStyleLbl="sibTrans2D1" presStyleIdx="2" presStyleCnt="3"/>
      <dgm:spPr/>
      <dgm:t>
        <a:bodyPr/>
        <a:lstStyle/>
        <a:p>
          <a:endParaRPr lang="en-US"/>
        </a:p>
      </dgm:t>
    </dgm:pt>
  </dgm:ptLst>
  <dgm:cxnLst>
    <dgm:cxn modelId="{8637B9B9-5AAE-4614-B4E1-F270BD035A75}" type="presOf" srcId="{26F72F62-155A-43F5-B305-9250A6B1BD7C}" destId="{1AA545DA-1DE7-4DEC-95FD-067D3A72C28B}" srcOrd="0" destOrd="0" presId="urn:microsoft.com/office/officeart/2005/8/layout/gear1"/>
    <dgm:cxn modelId="{C31FE72B-AEE0-40EF-9A84-63DE2FDB61C8}" type="presOf" srcId="{0AB85331-985E-49CE-B65C-15489DEF5BFA}" destId="{6B91CF1C-5C9C-458D-9C20-2F7C154E0585}" srcOrd="1" destOrd="0" presId="urn:microsoft.com/office/officeart/2005/8/layout/gear1"/>
    <dgm:cxn modelId="{FCD7C3C5-5CF2-45B5-8308-9C186C6D14FA}" type="presOf" srcId="{0AB85331-985E-49CE-B65C-15489DEF5BFA}" destId="{48CD8238-518A-40DB-8586-4D466CF68940}" srcOrd="0" destOrd="0" presId="urn:microsoft.com/office/officeart/2005/8/layout/gear1"/>
    <dgm:cxn modelId="{85410E86-92DE-4ED5-BB6A-914F9B56EE83}" type="presOf" srcId="{B6F81B75-9ABF-4DFE-B025-4ADA792C8211}" destId="{BA565A54-BF46-4A89-B27A-2BB83A6AEB1D}" srcOrd="0" destOrd="0" presId="urn:microsoft.com/office/officeart/2005/8/layout/gear1"/>
    <dgm:cxn modelId="{E83AC317-53F5-4F31-B220-E0B819EA9F43}" srcId="{A246DF3A-3256-469E-9186-05E5B969BE10}" destId="{B6F81B75-9ABF-4DFE-B025-4ADA792C8211}" srcOrd="2" destOrd="0" parTransId="{296AC5C5-ACBB-4414-9DF4-E762E8149BBF}" sibTransId="{11617C0E-9563-4AA1-AC47-057976161EDC}"/>
    <dgm:cxn modelId="{4CEE00A9-B0F5-48D7-B3A6-DEBF8152DD61}" type="presOf" srcId="{A246DF3A-3256-469E-9186-05E5B969BE10}" destId="{E8909084-21DF-42A0-A373-08BD9E8483E3}" srcOrd="0" destOrd="0" presId="urn:microsoft.com/office/officeart/2005/8/layout/gear1"/>
    <dgm:cxn modelId="{E8B337EC-3FD1-4D36-B909-25B3F5ADD230}" type="presOf" srcId="{288712A3-FF65-471E-AF5E-D64171665680}" destId="{423A4908-819F-4C32-BB2E-D45B03C487C0}" srcOrd="2" destOrd="0" presId="urn:microsoft.com/office/officeart/2005/8/layout/gear1"/>
    <dgm:cxn modelId="{A87A05F5-63CA-46D5-A5ED-012E39CDD660}" type="presOf" srcId="{11617C0E-9563-4AA1-AC47-057976161EDC}" destId="{3BBD703D-CF03-4531-B94C-D92377530A6A}" srcOrd="0" destOrd="0" presId="urn:microsoft.com/office/officeart/2005/8/layout/gear1"/>
    <dgm:cxn modelId="{7C80DC59-6B87-474D-A61F-038C38D50678}" srcId="{A246DF3A-3256-469E-9186-05E5B969BE10}" destId="{288712A3-FF65-471E-AF5E-D64171665680}" srcOrd="0" destOrd="0" parTransId="{7F379625-A4EA-4DC3-8E67-3BBDFF1910DF}" sibTransId="{26F72F62-155A-43F5-B305-9250A6B1BD7C}"/>
    <dgm:cxn modelId="{D8EE34A5-75E8-42F5-B983-312550FAAC3C}" type="presOf" srcId="{B6F81B75-9ABF-4DFE-B025-4ADA792C8211}" destId="{6C3195FA-5361-4CE7-B3D1-44D4288A6D34}" srcOrd="1" destOrd="0" presId="urn:microsoft.com/office/officeart/2005/8/layout/gear1"/>
    <dgm:cxn modelId="{6155E3F8-5CBC-4F42-8C62-2DF66655CEFA}" srcId="{A246DF3A-3256-469E-9186-05E5B969BE10}" destId="{0AB85331-985E-49CE-B65C-15489DEF5BFA}" srcOrd="1" destOrd="0" parTransId="{81CF87FE-A25E-49C5-86A1-E3B965BC408C}" sibTransId="{A9209820-D542-4AEE-912D-B2D157905DE4}"/>
    <dgm:cxn modelId="{D1CEE11F-0D0D-418D-A6DB-2D4231B8A364}" type="presOf" srcId="{288712A3-FF65-471E-AF5E-D64171665680}" destId="{C1F72F72-F61E-45ED-BA03-58220B85A8EA}" srcOrd="0" destOrd="0" presId="urn:microsoft.com/office/officeart/2005/8/layout/gear1"/>
    <dgm:cxn modelId="{514E497C-8D88-4D0A-8657-C0CDF7973FE2}" type="presOf" srcId="{0AB85331-985E-49CE-B65C-15489DEF5BFA}" destId="{829C2503-F4EF-4296-AB95-B45AD32AA68F}" srcOrd="2" destOrd="0" presId="urn:microsoft.com/office/officeart/2005/8/layout/gear1"/>
    <dgm:cxn modelId="{3A9F0C89-B510-4D24-B2D8-1531F75016D3}" type="presOf" srcId="{A9209820-D542-4AEE-912D-B2D157905DE4}" destId="{854B3645-6553-4F35-948E-0830D8DA1CC4}" srcOrd="0" destOrd="0" presId="urn:microsoft.com/office/officeart/2005/8/layout/gear1"/>
    <dgm:cxn modelId="{20D02435-0600-40AD-B97D-EF8597793BCC}" type="presOf" srcId="{B6F81B75-9ABF-4DFE-B025-4ADA792C8211}" destId="{3BE5F851-9F35-4CF6-B16D-86AAA500439F}" srcOrd="3" destOrd="0" presId="urn:microsoft.com/office/officeart/2005/8/layout/gear1"/>
    <dgm:cxn modelId="{2D16D265-586C-4D6B-879F-C781F367951B}" type="presOf" srcId="{288712A3-FF65-471E-AF5E-D64171665680}" destId="{E4C6C603-479F-4A1D-8641-E7E9638269ED}" srcOrd="1" destOrd="0" presId="urn:microsoft.com/office/officeart/2005/8/layout/gear1"/>
    <dgm:cxn modelId="{3C3F11C2-779C-4C2C-B010-702FF5D0FA5F}" type="presOf" srcId="{B6F81B75-9ABF-4DFE-B025-4ADA792C8211}" destId="{36EEC43A-9CDF-4C24-B5E5-605FF25259F4}" srcOrd="2" destOrd="0" presId="urn:microsoft.com/office/officeart/2005/8/layout/gear1"/>
    <dgm:cxn modelId="{176C4E61-D662-4736-A14E-B8DBA598A34C}" type="presParOf" srcId="{E8909084-21DF-42A0-A373-08BD9E8483E3}" destId="{C1F72F72-F61E-45ED-BA03-58220B85A8EA}" srcOrd="0" destOrd="0" presId="urn:microsoft.com/office/officeart/2005/8/layout/gear1"/>
    <dgm:cxn modelId="{54A9A4F9-4326-436A-A38F-2EB1E100F2DC}" type="presParOf" srcId="{E8909084-21DF-42A0-A373-08BD9E8483E3}" destId="{E4C6C603-479F-4A1D-8641-E7E9638269ED}" srcOrd="1" destOrd="0" presId="urn:microsoft.com/office/officeart/2005/8/layout/gear1"/>
    <dgm:cxn modelId="{BC131994-D4CE-41F2-B02E-C6EB83C45003}" type="presParOf" srcId="{E8909084-21DF-42A0-A373-08BD9E8483E3}" destId="{423A4908-819F-4C32-BB2E-D45B03C487C0}" srcOrd="2" destOrd="0" presId="urn:microsoft.com/office/officeart/2005/8/layout/gear1"/>
    <dgm:cxn modelId="{5A27B1BD-353E-4055-B451-D2686F988139}" type="presParOf" srcId="{E8909084-21DF-42A0-A373-08BD9E8483E3}" destId="{48CD8238-518A-40DB-8586-4D466CF68940}" srcOrd="3" destOrd="0" presId="urn:microsoft.com/office/officeart/2005/8/layout/gear1"/>
    <dgm:cxn modelId="{554EC67F-BE7C-4879-B0D0-81AECB9438F1}" type="presParOf" srcId="{E8909084-21DF-42A0-A373-08BD9E8483E3}" destId="{6B91CF1C-5C9C-458D-9C20-2F7C154E0585}" srcOrd="4" destOrd="0" presId="urn:microsoft.com/office/officeart/2005/8/layout/gear1"/>
    <dgm:cxn modelId="{24D3E381-F137-4390-9F81-1B828BA594AD}" type="presParOf" srcId="{E8909084-21DF-42A0-A373-08BD9E8483E3}" destId="{829C2503-F4EF-4296-AB95-B45AD32AA68F}" srcOrd="5" destOrd="0" presId="urn:microsoft.com/office/officeart/2005/8/layout/gear1"/>
    <dgm:cxn modelId="{8D4564C4-665F-4592-B0B1-FB8C03D4AB13}" type="presParOf" srcId="{E8909084-21DF-42A0-A373-08BD9E8483E3}" destId="{BA565A54-BF46-4A89-B27A-2BB83A6AEB1D}" srcOrd="6" destOrd="0" presId="urn:microsoft.com/office/officeart/2005/8/layout/gear1"/>
    <dgm:cxn modelId="{49E00B1A-55A3-45CD-A9EF-84C24434CE7C}" type="presParOf" srcId="{E8909084-21DF-42A0-A373-08BD9E8483E3}" destId="{6C3195FA-5361-4CE7-B3D1-44D4288A6D34}" srcOrd="7" destOrd="0" presId="urn:microsoft.com/office/officeart/2005/8/layout/gear1"/>
    <dgm:cxn modelId="{0C3AB554-E0E5-433B-A5F2-E82B714F5691}" type="presParOf" srcId="{E8909084-21DF-42A0-A373-08BD9E8483E3}" destId="{36EEC43A-9CDF-4C24-B5E5-605FF25259F4}" srcOrd="8" destOrd="0" presId="urn:microsoft.com/office/officeart/2005/8/layout/gear1"/>
    <dgm:cxn modelId="{D8DDAB2E-F28B-490E-AA1E-7FA23D5E96E4}" type="presParOf" srcId="{E8909084-21DF-42A0-A373-08BD9E8483E3}" destId="{3BE5F851-9F35-4CF6-B16D-86AAA500439F}" srcOrd="9" destOrd="0" presId="urn:microsoft.com/office/officeart/2005/8/layout/gear1"/>
    <dgm:cxn modelId="{4BADF40E-18D0-4B58-927D-B598DA93ABC3}" type="presParOf" srcId="{E8909084-21DF-42A0-A373-08BD9E8483E3}" destId="{1AA545DA-1DE7-4DEC-95FD-067D3A72C28B}" srcOrd="10" destOrd="0" presId="urn:microsoft.com/office/officeart/2005/8/layout/gear1"/>
    <dgm:cxn modelId="{701CEA8E-34DD-41E4-8C2C-4F43635C8F45}" type="presParOf" srcId="{E8909084-21DF-42A0-A373-08BD9E8483E3}" destId="{854B3645-6553-4F35-948E-0830D8DA1CC4}" srcOrd="11" destOrd="0" presId="urn:microsoft.com/office/officeart/2005/8/layout/gear1"/>
    <dgm:cxn modelId="{64B5B6A3-E9F7-4FF6-81D9-D9B06E09006D}" type="presParOf" srcId="{E8909084-21DF-42A0-A373-08BD9E8483E3}" destId="{3BBD703D-CF03-4531-B94C-D92377530A6A}"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276600-9F28-41B6-A852-ECE601B061F9}" type="doc">
      <dgm:prSet loTypeId="urn:microsoft.com/office/officeart/2005/8/layout/pyramid3" loCatId="pyramid" qsTypeId="urn:microsoft.com/office/officeart/2005/8/quickstyle/simple1" qsCatId="simple" csTypeId="urn:microsoft.com/office/officeart/2005/8/colors/accent1_2" csCatId="accent1" phldr="1"/>
      <dgm:spPr/>
    </dgm:pt>
    <dgm:pt modelId="{4642EC8C-B87B-415C-BEEE-4E0060408C7E}">
      <dgm:prSet phldrT="[Text]" custT="1"/>
      <dgm:spPr/>
      <dgm:t>
        <a:bodyPr/>
        <a:lstStyle/>
        <a:p>
          <a:r>
            <a:rPr lang="ar-SA" sz="6300" dirty="0" smtClean="0"/>
            <a:t>نظرية </a:t>
          </a:r>
          <a:r>
            <a:rPr lang="ar-SA" sz="4800" dirty="0" smtClean="0"/>
            <a:t>التجاذب</a:t>
          </a:r>
          <a:endParaRPr lang="en-US" sz="6300" dirty="0"/>
        </a:p>
      </dgm:t>
    </dgm:pt>
    <dgm:pt modelId="{A7048A3D-C706-40E7-A22B-DB3F7CD4B8D8}" type="parTrans" cxnId="{489426CF-957D-4FC4-9B17-55FF074A0845}">
      <dgm:prSet/>
      <dgm:spPr/>
      <dgm:t>
        <a:bodyPr/>
        <a:lstStyle/>
        <a:p>
          <a:endParaRPr lang="en-US"/>
        </a:p>
      </dgm:t>
    </dgm:pt>
    <dgm:pt modelId="{3786E105-2AA1-4290-8800-EDB63FD50AB1}" type="sibTrans" cxnId="{489426CF-957D-4FC4-9B17-55FF074A0845}">
      <dgm:prSet/>
      <dgm:spPr/>
      <dgm:t>
        <a:bodyPr/>
        <a:lstStyle/>
        <a:p>
          <a:endParaRPr lang="en-US"/>
        </a:p>
      </dgm:t>
    </dgm:pt>
    <dgm:pt modelId="{4C56F6D7-9701-49A3-B499-1F2B6F2B5EF3}">
      <dgm:prSet phldrT="[Text]" custT="1"/>
      <dgm:spPr/>
      <dgm:t>
        <a:bodyPr/>
        <a:lstStyle/>
        <a:p>
          <a:r>
            <a:rPr lang="ar-SA" sz="4000" dirty="0" smtClean="0"/>
            <a:t>نظرية</a:t>
          </a:r>
          <a:r>
            <a:rPr lang="ar-SA" sz="4500" dirty="0" smtClean="0"/>
            <a:t> التعزيز</a:t>
          </a:r>
          <a:endParaRPr lang="en-US" sz="4500" dirty="0"/>
        </a:p>
      </dgm:t>
    </dgm:pt>
    <dgm:pt modelId="{858FA562-4B22-4B56-AD21-269D12257369}" type="parTrans" cxnId="{08478D6E-00BF-400A-9A84-46ECFB870CF4}">
      <dgm:prSet/>
      <dgm:spPr/>
      <dgm:t>
        <a:bodyPr/>
        <a:lstStyle/>
        <a:p>
          <a:endParaRPr lang="en-US"/>
        </a:p>
      </dgm:t>
    </dgm:pt>
    <dgm:pt modelId="{969831D4-3F81-453C-B893-9839D9A358E2}" type="sibTrans" cxnId="{08478D6E-00BF-400A-9A84-46ECFB870CF4}">
      <dgm:prSet/>
      <dgm:spPr/>
      <dgm:t>
        <a:bodyPr/>
        <a:lstStyle/>
        <a:p>
          <a:endParaRPr lang="en-US"/>
        </a:p>
      </dgm:t>
    </dgm:pt>
    <dgm:pt modelId="{497EFE2F-A475-46AE-B181-204C0DB616D6}">
      <dgm:prSet phldrT="[Text]" custT="1"/>
      <dgm:spPr/>
      <dgm:t>
        <a:bodyPr/>
        <a:lstStyle/>
        <a:p>
          <a:r>
            <a:rPr lang="ar-SA" sz="3200" dirty="0" smtClean="0"/>
            <a:t>نظرية</a:t>
          </a:r>
          <a:r>
            <a:rPr lang="ar-SA" sz="3600" dirty="0" smtClean="0"/>
            <a:t> التعادل</a:t>
          </a:r>
          <a:endParaRPr lang="en-US" sz="3600" dirty="0"/>
        </a:p>
      </dgm:t>
    </dgm:pt>
    <dgm:pt modelId="{F1F45B6B-4786-496E-A41B-4FF5F87ED857}" type="parTrans" cxnId="{E2F1BB01-929F-477B-AA05-CA5EA698214B}">
      <dgm:prSet/>
      <dgm:spPr/>
      <dgm:t>
        <a:bodyPr/>
        <a:lstStyle/>
        <a:p>
          <a:endParaRPr lang="en-US"/>
        </a:p>
      </dgm:t>
    </dgm:pt>
    <dgm:pt modelId="{71034975-992C-49E9-BF9B-05705A9E3B26}" type="sibTrans" cxnId="{E2F1BB01-929F-477B-AA05-CA5EA698214B}">
      <dgm:prSet/>
      <dgm:spPr/>
      <dgm:t>
        <a:bodyPr/>
        <a:lstStyle/>
        <a:p>
          <a:endParaRPr lang="en-US"/>
        </a:p>
      </dgm:t>
    </dgm:pt>
    <dgm:pt modelId="{7551AB82-FBF9-42A2-B23B-DB9A992C77F7}" type="pres">
      <dgm:prSet presAssocID="{2E276600-9F28-41B6-A852-ECE601B061F9}" presName="Name0" presStyleCnt="0">
        <dgm:presLayoutVars>
          <dgm:dir/>
          <dgm:animLvl val="lvl"/>
          <dgm:resizeHandles val="exact"/>
        </dgm:presLayoutVars>
      </dgm:prSet>
      <dgm:spPr/>
    </dgm:pt>
    <dgm:pt modelId="{A9F4D21C-B86D-40C8-8459-823A1AE7963A}" type="pres">
      <dgm:prSet presAssocID="{4642EC8C-B87B-415C-BEEE-4E0060408C7E}" presName="Name8" presStyleCnt="0"/>
      <dgm:spPr/>
    </dgm:pt>
    <dgm:pt modelId="{FF9FBC98-5470-40F0-8FA8-50A388534FBB}" type="pres">
      <dgm:prSet presAssocID="{4642EC8C-B87B-415C-BEEE-4E0060408C7E}" presName="level" presStyleLbl="node1" presStyleIdx="0" presStyleCnt="3">
        <dgm:presLayoutVars>
          <dgm:chMax val="1"/>
          <dgm:bulletEnabled val="1"/>
        </dgm:presLayoutVars>
      </dgm:prSet>
      <dgm:spPr/>
      <dgm:t>
        <a:bodyPr/>
        <a:lstStyle/>
        <a:p>
          <a:endParaRPr lang="en-US"/>
        </a:p>
      </dgm:t>
    </dgm:pt>
    <dgm:pt modelId="{B426DA6F-A914-4463-8AB7-ACF3DEE4C7CD}" type="pres">
      <dgm:prSet presAssocID="{4642EC8C-B87B-415C-BEEE-4E0060408C7E}" presName="levelTx" presStyleLbl="revTx" presStyleIdx="0" presStyleCnt="0">
        <dgm:presLayoutVars>
          <dgm:chMax val="1"/>
          <dgm:bulletEnabled val="1"/>
        </dgm:presLayoutVars>
      </dgm:prSet>
      <dgm:spPr/>
      <dgm:t>
        <a:bodyPr/>
        <a:lstStyle/>
        <a:p>
          <a:endParaRPr lang="en-US"/>
        </a:p>
      </dgm:t>
    </dgm:pt>
    <dgm:pt modelId="{100F65D9-AAC5-4AD8-AA07-65D544EDA2F8}" type="pres">
      <dgm:prSet presAssocID="{4C56F6D7-9701-49A3-B499-1F2B6F2B5EF3}" presName="Name8" presStyleCnt="0"/>
      <dgm:spPr/>
    </dgm:pt>
    <dgm:pt modelId="{478BBFBA-67C9-4B1D-A620-9676C506A365}" type="pres">
      <dgm:prSet presAssocID="{4C56F6D7-9701-49A3-B499-1F2B6F2B5EF3}" presName="level" presStyleLbl="node1" presStyleIdx="1" presStyleCnt="3" custScaleX="108750">
        <dgm:presLayoutVars>
          <dgm:chMax val="1"/>
          <dgm:bulletEnabled val="1"/>
        </dgm:presLayoutVars>
      </dgm:prSet>
      <dgm:spPr/>
      <dgm:t>
        <a:bodyPr/>
        <a:lstStyle/>
        <a:p>
          <a:endParaRPr lang="en-US"/>
        </a:p>
      </dgm:t>
    </dgm:pt>
    <dgm:pt modelId="{A13F7386-150F-4BB5-AB65-E4121F5DCFEC}" type="pres">
      <dgm:prSet presAssocID="{4C56F6D7-9701-49A3-B499-1F2B6F2B5EF3}" presName="levelTx" presStyleLbl="revTx" presStyleIdx="0" presStyleCnt="0">
        <dgm:presLayoutVars>
          <dgm:chMax val="1"/>
          <dgm:bulletEnabled val="1"/>
        </dgm:presLayoutVars>
      </dgm:prSet>
      <dgm:spPr/>
      <dgm:t>
        <a:bodyPr/>
        <a:lstStyle/>
        <a:p>
          <a:endParaRPr lang="en-US"/>
        </a:p>
      </dgm:t>
    </dgm:pt>
    <dgm:pt modelId="{6C815EB9-41F8-492D-A3A3-A0D3B8660849}" type="pres">
      <dgm:prSet presAssocID="{497EFE2F-A475-46AE-B181-204C0DB616D6}" presName="Name8" presStyleCnt="0"/>
      <dgm:spPr/>
    </dgm:pt>
    <dgm:pt modelId="{8845321E-DF9A-4D23-A729-7D81FA9CCF73}" type="pres">
      <dgm:prSet presAssocID="{497EFE2F-A475-46AE-B181-204C0DB616D6}" presName="level" presStyleLbl="node1" presStyleIdx="2" presStyleCnt="3" custScaleX="155000" custLinFactNeighborX="1250" custLinFactNeighborY="625">
        <dgm:presLayoutVars>
          <dgm:chMax val="1"/>
          <dgm:bulletEnabled val="1"/>
        </dgm:presLayoutVars>
      </dgm:prSet>
      <dgm:spPr/>
      <dgm:t>
        <a:bodyPr/>
        <a:lstStyle/>
        <a:p>
          <a:endParaRPr lang="en-US"/>
        </a:p>
      </dgm:t>
    </dgm:pt>
    <dgm:pt modelId="{DC73F9C9-EBC5-4514-AC74-09F3960EF671}" type="pres">
      <dgm:prSet presAssocID="{497EFE2F-A475-46AE-B181-204C0DB616D6}" presName="levelTx" presStyleLbl="revTx" presStyleIdx="0" presStyleCnt="0">
        <dgm:presLayoutVars>
          <dgm:chMax val="1"/>
          <dgm:bulletEnabled val="1"/>
        </dgm:presLayoutVars>
      </dgm:prSet>
      <dgm:spPr/>
      <dgm:t>
        <a:bodyPr/>
        <a:lstStyle/>
        <a:p>
          <a:endParaRPr lang="en-US"/>
        </a:p>
      </dgm:t>
    </dgm:pt>
  </dgm:ptLst>
  <dgm:cxnLst>
    <dgm:cxn modelId="{E2F1BB01-929F-477B-AA05-CA5EA698214B}" srcId="{2E276600-9F28-41B6-A852-ECE601B061F9}" destId="{497EFE2F-A475-46AE-B181-204C0DB616D6}" srcOrd="2" destOrd="0" parTransId="{F1F45B6B-4786-496E-A41B-4FF5F87ED857}" sibTransId="{71034975-992C-49E9-BF9B-05705A9E3B26}"/>
    <dgm:cxn modelId="{714D7223-219B-4E7F-8DC0-C44C390D59D7}" type="presOf" srcId="{497EFE2F-A475-46AE-B181-204C0DB616D6}" destId="{DC73F9C9-EBC5-4514-AC74-09F3960EF671}" srcOrd="1" destOrd="0" presId="urn:microsoft.com/office/officeart/2005/8/layout/pyramid3"/>
    <dgm:cxn modelId="{846EAB43-70EF-4E1D-8F92-C9187EF1CCA7}" type="presOf" srcId="{497EFE2F-A475-46AE-B181-204C0DB616D6}" destId="{8845321E-DF9A-4D23-A729-7D81FA9CCF73}" srcOrd="0" destOrd="0" presId="urn:microsoft.com/office/officeart/2005/8/layout/pyramid3"/>
    <dgm:cxn modelId="{5DDF9A28-1D9B-407E-92F9-70396E7CCC58}" type="presOf" srcId="{4C56F6D7-9701-49A3-B499-1F2B6F2B5EF3}" destId="{A13F7386-150F-4BB5-AB65-E4121F5DCFEC}" srcOrd="1" destOrd="0" presId="urn:microsoft.com/office/officeart/2005/8/layout/pyramid3"/>
    <dgm:cxn modelId="{36DDF567-3B4C-41DE-B657-B7460D501D40}" type="presOf" srcId="{4642EC8C-B87B-415C-BEEE-4E0060408C7E}" destId="{FF9FBC98-5470-40F0-8FA8-50A388534FBB}" srcOrd="0" destOrd="0" presId="urn:microsoft.com/office/officeart/2005/8/layout/pyramid3"/>
    <dgm:cxn modelId="{08478D6E-00BF-400A-9A84-46ECFB870CF4}" srcId="{2E276600-9F28-41B6-A852-ECE601B061F9}" destId="{4C56F6D7-9701-49A3-B499-1F2B6F2B5EF3}" srcOrd="1" destOrd="0" parTransId="{858FA562-4B22-4B56-AD21-269D12257369}" sibTransId="{969831D4-3F81-453C-B893-9839D9A358E2}"/>
    <dgm:cxn modelId="{489426CF-957D-4FC4-9B17-55FF074A0845}" srcId="{2E276600-9F28-41B6-A852-ECE601B061F9}" destId="{4642EC8C-B87B-415C-BEEE-4E0060408C7E}" srcOrd="0" destOrd="0" parTransId="{A7048A3D-C706-40E7-A22B-DB3F7CD4B8D8}" sibTransId="{3786E105-2AA1-4290-8800-EDB63FD50AB1}"/>
    <dgm:cxn modelId="{CC3F4536-34E0-4741-AD05-0600F718534F}" type="presOf" srcId="{4C56F6D7-9701-49A3-B499-1F2B6F2B5EF3}" destId="{478BBFBA-67C9-4B1D-A620-9676C506A365}" srcOrd="0" destOrd="0" presId="urn:microsoft.com/office/officeart/2005/8/layout/pyramid3"/>
    <dgm:cxn modelId="{8B9D49DA-5743-43D4-8421-D489B3CD6AB7}" type="presOf" srcId="{2E276600-9F28-41B6-A852-ECE601B061F9}" destId="{7551AB82-FBF9-42A2-B23B-DB9A992C77F7}" srcOrd="0" destOrd="0" presId="urn:microsoft.com/office/officeart/2005/8/layout/pyramid3"/>
    <dgm:cxn modelId="{29D2ED28-77D0-4932-80B6-2F124B17BF5A}" type="presOf" srcId="{4642EC8C-B87B-415C-BEEE-4E0060408C7E}" destId="{B426DA6F-A914-4463-8AB7-ACF3DEE4C7CD}" srcOrd="1" destOrd="0" presId="urn:microsoft.com/office/officeart/2005/8/layout/pyramid3"/>
    <dgm:cxn modelId="{E51AD99E-3D50-476E-9ABB-581C2CC63A2C}" type="presParOf" srcId="{7551AB82-FBF9-42A2-B23B-DB9A992C77F7}" destId="{A9F4D21C-B86D-40C8-8459-823A1AE7963A}" srcOrd="0" destOrd="0" presId="urn:microsoft.com/office/officeart/2005/8/layout/pyramid3"/>
    <dgm:cxn modelId="{44AA418E-FD8F-426B-8E92-7B186572FA21}" type="presParOf" srcId="{A9F4D21C-B86D-40C8-8459-823A1AE7963A}" destId="{FF9FBC98-5470-40F0-8FA8-50A388534FBB}" srcOrd="0" destOrd="0" presId="urn:microsoft.com/office/officeart/2005/8/layout/pyramid3"/>
    <dgm:cxn modelId="{BF9FB21A-F829-4B76-ABFC-A217E3C001B9}" type="presParOf" srcId="{A9F4D21C-B86D-40C8-8459-823A1AE7963A}" destId="{B426DA6F-A914-4463-8AB7-ACF3DEE4C7CD}" srcOrd="1" destOrd="0" presId="urn:microsoft.com/office/officeart/2005/8/layout/pyramid3"/>
    <dgm:cxn modelId="{656291D9-27B1-4DCB-8A23-ABD4C9638EB1}" type="presParOf" srcId="{7551AB82-FBF9-42A2-B23B-DB9A992C77F7}" destId="{100F65D9-AAC5-4AD8-AA07-65D544EDA2F8}" srcOrd="1" destOrd="0" presId="urn:microsoft.com/office/officeart/2005/8/layout/pyramid3"/>
    <dgm:cxn modelId="{24E95BB7-D250-400D-A48B-A6AC95290CE8}" type="presParOf" srcId="{100F65D9-AAC5-4AD8-AA07-65D544EDA2F8}" destId="{478BBFBA-67C9-4B1D-A620-9676C506A365}" srcOrd="0" destOrd="0" presId="urn:microsoft.com/office/officeart/2005/8/layout/pyramid3"/>
    <dgm:cxn modelId="{D374F265-B74A-43E5-A69E-4076FD04CA0F}" type="presParOf" srcId="{100F65D9-AAC5-4AD8-AA07-65D544EDA2F8}" destId="{A13F7386-150F-4BB5-AB65-E4121F5DCFEC}" srcOrd="1" destOrd="0" presId="urn:microsoft.com/office/officeart/2005/8/layout/pyramid3"/>
    <dgm:cxn modelId="{FFC56803-4188-4A6C-A930-B8F3FDA67C9A}" type="presParOf" srcId="{7551AB82-FBF9-42A2-B23B-DB9A992C77F7}" destId="{6C815EB9-41F8-492D-A3A3-A0D3B8660849}" srcOrd="2" destOrd="0" presId="urn:microsoft.com/office/officeart/2005/8/layout/pyramid3"/>
    <dgm:cxn modelId="{6DC8016D-7012-461A-9EA2-264363D90716}" type="presParOf" srcId="{6C815EB9-41F8-492D-A3A3-A0D3B8660849}" destId="{8845321E-DF9A-4D23-A729-7D81FA9CCF73}" srcOrd="0" destOrd="0" presId="urn:microsoft.com/office/officeart/2005/8/layout/pyramid3"/>
    <dgm:cxn modelId="{D523AA49-55BB-4728-B11E-54B4ACEE56CF}" type="presParOf" srcId="{6C815EB9-41F8-492D-A3A3-A0D3B8660849}" destId="{DC73F9C9-EBC5-4514-AC74-09F3960EF671}"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ADF59D-AECE-48B3-BEFF-FDE55D52FCFA}" type="doc">
      <dgm:prSet loTypeId="urn:microsoft.com/office/officeart/2005/8/layout/radial5" loCatId="cycle" qsTypeId="urn:microsoft.com/office/officeart/2005/8/quickstyle/simple1" qsCatId="simple" csTypeId="urn:microsoft.com/office/officeart/2005/8/colors/accent2_2" csCatId="accent2" phldr="1"/>
      <dgm:spPr/>
      <dgm:t>
        <a:bodyPr/>
        <a:lstStyle/>
        <a:p>
          <a:endParaRPr lang="en-US"/>
        </a:p>
      </dgm:t>
    </dgm:pt>
    <dgm:pt modelId="{529A4A44-DC47-4FDF-AE3D-9DE5D2F76ED6}">
      <dgm:prSet phldrT="[Text]"/>
      <dgm:spPr>
        <a:solidFill>
          <a:schemeClr val="accent2">
            <a:lumMod val="60000"/>
            <a:lumOff val="40000"/>
          </a:schemeClr>
        </a:solidFill>
      </dgm:spPr>
      <dgm:t>
        <a:bodyPr/>
        <a:lstStyle/>
        <a:p>
          <a:r>
            <a:rPr lang="ar-SA" dirty="0" smtClean="0"/>
            <a:t>نظرية التجاذب</a:t>
          </a:r>
          <a:endParaRPr lang="en-US" dirty="0"/>
        </a:p>
      </dgm:t>
    </dgm:pt>
    <dgm:pt modelId="{4F683CC8-E354-4AE4-B68F-6558A442CD7D}" type="parTrans" cxnId="{90DDC279-F6ED-4B9C-9850-41678CBBC4A1}">
      <dgm:prSet/>
      <dgm:spPr/>
      <dgm:t>
        <a:bodyPr/>
        <a:lstStyle/>
        <a:p>
          <a:endParaRPr lang="en-US"/>
        </a:p>
      </dgm:t>
    </dgm:pt>
    <dgm:pt modelId="{4274FAF7-8548-4275-A380-0F669C85012F}" type="sibTrans" cxnId="{90DDC279-F6ED-4B9C-9850-41678CBBC4A1}">
      <dgm:prSet/>
      <dgm:spPr/>
      <dgm:t>
        <a:bodyPr/>
        <a:lstStyle/>
        <a:p>
          <a:endParaRPr lang="en-US"/>
        </a:p>
      </dgm:t>
    </dgm:pt>
    <dgm:pt modelId="{6661B80B-E9CC-41D7-B09E-A4D0198D52C6}">
      <dgm:prSet phldrT="[Text]"/>
      <dgm:spPr/>
      <dgm:t>
        <a:bodyPr/>
        <a:lstStyle/>
        <a:p>
          <a:r>
            <a:rPr lang="ar-SA" dirty="0" smtClean="0"/>
            <a:t>الجاذبية</a:t>
          </a:r>
          <a:endParaRPr lang="en-US" dirty="0"/>
        </a:p>
      </dgm:t>
    </dgm:pt>
    <dgm:pt modelId="{C5B7E007-3A0B-4FFD-BA61-F912E53FF59F}" type="parTrans" cxnId="{BBAE810D-4D19-49BF-AA01-0B241FCF8131}">
      <dgm:prSet/>
      <dgm:spPr/>
      <dgm:t>
        <a:bodyPr/>
        <a:lstStyle/>
        <a:p>
          <a:endParaRPr lang="en-US"/>
        </a:p>
      </dgm:t>
    </dgm:pt>
    <dgm:pt modelId="{093E9095-C2DD-463A-B8B9-719B4C179680}" type="sibTrans" cxnId="{BBAE810D-4D19-49BF-AA01-0B241FCF8131}">
      <dgm:prSet/>
      <dgm:spPr/>
      <dgm:t>
        <a:bodyPr/>
        <a:lstStyle/>
        <a:p>
          <a:endParaRPr lang="en-US"/>
        </a:p>
      </dgm:t>
    </dgm:pt>
    <dgm:pt modelId="{EEE48BE1-35F8-41F2-9C7F-CE77D8CB71B7}">
      <dgm:prSet phldrT="[Text]"/>
      <dgm:spPr/>
      <dgm:t>
        <a:bodyPr/>
        <a:lstStyle/>
        <a:p>
          <a:r>
            <a:rPr lang="ar-SA" dirty="0" smtClean="0"/>
            <a:t>التكامل</a:t>
          </a:r>
          <a:endParaRPr lang="en-US" dirty="0"/>
        </a:p>
      </dgm:t>
    </dgm:pt>
    <dgm:pt modelId="{DFB2808F-751D-40EE-89E5-221CF9C79C12}" type="parTrans" cxnId="{9792028C-FCA4-4299-9319-E3F69D0E380E}">
      <dgm:prSet/>
      <dgm:spPr/>
      <dgm:t>
        <a:bodyPr/>
        <a:lstStyle/>
        <a:p>
          <a:endParaRPr lang="en-US"/>
        </a:p>
      </dgm:t>
    </dgm:pt>
    <dgm:pt modelId="{7AAD5771-86DC-4BA2-9E78-1ACF7219B7F0}" type="sibTrans" cxnId="{9792028C-FCA4-4299-9319-E3F69D0E380E}">
      <dgm:prSet/>
      <dgm:spPr/>
      <dgm:t>
        <a:bodyPr/>
        <a:lstStyle/>
        <a:p>
          <a:endParaRPr lang="en-US"/>
        </a:p>
      </dgm:t>
    </dgm:pt>
    <dgm:pt modelId="{424E4286-93AA-4B44-B9E1-9075F0853E9C}">
      <dgm:prSet phldrT="[Text]"/>
      <dgm:spPr/>
      <dgm:t>
        <a:bodyPr/>
        <a:lstStyle/>
        <a:p>
          <a:r>
            <a:rPr lang="ar-SA" dirty="0" smtClean="0"/>
            <a:t>التشابه</a:t>
          </a:r>
          <a:endParaRPr lang="en-US" dirty="0"/>
        </a:p>
      </dgm:t>
    </dgm:pt>
    <dgm:pt modelId="{FDA0AB99-D514-475E-85DB-3E5A35BB20A2}" type="parTrans" cxnId="{14C9FFCD-8316-4F74-A81D-59A4FA6B586E}">
      <dgm:prSet/>
      <dgm:spPr/>
      <dgm:t>
        <a:bodyPr/>
        <a:lstStyle/>
        <a:p>
          <a:endParaRPr lang="en-US"/>
        </a:p>
      </dgm:t>
    </dgm:pt>
    <dgm:pt modelId="{2DC61014-83D9-4EE1-9BBA-D1BCD2B4D408}" type="sibTrans" cxnId="{14C9FFCD-8316-4F74-A81D-59A4FA6B586E}">
      <dgm:prSet/>
      <dgm:spPr/>
      <dgm:t>
        <a:bodyPr/>
        <a:lstStyle/>
        <a:p>
          <a:endParaRPr lang="en-US"/>
        </a:p>
      </dgm:t>
    </dgm:pt>
    <dgm:pt modelId="{1F071E18-87BA-4A77-8C91-4696BE92A3FA}">
      <dgm:prSet phldrT="[Text]"/>
      <dgm:spPr/>
      <dgm:t>
        <a:bodyPr/>
        <a:lstStyle/>
        <a:p>
          <a:r>
            <a:rPr lang="ar-SA" dirty="0" smtClean="0"/>
            <a:t>القرب</a:t>
          </a:r>
          <a:endParaRPr lang="en-US" dirty="0"/>
        </a:p>
      </dgm:t>
    </dgm:pt>
    <dgm:pt modelId="{0909FA0E-F5C7-4AA2-A9BE-014B43F05770}" type="parTrans" cxnId="{66B2E221-E15B-4397-973A-2C3211AA33AC}">
      <dgm:prSet/>
      <dgm:spPr/>
      <dgm:t>
        <a:bodyPr/>
        <a:lstStyle/>
        <a:p>
          <a:endParaRPr lang="en-US"/>
        </a:p>
      </dgm:t>
    </dgm:pt>
    <dgm:pt modelId="{7F4FAD2F-8CA0-42DD-9258-6CBC6E697838}" type="sibTrans" cxnId="{66B2E221-E15B-4397-973A-2C3211AA33AC}">
      <dgm:prSet/>
      <dgm:spPr/>
      <dgm:t>
        <a:bodyPr/>
        <a:lstStyle/>
        <a:p>
          <a:endParaRPr lang="en-US"/>
        </a:p>
      </dgm:t>
    </dgm:pt>
    <dgm:pt modelId="{60B7E85C-96FB-46BA-9F9E-BF5D8E4F92C8}" type="pres">
      <dgm:prSet presAssocID="{92ADF59D-AECE-48B3-BEFF-FDE55D52FCFA}" presName="Name0" presStyleCnt="0">
        <dgm:presLayoutVars>
          <dgm:chMax val="1"/>
          <dgm:dir/>
          <dgm:animLvl val="ctr"/>
          <dgm:resizeHandles val="exact"/>
        </dgm:presLayoutVars>
      </dgm:prSet>
      <dgm:spPr/>
      <dgm:t>
        <a:bodyPr/>
        <a:lstStyle/>
        <a:p>
          <a:endParaRPr lang="en-US"/>
        </a:p>
      </dgm:t>
    </dgm:pt>
    <dgm:pt modelId="{CE368C25-C6C1-4DE9-B55E-81591B33A94A}" type="pres">
      <dgm:prSet presAssocID="{529A4A44-DC47-4FDF-AE3D-9DE5D2F76ED6}" presName="centerShape" presStyleLbl="node0" presStyleIdx="0" presStyleCnt="1" custScaleX="142619" custScaleY="142618"/>
      <dgm:spPr/>
      <dgm:t>
        <a:bodyPr/>
        <a:lstStyle/>
        <a:p>
          <a:endParaRPr lang="en-US"/>
        </a:p>
      </dgm:t>
    </dgm:pt>
    <dgm:pt modelId="{26A73F21-5740-4D0C-B232-4E7E5BE7A42A}" type="pres">
      <dgm:prSet presAssocID="{C5B7E007-3A0B-4FFD-BA61-F912E53FF59F}" presName="parTrans" presStyleLbl="sibTrans2D1" presStyleIdx="0" presStyleCnt="4"/>
      <dgm:spPr/>
      <dgm:t>
        <a:bodyPr/>
        <a:lstStyle/>
        <a:p>
          <a:endParaRPr lang="en-US"/>
        </a:p>
      </dgm:t>
    </dgm:pt>
    <dgm:pt modelId="{EA0B6E06-6691-41F6-8918-1D34D6D8EFEA}" type="pres">
      <dgm:prSet presAssocID="{C5B7E007-3A0B-4FFD-BA61-F912E53FF59F}" presName="connectorText" presStyleLbl="sibTrans2D1" presStyleIdx="0" presStyleCnt="4"/>
      <dgm:spPr/>
      <dgm:t>
        <a:bodyPr/>
        <a:lstStyle/>
        <a:p>
          <a:endParaRPr lang="en-US"/>
        </a:p>
      </dgm:t>
    </dgm:pt>
    <dgm:pt modelId="{15F9896D-D8B9-41D0-85F8-1DD271686159}" type="pres">
      <dgm:prSet presAssocID="{6661B80B-E9CC-41D7-B09E-A4D0198D52C6}" presName="node" presStyleLbl="node1" presStyleIdx="0" presStyleCnt="4" custScaleX="124470" custRadScaleRad="117135" custRadScaleInc="65">
        <dgm:presLayoutVars>
          <dgm:bulletEnabled val="1"/>
        </dgm:presLayoutVars>
      </dgm:prSet>
      <dgm:spPr/>
      <dgm:t>
        <a:bodyPr/>
        <a:lstStyle/>
        <a:p>
          <a:endParaRPr lang="en-US"/>
        </a:p>
      </dgm:t>
    </dgm:pt>
    <dgm:pt modelId="{D3F13F35-58E7-478B-BC22-DF97F321A886}" type="pres">
      <dgm:prSet presAssocID="{DFB2808F-751D-40EE-89E5-221CF9C79C12}" presName="parTrans" presStyleLbl="sibTrans2D1" presStyleIdx="1" presStyleCnt="4"/>
      <dgm:spPr/>
      <dgm:t>
        <a:bodyPr/>
        <a:lstStyle/>
        <a:p>
          <a:endParaRPr lang="en-US"/>
        </a:p>
      </dgm:t>
    </dgm:pt>
    <dgm:pt modelId="{24DCE276-D1D5-426E-B2EF-2E48A30676B6}" type="pres">
      <dgm:prSet presAssocID="{DFB2808F-751D-40EE-89E5-221CF9C79C12}" presName="connectorText" presStyleLbl="sibTrans2D1" presStyleIdx="1" presStyleCnt="4"/>
      <dgm:spPr/>
      <dgm:t>
        <a:bodyPr/>
        <a:lstStyle/>
        <a:p>
          <a:endParaRPr lang="en-US"/>
        </a:p>
      </dgm:t>
    </dgm:pt>
    <dgm:pt modelId="{E7EF030D-D122-4BA0-967F-C92DF823C714}" type="pres">
      <dgm:prSet presAssocID="{EEE48BE1-35F8-41F2-9C7F-CE77D8CB71B7}" presName="node" presStyleLbl="node1" presStyleIdx="1" presStyleCnt="4" custScaleX="140460">
        <dgm:presLayoutVars>
          <dgm:bulletEnabled val="1"/>
        </dgm:presLayoutVars>
      </dgm:prSet>
      <dgm:spPr/>
      <dgm:t>
        <a:bodyPr/>
        <a:lstStyle/>
        <a:p>
          <a:endParaRPr lang="en-US"/>
        </a:p>
      </dgm:t>
    </dgm:pt>
    <dgm:pt modelId="{5423950D-57BB-4DC9-8976-441F58F69A8F}" type="pres">
      <dgm:prSet presAssocID="{FDA0AB99-D514-475E-85DB-3E5A35BB20A2}" presName="parTrans" presStyleLbl="sibTrans2D1" presStyleIdx="2" presStyleCnt="4"/>
      <dgm:spPr/>
      <dgm:t>
        <a:bodyPr/>
        <a:lstStyle/>
        <a:p>
          <a:endParaRPr lang="en-US"/>
        </a:p>
      </dgm:t>
    </dgm:pt>
    <dgm:pt modelId="{B64126C2-F1F4-431F-B59C-4E1AA143F199}" type="pres">
      <dgm:prSet presAssocID="{FDA0AB99-D514-475E-85DB-3E5A35BB20A2}" presName="connectorText" presStyleLbl="sibTrans2D1" presStyleIdx="2" presStyleCnt="4"/>
      <dgm:spPr/>
      <dgm:t>
        <a:bodyPr/>
        <a:lstStyle/>
        <a:p>
          <a:endParaRPr lang="en-US"/>
        </a:p>
      </dgm:t>
    </dgm:pt>
    <dgm:pt modelId="{A2CD6F0B-6E35-4597-8261-7F1B22EFB23C}" type="pres">
      <dgm:prSet presAssocID="{424E4286-93AA-4B44-B9E1-9075F0853E9C}" presName="node" presStyleLbl="node1" presStyleIdx="2" presStyleCnt="4" custScaleX="165783">
        <dgm:presLayoutVars>
          <dgm:bulletEnabled val="1"/>
        </dgm:presLayoutVars>
      </dgm:prSet>
      <dgm:spPr/>
      <dgm:t>
        <a:bodyPr/>
        <a:lstStyle/>
        <a:p>
          <a:endParaRPr lang="en-US"/>
        </a:p>
      </dgm:t>
    </dgm:pt>
    <dgm:pt modelId="{614C6BDD-FD75-43C4-8C3C-EE954DA471B0}" type="pres">
      <dgm:prSet presAssocID="{0909FA0E-F5C7-4AA2-A9BE-014B43F05770}" presName="parTrans" presStyleLbl="sibTrans2D1" presStyleIdx="3" presStyleCnt="4"/>
      <dgm:spPr/>
      <dgm:t>
        <a:bodyPr/>
        <a:lstStyle/>
        <a:p>
          <a:endParaRPr lang="en-US"/>
        </a:p>
      </dgm:t>
    </dgm:pt>
    <dgm:pt modelId="{D1D20C86-D100-4A78-9DD8-FA7457A0119E}" type="pres">
      <dgm:prSet presAssocID="{0909FA0E-F5C7-4AA2-A9BE-014B43F05770}" presName="connectorText" presStyleLbl="sibTrans2D1" presStyleIdx="3" presStyleCnt="4"/>
      <dgm:spPr/>
      <dgm:t>
        <a:bodyPr/>
        <a:lstStyle/>
        <a:p>
          <a:endParaRPr lang="en-US"/>
        </a:p>
      </dgm:t>
    </dgm:pt>
    <dgm:pt modelId="{91AE5751-0E8F-4D6B-BDFB-A351917C63EA}" type="pres">
      <dgm:prSet presAssocID="{1F071E18-87BA-4A77-8C91-4696BE92A3FA}" presName="node" presStyleLbl="node1" presStyleIdx="3" presStyleCnt="4" custScaleX="138056">
        <dgm:presLayoutVars>
          <dgm:bulletEnabled val="1"/>
        </dgm:presLayoutVars>
      </dgm:prSet>
      <dgm:spPr/>
      <dgm:t>
        <a:bodyPr/>
        <a:lstStyle/>
        <a:p>
          <a:endParaRPr lang="en-US"/>
        </a:p>
      </dgm:t>
    </dgm:pt>
  </dgm:ptLst>
  <dgm:cxnLst>
    <dgm:cxn modelId="{3AB46E94-F7B5-4986-94BC-E3069D35758E}" type="presOf" srcId="{0909FA0E-F5C7-4AA2-A9BE-014B43F05770}" destId="{D1D20C86-D100-4A78-9DD8-FA7457A0119E}" srcOrd="1" destOrd="0" presId="urn:microsoft.com/office/officeart/2005/8/layout/radial5"/>
    <dgm:cxn modelId="{BBAE810D-4D19-49BF-AA01-0B241FCF8131}" srcId="{529A4A44-DC47-4FDF-AE3D-9DE5D2F76ED6}" destId="{6661B80B-E9CC-41D7-B09E-A4D0198D52C6}" srcOrd="0" destOrd="0" parTransId="{C5B7E007-3A0B-4FFD-BA61-F912E53FF59F}" sibTransId="{093E9095-C2DD-463A-B8B9-719B4C179680}"/>
    <dgm:cxn modelId="{C8B9643D-21C7-4D05-BB03-9305F819ACF6}" type="presOf" srcId="{DFB2808F-751D-40EE-89E5-221CF9C79C12}" destId="{24DCE276-D1D5-426E-B2EF-2E48A30676B6}" srcOrd="1" destOrd="0" presId="urn:microsoft.com/office/officeart/2005/8/layout/radial5"/>
    <dgm:cxn modelId="{1F1FC258-E2D0-434F-8B72-41E8A0819FE0}" type="presOf" srcId="{6661B80B-E9CC-41D7-B09E-A4D0198D52C6}" destId="{15F9896D-D8B9-41D0-85F8-1DD271686159}" srcOrd="0" destOrd="0" presId="urn:microsoft.com/office/officeart/2005/8/layout/radial5"/>
    <dgm:cxn modelId="{14C9FFCD-8316-4F74-A81D-59A4FA6B586E}" srcId="{529A4A44-DC47-4FDF-AE3D-9DE5D2F76ED6}" destId="{424E4286-93AA-4B44-B9E1-9075F0853E9C}" srcOrd="2" destOrd="0" parTransId="{FDA0AB99-D514-475E-85DB-3E5A35BB20A2}" sibTransId="{2DC61014-83D9-4EE1-9BBA-D1BCD2B4D408}"/>
    <dgm:cxn modelId="{7DC192D5-29F1-40B8-A0F4-66681DDA996F}" type="presOf" srcId="{1F071E18-87BA-4A77-8C91-4696BE92A3FA}" destId="{91AE5751-0E8F-4D6B-BDFB-A351917C63EA}" srcOrd="0" destOrd="0" presId="urn:microsoft.com/office/officeart/2005/8/layout/radial5"/>
    <dgm:cxn modelId="{350A7EBC-2771-4BB1-B5E3-3DF3F883F2A8}" type="presOf" srcId="{C5B7E007-3A0B-4FFD-BA61-F912E53FF59F}" destId="{26A73F21-5740-4D0C-B232-4E7E5BE7A42A}" srcOrd="0" destOrd="0" presId="urn:microsoft.com/office/officeart/2005/8/layout/radial5"/>
    <dgm:cxn modelId="{C66367BB-EC9C-4703-ABB8-1EB16859282D}" type="presOf" srcId="{529A4A44-DC47-4FDF-AE3D-9DE5D2F76ED6}" destId="{CE368C25-C6C1-4DE9-B55E-81591B33A94A}" srcOrd="0" destOrd="0" presId="urn:microsoft.com/office/officeart/2005/8/layout/radial5"/>
    <dgm:cxn modelId="{90DDC279-F6ED-4B9C-9850-41678CBBC4A1}" srcId="{92ADF59D-AECE-48B3-BEFF-FDE55D52FCFA}" destId="{529A4A44-DC47-4FDF-AE3D-9DE5D2F76ED6}" srcOrd="0" destOrd="0" parTransId="{4F683CC8-E354-4AE4-B68F-6558A442CD7D}" sibTransId="{4274FAF7-8548-4275-A380-0F669C85012F}"/>
    <dgm:cxn modelId="{6FD11605-F205-41A2-9210-51F52727B008}" type="presOf" srcId="{424E4286-93AA-4B44-B9E1-9075F0853E9C}" destId="{A2CD6F0B-6E35-4597-8261-7F1B22EFB23C}" srcOrd="0" destOrd="0" presId="urn:microsoft.com/office/officeart/2005/8/layout/radial5"/>
    <dgm:cxn modelId="{6F1EE7CA-6D6B-441E-8D8A-C7D5F2915443}" type="presOf" srcId="{92ADF59D-AECE-48B3-BEFF-FDE55D52FCFA}" destId="{60B7E85C-96FB-46BA-9F9E-BF5D8E4F92C8}" srcOrd="0" destOrd="0" presId="urn:microsoft.com/office/officeart/2005/8/layout/radial5"/>
    <dgm:cxn modelId="{9A4358C5-2254-4584-92A0-FD8D3A5BB30A}" type="presOf" srcId="{EEE48BE1-35F8-41F2-9C7F-CE77D8CB71B7}" destId="{E7EF030D-D122-4BA0-967F-C92DF823C714}" srcOrd="0" destOrd="0" presId="urn:microsoft.com/office/officeart/2005/8/layout/radial5"/>
    <dgm:cxn modelId="{657949DF-761D-4CA1-B63F-5329F9ED4EDA}" type="presOf" srcId="{FDA0AB99-D514-475E-85DB-3E5A35BB20A2}" destId="{5423950D-57BB-4DC9-8976-441F58F69A8F}" srcOrd="0" destOrd="0" presId="urn:microsoft.com/office/officeart/2005/8/layout/radial5"/>
    <dgm:cxn modelId="{F5849F67-1DF0-4732-A0A2-E97EEB765EE7}" type="presOf" srcId="{FDA0AB99-D514-475E-85DB-3E5A35BB20A2}" destId="{B64126C2-F1F4-431F-B59C-4E1AA143F199}" srcOrd="1" destOrd="0" presId="urn:microsoft.com/office/officeart/2005/8/layout/radial5"/>
    <dgm:cxn modelId="{66B2E221-E15B-4397-973A-2C3211AA33AC}" srcId="{529A4A44-DC47-4FDF-AE3D-9DE5D2F76ED6}" destId="{1F071E18-87BA-4A77-8C91-4696BE92A3FA}" srcOrd="3" destOrd="0" parTransId="{0909FA0E-F5C7-4AA2-A9BE-014B43F05770}" sibTransId="{7F4FAD2F-8CA0-42DD-9258-6CBC6E697838}"/>
    <dgm:cxn modelId="{9792028C-FCA4-4299-9319-E3F69D0E380E}" srcId="{529A4A44-DC47-4FDF-AE3D-9DE5D2F76ED6}" destId="{EEE48BE1-35F8-41F2-9C7F-CE77D8CB71B7}" srcOrd="1" destOrd="0" parTransId="{DFB2808F-751D-40EE-89E5-221CF9C79C12}" sibTransId="{7AAD5771-86DC-4BA2-9E78-1ACF7219B7F0}"/>
    <dgm:cxn modelId="{A1CD4371-C32A-4956-989D-18F9EA4646B0}" type="presOf" srcId="{C5B7E007-3A0B-4FFD-BA61-F912E53FF59F}" destId="{EA0B6E06-6691-41F6-8918-1D34D6D8EFEA}" srcOrd="1" destOrd="0" presId="urn:microsoft.com/office/officeart/2005/8/layout/radial5"/>
    <dgm:cxn modelId="{CED1D99E-E197-43AD-A0C3-526E421DA9E7}" type="presOf" srcId="{0909FA0E-F5C7-4AA2-A9BE-014B43F05770}" destId="{614C6BDD-FD75-43C4-8C3C-EE954DA471B0}" srcOrd="0" destOrd="0" presId="urn:microsoft.com/office/officeart/2005/8/layout/radial5"/>
    <dgm:cxn modelId="{835B4B94-3F3A-4757-B31B-045FE7211994}" type="presOf" srcId="{DFB2808F-751D-40EE-89E5-221CF9C79C12}" destId="{D3F13F35-58E7-478B-BC22-DF97F321A886}" srcOrd="0" destOrd="0" presId="urn:microsoft.com/office/officeart/2005/8/layout/radial5"/>
    <dgm:cxn modelId="{80DEDAB8-C03B-4305-BAD2-4FB572610942}" type="presParOf" srcId="{60B7E85C-96FB-46BA-9F9E-BF5D8E4F92C8}" destId="{CE368C25-C6C1-4DE9-B55E-81591B33A94A}" srcOrd="0" destOrd="0" presId="urn:microsoft.com/office/officeart/2005/8/layout/radial5"/>
    <dgm:cxn modelId="{973DBF8E-C7D6-4748-AA53-A340AFD88FEB}" type="presParOf" srcId="{60B7E85C-96FB-46BA-9F9E-BF5D8E4F92C8}" destId="{26A73F21-5740-4D0C-B232-4E7E5BE7A42A}" srcOrd="1" destOrd="0" presId="urn:microsoft.com/office/officeart/2005/8/layout/radial5"/>
    <dgm:cxn modelId="{33C308FB-1893-4993-B4A2-898C2B8CB8AC}" type="presParOf" srcId="{26A73F21-5740-4D0C-B232-4E7E5BE7A42A}" destId="{EA0B6E06-6691-41F6-8918-1D34D6D8EFEA}" srcOrd="0" destOrd="0" presId="urn:microsoft.com/office/officeart/2005/8/layout/radial5"/>
    <dgm:cxn modelId="{46088F43-855C-43E4-9360-9FD114285D65}" type="presParOf" srcId="{60B7E85C-96FB-46BA-9F9E-BF5D8E4F92C8}" destId="{15F9896D-D8B9-41D0-85F8-1DD271686159}" srcOrd="2" destOrd="0" presId="urn:microsoft.com/office/officeart/2005/8/layout/radial5"/>
    <dgm:cxn modelId="{1AF0B77F-A456-4F5F-B81B-87EF06A7F809}" type="presParOf" srcId="{60B7E85C-96FB-46BA-9F9E-BF5D8E4F92C8}" destId="{D3F13F35-58E7-478B-BC22-DF97F321A886}" srcOrd="3" destOrd="0" presId="urn:microsoft.com/office/officeart/2005/8/layout/radial5"/>
    <dgm:cxn modelId="{E0A70DFB-E2E7-46A6-B812-6C112137B3B4}" type="presParOf" srcId="{D3F13F35-58E7-478B-BC22-DF97F321A886}" destId="{24DCE276-D1D5-426E-B2EF-2E48A30676B6}" srcOrd="0" destOrd="0" presId="urn:microsoft.com/office/officeart/2005/8/layout/radial5"/>
    <dgm:cxn modelId="{B544CABE-2B38-406A-90D3-9750BCDEC67E}" type="presParOf" srcId="{60B7E85C-96FB-46BA-9F9E-BF5D8E4F92C8}" destId="{E7EF030D-D122-4BA0-967F-C92DF823C714}" srcOrd="4" destOrd="0" presId="urn:microsoft.com/office/officeart/2005/8/layout/radial5"/>
    <dgm:cxn modelId="{A5F01C19-C477-402D-A284-7B0512EE39A4}" type="presParOf" srcId="{60B7E85C-96FB-46BA-9F9E-BF5D8E4F92C8}" destId="{5423950D-57BB-4DC9-8976-441F58F69A8F}" srcOrd="5" destOrd="0" presId="urn:microsoft.com/office/officeart/2005/8/layout/radial5"/>
    <dgm:cxn modelId="{D885A73B-79AF-43A6-BC0D-EBF845CBA572}" type="presParOf" srcId="{5423950D-57BB-4DC9-8976-441F58F69A8F}" destId="{B64126C2-F1F4-431F-B59C-4E1AA143F199}" srcOrd="0" destOrd="0" presId="urn:microsoft.com/office/officeart/2005/8/layout/radial5"/>
    <dgm:cxn modelId="{BF072889-8437-483F-8A10-F56B2391192A}" type="presParOf" srcId="{60B7E85C-96FB-46BA-9F9E-BF5D8E4F92C8}" destId="{A2CD6F0B-6E35-4597-8261-7F1B22EFB23C}" srcOrd="6" destOrd="0" presId="urn:microsoft.com/office/officeart/2005/8/layout/radial5"/>
    <dgm:cxn modelId="{68BAFC93-2F23-46C3-8F73-834B73181435}" type="presParOf" srcId="{60B7E85C-96FB-46BA-9F9E-BF5D8E4F92C8}" destId="{614C6BDD-FD75-43C4-8C3C-EE954DA471B0}" srcOrd="7" destOrd="0" presId="urn:microsoft.com/office/officeart/2005/8/layout/radial5"/>
    <dgm:cxn modelId="{9B8D941D-6613-4AE5-ABB3-694D17ED96B6}" type="presParOf" srcId="{614C6BDD-FD75-43C4-8C3C-EE954DA471B0}" destId="{D1D20C86-D100-4A78-9DD8-FA7457A0119E}" srcOrd="0" destOrd="0" presId="urn:microsoft.com/office/officeart/2005/8/layout/radial5"/>
    <dgm:cxn modelId="{F45A8E84-02BB-41BF-8FEB-4F466B33502D}" type="presParOf" srcId="{60B7E85C-96FB-46BA-9F9E-BF5D8E4F92C8}" destId="{91AE5751-0E8F-4D6B-BDFB-A351917C63EA}"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0D6898A-AAAF-47EA-97D5-BD584EB05CCB}">
      <dsp:nvSpPr>
        <dsp:cNvPr id="0" name=""/>
        <dsp:cNvSpPr/>
      </dsp:nvSpPr>
      <dsp:spPr>
        <a:xfrm>
          <a:off x="2859552" y="1007733"/>
          <a:ext cx="2510495" cy="2510495"/>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ar-SA" sz="4200" kern="1200" dirty="0" smtClean="0"/>
            <a:t>نظرية  </a:t>
          </a:r>
          <a:r>
            <a:rPr lang="ar-SA" sz="4200" kern="1200" dirty="0" err="1" smtClean="0"/>
            <a:t>توروبوف</a:t>
          </a:r>
          <a:endParaRPr lang="en-US" sz="4200" kern="1200" dirty="0"/>
        </a:p>
      </dsp:txBody>
      <dsp:txXfrm>
        <a:off x="2859552" y="1007733"/>
        <a:ext cx="2510495" cy="2510495"/>
      </dsp:txXfrm>
    </dsp:sp>
    <dsp:sp modelId="{327AB582-B9D9-44CD-A2E5-D6ADC09D30B2}">
      <dsp:nvSpPr>
        <dsp:cNvPr id="0" name=""/>
        <dsp:cNvSpPr/>
      </dsp:nvSpPr>
      <dsp:spPr>
        <a:xfrm>
          <a:off x="3487176" y="448"/>
          <a:ext cx="1255247" cy="1255247"/>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ar-SA" sz="2100" kern="1200" dirty="0" smtClean="0"/>
            <a:t>الاساتذة</a:t>
          </a:r>
          <a:endParaRPr lang="en-US" sz="2100" kern="1200" dirty="0"/>
        </a:p>
      </dsp:txBody>
      <dsp:txXfrm>
        <a:off x="3487176" y="448"/>
        <a:ext cx="1255247" cy="1255247"/>
      </dsp:txXfrm>
    </dsp:sp>
    <dsp:sp modelId="{C9BD228A-5F53-4181-8B37-93991EB1DFDE}">
      <dsp:nvSpPr>
        <dsp:cNvPr id="0" name=""/>
        <dsp:cNvSpPr/>
      </dsp:nvSpPr>
      <dsp:spPr>
        <a:xfrm>
          <a:off x="5122085" y="1635357"/>
          <a:ext cx="1255247" cy="1255247"/>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ar-SA" sz="2100" kern="1200" dirty="0" smtClean="0"/>
            <a:t>المقاتلون المنفردون</a:t>
          </a:r>
          <a:endParaRPr lang="en-US" sz="2100" kern="1200" dirty="0"/>
        </a:p>
      </dsp:txBody>
      <dsp:txXfrm>
        <a:off x="5122085" y="1635357"/>
        <a:ext cx="1255247" cy="1255247"/>
      </dsp:txXfrm>
    </dsp:sp>
    <dsp:sp modelId="{95062124-2B9B-4633-AE03-B7A88B273186}">
      <dsp:nvSpPr>
        <dsp:cNvPr id="0" name=""/>
        <dsp:cNvSpPr/>
      </dsp:nvSpPr>
      <dsp:spPr>
        <a:xfrm>
          <a:off x="3487176" y="3270267"/>
          <a:ext cx="1255247" cy="1255247"/>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ar-SA" sz="2100" kern="1200" dirty="0" smtClean="0"/>
            <a:t>قادة التشجيع</a:t>
          </a:r>
          <a:endParaRPr lang="en-US" sz="2100" kern="1200" dirty="0"/>
        </a:p>
      </dsp:txBody>
      <dsp:txXfrm>
        <a:off x="3487176" y="3270267"/>
        <a:ext cx="1255247" cy="1255247"/>
      </dsp:txXfrm>
    </dsp:sp>
    <dsp:sp modelId="{E32C4EEB-FA04-45BA-AFBF-F48BB8C89720}">
      <dsp:nvSpPr>
        <dsp:cNvPr id="0" name=""/>
        <dsp:cNvSpPr/>
      </dsp:nvSpPr>
      <dsp:spPr>
        <a:xfrm>
          <a:off x="1852266" y="1635357"/>
          <a:ext cx="1255247" cy="1255247"/>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ar-SA" sz="2100" kern="1200" dirty="0" smtClean="0"/>
            <a:t>القناصة</a:t>
          </a:r>
          <a:endParaRPr lang="en-US" sz="2100" kern="1200" dirty="0"/>
        </a:p>
      </dsp:txBody>
      <dsp:txXfrm>
        <a:off x="1852266" y="1635357"/>
        <a:ext cx="1255247" cy="125524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F72F72-F61E-45ED-BA03-58220B85A8EA}">
      <dsp:nvSpPr>
        <dsp:cNvPr id="0" name=""/>
        <dsp:cNvSpPr/>
      </dsp:nvSpPr>
      <dsp:spPr>
        <a:xfrm>
          <a:off x="3187700" y="1828800"/>
          <a:ext cx="2235200" cy="2235200"/>
        </a:xfrm>
        <a:prstGeom prst="gear9">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kern="1200" dirty="0" smtClean="0"/>
            <a:t>التودد والتعاطف</a:t>
          </a:r>
          <a:endParaRPr lang="en-US" sz="2400" kern="1200" dirty="0"/>
        </a:p>
      </dsp:txBody>
      <dsp:txXfrm>
        <a:off x="3187700" y="1828800"/>
        <a:ext cx="2235200" cy="2235200"/>
      </dsp:txXfrm>
    </dsp:sp>
    <dsp:sp modelId="{48CD8238-518A-40DB-8586-4D466CF68940}">
      <dsp:nvSpPr>
        <dsp:cNvPr id="0" name=""/>
        <dsp:cNvSpPr/>
      </dsp:nvSpPr>
      <dsp:spPr>
        <a:xfrm>
          <a:off x="1887220" y="1300480"/>
          <a:ext cx="1625600" cy="1625600"/>
        </a:xfrm>
        <a:prstGeom prst="gear6">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kern="1200" dirty="0" smtClean="0"/>
            <a:t>النفور والعداء</a:t>
          </a:r>
          <a:endParaRPr lang="en-US" sz="2400" kern="1200" dirty="0"/>
        </a:p>
      </dsp:txBody>
      <dsp:txXfrm>
        <a:off x="1887220" y="1300480"/>
        <a:ext cx="1625600" cy="1625600"/>
      </dsp:txXfrm>
    </dsp:sp>
    <dsp:sp modelId="{BA565A54-BF46-4A89-B27A-2BB83A6AEB1D}">
      <dsp:nvSpPr>
        <dsp:cNvPr id="0" name=""/>
        <dsp:cNvSpPr/>
      </dsp:nvSpPr>
      <dsp:spPr>
        <a:xfrm rot="20700000">
          <a:off x="2797721" y="178981"/>
          <a:ext cx="1592756" cy="1592756"/>
        </a:xfrm>
        <a:prstGeom prst="gear6">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kern="1200" dirty="0" smtClean="0"/>
            <a:t>اللامبالاة</a:t>
          </a:r>
          <a:endParaRPr lang="en-US" sz="2400" kern="1200" dirty="0"/>
        </a:p>
      </dsp:txBody>
      <dsp:txXfrm>
        <a:off x="3147060" y="528320"/>
        <a:ext cx="894080" cy="894080"/>
      </dsp:txXfrm>
    </dsp:sp>
    <dsp:sp modelId="{1AA545DA-1DE7-4DEC-95FD-067D3A72C28B}">
      <dsp:nvSpPr>
        <dsp:cNvPr id="0" name=""/>
        <dsp:cNvSpPr/>
      </dsp:nvSpPr>
      <dsp:spPr>
        <a:xfrm>
          <a:off x="3014405" y="1492320"/>
          <a:ext cx="2861056" cy="2861056"/>
        </a:xfrm>
        <a:prstGeom prst="circularArrow">
          <a:avLst>
            <a:gd name="adj1" fmla="val 4687"/>
            <a:gd name="adj2" fmla="val 299029"/>
            <a:gd name="adj3" fmla="val 2513083"/>
            <a:gd name="adj4" fmla="val 15867933"/>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4B3645-6553-4F35-948E-0830D8DA1CC4}">
      <dsp:nvSpPr>
        <dsp:cNvPr id="0" name=""/>
        <dsp:cNvSpPr/>
      </dsp:nvSpPr>
      <dsp:spPr>
        <a:xfrm>
          <a:off x="1599329" y="941355"/>
          <a:ext cx="2078736" cy="2078736"/>
        </a:xfrm>
        <a:prstGeom prst="leftCircularArrow">
          <a:avLst>
            <a:gd name="adj1" fmla="val 6452"/>
            <a:gd name="adj2" fmla="val 429999"/>
            <a:gd name="adj3" fmla="val 10489124"/>
            <a:gd name="adj4" fmla="val 14837806"/>
            <a:gd name="adj5" fmla="val 7527"/>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BD703D-CF03-4531-B94C-D92377530A6A}">
      <dsp:nvSpPr>
        <dsp:cNvPr id="0" name=""/>
        <dsp:cNvSpPr/>
      </dsp:nvSpPr>
      <dsp:spPr>
        <a:xfrm>
          <a:off x="2429300" y="-169332"/>
          <a:ext cx="2241296" cy="2241296"/>
        </a:xfrm>
        <a:prstGeom prst="circularArrow">
          <a:avLst>
            <a:gd name="adj1" fmla="val 5984"/>
            <a:gd name="adj2" fmla="val 394124"/>
            <a:gd name="adj3" fmla="val 13313824"/>
            <a:gd name="adj4" fmla="val 10508221"/>
            <a:gd name="adj5" fmla="val 6981"/>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F092CA-2EB5-4291-AB5B-53EB24F80716}"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99D9F-5509-4E7F-B6B5-0FF9E5EDD7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F092CA-2EB5-4291-AB5B-53EB24F80716}" type="datetimeFigureOut">
              <a:rPr lang="en-US" smtClean="0"/>
              <a:pPr/>
              <a:t>12/15/2012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99D9F-5509-4E7F-B6B5-0FF9E5EDD7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jeddah3.com/vb/showthread.php?t=37580"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lstStyle/>
          <a:p>
            <a:r>
              <a:rPr lang="ar-SA" dirty="0" smtClean="0"/>
              <a:t>بقية الفصل الرابع</a:t>
            </a:r>
            <a:endParaRPr lang="en-US" dirty="0"/>
          </a:p>
        </p:txBody>
      </p:sp>
      <p:sp>
        <p:nvSpPr>
          <p:cNvPr id="3" name="Subtitle 2"/>
          <p:cNvSpPr>
            <a:spLocks noGrp="1"/>
          </p:cNvSpPr>
          <p:nvPr>
            <p:ph type="subTitle" idx="1"/>
          </p:nvPr>
        </p:nvSpPr>
        <p:spPr/>
        <p:style>
          <a:lnRef idx="1">
            <a:schemeClr val="accent4"/>
          </a:lnRef>
          <a:fillRef idx="2">
            <a:schemeClr val="accent4"/>
          </a:fillRef>
          <a:effectRef idx="1">
            <a:schemeClr val="accent4"/>
          </a:effectRef>
          <a:fontRef idx="minor">
            <a:schemeClr val="dk1"/>
          </a:fontRef>
        </p:style>
        <p:txBody>
          <a:bodyPr/>
          <a:lstStyle/>
          <a:p>
            <a:r>
              <a:rPr lang="ar-SA" dirty="0" smtClean="0"/>
              <a:t>نافذة </a:t>
            </a:r>
            <a:r>
              <a:rPr lang="ar-SA" dirty="0" err="1" smtClean="0"/>
              <a:t>جوهاري</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نافذة </a:t>
            </a:r>
            <a:r>
              <a:rPr lang="ar-SA" dirty="0" err="1" smtClean="0"/>
              <a:t>جوهاري</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a:bodyPr>
          <a:lstStyle/>
          <a:p>
            <a:pPr algn="r" rtl="1"/>
            <a:r>
              <a:rPr lang="ar-EG" sz="2000" dirty="0">
                <a:latin typeface="SimHei" pitchFamily="49" charset="-122"/>
                <a:ea typeface="SimHei" pitchFamily="49" charset="-122"/>
                <a:cs typeface="+mj-cs"/>
              </a:rPr>
              <a:t>نافذة </a:t>
            </a:r>
            <a:r>
              <a:rPr lang="ar-EG" sz="2000" dirty="0" err="1">
                <a:latin typeface="SimHei" pitchFamily="49" charset="-122"/>
                <a:ea typeface="SimHei" pitchFamily="49" charset="-122"/>
                <a:cs typeface="+mj-cs"/>
              </a:rPr>
              <a:t>جوهاري</a:t>
            </a:r>
            <a:r>
              <a:rPr lang="ar-EG" sz="2000" dirty="0">
                <a:latin typeface="SimHei" pitchFamily="49" charset="-122"/>
                <a:ea typeface="SimHei" pitchFamily="49" charset="-122"/>
                <a:cs typeface="+mj-cs"/>
              </a:rPr>
              <a:t> هي نموذج </a:t>
            </a:r>
            <a:r>
              <a:rPr lang="ar-EG" sz="2000" dirty="0" err="1">
                <a:latin typeface="SimHei" pitchFamily="49" charset="-122"/>
                <a:ea typeface="SimHei" pitchFamily="49" charset="-122"/>
                <a:cs typeface="+mj-cs"/>
              </a:rPr>
              <a:t>اتصال </a:t>
            </a:r>
            <a:r>
              <a:rPr lang="ar-EG" sz="2000" dirty="0">
                <a:latin typeface="SimHei" pitchFamily="49" charset="-122"/>
                <a:ea typeface="SimHei" pitchFamily="49" charset="-122"/>
                <a:cs typeface="+mj-cs"/>
              </a:rPr>
              <a:t>، يمكن استخدامها لتحسين التفاهم بين الأفراد داخل فريق أو </a:t>
            </a:r>
            <a:r>
              <a:rPr lang="ar-EG" sz="2000" dirty="0" err="1">
                <a:latin typeface="SimHei" pitchFamily="49" charset="-122"/>
                <a:ea typeface="SimHei" pitchFamily="49" charset="-122"/>
                <a:cs typeface="+mj-cs"/>
              </a:rPr>
              <a:t>مجموعة.</a:t>
            </a:r>
            <a:r>
              <a:rPr lang="ar-EG" sz="2000" dirty="0">
                <a:latin typeface="SimHei" pitchFamily="49" charset="-122"/>
                <a:ea typeface="SimHei" pitchFamily="49" charset="-122"/>
                <a:cs typeface="+mj-cs"/>
              </a:rPr>
              <a:t> و وضع هذا </a:t>
            </a:r>
            <a:r>
              <a:rPr lang="ar-EG" sz="2000" dirty="0" err="1">
                <a:latin typeface="SimHei" pitchFamily="49" charset="-122"/>
                <a:ea typeface="SimHei" pitchFamily="49" charset="-122"/>
                <a:cs typeface="+mj-cs"/>
              </a:rPr>
              <a:t>النظام </a:t>
            </a:r>
            <a:r>
              <a:rPr lang="ar-EG" sz="2000" dirty="0">
                <a:latin typeface="SimHei" pitchFamily="49" charset="-122"/>
                <a:ea typeface="SimHei" pitchFamily="49" charset="-122"/>
                <a:cs typeface="+mj-cs"/>
              </a:rPr>
              <a:t>(جوزيف لوفت) و(هاري</a:t>
            </a:r>
            <a:r>
              <a:rPr lang="ar-EG" sz="2000" dirty="0" err="1">
                <a:latin typeface="SimHei" pitchFamily="49" charset="-122"/>
                <a:ea typeface="SimHei" pitchFamily="49" charset="-122"/>
                <a:cs typeface="+mj-cs"/>
              </a:rPr>
              <a:t>) </a:t>
            </a:r>
            <a:r>
              <a:rPr lang="ar-EG" sz="2000" dirty="0">
                <a:latin typeface="SimHei" pitchFamily="49" charset="-122"/>
                <a:ea typeface="SimHei" pitchFamily="49" charset="-122"/>
                <a:cs typeface="+mj-cs"/>
              </a:rPr>
              <a:t>، </a:t>
            </a:r>
            <a:r>
              <a:rPr lang="ar-EG" sz="2000" dirty="0" err="1">
                <a:latin typeface="SimHei" pitchFamily="49" charset="-122"/>
                <a:ea typeface="SimHei" pitchFamily="49" charset="-122"/>
                <a:cs typeface="+mj-cs"/>
              </a:rPr>
              <a:t>فكلمة </a:t>
            </a:r>
            <a:r>
              <a:rPr lang="ar-EG" sz="2000" dirty="0">
                <a:latin typeface="SimHei" pitchFamily="49" charset="-122"/>
                <a:ea typeface="SimHei" pitchFamily="49" charset="-122"/>
                <a:cs typeface="+mj-cs"/>
              </a:rPr>
              <a:t>"</a:t>
            </a:r>
            <a:r>
              <a:rPr lang="ar-EG" sz="2000" dirty="0" err="1">
                <a:latin typeface="SimHei" pitchFamily="49" charset="-122"/>
                <a:ea typeface="SimHei" pitchFamily="49" charset="-122"/>
                <a:cs typeface="+mj-cs"/>
              </a:rPr>
              <a:t>جوهاري</a:t>
            </a:r>
            <a:r>
              <a:rPr lang="ar-EG" sz="2000" dirty="0">
                <a:latin typeface="SimHei" pitchFamily="49" charset="-122"/>
                <a:ea typeface="SimHei" pitchFamily="49" charset="-122"/>
                <a:cs typeface="+mj-cs"/>
              </a:rPr>
              <a:t>" </a:t>
            </a:r>
            <a:r>
              <a:rPr lang="ar-EG" sz="2000" dirty="0" err="1">
                <a:latin typeface="SimHei" pitchFamily="49" charset="-122"/>
                <a:ea typeface="SimHei" pitchFamily="49" charset="-122"/>
                <a:cs typeface="+mj-cs"/>
              </a:rPr>
              <a:t>من </a:t>
            </a:r>
            <a:r>
              <a:rPr lang="ar-EG" sz="2000" dirty="0">
                <a:latin typeface="SimHei" pitchFamily="49" charset="-122"/>
                <a:ea typeface="SimHei" pitchFamily="49" charset="-122"/>
                <a:cs typeface="+mj-cs"/>
              </a:rPr>
              <a:t>(جوزيف لوفت) و(هاري</a:t>
            </a:r>
            <a:r>
              <a:rPr lang="ar-EG" sz="2000" dirty="0" err="1">
                <a:latin typeface="SimHei" pitchFamily="49" charset="-122"/>
                <a:ea typeface="SimHei" pitchFamily="49" charset="-122"/>
                <a:cs typeface="+mj-cs"/>
              </a:rPr>
              <a:t>)</a:t>
            </a:r>
            <a:r>
              <a:rPr lang="ar-EG" sz="2000" dirty="0">
                <a:latin typeface="SimHei" pitchFamily="49" charset="-122"/>
                <a:ea typeface="SimHei" pitchFamily="49" charset="-122"/>
                <a:cs typeface="+mj-cs"/>
              </a:rPr>
              <a:t> </a:t>
            </a:r>
            <a:endParaRPr lang="en-US" sz="2000" dirty="0">
              <a:latin typeface="SimHei" pitchFamily="49" charset="-122"/>
              <a:ea typeface="SimHei" pitchFamily="49" charset="-122"/>
              <a:cs typeface="+mj-cs"/>
            </a:endParaRPr>
          </a:p>
          <a:p>
            <a:pPr algn="r" rtl="1"/>
            <a:r>
              <a:rPr lang="ar-EG" sz="2000" dirty="0">
                <a:cs typeface="+mj-cs"/>
              </a:rPr>
              <a:t>المنطقة </a:t>
            </a:r>
            <a:r>
              <a:rPr lang="ar-EG" sz="2000" dirty="0" err="1">
                <a:cs typeface="+mj-cs"/>
              </a:rPr>
              <a:t>الحرة </a:t>
            </a:r>
            <a:r>
              <a:rPr lang="ar-EG" sz="2000" dirty="0">
                <a:cs typeface="+mj-cs"/>
              </a:rPr>
              <a:t>(المفتوحة</a:t>
            </a:r>
            <a:r>
              <a:rPr lang="ar-EG" sz="2000" dirty="0" err="1">
                <a:cs typeface="+mj-cs"/>
              </a:rPr>
              <a:t>) :</a:t>
            </a:r>
            <a:r>
              <a:rPr lang="ar-EG" sz="2000" dirty="0">
                <a:cs typeface="+mj-cs"/>
              </a:rPr>
              <a:t/>
            </a:r>
            <a:br>
              <a:rPr lang="ar-EG" sz="2000" dirty="0">
                <a:cs typeface="+mj-cs"/>
              </a:rPr>
            </a:br>
            <a:r>
              <a:rPr lang="ar-EG" sz="2000" dirty="0">
                <a:cs typeface="+mj-cs"/>
              </a:rPr>
              <a:t>تتضمن المنطقة الحرة </a:t>
            </a:r>
            <a:r>
              <a:rPr lang="en-US" sz="2000" dirty="0">
                <a:cs typeface="+mj-cs"/>
              </a:rPr>
              <a:t>Free Area </a:t>
            </a:r>
            <a:r>
              <a:rPr lang="ar-EG" sz="2000" dirty="0">
                <a:cs typeface="+mj-cs"/>
              </a:rPr>
              <a:t>كل شيء يعرفه الفرد عن نفسه وكذلك </a:t>
            </a:r>
            <a:r>
              <a:rPr lang="ar-EG" sz="2000" dirty="0" err="1">
                <a:cs typeface="+mj-cs"/>
              </a:rPr>
              <a:t>الآخرون ،</a:t>
            </a:r>
            <a:r>
              <a:rPr lang="ar-EG" sz="2000" dirty="0">
                <a:cs typeface="+mj-cs"/>
              </a:rPr>
              <a:t/>
            </a:r>
            <a:br>
              <a:rPr lang="ar-EG" sz="2000" dirty="0">
                <a:cs typeface="+mj-cs"/>
              </a:rPr>
            </a:br>
            <a:r>
              <a:rPr lang="ar-EG" sz="2000" dirty="0">
                <a:cs typeface="+mj-cs"/>
              </a:rPr>
              <a:t>ومنها يعرفون سلوكه </a:t>
            </a:r>
            <a:r>
              <a:rPr lang="ar-EG" sz="2000" dirty="0" err="1">
                <a:cs typeface="+mj-cs"/>
              </a:rPr>
              <a:t>وإتجاهاته.</a:t>
            </a:r>
            <a:r>
              <a:rPr lang="ar-EG" sz="2000" dirty="0">
                <a:cs typeface="+mj-cs"/>
              </a:rPr>
              <a:t/>
            </a:r>
            <a:br>
              <a:rPr lang="ar-EG" sz="2000" dirty="0">
                <a:cs typeface="+mj-cs"/>
              </a:rPr>
            </a:br>
            <a:r>
              <a:rPr lang="ar-EG" sz="2000" dirty="0">
                <a:cs typeface="+mj-cs"/>
              </a:rPr>
              <a:t>وتتضمن قيم </a:t>
            </a:r>
            <a:r>
              <a:rPr lang="ar-EG" sz="2000" dirty="0" err="1">
                <a:cs typeface="+mj-cs"/>
              </a:rPr>
              <a:t>الفرد </a:t>
            </a:r>
            <a:r>
              <a:rPr lang="ar-EG" sz="2000" dirty="0">
                <a:cs typeface="+mj-cs"/>
              </a:rPr>
              <a:t>، </a:t>
            </a:r>
            <a:r>
              <a:rPr lang="ar-EG" sz="2000" dirty="0" err="1">
                <a:cs typeface="+mj-cs"/>
              </a:rPr>
              <a:t>مميزاته </a:t>
            </a:r>
            <a:r>
              <a:rPr lang="ar-EG" sz="2000" dirty="0">
                <a:cs typeface="+mj-cs"/>
              </a:rPr>
              <a:t>، </a:t>
            </a:r>
            <a:r>
              <a:rPr lang="ar-EG" sz="2000" dirty="0" err="1">
                <a:cs typeface="+mj-cs"/>
              </a:rPr>
              <a:t>شخصيته </a:t>
            </a:r>
            <a:r>
              <a:rPr lang="ar-EG" sz="2000" dirty="0">
                <a:cs typeface="+mj-cs"/>
              </a:rPr>
              <a:t>، </a:t>
            </a:r>
            <a:r>
              <a:rPr lang="ar-EG" sz="2000" dirty="0" err="1">
                <a:cs typeface="+mj-cs"/>
              </a:rPr>
              <a:t>إدراكه </a:t>
            </a:r>
            <a:r>
              <a:rPr lang="ar-EG" sz="2000" dirty="0" err="1" smtClean="0">
                <a:cs typeface="+mj-cs"/>
              </a:rPr>
              <a:t>.</a:t>
            </a:r>
            <a:r>
              <a:rPr lang="en-US" sz="2000" dirty="0" smtClean="0">
                <a:cs typeface="+mj-cs"/>
              </a:rPr>
              <a:t> </a:t>
            </a:r>
            <a:r>
              <a:rPr lang="ar-SA" sz="2000" dirty="0" smtClean="0">
                <a:cs typeface="+mj-cs"/>
              </a:rPr>
              <a:t>وتزيد من فاعلية الاتصال</a:t>
            </a:r>
            <a:r>
              <a:rPr lang="ar-EG" sz="2000" dirty="0">
                <a:cs typeface="+mj-cs"/>
              </a:rPr>
              <a:t/>
            </a:r>
            <a:br>
              <a:rPr lang="ar-EG" sz="2000" dirty="0">
                <a:cs typeface="+mj-cs"/>
              </a:rPr>
            </a:br>
            <a:r>
              <a:rPr lang="ar-EG" sz="2000" dirty="0">
                <a:cs typeface="+mj-cs"/>
              </a:rPr>
              <a:t/>
            </a:r>
            <a:br>
              <a:rPr lang="ar-EG" sz="2000" dirty="0">
                <a:cs typeface="+mj-cs"/>
              </a:rPr>
            </a:br>
            <a:r>
              <a:rPr lang="ar-EG" sz="2000" dirty="0">
                <a:cs typeface="+mj-cs"/>
              </a:rPr>
              <a:t>في المنطقة المخفية </a:t>
            </a:r>
            <a:r>
              <a:rPr lang="en-US" sz="2000" dirty="0">
                <a:cs typeface="+mj-cs"/>
              </a:rPr>
              <a:t>Hidden Area </a:t>
            </a:r>
            <a:r>
              <a:rPr lang="ar-EG" sz="2000" dirty="0">
                <a:cs typeface="+mj-cs"/>
              </a:rPr>
              <a:t>يعرف الفرد عن نفسه </a:t>
            </a:r>
            <a:r>
              <a:rPr lang="ar-EG" sz="2000" dirty="0" err="1">
                <a:cs typeface="+mj-cs"/>
              </a:rPr>
              <a:t>أشياءا</a:t>
            </a:r>
            <a:r>
              <a:rPr lang="ar-EG" sz="2000" dirty="0">
                <a:cs typeface="+mj-cs"/>
              </a:rPr>
              <a:t> </a:t>
            </a:r>
            <a:br>
              <a:rPr lang="ar-EG" sz="2000" dirty="0">
                <a:cs typeface="+mj-cs"/>
              </a:rPr>
            </a:br>
            <a:r>
              <a:rPr lang="ar-EG" sz="2000" dirty="0">
                <a:cs typeface="+mj-cs"/>
              </a:rPr>
              <a:t>لا يشرك الآخرين في معرفتها لأسباب </a:t>
            </a:r>
            <a:r>
              <a:rPr lang="ar-EG" sz="2000" dirty="0" smtClean="0">
                <a:cs typeface="+mj-cs"/>
              </a:rPr>
              <a:t>عديدة</a:t>
            </a:r>
            <a:endParaRPr lang="en-US" sz="2000" dirty="0" smtClean="0">
              <a:cs typeface="+mj-cs"/>
            </a:endParaRPr>
          </a:p>
          <a:p>
            <a:pPr algn="r" rtl="1"/>
            <a:r>
              <a:rPr lang="ar-EG" sz="2000" dirty="0">
                <a:cs typeface="+mj-cs"/>
              </a:rPr>
              <a:t>المنطقة غير </a:t>
            </a:r>
            <a:r>
              <a:rPr lang="ar-EG" sz="2000" dirty="0" err="1">
                <a:cs typeface="+mj-cs"/>
              </a:rPr>
              <a:t>المعروفة </a:t>
            </a:r>
            <a:r>
              <a:rPr lang="ar-EG" sz="2000" dirty="0">
                <a:cs typeface="+mj-cs"/>
              </a:rPr>
              <a:t>(المجهولة</a:t>
            </a:r>
            <a:r>
              <a:rPr lang="ar-EG" sz="2000" dirty="0" err="1">
                <a:cs typeface="+mj-cs"/>
              </a:rPr>
              <a:t>) :</a:t>
            </a:r>
            <a:r>
              <a:rPr lang="ar-EG" sz="2000" dirty="0">
                <a:cs typeface="+mj-cs"/>
              </a:rPr>
              <a:t/>
            </a:r>
            <a:br>
              <a:rPr lang="ar-EG" sz="2000" dirty="0">
                <a:cs typeface="+mj-cs"/>
              </a:rPr>
            </a:br>
            <a:r>
              <a:rPr lang="ar-EG" sz="2000" dirty="0">
                <a:cs typeface="+mj-cs"/>
              </a:rPr>
              <a:t>تتضمن المنطقة غير المعروفة </a:t>
            </a:r>
            <a:r>
              <a:rPr lang="en-US" sz="2000" dirty="0">
                <a:cs typeface="+mj-cs"/>
              </a:rPr>
              <a:t>Unknown Area </a:t>
            </a:r>
            <a:r>
              <a:rPr lang="ar-EG" sz="2000" dirty="0">
                <a:cs typeface="+mj-cs"/>
              </a:rPr>
              <a:t>الأشياء التي </a:t>
            </a:r>
            <a:r>
              <a:rPr lang="ar-EG" sz="2000" dirty="0" err="1">
                <a:cs typeface="+mj-cs"/>
              </a:rPr>
              <a:t>لايعرفها</a:t>
            </a:r>
            <a:r>
              <a:rPr lang="ar-EG" sz="2000" dirty="0">
                <a:cs typeface="+mj-cs"/>
              </a:rPr>
              <a:t> الفرد عن </a:t>
            </a:r>
            <a:r>
              <a:rPr lang="ar-EG" sz="2000" dirty="0" err="1">
                <a:cs typeface="+mj-cs"/>
              </a:rPr>
              <a:t>نفسه ،</a:t>
            </a:r>
            <a:r>
              <a:rPr lang="ar-EG" sz="2000" dirty="0">
                <a:cs typeface="+mj-cs"/>
              </a:rPr>
              <a:t/>
            </a:r>
            <a:br>
              <a:rPr lang="ar-EG" sz="2000" dirty="0">
                <a:cs typeface="+mj-cs"/>
              </a:rPr>
            </a:br>
            <a:r>
              <a:rPr lang="ar-EG" sz="2000" dirty="0">
                <a:cs typeface="+mj-cs"/>
              </a:rPr>
              <a:t>ولا الآخرون يعرفون </a:t>
            </a:r>
            <a:r>
              <a:rPr lang="ar-EG" sz="2000" dirty="0" err="1">
                <a:cs typeface="+mj-cs"/>
              </a:rPr>
              <a:t>ذلك </a:t>
            </a:r>
            <a:r>
              <a:rPr lang="ar-EG" sz="2000" dirty="0">
                <a:cs typeface="+mj-cs"/>
              </a:rPr>
              <a:t>، وهي </a:t>
            </a:r>
            <a:r>
              <a:rPr lang="ar-EG" sz="2000" dirty="0" err="1">
                <a:cs typeface="+mj-cs"/>
              </a:rPr>
              <a:t>ماتفسّر</a:t>
            </a:r>
            <a:r>
              <a:rPr lang="ar-EG" sz="2000" dirty="0">
                <a:cs typeface="+mj-cs"/>
              </a:rPr>
              <a:t> سلوك بعض الأفراد سلوكا </a:t>
            </a:r>
            <a:r>
              <a:rPr lang="ar-EG" sz="2000" dirty="0" err="1">
                <a:cs typeface="+mj-cs"/>
              </a:rPr>
              <a:t>لايعرفون</a:t>
            </a:r>
            <a:r>
              <a:rPr lang="ar-EG" sz="2000" dirty="0">
                <a:cs typeface="+mj-cs"/>
              </a:rPr>
              <a:t> مسبباته </a:t>
            </a:r>
            <a:endParaRPr lang="en-US" sz="2000" dirty="0">
              <a:latin typeface="SimHei" pitchFamily="49" charset="-122"/>
              <a:ea typeface="SimHei" pitchFamily="49" charset="-122"/>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descr="data:image/jpeg;base64,/9j/4AAQSkZJRgABAQAAAQABAAD/2wCEAAkGBhQSERUUEhQUFRQVGBQYFxgXFBcWGBwXFRcYFxsYGBcYHCYgGR0kHh0YIC8gIycpLC0sFh4xNTIqNScrLCkBCQoKDgwOGg8PGi0kHyQsLCwpLCwsLCwsLCwsLCwsKSwsLCwsLCwsLCwpLCksLCwsLCwsLCwsLCwsLCwsLCwsLP/AABEIAL0BCwMBIgACEQEDEQH/xAAbAAEAAwEBAQEAAAAAAAAAAAAAAwUGBAIBB//EAEcQAAIBAgMEBQcKBAQGAwEAAAECAwARBBIhBRMxQQYUIlFhIzJicXKBkQdCUlOSk6Gz0vAzgrHRQ7LBwhUWJGOi4YOj8Rf/xAAZAQEAAwEBAAAAAAAAAAAAAAAAAQIDBAX/xAAjEQEBAAICAgICAwEAAAAAAAAAAQIRAxIhMUFREzIiQqEE/9oADAMBAAIRAxEAPwD9xpSlApSlApSlApSlApSlBFipcqMw4hWPwF65IsAlhdVY21ZgCSe8kiujH/wpPYf/ACmvEUoOgOoC39/D+lcf/Vb4WxeOoR/Vp9hf7U6hH9Wn2F/tVRFtnESYoLFFEcIC6O7S2lLKCMyRgWyBxk1NzqQLWJt9oYoxxSSKjSFEdgi+cxVSQq+J4D11x3cWc+EOHlMgjWNjE+7eyr2Xyq+U6cbMvxrp6hH9Wn2F/tWf6PbTjZ8VOpO7lTDYkdntZHw6gEgak2T/AMao+gvTaWXFSQzMssMztJhpkOZVzqZhhJGAAEix9q3osLnSr9cvOkN31CP6tPsL/avvUI/q0+wv9qnqmxvSiOLFxYUpIWlA7aqDGhYSFA7X0L7twND5tUm76SseoR/Vp9hf7U6hH9Wn2F/tWY/5+aHEbvHYSXCRO2WKd3SSJiToJHjJWJjyBJ9da10DAg8CCO7j4ilmU9jkEUBLgLEWS2dVVSy3GYAqBcEjUDneuSPG4c4XrTRFIwhkIeArIqqCTePLmvodBx5Xqi6H4+KKdsMmDOHRw24nBDieLDtuwWe5fML6ByeydOQqXbuPxcAxMatJLnXewNFErTIm9RJkVLgSNGrh0PE3sb2F79bvSF5hMRhpWyoIy27jltuwDu5b5GII0vlOh10qYoiOpjCg5wjBbDiODAcxoddfjWT6D4+WaSB8QGE5w+Jikzx7t26viIwrMnzSVkDEcLvVvHljxrxJAsYkMWIMgt5RyzRyZhyK+T9ecn13wlnJD4amlKV6ShSlKBSlKBSlKBSlKBSlKBSlKBSlKBSlKBSlKCDHjyUnsP8A5TWN2jtbHYSaZkwa4mCUxujjExQlTu44yjiW3zluCPpWrc1V43o+ksZiezwm3k3RXXQggWYcAQCO6wtWPLhctaTKw/QHYImxB2luMLDm32VcPIZXZ3aztLKTk0IYBVAFyTfQVfbV6VzHyOEwmIfEtoDLC0cEZ+nJMeyyjjZCxNrCtEmBYCwksNeCKOJueXfX3qj/AFh+wtYXhzt3U7Zqb5N8LLHAuIDyPDDHCXWSSIuqD5wjYAi5Y25ZjXTs/wCT/AwTJNDh0jkjHZKlgPNKZit8rNYsMxBPaOtXnVH+sP2Vp1R/rD9lar+Hl+07hip8iFsrNbkgu3uF9e+3HTnWB2nsaLa+NjY4TERxwgiWeQTYVnAzFIY0urMMzZy5AtlIHnVvuqP9YfsrTqj/AFh+ytMeDPH0jbCr8lOEeWWOXDybgCMo5x075yblg0Zbs5SBrc3uPds9k7Kjw0KQwgiOMWUFmcgXJ85iSeNT9Uf6w/ZWnVH+sP2Vplw8l9m4z+G+TnAx77LB/HVke8kh7DtnKpdvJjNZuzbUDurj/wD5NgL3yT34X63iL62P1ngPhWs6o/1h+ytOqP8AWH7K0/Dy/f8Aqdxn5fk7wTQJAY3yRs7od/KHDP53lA2Yg9xNtB3V92X0Mw2CkD4dZAzsikvNLJ2QS1gHY21F9O6r/qj/AFh+yteo8F2gzMWI4XsAL6XAHO2lz495q+HFyTKbqNx00pSuxUpSlApSlApSlApSlApSlApSlApSlApSlApSlApSo58QqDM7BR3k293ifCgkpVPPtpj/AA1sPpOCPgmh+JFcUrM/nuzeF8q/ZWwPvvVpjWd5cYvZ9oRpo8iKe4sAfhUB25Fyzn1RyH/bVPGgXzQB7IA/pXqrdGd5r8RZN0gjBAyyamw7B42J/oDXsbcj5iQf/E5/oDVHP50ftH8t6np0iv5quE2zCf8AEUHubsH4NY12Br8KzdeEiC6rdD3oSnxtYH31HRac33GopVFDtSVeNpB49lvtDsn1WHrqywm00kNhdW+i2je7kw8QSKrZY2xzmXp10pSoWKUpQKUpQKUpQKUpQKUpQKUpQKUpQKUpQKUpQKUqn2jtIsSkZsBozA634FUPI97cuA1uVmTaMspjN1Njtr5SVjAZxoSfNU+J5n0R7yKq2BJzMSzd55eyOCjwHvvRUAFgLAd1fa0mOnJnyXIpSlWZl6UpQQT+dH7Z/LkqeoJ/Oj9s/lyVPQKUpQK8soI1/f8AY16pQdOE2o0ej3dO/i6+u3nj/wAvaq5ilDAMpBB1BBuDWdr1hsQ0TZl1B85O/wARyDePA8+RFLj9N8OX4rR0qPD4hXUMpuD/APliDwIOlvCpKzdJSlKBSlKBSlKBSlKDl2ltFIIzJIQqgoLkgAF3VASTwF2Fz3VRQdLUdEQywb4yLDIqSZhmkUWMWuZlzMnaIGgbQVo54lcFHCsrAgqwBBHMEHiKrl2Bg4PKjD4aLdgtnEUaZQASWzWGWwvrQe+jbk4PDk3JMMJNySbmNeJJJPrNV2C6YQq+5nnjExfF6FlWyQzlBm17Jyslr6nU99dMHSaANMhITcbzQa+ThiikZrKLKAJFsOJGo8POM6GYSXEDESQRtIFZTeNGVsxU5nBU3YW0PieOlg59k9L42gllkYhI8TLDm0ItvLIQV0ykMlj4jU8a+YXprDMMPLDNEYpcoKH+PmldEjsmbsgEnNcHlapl6PYeeOIx2XCm0m4SONIZCe0rSJkzGxs2W4BKi4Nq6cHsTCMRMmGhDXLB+rqj5gTrqoYG99aDnxmPnTHQxXTczAsOz2hukk3ik9xLQEEfRcHiKvq55NnxtIspRTIgZUcjtKHtmAPK9h8KY7F7tC3E8FHex0A+P+tBx7Wxx/hoSCR22HFQeAB5MdfUNe6q1VAAAFgOA8O4fv8A0r4oOtzdjck95PP+3gAOVQNj1E6w652jeQd2VGjQ+8lx8DWsmnHnl2rpp+/3++VKqNr9Ilw8saOrESJI2YcAVkiSx9Zk/AVZRb0qt2jtZo8RBAkTyNMWzMLBY41IDOzeBZdOYJ7hfii6WLI8O5jdo5MQ8BdlKAFYWlzpfzluCt+HZNuRLZqr+led4L2uL2va4vbhe3d41VYrpEseKGHZWuywsrciZZmiyn1WB+PcKCwn86P2j+XJU9QT+dH7R/Lkrm2ptgQPCmR3eeQIoUXsNCzt3KoOY+o0FhSlcmP2pFACZXVQBfXjYMqkgDUgM68PpCiHXXyq7bm3EwoRpAcrMykj5uWKWUk+HkyPfX3G7aWOaCHI7tOWtlGiogGZ3PAAFkH83hYk6WN6VS7N6Ux4iWNYQzxyJOwksVF4HjQgAjUHOCD4Dv0uk1Pvt/T/ANULNPeFxRibN8w+eP8AeB3jS/eO8gVoVYEXGoNYfYO30xSZkDKRbMrDUEs62+KH3H3Voti4mxMR4WzJ6ua+64t4MByrPKfLo4sv61b1Qba6WR4eZUaSFQuQyB3CuUlLIpjUkXAYXYngqm1zwvi4uBcXPD3VzYvZcMpBlijkI0BdFa3qzDSqN1DBtlZ8bHu3SREeZAY2uvagikBJDFWIOccNLjhxNrt/aBhRHzqi72IOzWAyOwU3J0HEa1xbN2vhVm3MSxpmETRmNRZ98krZgEWwGWFu0Tra3de2jaPEQq1g8UqqwDLcFWAYXVh6tDQZvG/KFhmgjkgmVi88SZVePPkM4jZshuctrm4F8pB04iw2j02wsGJTDSyZJHJAzWVQBHvMzMxFlIuoPNgRXno/0ZwUcQWGGMiN5QGeNS4ZZXuMxW+jXAPcBUuztgwHelwZ3ZyHeeNCxyWCqOwBkWwtYWJJOpJNBL0f2yJw67yKV427TQ/w7PdlCnM1yFsDe2oJsARVtUGEwEcQIijSME3IRVUE8LnKKnoM1icXKMbYwTZYyzb1UUoYNwfJ5gczMZiDkA+aDwqqkTHTYeHDq0yzsZ3kmkR40EL70IrGJ1Ils0VlVrqUJPDXdUoMhhuiuJZm6xJC7Pgmw7yoGVnlZiN40fAWXLqDcktoBYVrUWwA7q9UoMJhdmbVixZjjlw/V0gURs8UpTSRtGVZh5XLa7cLAWAr4uwsVFhYcBBK6y3nZ8QscgiSOXfcGL3ZwZFyrmuCoY6DXeUoMhh8PtCKTDLPJHNFHmLtDDKHIjhdRvGachixI0Cm7a6WuPmz8RM6DfliyvMwzqEa0kjtGGUeaVhKC3EZyDqK10sgUEnQAEk+A1NZmIki585rs3rbUj3Xt7qtjPLLlupp9ZwASTYDUk8AALkn+tUGy9rx4ubDTRhwjxYxRnUq3Zlwyns+6/8AbhVztDCiSKSM3s6OhsbGzqV0J4HU6msdiuik0WCjaXaMsM8N3kxBGeytGkbRgXHYGVLHmQTxbTSuaaWr9OoUiieRXDyxTS5AAxXcq7MpOgzEoyr3lD3VRba6QJjMJDiYlZVePFjKwFwY2ik5aHWE6j8OFcezPk3aeKHEptLFZ2AYOUyHdNmOUJn7DAvIc1yO2dOZtMH8mjxnJ12V8MqyrHC6AhBKrLowbUgMfmi9R5X/AIxa9LOkaw4nCYcEB5cRGx7QXyYkEdrfOLM3DuRjy1qD0vDLJLPkRMJj8oKdo7rJMgDAEneE59LfOFajpDsJMVGy6JIR5OUIpeNgyyAoeOjAGwIvWLHyV4kOZBtSUMZBKTuALyhcokPlLFrHzuOpNLtGPXXloNl9JMPiXgxKxspkTFxl5BlaMQlJHjcAka2LeGTxIqtxu148RLhp482V+r2DAqwMW0YozmW+h8ofjXIvyWYg3WTak7Rs7vIojClt6CsnaMhsWUkE2Oh4V3bD+ThsPJd8ZJNGpBRHS2W2IhnJzZjckxKCbDjfwp5T/GfLXz+dH7R/Kkqn6V7eGH6sl+3NiIFHaA7Cyx7w68dCFsNTn8DVxP50ftH8uSuLpBsBMVEVIUSANupSgZonNrOl+BuF4WvapZzW/LzsnpJHiJsRCodZMO2Vg65cwNwJEvxQkEA+rvFZvpN0hw8BfFwxrNOVkw+ZyRGDhpow8djbU5ybjju1qfY/Q7GR42PFYjH78orRldwqFka5CXB4B7MBbiNOJqg/5AnxYnEWOAwxnxIVGw6uDqFchr69pcob/tgi1R5aSY79tH0w2pFNHJChJeIrn00HWcNiFXXmbHXuzCuvanSERvs+IGz4iSIntAeTsFPi12dNB3E8AaocN8mOISXOce0gezTK8WjuCW7Nm7K3tp4e6tPtroys8KqpVJ4ljEM+RWeNo2RgVvyJUXF+Zp5R4Z2LpxEqRYucCNEbGQhUGYlf+naNVUfOK5bjQCx4VdYfpDhYd9KMyrJJhXLG53jYqJAjKDwGVRfuyMeVZjD/ACYY1GzJtFVN5WFsKujTACRlGaylgoBI1tpwJo/yU4l48km0mIRESILCFAyKUXN2u0AjSL39v3F5TrH7aLoeLTYlO4gfZxOOT/aK0zMRZl85TmXxI5e8XX+aqXoz0ffDBjNNvpH858mTMd7PKTlvYXMp+FXlT8KW+dx92piZXxEIjikZG3DpKojyoBIWmDsxzLmjyqAAc2YjvI4JZcY8bognEk2JLQu6ZVihVkJEoVwQtlcBb5mzrw1y6DYcvZZPoMbey3aH4kj+WrOsa7ZdzbJbH6L4qOXCtPNHN1cYgF7SLIVkAEadpmz5RnuzEnhxNydFsrA7mCOK992iJe1r5QBw5V10olicfsfaKY1OrTRDDscS/aidgrSZGtKFmXPrmyEAWub8jSPY+Kw0UkSNnxOKxW/3scbrBGSYi+8DSEhbI3ZzdrNlFuI21KDFQ7F2lBHBCcSuIjWWIM+5cTlFkEhZ5XxFrWFj2TcG1jesv0j2XtyfFSyYObER4dm8mjGNCAAARlLXAzA27xY86/XaUClKUClKUClKUHDttvIsPpZU9zsFP4E1UVZbePZj8ZB+CO39QKra0w9Obmvl8rxPArqVdQysCGVhcEeIPGpKVdgUpSgUpSgUpSggn86P2j+XJU9QT+dH7R/LkqeghxeESVGjkUOjCxUjQ/uw15EAjlXzA4JIY1jiUJGgsqjgAP8A3fU8/jU9KBSlfKD7SlKBT9/6UpQdOyHtMRyZD/4MLf5z8KvKz2Ca00frce4oT/VRWhrLL27OL9SlKVVoUpSgUpSgUpXiWUKpZiFVQSSTYAAXJJ5ACg90r4jggEag6g+Br7QKUpQVPSGMFYwb/wATkSP8OTmpBqp6mvpfeSfqq824vkr/AEWjPuzAH8Caqq0w9OXm/ZB1NfT+8k/VTqa+l95J+up6Vdih6mvp/eS/qr51NfS+9k/VU9qUEHU19P7yT9VOqL6f3sn6qnpQQdTX0/vZP1U6mvp/eSfqqelBxYjBrmj87zj/AIkn1cnpVN1NfT+9k/VSfzo/bP5UlT0Sg6mvp/eSfqp1NfS+9k/VU9KIQdTX0vvZP1U6mvpfeyfqqelBB1NfT+8k/VTqa+n97J+qp6UEHU19P7yT9VOpr6f3kn6qn/f7/GlB8wGHAnitm4txd2/w35FiO6tNVDsxbzjwRz7yUA/DNV9WWXt18X6lKUqrUpSlApSlBz7RnZIpGjUu6oxVRxZgCQo1GpOnEVixtyWZDhxFjyWaQCSXDSR5o3he+8bIFFnYhQLeYnHntocUrXtcWYqbgqbg24Hv4g8wQRcGqbb3SLdAmOzCIxvMQUa0RdkckZrqFKksxFgA3EggB3zQM+EKWIdoStgbHMUta/I3rEYvp5JPhsTFFhcVvoykaXws5BYRxOd5lHYOYsAL8Ap51t9kbVM2e6FCm7uCbntxJJ3cs2X+WvmExUe9mXKkbbxVJ7IMjGFXv3khbjmbR93AKba/TGSHF7lcNNLGovLJCjyFAyEoMqKbuWGq30Uq3Oo2xTNs2V/+pj3F3iaVZBO3V8simRWGZs7DKwA7QJA41abFxuGVZt2IYlWeZZMpCgyJq5a4XtWFzxsBxsKtVxSHKAynOCVsw7QFjde8ajh3ig4sFgr4NIje+5RLsSTfIBck6k+J1qpikzKD3gH1E8R8astj7e37zI0ZjMJyvmYHtZn8NAUCODzWVa5MXDkldeR7Y9TE5h7mv9sVfGseaeNqrbu1zh4g6xPMzOiIiC5LPci5+aNDr6u+pcDtISvOgBBgl3ZJ5+TSQMPCzgVU9PdvDC4KRr2Z/Joc2XtMpJN/BVY+JAHEipX2vHh2x0srZY1lhYkC/wDEgw6CwHHtaVfbn14XtcW2tpjDwSTFSwQKSo4kFlBt6gSfd76qNpdOY4UkkMUrRxYk4eRlW4UAKWmPcgLW7yR4176WbXjWKSC5Mj4eeVbai0S5tT3mzEd+Ru6myR07Q6RBMOs0cUkxkcRoiDUsXZdT80dk6nwrxJ0nUzCOJGcDEDDyMQVUNu5XJU27Viljy141R7X26MJspjezNLioo+0F16xOb38EViO8gDnXvafSsCXEmXKsWDxWGIKi7ZZFkRsyj5xOawsLh19dRtOmyzi5FxcAEjnY3sT4Gx+B7qrdmbeWaaWLKyvC8im/AhGChh67g/HwNVOF6W4YhsWI3UPht4zEdsiGdotzkvbOHe3iXXXu+bDlB2hMVNw6ysvqYYKQH/7DU7R1aWfzo/bP5clTVBiB2o/aP5clVfSHa8sbwxQbgSzGQ5sQ7LGEiyFgMurOcwsByDE8KlHtcGZQwUkZmBIHMhbXI9V1+IrxiMYkfnuq3vYEgE2VmIA4scqsbD6JqlGOjmxODmiZXUjGR5kJZTZUZgD84BkOvhVNFj8MmMghaN8RMZZ8O08xBeMGRsoAI1UmUoCLdkjlYVG0zFscJjo5VDRurqVVgQb9lwSp99j8K8Yfa0MkkkSSIzxW3gBvluWFieF7qRbiLa8qzHyfaXUCw6ps828VE8TfjHXj/jeFd9oRCNGw8cLSShQq72RXl3xuDc6hVubDMGIuDctp6/DTJtyEypEsis8qPJHlOYMiGzEMNND49/dXfWKh29AiYLFSLHhY1TGxOpItGVK3Rco7Xbj0yjXNw1q2w23oJ5MLPFNIyTb+JAoIjZgu8O8UgEMBG1r95tprTaLF/SuPZ+1opzIIXD7qQxva+jgAkePHiNND3GuqR7Am17cu88APWTp7xUoWOw49ZH9lB/KCx/FiP5a+7S26IpFWykDIZSWsVSUsiFVAOa7ix1AAueVq7cBht3GqnUganvY6sfeSTXFtnYGDns+Kgw8mUWDSxo1gTwzMNBfl41jXbjNTTnh2kXxwS/ZRcSpCsSpI6o6sQQATlc8LgXIvxrr2ttLcvCSyrGxkEhbkFieQEG+nmn3VX9H5sFGpEEcMGV2UoiIpDPO2GB7GgzvDbv7ABtau7pJszDz4dkxao0R5uobKzdgMtwbMM2h8ahZzydJUM2DWMkpihIQcndFvVzEkFCRfQgk2PC1ev+Zo5TLFhnRsRGmbLJnRASzxjM2X6SNcDXs8r3rkwvQ3B4OJWhihilRFRcQIIzLmIEec5V1JJ19Z4V7g6AYLKBNhoJ5LlnllhjZ3dzdnY5eJOtuA4Cgu8DjFljWRDdWFxoR+B1FT1yEw4WD5kUMK8gFREUdw0AAqXD4tHBKMCAzqSPpRsUYe5gR7qDKYXotickYlMDMs8MpKNKumGjVI9CDmZyvaubAHTMRekfyfCTeSzyyJPOk6PuZTukTEHtJGGUX0tqV1a7WBNbGlBBh8GqFmXi5Ut/KoQfgBWd6RdCOs4mGdZ54sjEyLHM6A+SeMOmU2V+0FLc1uK1NKDI4noIpjGGDMcPJI02Id5nM7MUyZFYLwYWDNmvYMLHNcdOyehow08bpNM8UcboElmkkyk5AuQE5VAUMOZ1HDWtLSgz22OjBkhxUaNmOMYZ94xARd2kRyZFucoUMFJ1N7kA1Y7YwpZMyi7JcgDiQfOUesajxVasKURZuaY/H4CPERlJFV0YG11DWzAgMtxobHQ1jdqdGGg2fio58ZJNLMYSjlQr51KpEgGY5gWAX1E91foe0MJunuPMc6ei51K+o8R43HNRVfidlxSOkjxo7xG8bMoLKe9SeH7Na+3Jd4XT8p2L0enfDyq21J0Q4g4eRFhzhpJyisHGcalnytx4cSLVdN8kchVT/xLEGRVMeYoCu53ZjEYXeaAKzi9+DkW5n9Biw6rmyqq5mzNZQLsbXZrcToNTrpUtOp3vwqz0fjbDmCRVkUmY3ZVNjK0jZlvexGc2PhWOPyWYjebz/ik2e8bFtwLlogyox8rqVDEAnhf1V+i0qdKzKx+dr8lErDLLtLEunbOUJlOd33ua+8P+IFci2pXlxq/wCifRBsHq+IadsrKGZMpCkQKBbMbgCFQK0tKahcrUGI86P2j+XJVF0p2RFjJsNh51DR+WnYHi253aBA3EAmUFrcQlqvZ/Oj9o/lyVX9Iuja4tU8pLDJExaOWJsroSLML8wRxHgKE9vG2+jpliiTDynCNC143jjUhRkZGUJcCxVvwrLz/JhiHlWVtpOZEk3qv1WPMJMqJmBz9yILcOyK2WxNmPBHlkxEuIa9y8pF+4AAaKB/UnXusKaT2s9KXo50c6qBeQyNu0jLFct8ks8uawJsSZjpyy/Dg2z0FVzmwki4NmEiymOCNxKkuUlXU2B1UH3nvrU0ppHa72/OsL8lU8YiCbScCDOYh1WMqhkJLFVLkAm5149xqaH5NsUgsu1JQN682mHQHeSBlZwc9wSGb41v6U1E96zvRLoeMBvQs0kqPuwoksSixh9Mw84do8hbTjy1OzcPnkv82M3Ptkdke4HN70rnsSQqi7Nw/wBWPgOJ9w5ir/B4URoFGtuJPEk6knxJ1quV14acePa9qoMVtFlxusUwEdy0i4dmQ4fc3C5wDmbfHzFu3Z4W40+JfaGIgggjcpidzmnkkiaOMEmNozrEVaS41QAgDeBrG1b6lZullcB0cmLztKIkMkmBfyZJUtAySysFIGXM+cDiTxOpNXu2sG0uHljQgOyMFLXy5raXtra9r2rtpQfnXUdrYuHERS9XjBnazF5kYLHIrpuvJ2aPQanj2uFWeLfHz4oyYNwkETAFMQskYkfIysqjJm3YurZubKQNNa2VKCg2AJ5FxIxiIc0hQIA5iKCJFIXeKCUJzcrEk109FNnvBhIo5bCQAlwGLgMzFiMxALceNW1KBSlKBSlKBSlKBSlKDxNCGUqwuDoRVBiMMYmCsSQfNbv9E+n/AFtca3FaKo54FdSrAFTxBqZdKZ4TKM9SpsZgWi11dPpcWUel3j0h7+ZMAN9R8f8AXxFay7cmWNxuq+0/f7/fKvlfalUpSlBBiPOj9o/lyVPUE/nR+0fy5KnoFKUFApSlAryx4AAknQAcSfD/AFPAc69RqzNlQZmHHkF9o8vVxN+7UXOA2cI9fOc8WIt7gOQ8Pjc61W5aa4cdyfNm7P3Yu1i7WueQHJV8B+PGu2lKydUmvBSlKJKUpQKUpQKUpQKUpQKUpQKUpQKUpQKUpQKrsVsZSS0ZyMeOl0J8VuNfEWPferGlEWS+2bmieP8AiKQPpDtJ8Rqv8wA8a8q1xcWIPPiPjWmrjm2TExvlAJ5rdT7ytr++rzNjlw/Smp+/3++dd77DPzZT/Ogb8Vyn43qgxu0jExBUNbu7PPuN++rdoyvFlHTP50ftH8uSp6oZOkQJjO7PnN8//tv6PjU6bfubBLfzX/21O4r1q3pU+D2a0ihs4UHkEufiWt+Fdsew4/nZn9o6fZWyn4VHaNJxZVUq9zZQXbuUZj7+S+8iu7D7GZtZDlH0VOp9p+XqX41bxxhQAoAA4ACw+Ar1VLlWuPFJ7RwQKihUAUDgALCpKUqrUpSlApSlApSlApSlApSlB//Z"/>
          <p:cNvSpPr>
            <a:spLocks noChangeAspect="1" noChangeArrowheads="1"/>
          </p:cNvSpPr>
          <p:nvPr/>
        </p:nvSpPr>
        <p:spPr bwMode="auto">
          <a:xfrm>
            <a:off x="69850" y="-871538"/>
            <a:ext cx="2543175" cy="18002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4" name="AutoShape 4" descr="data:image/jpeg;base64,/9j/4AAQSkZJRgABAQAAAQABAAD/2wCEAAkGBhQSERUUEhQUFRQVGBQYFxgXFBcWGBwXFRcYFxsYGBcYHCYgGR0kHh0YIC8gIycpLC0sFh4xNTIqNScrLCkBCQoKDgwOGg8PGi0kHyQsLCwpLCwsLCwsLCwsLCwsKSwsLCwsLCwsLCwpLCksLCwsLCwsLCwsLCwsLCwsLCwsLP/AABEIAL0BCwMBIgACEQEDEQH/xAAbAAEAAwEBAQEAAAAAAAAAAAAAAwUGBAIBB//EAEcQAAIBAgMEBQcKBAQGAwEAAAECAwARBBIhBRMxQQYUIlFhIzJicXKBkQdCUlOSk6Gz0vAzgrHRQ7LBwhUWJGOi4YOj8Rf/xAAZAQEAAwEBAAAAAAAAAAAAAAAAAQIDBAX/xAAjEQEBAAICAgICAwEAAAAAAAAAAQIRAxIhMUFREzIiQqEE/9oADAMBAAIRAxEAPwD9xpSlApSlApSlApSlApSlBFipcqMw4hWPwF65IsAlhdVY21ZgCSe8kiujH/wpPYf/ACmvEUoOgOoC39/D+lcf/Vb4WxeOoR/Vp9hf7U6hH9Wn2F/tVRFtnESYoLFFEcIC6O7S2lLKCMyRgWyBxk1NzqQLWJt9oYoxxSSKjSFEdgi+cxVSQq+J4D11x3cWc+EOHlMgjWNjE+7eyr2Xyq+U6cbMvxrp6hH9Wn2F/tWf6PbTjZ8VOpO7lTDYkdntZHw6gEgak2T/AMao+gvTaWXFSQzMssMztJhpkOZVzqZhhJGAAEix9q3osLnSr9cvOkN31CP6tPsL/avvUI/q0+wv9qnqmxvSiOLFxYUpIWlA7aqDGhYSFA7X0L7twND5tUm76SseoR/Vp9hf7U6hH9Wn2F/tWY/5+aHEbvHYSXCRO2WKd3SSJiToJHjJWJjyBJ9da10DAg8CCO7j4ilmU9jkEUBLgLEWS2dVVSy3GYAqBcEjUDneuSPG4c4XrTRFIwhkIeArIqqCTePLmvodBx5Xqi6H4+KKdsMmDOHRw24nBDieLDtuwWe5fML6ByeydOQqXbuPxcAxMatJLnXewNFErTIm9RJkVLgSNGrh0PE3sb2F79bvSF5hMRhpWyoIy27jltuwDu5b5GII0vlOh10qYoiOpjCg5wjBbDiODAcxoddfjWT6D4+WaSB8QGE5w+Jikzx7t26viIwrMnzSVkDEcLvVvHljxrxJAsYkMWIMgt5RyzRyZhyK+T9ecn13wlnJD4amlKV6ShSlKBSlKBSlKBSlKBSlKBSlKBSlKBSlKBSlKCDHjyUnsP8A5TWN2jtbHYSaZkwa4mCUxujjExQlTu44yjiW3zluCPpWrc1V43o+ksZiezwm3k3RXXQggWYcAQCO6wtWPLhctaTKw/QHYImxB2luMLDm32VcPIZXZ3aztLKTk0IYBVAFyTfQVfbV6VzHyOEwmIfEtoDLC0cEZ+nJMeyyjjZCxNrCtEmBYCwksNeCKOJueXfX3qj/AFh+wtYXhzt3U7Zqb5N8LLHAuIDyPDDHCXWSSIuqD5wjYAi5Y25ZjXTs/wCT/AwTJNDh0jkjHZKlgPNKZit8rNYsMxBPaOtXnVH+sP2Vp1R/rD9lar+Hl+07hip8iFsrNbkgu3uF9e+3HTnWB2nsaLa+NjY4TERxwgiWeQTYVnAzFIY0urMMzZy5AtlIHnVvuqP9YfsrTqj/AFh+ytMeDPH0jbCr8lOEeWWOXDybgCMo5x075yblg0Zbs5SBrc3uPds9k7Kjw0KQwgiOMWUFmcgXJ85iSeNT9Uf6w/ZWnVH+sP2Vplw8l9m4z+G+TnAx77LB/HVke8kh7DtnKpdvJjNZuzbUDurj/wD5NgL3yT34X63iL62P1ngPhWs6o/1h+ytOqP8AWH7K0/Dy/f8Aqdxn5fk7wTQJAY3yRs7od/KHDP53lA2Yg9xNtB3V92X0Mw2CkD4dZAzsikvNLJ2QS1gHY21F9O6r/qj/AFh+yteo8F2gzMWI4XsAL6XAHO2lz495q+HFyTKbqNx00pSuxUpSlApSlApSlApSlApSlApSlApSlApSlApSlApSo58QqDM7BR3k293ifCgkpVPPtpj/AA1sPpOCPgmh+JFcUrM/nuzeF8q/ZWwPvvVpjWd5cYvZ9oRpo8iKe4sAfhUB25Fyzn1RyH/bVPGgXzQB7IA/pXqrdGd5r8RZN0gjBAyyamw7B42J/oDXsbcj5iQf/E5/oDVHP50ftH8t6np0iv5quE2zCf8AEUHubsH4NY12Br8KzdeEiC6rdD3oSnxtYH31HRac33GopVFDtSVeNpB49lvtDsn1WHrqywm00kNhdW+i2je7kw8QSKrZY2xzmXp10pSoWKUpQKUpQKUpQKUpQKUpQKUpQKUpQKUpQKUpQKUqn2jtIsSkZsBozA634FUPI97cuA1uVmTaMspjN1Njtr5SVjAZxoSfNU+J5n0R7yKq2BJzMSzd55eyOCjwHvvRUAFgLAd1fa0mOnJnyXIpSlWZl6UpQQT+dH7Z/LkqeoJ/Oj9s/lyVPQKUpQK8soI1/f8AY16pQdOE2o0ej3dO/i6+u3nj/wAvaq5ilDAMpBB1BBuDWdr1hsQ0TZl1B85O/wARyDePA8+RFLj9N8OX4rR0qPD4hXUMpuD/APliDwIOlvCpKzdJSlKBSlKBSlKBSlKDl2ltFIIzJIQqgoLkgAF3VASTwF2Fz3VRQdLUdEQywb4yLDIqSZhmkUWMWuZlzMnaIGgbQVo54lcFHCsrAgqwBBHMEHiKrl2Bg4PKjD4aLdgtnEUaZQASWzWGWwvrQe+jbk4PDk3JMMJNySbmNeJJJPrNV2C6YQq+5nnjExfF6FlWyQzlBm17Jyslr6nU99dMHSaANMhITcbzQa+ThiikZrKLKAJFsOJGo8POM6GYSXEDESQRtIFZTeNGVsxU5nBU3YW0PieOlg59k9L42gllkYhI8TLDm0ItvLIQV0ykMlj4jU8a+YXprDMMPLDNEYpcoKH+PmldEjsmbsgEnNcHlapl6PYeeOIx2XCm0m4SONIZCe0rSJkzGxs2W4BKi4Nq6cHsTCMRMmGhDXLB+rqj5gTrqoYG99aDnxmPnTHQxXTczAsOz2hukk3ik9xLQEEfRcHiKvq55NnxtIspRTIgZUcjtKHtmAPK9h8KY7F7tC3E8FHex0A+P+tBx7Wxx/hoSCR22HFQeAB5MdfUNe6q1VAAAFgOA8O4fv8A0r4oOtzdjck95PP+3gAOVQNj1E6w652jeQd2VGjQ+8lx8DWsmnHnl2rpp+/3++VKqNr9Ilw8saOrESJI2YcAVkiSx9Zk/AVZRb0qt2jtZo8RBAkTyNMWzMLBY41IDOzeBZdOYJ7hfii6WLI8O5jdo5MQ8BdlKAFYWlzpfzluCt+HZNuRLZqr+led4L2uL2va4vbhe3d41VYrpEseKGHZWuywsrciZZmiyn1WB+PcKCwn86P2j+XJU9QT+dH7R/Lkrm2ptgQPCmR3eeQIoUXsNCzt3KoOY+o0FhSlcmP2pFACZXVQBfXjYMqkgDUgM68PpCiHXXyq7bm3EwoRpAcrMykj5uWKWUk+HkyPfX3G7aWOaCHI7tOWtlGiogGZ3PAAFkH83hYk6WN6VS7N6Ux4iWNYQzxyJOwksVF4HjQgAjUHOCD4Dv0uk1Pvt/T/ANULNPeFxRibN8w+eP8AeB3jS/eO8gVoVYEXGoNYfYO30xSZkDKRbMrDUEs62+KH3H3Voti4mxMR4WzJ6ua+64t4MByrPKfLo4sv61b1Qba6WR4eZUaSFQuQyB3CuUlLIpjUkXAYXYngqm1zwvi4uBcXPD3VzYvZcMpBlijkI0BdFa3qzDSqN1DBtlZ8bHu3SREeZAY2uvagikBJDFWIOccNLjhxNrt/aBhRHzqi72IOzWAyOwU3J0HEa1xbN2vhVm3MSxpmETRmNRZ98krZgEWwGWFu0Tra3de2jaPEQq1g8UqqwDLcFWAYXVh6tDQZvG/KFhmgjkgmVi88SZVePPkM4jZshuctrm4F8pB04iw2j02wsGJTDSyZJHJAzWVQBHvMzMxFlIuoPNgRXno/0ZwUcQWGGMiN5QGeNS4ZZXuMxW+jXAPcBUuztgwHelwZ3ZyHeeNCxyWCqOwBkWwtYWJJOpJNBL0f2yJw67yKV427TQ/w7PdlCnM1yFsDe2oJsARVtUGEwEcQIijSME3IRVUE8LnKKnoM1icXKMbYwTZYyzb1UUoYNwfJ5gczMZiDkA+aDwqqkTHTYeHDq0yzsZ3kmkR40EL70IrGJ1Ils0VlVrqUJPDXdUoMhhuiuJZm6xJC7Pgmw7yoGVnlZiN40fAWXLqDcktoBYVrUWwA7q9UoMJhdmbVixZjjlw/V0gURs8UpTSRtGVZh5XLa7cLAWAr4uwsVFhYcBBK6y3nZ8QscgiSOXfcGL3ZwZFyrmuCoY6DXeUoMhh8PtCKTDLPJHNFHmLtDDKHIjhdRvGachixI0Cm7a6WuPmz8RM6DfliyvMwzqEa0kjtGGUeaVhKC3EZyDqK10sgUEnQAEk+A1NZmIki585rs3rbUj3Xt7qtjPLLlupp9ZwASTYDUk8AALkn+tUGy9rx4ubDTRhwjxYxRnUq3Zlwyns+6/8AbhVztDCiSKSM3s6OhsbGzqV0J4HU6msdiuik0WCjaXaMsM8N3kxBGeytGkbRgXHYGVLHmQTxbTSuaaWr9OoUiieRXDyxTS5AAxXcq7MpOgzEoyr3lD3VRba6QJjMJDiYlZVePFjKwFwY2ik5aHWE6j8OFcezPk3aeKHEptLFZ2AYOUyHdNmOUJn7DAvIc1yO2dOZtMH8mjxnJ12V8MqyrHC6AhBKrLowbUgMfmi9R5X/AIxa9LOkaw4nCYcEB5cRGx7QXyYkEdrfOLM3DuRjy1qD0vDLJLPkRMJj8oKdo7rJMgDAEneE59LfOFajpDsJMVGy6JIR5OUIpeNgyyAoeOjAGwIvWLHyV4kOZBtSUMZBKTuALyhcokPlLFrHzuOpNLtGPXXloNl9JMPiXgxKxspkTFxl5BlaMQlJHjcAka2LeGTxIqtxu148RLhp482V+r2DAqwMW0YozmW+h8ofjXIvyWYg3WTak7Rs7vIojClt6CsnaMhsWUkE2Oh4V3bD+ThsPJd8ZJNGpBRHS2W2IhnJzZjckxKCbDjfwp5T/GfLXz+dH7R/Kkqn6V7eGH6sl+3NiIFHaA7Cyx7w68dCFsNTn8DVxP50ftH8uSuLpBsBMVEVIUSANupSgZonNrOl+BuF4WvapZzW/LzsnpJHiJsRCodZMO2Vg65cwNwJEvxQkEA+rvFZvpN0hw8BfFwxrNOVkw+ZyRGDhpow8djbU5ybjju1qfY/Q7GR42PFYjH78orRldwqFka5CXB4B7MBbiNOJqg/5AnxYnEWOAwxnxIVGw6uDqFchr69pcob/tgi1R5aSY79tH0w2pFNHJChJeIrn00HWcNiFXXmbHXuzCuvanSERvs+IGz4iSIntAeTsFPi12dNB3E8AaocN8mOISXOce0gezTK8WjuCW7Nm7K3tp4e6tPtroys8KqpVJ4ljEM+RWeNo2RgVvyJUXF+Zp5R4Z2LpxEqRYucCNEbGQhUGYlf+naNVUfOK5bjQCx4VdYfpDhYd9KMyrJJhXLG53jYqJAjKDwGVRfuyMeVZjD/ACYY1GzJtFVN5WFsKujTACRlGaylgoBI1tpwJo/yU4l48km0mIRESILCFAyKUXN2u0AjSL39v3F5TrH7aLoeLTYlO4gfZxOOT/aK0zMRZl85TmXxI5e8XX+aqXoz0ffDBjNNvpH858mTMd7PKTlvYXMp+FXlT8KW+dx92piZXxEIjikZG3DpKojyoBIWmDsxzLmjyqAAc2YjvI4JZcY8bognEk2JLQu6ZVihVkJEoVwQtlcBb5mzrw1y6DYcvZZPoMbey3aH4kj+WrOsa7ZdzbJbH6L4qOXCtPNHN1cYgF7SLIVkAEadpmz5RnuzEnhxNydFsrA7mCOK992iJe1r5QBw5V10olicfsfaKY1OrTRDDscS/aidgrSZGtKFmXPrmyEAWub8jSPY+Kw0UkSNnxOKxW/3scbrBGSYi+8DSEhbI3ZzdrNlFuI21KDFQ7F2lBHBCcSuIjWWIM+5cTlFkEhZ5XxFrWFj2TcG1jesv0j2XtyfFSyYObER4dm8mjGNCAAARlLXAzA27xY86/XaUClKUClKUClKUHDttvIsPpZU9zsFP4E1UVZbePZj8ZB+CO39QKra0w9Obmvl8rxPArqVdQysCGVhcEeIPGpKVdgUpSgUpSgUpSggn86P2j+XJU9QT+dH7R/LkqeghxeESVGjkUOjCxUjQ/uw15EAjlXzA4JIY1jiUJGgsqjgAP8A3fU8/jU9KBSlfKD7SlKBT9/6UpQdOyHtMRyZD/4MLf5z8KvKz2Ca00frce4oT/VRWhrLL27OL9SlKVVoUpSgUpSgUpXiWUKpZiFVQSSTYAAXJJ5ACg90r4jggEag6g+Br7QKUpQVPSGMFYwb/wATkSP8OTmpBqp6mvpfeSfqq824vkr/AEWjPuzAH8Caqq0w9OXm/ZB1NfT+8k/VTqa+l95J+up6Vdih6mvp/eS/qr51NfS+9k/VU9qUEHU19P7yT9VOqL6f3sn6qnpQQdTX0/vZP1U6mvp/eSfqqelBxYjBrmj87zj/AIkn1cnpVN1NfT+9k/VSfzo/bP5UlT0Sg6mvp/eSfqp1NfS+9k/VU9KIQdTX0vvZP1U6mvpfeyfqqelBB1NfT+8k/VTqa+n97J+qp6UEHU19P7yT9VOpr6f3kn6qn/f7/GlB8wGHAnitm4txd2/w35FiO6tNVDsxbzjwRz7yUA/DNV9WWXt18X6lKUqrUpSlApSlBz7RnZIpGjUu6oxVRxZgCQo1GpOnEVixtyWZDhxFjyWaQCSXDSR5o3he+8bIFFnYhQLeYnHntocUrXtcWYqbgqbg24Hv4g8wQRcGqbb3SLdAmOzCIxvMQUa0RdkckZrqFKksxFgA3EggB3zQM+EKWIdoStgbHMUta/I3rEYvp5JPhsTFFhcVvoykaXws5BYRxOd5lHYOYsAL8Ap51t9kbVM2e6FCm7uCbntxJJ3cs2X+WvmExUe9mXKkbbxVJ7IMjGFXv3khbjmbR93AKba/TGSHF7lcNNLGovLJCjyFAyEoMqKbuWGq30Uq3Oo2xTNs2V/+pj3F3iaVZBO3V8simRWGZs7DKwA7QJA41abFxuGVZt2IYlWeZZMpCgyJq5a4XtWFzxsBxsKtVxSHKAynOCVsw7QFjde8ajh3ig4sFgr4NIje+5RLsSTfIBck6k+J1qpikzKD3gH1E8R8astj7e37zI0ZjMJyvmYHtZn8NAUCODzWVa5MXDkldeR7Y9TE5h7mv9sVfGseaeNqrbu1zh4g6xPMzOiIiC5LPci5+aNDr6u+pcDtISvOgBBgl3ZJ5+TSQMPCzgVU9PdvDC4KRr2Z/Joc2XtMpJN/BVY+JAHEipX2vHh2x0srZY1lhYkC/wDEgw6CwHHtaVfbn14XtcW2tpjDwSTFSwQKSo4kFlBt6gSfd76qNpdOY4UkkMUrRxYk4eRlW4UAKWmPcgLW7yR4176WbXjWKSC5Mj4eeVbai0S5tT3mzEd+Ru6myR07Q6RBMOs0cUkxkcRoiDUsXZdT80dk6nwrxJ0nUzCOJGcDEDDyMQVUNu5XJU27Viljy141R7X26MJspjezNLioo+0F16xOb38EViO8gDnXvafSsCXEmXKsWDxWGIKi7ZZFkRsyj5xOawsLh19dRtOmyzi5FxcAEjnY3sT4Gx+B7qrdmbeWaaWLKyvC8im/AhGChh67g/HwNVOF6W4YhsWI3UPht4zEdsiGdotzkvbOHe3iXXXu+bDlB2hMVNw6ysvqYYKQH/7DU7R1aWfzo/bP5clTVBiB2o/aP5clVfSHa8sbwxQbgSzGQ5sQ7LGEiyFgMurOcwsByDE8KlHtcGZQwUkZmBIHMhbXI9V1+IrxiMYkfnuq3vYEgE2VmIA4scqsbD6JqlGOjmxODmiZXUjGR5kJZTZUZgD84BkOvhVNFj8MmMghaN8RMZZ8O08xBeMGRsoAI1UmUoCLdkjlYVG0zFscJjo5VDRurqVVgQb9lwSp99j8K8Yfa0MkkkSSIzxW3gBvluWFieF7qRbiLa8qzHyfaXUCw6ps828VE8TfjHXj/jeFd9oRCNGw8cLSShQq72RXl3xuDc6hVubDMGIuDctp6/DTJtyEypEsis8qPJHlOYMiGzEMNND49/dXfWKh29AiYLFSLHhY1TGxOpItGVK3Rco7Xbj0yjXNw1q2w23oJ5MLPFNIyTb+JAoIjZgu8O8UgEMBG1r95tprTaLF/SuPZ+1opzIIXD7qQxva+jgAkePHiNND3GuqR7Am17cu88APWTp7xUoWOw49ZH9lB/KCx/FiP5a+7S26IpFWykDIZSWsVSUsiFVAOa7ix1AAueVq7cBht3GqnUganvY6sfeSTXFtnYGDns+Kgw8mUWDSxo1gTwzMNBfl41jXbjNTTnh2kXxwS/ZRcSpCsSpI6o6sQQATlc8LgXIvxrr2ttLcvCSyrGxkEhbkFieQEG+nmn3VX9H5sFGpEEcMGV2UoiIpDPO2GB7GgzvDbv7ABtau7pJszDz4dkxao0R5uobKzdgMtwbMM2h8ahZzydJUM2DWMkpihIQcndFvVzEkFCRfQgk2PC1ev+Zo5TLFhnRsRGmbLJnRASzxjM2X6SNcDXs8r3rkwvQ3B4OJWhihilRFRcQIIzLmIEec5V1JJ19Z4V7g6AYLKBNhoJ5LlnllhjZ3dzdnY5eJOtuA4Cgu8DjFljWRDdWFxoR+B1FT1yEw4WD5kUMK8gFREUdw0AAqXD4tHBKMCAzqSPpRsUYe5gR7qDKYXotickYlMDMs8MpKNKumGjVI9CDmZyvaubAHTMRekfyfCTeSzyyJPOk6PuZTukTEHtJGGUX0tqV1a7WBNbGlBBh8GqFmXi5Ut/KoQfgBWd6RdCOs4mGdZ54sjEyLHM6A+SeMOmU2V+0FLc1uK1NKDI4noIpjGGDMcPJI02Id5nM7MUyZFYLwYWDNmvYMLHNcdOyehow08bpNM8UcboElmkkyk5AuQE5VAUMOZ1HDWtLSgz22OjBkhxUaNmOMYZ94xARd2kRyZFucoUMFJ1N7kA1Y7YwpZMyi7JcgDiQfOUesajxVasKURZuaY/H4CPERlJFV0YG11DWzAgMtxobHQ1jdqdGGg2fio58ZJNLMYSjlQr51KpEgGY5gWAX1E91foe0MJunuPMc6ei51K+o8R43HNRVfidlxSOkjxo7xG8bMoLKe9SeH7Na+3Jd4XT8p2L0enfDyq21J0Q4g4eRFhzhpJyisHGcalnytx4cSLVdN8kchVT/xLEGRVMeYoCu53ZjEYXeaAKzi9+DkW5n9Biw6rmyqq5mzNZQLsbXZrcToNTrpUtOp3vwqz0fjbDmCRVkUmY3ZVNjK0jZlvexGc2PhWOPyWYjebz/ik2e8bFtwLlogyox8rqVDEAnhf1V+i0qdKzKx+dr8lErDLLtLEunbOUJlOd33ua+8P+IFci2pXlxq/wCifRBsHq+IadsrKGZMpCkQKBbMbgCFQK0tKahcrUGI86P2j+XJVF0p2RFjJsNh51DR+WnYHi253aBA3EAmUFrcQlqvZ/Oj9o/lyVX9Iuja4tU8pLDJExaOWJsroSLML8wRxHgKE9vG2+jpliiTDynCNC143jjUhRkZGUJcCxVvwrLz/JhiHlWVtpOZEk3qv1WPMJMqJmBz9yILcOyK2WxNmPBHlkxEuIa9y8pF+4AAaKB/UnXusKaT2s9KXo50c6qBeQyNu0jLFct8ks8uawJsSZjpyy/Dg2z0FVzmwki4NmEiymOCNxKkuUlXU2B1UH3nvrU0ppHa72/OsL8lU8YiCbScCDOYh1WMqhkJLFVLkAm5149xqaH5NsUgsu1JQN682mHQHeSBlZwc9wSGb41v6U1E96zvRLoeMBvQs0kqPuwoksSixh9Mw84do8hbTjy1OzcPnkv82M3Ptkdke4HN70rnsSQqi7Nw/wBWPgOJ9w5ir/B4URoFGtuJPEk6knxJ1quV14acePa9qoMVtFlxusUwEdy0i4dmQ4fc3C5wDmbfHzFu3Z4W40+JfaGIgggjcpidzmnkkiaOMEmNozrEVaS41QAgDeBrG1b6lZullcB0cmLztKIkMkmBfyZJUtAySysFIGXM+cDiTxOpNXu2sG0uHljQgOyMFLXy5raXtra9r2rtpQfnXUdrYuHERS9XjBnazF5kYLHIrpuvJ2aPQanj2uFWeLfHz4oyYNwkETAFMQskYkfIysqjJm3YurZubKQNNa2VKCg2AJ5FxIxiIc0hQIA5iKCJFIXeKCUJzcrEk109FNnvBhIo5bCQAlwGLgMzFiMxALceNW1KBSlKBSlKBSlKBSlKDxNCGUqwuDoRVBiMMYmCsSQfNbv9E+n/AFtca3FaKo54FdSrAFTxBqZdKZ4TKM9SpsZgWi11dPpcWUel3j0h7+ZMAN9R8f8AXxFay7cmWNxuq+0/f7/fKvlfalUpSlBBiPOj9o/lyVPUE/nR+0fy5KnoFKUFApSlAryx4AAknQAcSfD/AFPAc69RqzNlQZmHHkF9o8vVxN+7UXOA2cI9fOc8WIt7gOQ8Pjc61W5aa4cdyfNm7P3Yu1i7WueQHJV8B+PGu2lKydUmvBSlKJKUpQKUpQKUpQKUpQKUpQKUpQKUpQKUpQKrsVsZSS0ZyMeOl0J8VuNfEWPferGlEWS+2bmieP8AiKQPpDtJ8Rqv8wA8a8q1xcWIPPiPjWmrjm2TExvlAJ5rdT7ytr++rzNjlw/Smp+/3++dd77DPzZT/Ogb8Vyn43qgxu0jExBUNbu7PPuN++rdoyvFlHTP50ftH8uSp6oZOkQJjO7PnN8//tv6PjU6bfubBLfzX/21O4r1q3pU+D2a0ihs4UHkEufiWt+Fdsew4/nZn9o6fZWyn4VHaNJxZVUq9zZQXbuUZj7+S+8iu7D7GZtZDlH0VOp9p+XqX41bxxhQAoAA4ACw+Ar1VLlWuPFJ7RwQKihUAUDgALCpKUqrUpSlApSlApSlApSlApSlB//Z"/>
          <p:cNvSpPr>
            <a:spLocks noChangeAspect="1" noChangeArrowheads="1"/>
          </p:cNvSpPr>
          <p:nvPr/>
        </p:nvSpPr>
        <p:spPr bwMode="auto">
          <a:xfrm>
            <a:off x="69850" y="-871538"/>
            <a:ext cx="2543175" cy="18002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Content Placeholder 11" descr="نافذة جوهاري.png"/>
          <p:cNvPicPr>
            <a:picLocks noGrp="1" noChangeAspect="1"/>
          </p:cNvPicPr>
          <p:nvPr>
            <p:ph idx="1"/>
          </p:nvPr>
        </p:nvPicPr>
        <p:blipFill>
          <a:blip r:embed="rId2" cstate="print"/>
          <a:stretch>
            <a:fillRect/>
          </a:stretch>
        </p:blipFill>
        <p:spPr>
          <a:xfrm>
            <a:off x="914400" y="990599"/>
            <a:ext cx="7239000" cy="4876801"/>
          </a:xfrm>
        </p:spPr>
        <p:style>
          <a:lnRef idx="1">
            <a:schemeClr val="accent5"/>
          </a:lnRef>
          <a:fillRef idx="2">
            <a:schemeClr val="accent5"/>
          </a:fillRef>
          <a:effectRef idx="1">
            <a:schemeClr val="accent5"/>
          </a:effectRef>
          <a:fontRef idx="minor">
            <a:schemeClr val="dk1"/>
          </a:fontRef>
        </p:style>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وصف الذات البشرية</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a:bodyPr>
          <a:lstStyle/>
          <a:p>
            <a:pPr algn="r" rtl="1"/>
            <a:r>
              <a:rPr lang="ar-SA" sz="2000" dirty="0" smtClean="0"/>
              <a:t>يفضل بعض المفكرين في استخدام نافذة </a:t>
            </a:r>
            <a:r>
              <a:rPr lang="ar-SA" sz="2000" dirty="0" err="1" smtClean="0"/>
              <a:t>جوهاري</a:t>
            </a:r>
            <a:r>
              <a:rPr lang="ar-SA" sz="2000" dirty="0" smtClean="0"/>
              <a:t> لوصف الذات </a:t>
            </a:r>
            <a:r>
              <a:rPr lang="ar-SA" sz="2000" dirty="0" err="1" smtClean="0"/>
              <a:t>البشرية.</a:t>
            </a:r>
            <a:r>
              <a:rPr lang="ar-SA" sz="2000" dirty="0" smtClean="0"/>
              <a:t> </a:t>
            </a:r>
          </a:p>
          <a:p>
            <a:pPr marL="457200" indent="-457200" algn="r" rtl="1">
              <a:buAutoNum type="arabicPeriod"/>
            </a:pPr>
            <a:r>
              <a:rPr lang="ar-SA" sz="2000" b="1" dirty="0" smtClean="0"/>
              <a:t>الذات المنفتحة: </a:t>
            </a:r>
            <a:r>
              <a:rPr lang="ar-SA" sz="2000" dirty="0" smtClean="0"/>
              <a:t>تمثل كل </a:t>
            </a:r>
            <a:r>
              <a:rPr lang="ar-SA" sz="2000" dirty="0" err="1" smtClean="0"/>
              <a:t>المعلومات </a:t>
            </a:r>
            <a:r>
              <a:rPr lang="ar-SA" sz="2000" dirty="0" smtClean="0"/>
              <a:t>(السلوك، المشاعر...الخ) التي نعرفها نحن ويعرفها الاخرون </a:t>
            </a:r>
            <a:r>
              <a:rPr lang="ar-SA" sz="2000" dirty="0" err="1" smtClean="0"/>
              <a:t>عنا </a:t>
            </a:r>
            <a:r>
              <a:rPr lang="ar-SA" sz="2000" dirty="0" smtClean="0"/>
              <a:t>.كلما صغر هذا الجزء كلما صعب الاتصال والعكس صحيح </a:t>
            </a:r>
          </a:p>
          <a:p>
            <a:pPr marL="457200" indent="-457200" algn="r" rtl="1">
              <a:buAutoNum type="arabicPeriod"/>
            </a:pPr>
            <a:r>
              <a:rPr lang="ar-SA" sz="2000" b="1" dirty="0" smtClean="0"/>
              <a:t>الذات </a:t>
            </a:r>
            <a:r>
              <a:rPr lang="ar-SA" sz="2000" b="1" dirty="0" err="1" smtClean="0"/>
              <a:t>العمياء </a:t>
            </a:r>
            <a:r>
              <a:rPr lang="ar-SA" sz="2000" dirty="0" smtClean="0"/>
              <a:t>: تمثل جميع الاشياء التي يعرفها الآخرون عنا ولكننا نجهلها نحن عن </a:t>
            </a:r>
            <a:r>
              <a:rPr lang="ar-SA" sz="2000" dirty="0" err="1" smtClean="0"/>
              <a:t>أنفسنا.</a:t>
            </a:r>
            <a:r>
              <a:rPr lang="ar-SA" sz="2000" dirty="0" smtClean="0"/>
              <a:t> كلما صغر هذا الجزء من ذواتنا كلما اصبح الاتصال بيننا وبين الآخرين أسهل، والعكس صحيح </a:t>
            </a:r>
          </a:p>
          <a:p>
            <a:pPr marL="457200" indent="-457200" algn="r" rtl="1">
              <a:buAutoNum type="arabicPeriod"/>
            </a:pPr>
            <a:r>
              <a:rPr lang="ar-SA" sz="2000" b="1" dirty="0" smtClean="0"/>
              <a:t>الذات الخفية</a:t>
            </a:r>
            <a:r>
              <a:rPr lang="ar-SA" sz="2000" dirty="0" smtClean="0"/>
              <a:t>: تحتوي على جميع الاشياء التي نعرفها عن انفسنا وعن الاخرين ولكننا نحتفظ بها ولا نبديها للآخرين عند تعاملهم معنا.</a:t>
            </a:r>
          </a:p>
          <a:p>
            <a:pPr marL="457200" indent="-457200" algn="r" rtl="1">
              <a:buAutoNum type="arabicPeriod"/>
            </a:pPr>
            <a:r>
              <a:rPr lang="ar-SA" sz="2000" b="1" dirty="0" smtClean="0"/>
              <a:t>الذات المجهولة</a:t>
            </a:r>
            <a:r>
              <a:rPr lang="en-US" sz="2000" b="1" dirty="0" smtClean="0"/>
              <a:t>: </a:t>
            </a:r>
            <a:r>
              <a:rPr lang="ar-SA" sz="2000" b="1" dirty="0" smtClean="0"/>
              <a:t> </a:t>
            </a:r>
            <a:r>
              <a:rPr lang="ar-SA" sz="2000" dirty="0" smtClean="0"/>
              <a:t>وتمثل كافة الحقائق الموجودة في ذواتنا ولكنها تكون غير معروفة بالنسبة لنا وكذلك لا يعرفها </a:t>
            </a:r>
            <a:r>
              <a:rPr lang="ar-SA" sz="2000" dirty="0" err="1" smtClean="0"/>
              <a:t>الاخرون.</a:t>
            </a:r>
            <a:r>
              <a:rPr lang="ar-SA" sz="2000" dirty="0" smtClean="0"/>
              <a:t> </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pPr rtl="1"/>
            <a:r>
              <a:rPr lang="ar-SA" dirty="0" smtClean="0"/>
              <a:t>أسباب التحفظ والتحرر في الاتصال بالآخرين</a:t>
            </a:r>
            <a:endParaRPr lang="en-US" dirty="0"/>
          </a:p>
        </p:txBody>
      </p:sp>
      <p:sp>
        <p:nvSpPr>
          <p:cNvPr id="3" name="Content Placeholder 2"/>
          <p:cNvSpPr>
            <a:spLocks noGrp="1"/>
          </p:cNvSpPr>
          <p:nvPr>
            <p:ph idx="1"/>
          </p:nvPr>
        </p:nvSpPr>
        <p:spPr>
          <a:xfrm>
            <a:off x="381000" y="838200"/>
            <a:ext cx="8305800" cy="5791200"/>
          </a:xfrm>
        </p:spPr>
        <p:txBody>
          <a:bodyPr>
            <a:normAutofit/>
          </a:bodyPr>
          <a:lstStyle/>
          <a:p>
            <a:pPr algn="r" rtl="1">
              <a:buNone/>
            </a:pPr>
            <a:r>
              <a:rPr lang="ar-SA" sz="2200" dirty="0" smtClean="0"/>
              <a:t>لخص الدكتور ماهر أهم العوامل التي تدفع الأفراد إلى أن </a:t>
            </a:r>
            <a:r>
              <a:rPr lang="ar-SA" sz="2200" dirty="0" err="1" smtClean="0"/>
              <a:t>يكونو</a:t>
            </a:r>
            <a:r>
              <a:rPr lang="ar-SA" sz="2200" dirty="0" smtClean="0"/>
              <a:t> متحفظين أو </a:t>
            </a:r>
            <a:r>
              <a:rPr lang="ar-SA" sz="2200" dirty="0" err="1" smtClean="0"/>
              <a:t>ممتحررين</a:t>
            </a:r>
            <a:r>
              <a:rPr lang="ar-SA" sz="2200" dirty="0" smtClean="0"/>
              <a:t> في اتصالهم </a:t>
            </a:r>
            <a:r>
              <a:rPr lang="ar-SA" sz="2200" dirty="0" err="1" smtClean="0"/>
              <a:t>بالأخرين</a:t>
            </a:r>
            <a:r>
              <a:rPr lang="ar-SA" sz="2200" dirty="0" smtClean="0"/>
              <a:t> في النقاط </a:t>
            </a:r>
            <a:r>
              <a:rPr lang="ar-SA" sz="2200" dirty="0" err="1" smtClean="0"/>
              <a:t>التالية :-</a:t>
            </a:r>
            <a:r>
              <a:rPr lang="ar-SA" sz="2200" dirty="0" smtClean="0"/>
              <a:t> </a:t>
            </a:r>
          </a:p>
          <a:p>
            <a:pPr algn="r" rtl="1">
              <a:buNone/>
            </a:pPr>
            <a:endParaRPr lang="ar-SA" sz="2200" dirty="0" smtClean="0"/>
          </a:p>
          <a:p>
            <a:pPr algn="r" rtl="1">
              <a:buNone/>
            </a:pPr>
            <a:endParaRPr lang="en-US" sz="2200" dirty="0"/>
          </a:p>
        </p:txBody>
      </p:sp>
      <p:graphicFrame>
        <p:nvGraphicFramePr>
          <p:cNvPr id="4" name="Table 3"/>
          <p:cNvGraphicFramePr>
            <a:graphicFrameLocks noGrp="1"/>
          </p:cNvGraphicFramePr>
          <p:nvPr/>
        </p:nvGraphicFramePr>
        <p:xfrm>
          <a:off x="685800" y="1473925"/>
          <a:ext cx="7848600" cy="5155475"/>
        </p:xfrm>
        <a:graphic>
          <a:graphicData uri="http://schemas.openxmlformats.org/drawingml/2006/table">
            <a:tbl>
              <a:tblPr firstRow="1" bandRow="1">
                <a:tableStyleId>{E8034E78-7F5D-4C2E-B375-FC64B27BC917}</a:tableStyleId>
              </a:tblPr>
              <a:tblGrid>
                <a:gridCol w="3924300"/>
                <a:gridCol w="3924300"/>
              </a:tblGrid>
              <a:tr h="653143">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أساب التحرر</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أساب التحفظ</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rPr>
                        <a:t>المرونة والتفهم وتقبل سلوك الآخر</a:t>
                      </a:r>
                      <a:endParaRPr kumimoji="0" lang="en-US"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التقييم والأحكام المسبقة</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محاولة التوصل لسلوك مناسب </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السيطرة ومحاولة تغيير السلوك</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rPr>
                        <a:t>التلقائية </a:t>
                      </a:r>
                      <a:endParaRPr kumimoji="0" lang="en-US"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المناورة بشكل متعمد</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rPr>
                        <a:t>الاهتمام بمصلحة الآخرين</a:t>
                      </a:r>
                      <a:endParaRPr kumimoji="0" lang="en-US"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المصالح المتعارضة</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rPr>
                        <a:t>الإحساس بالمساواة بنفس القدر</a:t>
                      </a:r>
                      <a:endParaRPr kumimoji="0" lang="en-US" sz="2800" b="1" i="0" u="none" strike="noStrike" cap="none" normalizeH="0" baseline="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الإحساس بالتعالي والتفوق</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r h="65314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الانفتاح الفكري </a:t>
                      </a:r>
                      <a:r>
                        <a:rPr kumimoji="0" lang="ar-SA" sz="2800" b="1" i="0" u="none" strike="noStrike" cap="none" normalizeH="0" baseline="0" dirty="0" err="1" smtClean="0">
                          <a:ln>
                            <a:noFill/>
                          </a:ln>
                          <a:solidFill>
                            <a:schemeClr val="bg1"/>
                          </a:solidFill>
                          <a:effectLst>
                            <a:outerShdw blurRad="38100" dist="38100" dir="2700000" algn="tl">
                              <a:srgbClr val="000000"/>
                            </a:outerShdw>
                          </a:effectLst>
                          <a:latin typeface="Tahoma" pitchFamily="34" charset="0"/>
                          <a:cs typeface="Arial" pitchFamily="34" charset="0"/>
                        </a:rPr>
                        <a:t>والمرونه</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None/>
                        <a:tabLst/>
                      </a:pPr>
                      <a:r>
                        <a:rPr kumimoji="0" lang="ar-SA"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rPr>
                        <a:t>التجمد في الأفكار والتحفظ الشديد</a:t>
                      </a:r>
                      <a:endParaRPr kumimoji="0" lang="en-US" sz="2800" b="1" i="0" u="none" strike="noStrike" cap="none" normalizeH="0" baseline="0" dirty="0" smtClean="0">
                        <a:ln>
                          <a:noFill/>
                        </a:ln>
                        <a:solidFill>
                          <a:schemeClr val="bg1"/>
                        </a:solidFill>
                        <a:effectLst>
                          <a:outerShdw blurRad="38100" dist="38100" dir="2700000" algn="tl">
                            <a:srgbClr val="000000"/>
                          </a:outerShdw>
                        </a:effectLst>
                        <a:latin typeface="Tahoma" pitchFamily="34" charset="0"/>
                        <a:cs typeface="Arial" pitchFamily="34" charset="0"/>
                      </a:endParaRPr>
                    </a:p>
                  </a:txBody>
                  <a:tcPr anchor="ctr" horzOverflow="overflow"/>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rtl="1"/>
            <a:r>
              <a:rPr lang="ar-SA" dirty="0" smtClean="0"/>
              <a:t>الأطر الاربعة التي وضعها </a:t>
            </a:r>
            <a:r>
              <a:rPr lang="ar-SA" dirty="0" err="1" smtClean="0"/>
              <a:t>توروبوف</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ar-SA" dirty="0" err="1" smtClean="0"/>
              <a:t>نظرية </a:t>
            </a:r>
            <a:r>
              <a:rPr lang="ar-SA" dirty="0" smtClean="0"/>
              <a:t>(</a:t>
            </a:r>
            <a:r>
              <a:rPr lang="ar-SA" dirty="0" err="1" smtClean="0"/>
              <a:t>توروبوف)</a:t>
            </a:r>
            <a:endParaRPr lang="en-US" dirty="0"/>
          </a:p>
        </p:txBody>
      </p:sp>
      <p:sp>
        <p:nvSpPr>
          <p:cNvPr id="3" name="Content Placeholder 2"/>
          <p:cNvSpPr>
            <a:spLocks noGrp="1"/>
          </p:cNvSpPr>
          <p:nvPr>
            <p:ph idx="1"/>
          </p:nvPr>
        </p:nvSpPr>
        <p:spPr>
          <a:xfrm>
            <a:off x="457200" y="1371600"/>
            <a:ext cx="8229600" cy="4754563"/>
          </a:xfrm>
        </p:spPr>
        <p:style>
          <a:lnRef idx="1">
            <a:schemeClr val="accent5"/>
          </a:lnRef>
          <a:fillRef idx="2">
            <a:schemeClr val="accent5"/>
          </a:fillRef>
          <a:effectRef idx="1">
            <a:schemeClr val="accent5"/>
          </a:effectRef>
          <a:fontRef idx="minor">
            <a:schemeClr val="dk1"/>
          </a:fontRef>
        </p:style>
        <p:txBody>
          <a:bodyPr>
            <a:normAutofit/>
          </a:bodyPr>
          <a:lstStyle/>
          <a:p>
            <a:pPr algn="r" rtl="1">
              <a:buNone/>
            </a:pPr>
            <a:r>
              <a:rPr lang="ar-SA" sz="2000" dirty="0" smtClean="0"/>
              <a:t>الأطر الأربعة التر وضعها </a:t>
            </a:r>
            <a:r>
              <a:rPr lang="ar-SA" sz="2000" dirty="0" err="1" smtClean="0"/>
              <a:t>توروبوف</a:t>
            </a:r>
            <a:r>
              <a:rPr lang="ar-SA" sz="2000" dirty="0" smtClean="0"/>
              <a:t> للمقارنة بين مواقف الأفراد تجاه اعمالهم من حيث درجة تفضيلهم لمن ينجز العمل </a:t>
            </a:r>
          </a:p>
          <a:p>
            <a:pPr marL="457200" indent="-457200" algn="r" rtl="1">
              <a:buFont typeface="+mj-lt"/>
              <a:buAutoNum type="arabicPeriod"/>
            </a:pPr>
            <a:r>
              <a:rPr lang="ar-SA" sz="2000" b="1" dirty="0" smtClean="0"/>
              <a:t>المقاتلون المنفردون</a:t>
            </a:r>
            <a:r>
              <a:rPr lang="en-US" sz="2000" dirty="0" smtClean="0"/>
              <a:t>: </a:t>
            </a:r>
            <a:r>
              <a:rPr lang="ar-SA" sz="2000" dirty="0" smtClean="0"/>
              <a:t> يتسم أعضاء هذه المجموعات بأن لهم توجه ذاتي  نحو انفسهم، يتميزون بالمثابرة وجدير بالذكر انهم قد يفشلون احيانا في الايفاء بالمواعيد </a:t>
            </a:r>
            <a:r>
              <a:rPr lang="ar-SA" sz="2000" dirty="0" err="1" smtClean="0"/>
              <a:t>النهائية.</a:t>
            </a:r>
            <a:r>
              <a:rPr lang="ar-SA" sz="2000" dirty="0" smtClean="0"/>
              <a:t> </a:t>
            </a:r>
          </a:p>
          <a:p>
            <a:pPr marL="457200" indent="-457200" algn="r" rtl="1">
              <a:buFont typeface="+mj-lt"/>
              <a:buAutoNum type="arabicPeriod"/>
            </a:pPr>
            <a:r>
              <a:rPr lang="ar-SA" sz="2000" b="1" dirty="0" err="1" smtClean="0"/>
              <a:t>القناصة </a:t>
            </a:r>
            <a:r>
              <a:rPr lang="ar-SA" sz="2000" dirty="0" smtClean="0"/>
              <a:t>: </a:t>
            </a:r>
            <a:r>
              <a:rPr lang="ar-SA" sz="2000" dirty="0" err="1" smtClean="0"/>
              <a:t>وهم </a:t>
            </a:r>
            <a:r>
              <a:rPr lang="ar-SA" sz="2000" dirty="0" smtClean="0"/>
              <a:t>( متصيدو الاخطاء) يركزون على اكتشاف الاخطاء أكثر من تصحيحها</a:t>
            </a:r>
          </a:p>
          <a:p>
            <a:pPr marL="457200" indent="-457200" algn="r" rtl="1">
              <a:buFont typeface="+mj-lt"/>
              <a:buAutoNum type="arabicPeriod"/>
            </a:pPr>
            <a:r>
              <a:rPr lang="ar-SA" sz="2000" dirty="0" err="1" smtClean="0"/>
              <a:t>ا</a:t>
            </a:r>
            <a:r>
              <a:rPr lang="ar-SA" sz="2000" b="1" dirty="0" err="1" smtClean="0"/>
              <a:t>لاساتذة </a:t>
            </a:r>
            <a:r>
              <a:rPr lang="ar-SA" sz="2000" dirty="0" smtClean="0"/>
              <a:t>: حبهم للتفاصيل مثل القناصة إلا انه موجه تطوير السياسات والإجراءات </a:t>
            </a:r>
            <a:r>
              <a:rPr lang="ar-SA" sz="2000" dirty="0" err="1" smtClean="0"/>
              <a:t>والانظمة</a:t>
            </a:r>
            <a:r>
              <a:rPr lang="ar-SA" sz="2000" dirty="0" smtClean="0"/>
              <a:t> </a:t>
            </a:r>
          </a:p>
          <a:p>
            <a:pPr marL="457200" indent="-457200" algn="r" rtl="1">
              <a:buFont typeface="+mj-lt"/>
              <a:buAutoNum type="arabicPeriod"/>
            </a:pPr>
            <a:r>
              <a:rPr lang="ar-SA" sz="2000" b="1" dirty="0" smtClean="0"/>
              <a:t>قادة </a:t>
            </a:r>
            <a:r>
              <a:rPr lang="ar-SA" sz="2000" b="1" dirty="0" err="1" smtClean="0"/>
              <a:t>التشجيع </a:t>
            </a:r>
            <a:r>
              <a:rPr lang="ar-SA" sz="2000" dirty="0" smtClean="0"/>
              <a:t>: الميل نحو العمل الجماعي ويتميزون بالتفاؤل وبث روح الحماس ومدراء ناجحين و من عيوبهم يجدون صعوبة في الاستغناء عن غير </a:t>
            </a:r>
            <a:r>
              <a:rPr lang="ar-SA" sz="2000" dirty="0" err="1" smtClean="0"/>
              <a:t>المنتجين.</a:t>
            </a:r>
            <a:r>
              <a:rPr lang="ar-SA" sz="2000" dirty="0" smtClean="0"/>
              <a:t> </a:t>
            </a:r>
          </a:p>
          <a:p>
            <a:pPr marL="457200" indent="-457200" algn="r" rtl="1">
              <a:buNone/>
            </a:pPr>
            <a:r>
              <a:rPr lang="ar-SA" sz="2000" b="1" u="sng" dirty="0" smtClean="0"/>
              <a:t>أي الانماط الاربعة </a:t>
            </a:r>
            <a:r>
              <a:rPr lang="ar-SA" sz="2000" b="1" u="sng" dirty="0" err="1" smtClean="0"/>
              <a:t>أفضل؟</a:t>
            </a:r>
            <a:r>
              <a:rPr lang="ar-SA" sz="2000" b="1" u="sng" dirty="0" smtClean="0"/>
              <a:t>   </a:t>
            </a:r>
          </a:p>
          <a:p>
            <a:pPr marL="457200" indent="-457200" algn="r" rtl="1">
              <a:buNone/>
            </a:pPr>
            <a:r>
              <a:rPr lang="ar-SA" sz="2000" dirty="0" smtClean="0"/>
              <a:t>تؤكد النظرية  أن كل نمط من الانماط الاربعة ذو قيمة وهذه الانماط الاربعة تمثل استجابات غريزية </a:t>
            </a:r>
            <a:r>
              <a:rPr lang="ar-SA" sz="2000" dirty="0" err="1" smtClean="0"/>
              <a:t>أولية .</a:t>
            </a:r>
            <a:r>
              <a:rPr lang="ar-SA" sz="2000" dirty="0" smtClean="0"/>
              <a:t> ومتى ما عرفنا هذه الانماط والاستجابات التي تصدر عنها في المواقف المختلفة فإننا سنكون في وضع افضل فيمكننا التفاعل بانسجام مع </a:t>
            </a:r>
            <a:r>
              <a:rPr lang="ar-SA" sz="2000" dirty="0" err="1" smtClean="0"/>
              <a:t>الأخرين</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pPr rtl="1"/>
            <a:r>
              <a:rPr lang="ar-SA" dirty="0" smtClean="0"/>
              <a:t>أنواع المشاعر التي نكنها تجاه </a:t>
            </a:r>
            <a:r>
              <a:rPr lang="ar-SA" dirty="0" err="1" smtClean="0"/>
              <a:t>الأخرين</a:t>
            </a:r>
            <a:endParaRPr lang="en-US" dirty="0"/>
          </a:p>
        </p:txBody>
      </p:sp>
      <p:sp>
        <p:nvSpPr>
          <p:cNvPr id="3" name="Content Placeholder 2"/>
          <p:cNvSpPr>
            <a:spLocks noGrp="1"/>
          </p:cNvSpPr>
          <p:nvPr>
            <p:ph idx="1"/>
          </p:nvPr>
        </p:nvSpPr>
        <p:spPr/>
        <p:txBody>
          <a:bodyPr/>
          <a:lstStyle/>
          <a:p>
            <a:pPr algn="r" rtl="1"/>
            <a:r>
              <a:rPr lang="ar-SA" sz="2400" dirty="0" smtClean="0"/>
              <a:t>يمكن تصنيف المشاعر التي نكنها تجاه الآخرين ضمن ثلاثة أنواع </a:t>
            </a:r>
          </a:p>
          <a:p>
            <a:pPr algn="r" rtl="1">
              <a:buNone/>
            </a:pPr>
            <a:endParaRPr lang="en-US" dirty="0"/>
          </a:p>
        </p:txBody>
      </p:sp>
      <p:graphicFrame>
        <p:nvGraphicFramePr>
          <p:cNvPr id="4" name="Diagram 3"/>
          <p:cNvGraphicFramePr/>
          <p:nvPr/>
        </p:nvGraphicFramePr>
        <p:xfrm>
          <a:off x="1143000" y="2438400"/>
          <a:ext cx="6781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rtl="1"/>
            <a:r>
              <a:rPr lang="ar-SA" dirty="0" smtClean="0"/>
              <a:t>نظرية نمو العلاقات </a:t>
            </a:r>
            <a:endParaRPr lang="en-US" dirty="0"/>
          </a:p>
        </p:txBody>
      </p:sp>
      <p:sp>
        <p:nvSpPr>
          <p:cNvPr id="3" name="Content Placeholder 2"/>
          <p:cNvSpPr>
            <a:spLocks noGrp="1"/>
          </p:cNvSpPr>
          <p:nvPr>
            <p:ph idx="1"/>
          </p:nvPr>
        </p:nvSpPr>
        <p:spPr>
          <a:xfrm>
            <a:off x="533400" y="1219200"/>
            <a:ext cx="8153400" cy="5486400"/>
          </a:xfrm>
        </p:spPr>
        <p:txBody>
          <a:bodyPr/>
          <a:lstStyle/>
          <a:p>
            <a:pPr algn="r" rtl="1">
              <a:buNone/>
            </a:pPr>
            <a:r>
              <a:rPr lang="ar-SA" sz="2800" dirty="0" smtClean="0"/>
              <a:t>لتفسير ظاهرة نمو بعض العلاقات دون غيرها هناك ثلاثة نظريات </a:t>
            </a:r>
          </a:p>
          <a:p>
            <a:pPr algn="r" rtl="1">
              <a:buNone/>
            </a:pPr>
            <a:endParaRPr lang="en-US" dirty="0"/>
          </a:p>
        </p:txBody>
      </p:sp>
      <p:graphicFrame>
        <p:nvGraphicFramePr>
          <p:cNvPr id="4" name="Diagram 3"/>
          <p:cNvGraphicFramePr/>
          <p:nvPr/>
        </p:nvGraphicFramePr>
        <p:xfrm>
          <a:off x="1524000" y="1905000"/>
          <a:ext cx="60960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381000" y="609600"/>
          <a:ext cx="83820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style>
          <a:lnRef idx="1">
            <a:schemeClr val="accent5"/>
          </a:lnRef>
          <a:fillRef idx="2">
            <a:schemeClr val="accent5"/>
          </a:fillRef>
          <a:effectRef idx="1">
            <a:schemeClr val="accent5"/>
          </a:effectRef>
          <a:fontRef idx="minor">
            <a:schemeClr val="dk1"/>
          </a:fontRef>
        </p:style>
        <p:txBody>
          <a:bodyPr/>
          <a:lstStyle/>
          <a:p>
            <a:pPr algn="r" rtl="1">
              <a:buNone/>
            </a:pPr>
            <a:r>
              <a:rPr lang="ar-SA" dirty="0" smtClean="0"/>
              <a:t>نظرية </a:t>
            </a:r>
            <a:r>
              <a:rPr lang="ar-SA" dirty="0" err="1" smtClean="0"/>
              <a:t>التعزيز:</a:t>
            </a:r>
            <a:r>
              <a:rPr lang="ar-SA" dirty="0" smtClean="0"/>
              <a:t> </a:t>
            </a:r>
          </a:p>
          <a:p>
            <a:pPr algn="r" rtl="1">
              <a:buNone/>
            </a:pPr>
            <a:r>
              <a:rPr lang="ar-SA" dirty="0" smtClean="0"/>
              <a:t>أننا نميل عادة إلى  تكوين علاقات ونتفاعل مع أولئك الذين يدعمون سلوكنا بشكل إيجابي، بينما ننقطع مع اولئك الذين </a:t>
            </a:r>
            <a:r>
              <a:rPr lang="ar-SA" dirty="0" err="1" smtClean="0"/>
              <a:t>لايكافئون</a:t>
            </a:r>
            <a:r>
              <a:rPr lang="ar-SA" dirty="0" smtClean="0"/>
              <a:t> سلوكنا أو يعاقبوننا على تصرفاتنا </a:t>
            </a:r>
          </a:p>
          <a:p>
            <a:pPr algn="r" rtl="1">
              <a:buNone/>
            </a:pPr>
            <a:r>
              <a:rPr lang="ar-SA" dirty="0" smtClean="0"/>
              <a:t>نظرية التعادل: تبرز نظرية التعادل مصادر </a:t>
            </a:r>
            <a:r>
              <a:rPr lang="ar-SA" dirty="0" err="1" smtClean="0"/>
              <a:t>الأضطراب</a:t>
            </a:r>
            <a:r>
              <a:rPr lang="ar-SA" dirty="0" smtClean="0"/>
              <a:t> وعدم الرضا في العلاقات التي نراها كل يوم </a:t>
            </a:r>
          </a:p>
          <a:p>
            <a:pPr algn="r" rtl="1">
              <a:buNone/>
            </a:pPr>
            <a:r>
              <a:rPr lang="ar-SA" dirty="0" smtClean="0"/>
              <a:t>العلاقة المتعادلة هي تلك التي يحصل فيها كل طرف على مكاسب معادلة للتكاليف التي </a:t>
            </a:r>
            <a:r>
              <a:rPr lang="ar-SA" dirty="0" err="1" smtClean="0"/>
              <a:t>يتحملها.</a:t>
            </a:r>
            <a:r>
              <a:rPr lang="ar-SA"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ar-SA" sz="3600" dirty="0" smtClean="0"/>
              <a:t>نصائح من اجل تفاعلات يومية ناجحة مع المرؤوسين</a:t>
            </a:r>
            <a:endParaRPr lang="en-US" sz="3600"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514350" indent="-514350" algn="r" rtl="1">
              <a:buFont typeface="+mj-lt"/>
              <a:buAutoNum type="arabicPeriod"/>
            </a:pPr>
            <a:r>
              <a:rPr lang="ar-EG" sz="2800" dirty="0" smtClean="0"/>
              <a:t>عند </a:t>
            </a:r>
            <a:r>
              <a:rPr lang="ar-EG" sz="2800" dirty="0" smtClean="0">
                <a:hlinkClick r:id="rId2"/>
              </a:rPr>
              <a:t>بداية إحدى </a:t>
            </a:r>
            <a:r>
              <a:rPr lang="ar-EG" sz="2800" dirty="0" smtClean="0"/>
              <a:t>المناقشات </a:t>
            </a:r>
            <a:r>
              <a:rPr lang="ar-EG" sz="2800" dirty="0" err="1" smtClean="0"/>
              <a:t>دع</a:t>
            </a:r>
            <a:r>
              <a:rPr lang="ar-EG" sz="2800" dirty="0" smtClean="0"/>
              <a:t> مرءوسك يلقي برسالته الملحة دون مقاطعة منك.</a:t>
            </a:r>
            <a:endParaRPr lang="ar-SA" sz="2800" dirty="0" smtClean="0"/>
          </a:p>
          <a:p>
            <a:pPr marL="514350" indent="-514350" algn="r" rtl="1">
              <a:buFont typeface="+mj-lt"/>
              <a:buAutoNum type="arabicPeriod"/>
            </a:pPr>
            <a:r>
              <a:rPr lang="ar-EG" sz="2800" dirty="0" smtClean="0">
                <a:hlinkClick r:id="rId2"/>
              </a:rPr>
              <a:t>تذكر </a:t>
            </a:r>
            <a:r>
              <a:rPr lang="ar-EG" sz="2800" dirty="0" smtClean="0"/>
              <a:t>التأثير القوي للمديح على الملأ</a:t>
            </a:r>
            <a:endParaRPr lang="ar-SA" sz="2800" dirty="0" smtClean="0"/>
          </a:p>
          <a:p>
            <a:pPr marL="514350" indent="-514350" algn="r" rtl="1">
              <a:buFont typeface="+mj-lt"/>
              <a:buAutoNum type="arabicPeriod"/>
            </a:pPr>
            <a:r>
              <a:rPr lang="ar-EG" sz="2800" dirty="0" err="1" smtClean="0">
                <a:hlinkClick r:id="rId2"/>
              </a:rPr>
              <a:t>دعهم</a:t>
            </a:r>
            <a:r>
              <a:rPr lang="ar-EG" sz="2800" dirty="0" smtClean="0">
                <a:hlinkClick r:id="rId2"/>
              </a:rPr>
              <a:t> </a:t>
            </a:r>
            <a:r>
              <a:rPr lang="ar-EG" sz="2800" dirty="0" smtClean="0"/>
              <a:t>يفرجون عن أنفسهم</a:t>
            </a:r>
            <a:endParaRPr lang="ar-SA" sz="2800" dirty="0" smtClean="0"/>
          </a:p>
          <a:p>
            <a:pPr marL="514350" indent="-514350" algn="r" rtl="1">
              <a:buFont typeface="+mj-lt"/>
              <a:buAutoNum type="arabicPeriod"/>
            </a:pPr>
            <a:r>
              <a:rPr lang="ar-EG" sz="2800" dirty="0" smtClean="0"/>
              <a:t>سل </a:t>
            </a:r>
            <a:r>
              <a:rPr lang="ar-EG" sz="2800" dirty="0" smtClean="0">
                <a:hlinkClick r:id="rId2"/>
              </a:rPr>
              <a:t>نفسك </a:t>
            </a:r>
            <a:r>
              <a:rPr lang="ar-EG" sz="2800" dirty="0" smtClean="0"/>
              <a:t>ما إذا كان لدى </a:t>
            </a:r>
            <a:r>
              <a:rPr lang="ar-EG" sz="2800" dirty="0" smtClean="0">
                <a:hlinkClick r:id="rId2"/>
              </a:rPr>
              <a:t>الشخص فكرة </a:t>
            </a:r>
            <a:r>
              <a:rPr lang="ar-EG" sz="2800" dirty="0" smtClean="0"/>
              <a:t>قبل استجابتك لأي معوق يلفت انتباهك إليه أحد مرءوسيك</a:t>
            </a:r>
            <a:endParaRPr lang="ar-SA" sz="2800" dirty="0" smtClean="0"/>
          </a:p>
          <a:p>
            <a:pPr marL="514350" indent="-514350" algn="r" rtl="1">
              <a:buFont typeface="+mj-lt"/>
              <a:buAutoNum type="arabicPeriod"/>
            </a:pPr>
            <a:r>
              <a:rPr lang="ar-SA" sz="2800" dirty="0" smtClean="0"/>
              <a:t> </a:t>
            </a:r>
            <a:r>
              <a:rPr lang="ar-EG" sz="2800" dirty="0" smtClean="0"/>
              <a:t>تجنب </a:t>
            </a:r>
            <a:r>
              <a:rPr lang="ar-EG" sz="2800" dirty="0" smtClean="0">
                <a:hlinkClick r:id="rId2"/>
              </a:rPr>
              <a:t>الأسئلة </a:t>
            </a:r>
            <a:r>
              <a:rPr lang="ar-EG" sz="2800" dirty="0" smtClean="0"/>
              <a:t>الصعبة إلا إذا كنت </a:t>
            </a:r>
            <a:r>
              <a:rPr lang="ar-EG" sz="2800" dirty="0" smtClean="0">
                <a:hlinkClick r:id="rId2"/>
              </a:rPr>
              <a:t>تتعامل </a:t>
            </a:r>
            <a:r>
              <a:rPr lang="ar-EG" sz="2800" dirty="0" smtClean="0"/>
              <a:t>مع </a:t>
            </a:r>
            <a:r>
              <a:rPr lang="ar-EG" sz="2800" dirty="0" smtClean="0">
                <a:hlinkClick r:id="rId2"/>
              </a:rPr>
              <a:t>مشكلة </a:t>
            </a:r>
            <a:r>
              <a:rPr lang="ar-EG" sz="2800" dirty="0" smtClean="0"/>
              <a:t>تمرد مستعصية</a:t>
            </a:r>
            <a:endParaRPr lang="ar-SA" sz="2800" dirty="0" smtClean="0"/>
          </a:p>
          <a:p>
            <a:pPr marL="514350" indent="-514350" algn="r" rtl="1">
              <a:buFont typeface="+mj-lt"/>
              <a:buAutoNum type="arabicPeriod"/>
            </a:pPr>
            <a:r>
              <a:rPr lang="ar-EG" sz="2800" dirty="0" smtClean="0"/>
              <a:t>أظهر تعاطفك مع </a:t>
            </a:r>
            <a:r>
              <a:rPr lang="ar-EG" sz="2800" dirty="0" smtClean="0">
                <a:hlinkClick r:id="rId2"/>
              </a:rPr>
              <a:t>موقف </a:t>
            </a:r>
            <a:r>
              <a:rPr lang="ar-EG" sz="2800" dirty="0" smtClean="0"/>
              <a:t>مرءوسك</a:t>
            </a:r>
            <a:endParaRPr lang="ar-SA" sz="2800" dirty="0" smtClean="0"/>
          </a:p>
          <a:p>
            <a:pPr marL="514350" indent="-514350" algn="r" rtl="1">
              <a:buFont typeface="+mj-lt"/>
              <a:buAutoNum type="arabicPeriod"/>
            </a:pPr>
            <a:r>
              <a:rPr lang="ar-EG" sz="2800" dirty="0" smtClean="0"/>
              <a:t>اطلب النصح</a:t>
            </a:r>
            <a:endParaRPr lang="ar-SA" sz="2800" dirty="0" smtClean="0"/>
          </a:p>
          <a:p>
            <a:pPr marL="514350" indent="-514350" algn="r" rtl="1">
              <a:buFont typeface="+mj-lt"/>
              <a:buAutoNum type="arabicPeriod"/>
            </a:pPr>
            <a:r>
              <a:rPr lang="ar-EG" sz="2800" dirty="0" smtClean="0"/>
              <a:t>استخدم الاسم </a:t>
            </a:r>
            <a:r>
              <a:rPr lang="ar-EG" sz="2800" dirty="0" smtClean="0">
                <a:hlinkClick r:id="rId2"/>
              </a:rPr>
              <a:t>الأول للشخص </a:t>
            </a:r>
            <a:r>
              <a:rPr lang="ar-EG" sz="2800" dirty="0" smtClean="0"/>
              <a:t>وكرره </a:t>
            </a:r>
            <a:r>
              <a:rPr lang="ar-EG" sz="2800" dirty="0" smtClean="0">
                <a:hlinkClick r:id="rId2"/>
              </a:rPr>
              <a:t>أثناء </a:t>
            </a:r>
            <a:r>
              <a:rPr lang="ar-EG" sz="2800" dirty="0" smtClean="0"/>
              <a:t>الحوار</a:t>
            </a:r>
            <a:endParaRPr lang="ar-SA" sz="2800" dirty="0" smtClean="0"/>
          </a:p>
          <a:p>
            <a:pPr marL="514350" indent="-514350" algn="r" rtl="1">
              <a:buFont typeface="+mj-lt"/>
              <a:buAutoNum type="arabicPeriod"/>
            </a:pPr>
            <a:r>
              <a:rPr lang="ar-SA" sz="2800" dirty="0" smtClean="0"/>
              <a:t>لا تتردد في مجاملة مرؤوسيك من وقت لأخر </a:t>
            </a:r>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نصائح لتحسين مهارة التفاوض</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a:bodyPr>
          <a:lstStyle/>
          <a:p>
            <a:pPr marL="514350" indent="-514350" algn="r" rtl="1">
              <a:buFont typeface="+mj-lt"/>
              <a:buAutoNum type="arabicPeriod"/>
            </a:pPr>
            <a:r>
              <a:rPr lang="ar-SA" sz="2800" dirty="0" smtClean="0"/>
              <a:t>اجعل اهدافك محددة </a:t>
            </a:r>
            <a:r>
              <a:rPr lang="ar-SA" sz="2800" dirty="0" err="1" smtClean="0"/>
              <a:t>وتاكد</a:t>
            </a:r>
            <a:r>
              <a:rPr lang="ar-SA" sz="2800" dirty="0" smtClean="0"/>
              <a:t> من اتصالك بالناس واضح ومفهوم </a:t>
            </a:r>
          </a:p>
          <a:p>
            <a:pPr marL="514350" indent="-514350" algn="r" rtl="1">
              <a:buFont typeface="+mj-lt"/>
              <a:buAutoNum type="arabicPeriod"/>
            </a:pPr>
            <a:r>
              <a:rPr lang="ar-SA" sz="2800" dirty="0" smtClean="0"/>
              <a:t>كن على علم بأن بعض الافراد لديهم نزعة لتجنب فعلا الاشياء التي تبدو مستحيلة أو غير منطقية </a:t>
            </a:r>
          </a:p>
          <a:p>
            <a:pPr marL="514350" indent="-514350" algn="r" rtl="1">
              <a:buFont typeface="+mj-lt"/>
              <a:buAutoNum type="arabicPeriod"/>
            </a:pPr>
            <a:r>
              <a:rPr lang="ar-SA" sz="2800" dirty="0" err="1" smtClean="0"/>
              <a:t>تاكد</a:t>
            </a:r>
            <a:r>
              <a:rPr lang="ar-SA" sz="2800" dirty="0" smtClean="0"/>
              <a:t> ان مرءوسيك يملكون الادوات والخطط التي يحتاجونها لانجاز الاعمال</a:t>
            </a:r>
          </a:p>
          <a:p>
            <a:pPr marL="514350" indent="-514350" algn="r" rtl="1">
              <a:buFont typeface="+mj-lt"/>
              <a:buAutoNum type="arabicPeriod"/>
            </a:pPr>
            <a:r>
              <a:rPr lang="ar-SA" sz="2800" dirty="0" smtClean="0"/>
              <a:t>لابد للرئيس أن يدرك ان </a:t>
            </a:r>
            <a:r>
              <a:rPr lang="ar-SA" sz="2800" dirty="0" err="1" smtClean="0"/>
              <a:t>البع</a:t>
            </a:r>
            <a:r>
              <a:rPr lang="ar-SA" sz="2800" dirty="0" smtClean="0"/>
              <a:t> صعب الاعتراف بعمل استطاعتهم فعل </a:t>
            </a:r>
            <a:r>
              <a:rPr lang="ar-SA" sz="2800" dirty="0" err="1" smtClean="0"/>
              <a:t>شئ</a:t>
            </a:r>
            <a:endParaRPr lang="ar-SA" sz="2800" dirty="0" smtClean="0"/>
          </a:p>
          <a:p>
            <a:pPr marL="514350" indent="-514350" algn="r" rtl="1">
              <a:buFont typeface="+mj-lt"/>
              <a:buAutoNum type="arabicPeriod"/>
            </a:pPr>
            <a:r>
              <a:rPr lang="ar-SA" sz="2800" dirty="0" smtClean="0"/>
              <a:t>علي الرئيس ان يوضح لمرءوسيه أنه من المستحسن طلب المساعدة عند الضرورة </a:t>
            </a:r>
          </a:p>
          <a:p>
            <a:pPr marL="514350" indent="-514350" algn="r" rtl="1">
              <a:buFont typeface="+mj-lt"/>
              <a:buAutoNum type="arabicPeriod"/>
            </a:pPr>
            <a:r>
              <a:rPr lang="ar-SA" sz="2800" dirty="0" smtClean="0"/>
              <a:t>لابد للرئيس ان يضع خطط </a:t>
            </a:r>
            <a:r>
              <a:rPr lang="ar-SA" sz="2800" dirty="0" err="1" smtClean="0"/>
              <a:t>للطواري</a:t>
            </a:r>
            <a:r>
              <a:rPr lang="ar-SA" sz="2800" dirty="0" smtClean="0"/>
              <a:t> عندما </a:t>
            </a:r>
            <a:r>
              <a:rPr lang="ar-SA" sz="2800" dirty="0" err="1" smtClean="0"/>
              <a:t>لاتسير</a:t>
            </a:r>
            <a:r>
              <a:rPr lang="ar-SA" sz="2800" dirty="0" smtClean="0"/>
              <a:t> الامور كما يجب</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طرق مقترحة لكسب احترام الانداد</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marL="514350" indent="-514350" algn="r" rtl="1">
              <a:buFont typeface="+mj-lt"/>
              <a:buAutoNum type="arabicPeriod"/>
            </a:pPr>
            <a:r>
              <a:rPr lang="ar-SA" dirty="0" smtClean="0"/>
              <a:t> عندما تخطئ أو تجهل شيئا فاعترف بعيبك وخطأك ولا تترد في طلب المساعدة </a:t>
            </a:r>
          </a:p>
          <a:p>
            <a:pPr marL="514350" indent="-514350" algn="r" rtl="1">
              <a:buFont typeface="+mj-lt"/>
              <a:buAutoNum type="arabicPeriod"/>
            </a:pPr>
            <a:r>
              <a:rPr lang="ar-SA" dirty="0" smtClean="0"/>
              <a:t>أجعل حديثك منسجما مع الطرف الاخر والتركيز على نقاط التحالف</a:t>
            </a:r>
          </a:p>
          <a:p>
            <a:pPr marL="514350" indent="-514350" algn="r" rtl="1">
              <a:buFont typeface="+mj-lt"/>
              <a:buAutoNum type="arabicPeriod"/>
            </a:pPr>
            <a:r>
              <a:rPr lang="ar-SA" dirty="0" smtClean="0"/>
              <a:t>لا تخش ابداء رغبتك في التعلم عند التعامل مع اشخاص اكبر منك خبرة أو سن </a:t>
            </a:r>
          </a:p>
          <a:p>
            <a:pPr marL="514350" indent="-514350" algn="r" rtl="1">
              <a:buFont typeface="+mj-lt"/>
              <a:buAutoNum type="arabicPeriod"/>
            </a:pPr>
            <a:r>
              <a:rPr lang="ar-SA" dirty="0" smtClean="0"/>
              <a:t>اذا كان هناك اختلاف أو صراع بينك وبين زميل تجنب الاحتكاك والصراع معه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وسائل مقترحة لتحويل العدو لصديق</a:t>
            </a:r>
            <a:endParaRPr lang="en-US" dirty="0"/>
          </a:p>
        </p:txBody>
      </p:sp>
      <p:sp>
        <p:nvSpPr>
          <p:cNvPr id="3" name="Content Placeholder 2"/>
          <p:cNvSpPr>
            <a:spLocks noGrp="1"/>
          </p:cNvSpPr>
          <p:nvPr>
            <p:ph idx="1"/>
          </p:nvPr>
        </p:nvSpPr>
        <p:spPr>
          <a:xfrm>
            <a:off x="457200" y="1447800"/>
            <a:ext cx="8229600" cy="4876800"/>
          </a:xfrm>
        </p:spPr>
        <p:style>
          <a:lnRef idx="1">
            <a:schemeClr val="accent5"/>
          </a:lnRef>
          <a:fillRef idx="2">
            <a:schemeClr val="accent5"/>
          </a:fillRef>
          <a:effectRef idx="1">
            <a:schemeClr val="accent5"/>
          </a:effectRef>
          <a:fontRef idx="minor">
            <a:schemeClr val="dk1"/>
          </a:fontRef>
        </p:style>
        <p:txBody>
          <a:bodyPr>
            <a:noAutofit/>
          </a:bodyPr>
          <a:lstStyle/>
          <a:p>
            <a:pPr marL="514350" indent="-514350" algn="r" rtl="1">
              <a:buFont typeface="+mj-lt"/>
              <a:buAutoNum type="arabicPeriod"/>
            </a:pPr>
            <a:r>
              <a:rPr lang="ar-EG" sz="2600" dirty="0" smtClean="0"/>
              <a:t>حاول أن تتعرف على النوايا والأهداف الإيجابيه والنقاط المشتركه بينكما </a:t>
            </a:r>
            <a:endParaRPr lang="ar-SA" sz="2600" dirty="0" smtClean="0"/>
          </a:p>
          <a:p>
            <a:pPr marL="514350" indent="-514350" algn="r" rtl="1">
              <a:buFont typeface="+mj-lt"/>
              <a:buAutoNum type="arabicPeriod"/>
            </a:pPr>
            <a:r>
              <a:rPr lang="ar-EG" sz="2600" dirty="0" smtClean="0"/>
              <a:t>لا</a:t>
            </a:r>
            <a:r>
              <a:rPr lang="ar-SA" sz="2600" dirty="0" smtClean="0"/>
              <a:t> </a:t>
            </a:r>
            <a:r>
              <a:rPr lang="ar-EG" sz="2600" dirty="0" smtClean="0"/>
              <a:t>تخش الاعتراف بالخطأ متى ما</a:t>
            </a:r>
            <a:r>
              <a:rPr lang="ar-SA" sz="2600" dirty="0" smtClean="0"/>
              <a:t> </a:t>
            </a:r>
            <a:r>
              <a:rPr lang="ar-EG" sz="2600" dirty="0" smtClean="0"/>
              <a:t>كان الطرف الآخر مصيباً في كلامه حتى وإن أساء استخدام أسلوب التعبير</a:t>
            </a:r>
            <a:endParaRPr lang="ar-SA" sz="2600" dirty="0" smtClean="0"/>
          </a:p>
          <a:p>
            <a:pPr marL="514350" indent="-514350" algn="r" rtl="1">
              <a:buFont typeface="+mj-lt"/>
              <a:buAutoNum type="arabicPeriod"/>
            </a:pPr>
            <a:r>
              <a:rPr lang="ar-EG" sz="2600" dirty="0" smtClean="0"/>
              <a:t>حاول أن تبني جسوراً للتفاهم مع الطرف </a:t>
            </a:r>
            <a:r>
              <a:rPr lang="ar-EG" sz="2600" dirty="0" err="1" smtClean="0"/>
              <a:t>الآخر </a:t>
            </a:r>
            <a:r>
              <a:rPr lang="ar-EG" sz="2600" dirty="0" smtClean="0"/>
              <a:t>، وذلك من خلال الإشادة بالنجاحات التي حققها الطرف الآخر</a:t>
            </a:r>
            <a:r>
              <a:rPr lang="ar-SA" sz="2600" dirty="0" smtClean="0"/>
              <a:t> </a:t>
            </a:r>
            <a:r>
              <a:rPr lang="ar-EG" sz="2600" dirty="0" smtClean="0"/>
              <a:t>و</a:t>
            </a:r>
            <a:r>
              <a:rPr lang="ar-SA" sz="2600" dirty="0" smtClean="0"/>
              <a:t> </a:t>
            </a:r>
            <a:r>
              <a:rPr lang="ar-EG" sz="2600" dirty="0" err="1" smtClean="0"/>
              <a:t>الإعتراف</a:t>
            </a:r>
            <a:r>
              <a:rPr lang="ar-EG" sz="2600" dirty="0" smtClean="0"/>
              <a:t> بإنجازاته وبنقاط قوته</a:t>
            </a:r>
            <a:endParaRPr lang="ar-SA" sz="2600" dirty="0" smtClean="0"/>
          </a:p>
          <a:p>
            <a:pPr marL="514350" indent="-514350" algn="r" rtl="1">
              <a:buFont typeface="+mj-lt"/>
              <a:buAutoNum type="arabicPeriod"/>
            </a:pPr>
            <a:r>
              <a:rPr lang="ar-EG" sz="2600" dirty="0" smtClean="0"/>
              <a:t>حاول أن تتجاهل الأسئلة </a:t>
            </a:r>
            <a:r>
              <a:rPr lang="ar-EG" sz="2600" dirty="0" err="1" smtClean="0"/>
              <a:t>اللإستفزازية</a:t>
            </a:r>
            <a:r>
              <a:rPr lang="ar-EG" sz="2600" dirty="0" smtClean="0"/>
              <a:t> أو </a:t>
            </a:r>
            <a:r>
              <a:rPr lang="ar-EG" sz="2600" dirty="0" err="1" smtClean="0"/>
              <a:t>التهديدية</a:t>
            </a:r>
            <a:r>
              <a:rPr lang="ar-EG" sz="2600" dirty="0" smtClean="0"/>
              <a:t> التي تصدر من الطرف الآخر</a:t>
            </a:r>
            <a:endParaRPr lang="ar-SA" sz="2600" dirty="0" smtClean="0"/>
          </a:p>
          <a:p>
            <a:pPr marL="514350" indent="-514350" algn="r" rtl="1">
              <a:buFont typeface="+mj-lt"/>
              <a:buAutoNum type="arabicPeriod"/>
            </a:pPr>
            <a:r>
              <a:rPr lang="ar-EG" sz="2600" dirty="0" smtClean="0"/>
              <a:t>كرر </a:t>
            </a:r>
            <a:r>
              <a:rPr lang="ar-EG" sz="2600" dirty="0" err="1" smtClean="0"/>
              <a:t>الرساله</a:t>
            </a:r>
            <a:r>
              <a:rPr lang="ar-EG" sz="2600" dirty="0" smtClean="0"/>
              <a:t> التي سمعتها من الطرف الآخر </a:t>
            </a:r>
            <a:endParaRPr lang="ar-SA" sz="2600" dirty="0" smtClean="0"/>
          </a:p>
          <a:p>
            <a:pPr marL="514350" indent="-514350" algn="r" rtl="1">
              <a:buFont typeface="+mj-lt"/>
              <a:buAutoNum type="arabicPeriod"/>
            </a:pPr>
            <a:r>
              <a:rPr lang="ar-EG" sz="2600" dirty="0" err="1" smtClean="0"/>
              <a:t>دع</a:t>
            </a:r>
            <a:r>
              <a:rPr lang="ar-EG" sz="2600" dirty="0" smtClean="0"/>
              <a:t> الطرف الآخر يعرف أنك تحتاج إليه سواءً أكان ذلك صحيحاً أم غير صحيح </a:t>
            </a:r>
            <a:endParaRPr lang="ar-SA" sz="2600" dirty="0" smtClean="0"/>
          </a:p>
          <a:p>
            <a:pPr marL="514350" indent="-514350" algn="r" rtl="1">
              <a:buFont typeface="+mj-lt"/>
              <a:buAutoNum type="arabicPeriod"/>
            </a:pPr>
            <a:r>
              <a:rPr lang="ar-EG" sz="2600" dirty="0" smtClean="0"/>
              <a:t>تابع الموضوع </a:t>
            </a:r>
            <a:r>
              <a:rPr lang="ar-EG" sz="2600" dirty="0" err="1" smtClean="0"/>
              <a:t>بإهتمام</a:t>
            </a:r>
            <a:r>
              <a:rPr lang="ar-EG" sz="2600" dirty="0" smtClean="0"/>
              <a:t> ومسؤولية حتى بعد أن ينتهي النقاش بينكما</a:t>
            </a:r>
            <a:endParaRPr lang="ar-SA" sz="2600" dirty="0" smtClean="0"/>
          </a:p>
          <a:p>
            <a:pPr marL="514350" indent="-514350" algn="r" rtl="1">
              <a:buFont typeface="+mj-lt"/>
              <a:buAutoNum type="arabicPeriod"/>
            </a:pPr>
            <a:endParaRPr lang="en-US"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rtl="1"/>
            <a:r>
              <a:rPr lang="ar-SA" dirty="0" smtClean="0"/>
              <a:t>نصائح من أجل تفاعلات ناجحة مع الرؤساء</a:t>
            </a:r>
            <a:endParaRPr lang="en-US" dirty="0"/>
          </a:p>
        </p:txBody>
      </p:sp>
      <p:sp>
        <p:nvSpPr>
          <p:cNvPr id="3" name="Content Placeholder 2"/>
          <p:cNvSpPr>
            <a:spLocks noGrp="1"/>
          </p:cNvSpPr>
          <p:nvPr>
            <p:ph idx="1"/>
          </p:nvPr>
        </p:nvSpPr>
        <p:spPr>
          <a:xfrm>
            <a:off x="457200" y="1371600"/>
            <a:ext cx="8229600" cy="4953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marL="514350" indent="-514350" algn="r" rtl="1">
              <a:buFont typeface="+mj-lt"/>
              <a:buAutoNum type="arabicPeriod"/>
            </a:pPr>
            <a:r>
              <a:rPr lang="ar-SA" dirty="0" smtClean="0"/>
              <a:t>اعرض افكارك على رئيسك  بوضوح واختصار </a:t>
            </a:r>
          </a:p>
          <a:p>
            <a:pPr marL="514350" indent="-514350" algn="r" rtl="1">
              <a:buFont typeface="+mj-lt"/>
              <a:buAutoNum type="arabicPeriod"/>
            </a:pPr>
            <a:r>
              <a:rPr lang="ar-SA" dirty="0" smtClean="0"/>
              <a:t>التزم بالحقائق التي يمكنك تأييدها </a:t>
            </a:r>
          </a:p>
          <a:p>
            <a:pPr marL="514350" indent="-514350" algn="r" rtl="1">
              <a:buFont typeface="+mj-lt"/>
              <a:buAutoNum type="arabicPeriod"/>
            </a:pPr>
            <a:r>
              <a:rPr lang="ar-SA" dirty="0" smtClean="0"/>
              <a:t>قدم معلومات واضحة و مختصرة </a:t>
            </a:r>
          </a:p>
          <a:p>
            <a:pPr marL="514350" indent="-514350" algn="r" rtl="1">
              <a:buFont typeface="+mj-lt"/>
              <a:buAutoNum type="arabicPeriod"/>
            </a:pPr>
            <a:r>
              <a:rPr lang="ar-SA" dirty="0" smtClean="0"/>
              <a:t>أعرف متى تقدم المساعدة لرئيسك دون أن يطلب منك ذلك</a:t>
            </a:r>
          </a:p>
          <a:p>
            <a:pPr marL="514350" indent="-514350" algn="r" rtl="1">
              <a:buFont typeface="+mj-lt"/>
              <a:buAutoNum type="arabicPeriod"/>
            </a:pPr>
            <a:r>
              <a:rPr lang="ar-SA" dirty="0" smtClean="0"/>
              <a:t>كن جديراً بالثقة التي منحك </a:t>
            </a:r>
            <a:r>
              <a:rPr lang="ar-SA" dirty="0" err="1" smtClean="0"/>
              <a:t>أياه</a:t>
            </a:r>
            <a:r>
              <a:rPr lang="ar-SA" dirty="0" smtClean="0"/>
              <a:t> رئيسك</a:t>
            </a:r>
          </a:p>
          <a:p>
            <a:pPr marL="514350" indent="-514350" algn="r" rtl="1">
              <a:buFont typeface="+mj-lt"/>
              <a:buAutoNum type="arabicPeriod"/>
            </a:pPr>
            <a:r>
              <a:rPr lang="ar-SA" dirty="0" smtClean="0"/>
              <a:t>لا تتعامل مع كل ما يصدر عن رئيسك من أوامر يشكل حرفي </a:t>
            </a:r>
          </a:p>
          <a:p>
            <a:pPr marL="514350" indent="-514350" algn="r" rtl="1">
              <a:buFont typeface="+mj-lt"/>
              <a:buAutoNum type="arabicPeriod"/>
            </a:pPr>
            <a:r>
              <a:rPr lang="ar-SA" dirty="0" smtClean="0"/>
              <a:t>كن مبادر وتحمل المسؤولية </a:t>
            </a:r>
          </a:p>
          <a:p>
            <a:pPr marL="514350" indent="-514350" algn="r" rtl="1">
              <a:buFont typeface="+mj-lt"/>
              <a:buAutoNum type="arabicPeriod"/>
            </a:pPr>
            <a:r>
              <a:rPr lang="ar-SA" dirty="0" smtClean="0"/>
              <a:t>صور من مقدرتك ف تحمل اللوم على الاخطاء في الاوقات الصعبة </a:t>
            </a:r>
          </a:p>
          <a:p>
            <a:pPr marL="514350" indent="-514350" algn="r" rtl="1">
              <a:buFont typeface="+mj-lt"/>
              <a:buAutoNum type="arabicPeriod"/>
            </a:pPr>
            <a:r>
              <a:rPr lang="ar-SA" dirty="0" smtClean="0"/>
              <a:t>تعرف على رئيسك من خلال بشكل أكبر من خلال معرفتك لاهتماماته غير المتصلة بالعمل </a:t>
            </a:r>
          </a:p>
          <a:p>
            <a:pPr marL="514350" indent="-514350" algn="r" rtl="1">
              <a:buFont typeface="+mj-lt"/>
              <a:buAutoNum type="arabicPeriod"/>
            </a:pPr>
            <a:r>
              <a:rPr lang="ar-SA" dirty="0" smtClean="0"/>
              <a:t>احرص على تدوين الملاحظات عند مناقشتك لموضوع ما مع رئيسك</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بعض أنواع سلوكيات الأفراد وكيفية التعامل معها  </a:t>
            </a:r>
            <a:endParaRPr lang="en-US" dirty="0"/>
          </a:p>
        </p:txBody>
      </p:sp>
      <p:sp>
        <p:nvSpPr>
          <p:cNvPr id="3" name="Content Placeholder 2"/>
          <p:cNvSpPr>
            <a:spLocks noGrp="1"/>
          </p:cNvSpPr>
          <p:nvPr>
            <p:ph idx="1"/>
          </p:nvPr>
        </p:nvSpPr>
        <p:spPr>
          <a:xfrm>
            <a:off x="381000" y="1371600"/>
            <a:ext cx="8305800" cy="5334000"/>
          </a:xfrm>
        </p:spPr>
        <p:style>
          <a:lnRef idx="1">
            <a:schemeClr val="accent5"/>
          </a:lnRef>
          <a:fillRef idx="2">
            <a:schemeClr val="accent5"/>
          </a:fillRef>
          <a:effectRef idx="1">
            <a:schemeClr val="accent5"/>
          </a:effectRef>
          <a:fontRef idx="minor">
            <a:schemeClr val="dk1"/>
          </a:fontRef>
        </p:style>
        <p:txBody>
          <a:bodyPr>
            <a:noAutofit/>
          </a:bodyPr>
          <a:lstStyle/>
          <a:p>
            <a:pPr marL="514350" indent="-514350" algn="r" rtl="1">
              <a:buFont typeface="+mj-lt"/>
              <a:buAutoNum type="arabicPeriod"/>
            </a:pPr>
            <a:r>
              <a:rPr lang="ar-SA" sz="2400" b="1" dirty="0" smtClean="0">
                <a:cs typeface="AL-Mohanad"/>
              </a:rPr>
              <a:t>الثرثار </a:t>
            </a:r>
            <a:r>
              <a:rPr lang="en-US" sz="2400" b="1" dirty="0" smtClean="0">
                <a:cs typeface="AL-Mohanad"/>
              </a:rPr>
              <a:t>: </a:t>
            </a:r>
            <a:r>
              <a:rPr lang="ar-SA" sz="2400" b="1" dirty="0" smtClean="0">
                <a:cs typeface="AL-Mohanad"/>
              </a:rPr>
              <a:t>وهو الشخص كثير الكلام الذي يميل عادة إلى المرح والدعابة</a:t>
            </a:r>
          </a:p>
          <a:p>
            <a:pPr marL="914400" lvl="1" indent="-514350" algn="r" rtl="1"/>
            <a:r>
              <a:rPr lang="ar-SA" sz="2400" dirty="0" smtClean="0">
                <a:cs typeface="AL-Mohanad"/>
              </a:rPr>
              <a:t>أعطه وقت محدد ليتحدث عن نفسه </a:t>
            </a:r>
          </a:p>
          <a:p>
            <a:pPr marL="914400" lvl="1" indent="-514350" algn="r" rtl="1"/>
            <a:r>
              <a:rPr lang="ar-SA" sz="2400" dirty="0" smtClean="0">
                <a:cs typeface="AL-Mohanad"/>
              </a:rPr>
              <a:t>وافق على تعليقاته ولكن اربطها دائما </a:t>
            </a:r>
          </a:p>
          <a:p>
            <a:pPr marL="914400" lvl="1" indent="-514350" algn="r" rtl="1"/>
            <a:r>
              <a:rPr lang="ar-SA" sz="2400" dirty="0" smtClean="0">
                <a:cs typeface="AL-Mohanad"/>
              </a:rPr>
              <a:t>اشكره على اقتراحه وأرائه </a:t>
            </a:r>
          </a:p>
          <a:p>
            <a:pPr marL="914400" lvl="1" indent="-514350" algn="r" rtl="1"/>
            <a:r>
              <a:rPr lang="ar-SA" sz="2400" dirty="0" smtClean="0">
                <a:cs typeface="AL-Mohanad"/>
              </a:rPr>
              <a:t>انتهز الفرص لتجذبه لموضوع النقاش</a:t>
            </a:r>
          </a:p>
          <a:p>
            <a:pPr marL="514350" indent="-514350" algn="r" rtl="1">
              <a:buFont typeface="+mj-lt"/>
              <a:buAutoNum type="arabicPeriod"/>
            </a:pPr>
            <a:r>
              <a:rPr lang="ar-SA" sz="2400" dirty="0" smtClean="0">
                <a:cs typeface="AL-Mohanad"/>
              </a:rPr>
              <a:t> </a:t>
            </a:r>
            <a:r>
              <a:rPr lang="ar-SA" sz="2400" b="1" dirty="0" err="1" smtClean="0">
                <a:cs typeface="AL-Mohanad"/>
              </a:rPr>
              <a:t>المتعجل  </a:t>
            </a:r>
            <a:r>
              <a:rPr lang="ar-SA" sz="2400" b="1" dirty="0" smtClean="0">
                <a:cs typeface="AL-Mohanad"/>
              </a:rPr>
              <a:t>: هو شخص يتسم دائماً بنفاد الصبر</a:t>
            </a:r>
          </a:p>
          <a:p>
            <a:pPr marL="914400" lvl="1" indent="-514350" algn="r" rtl="1"/>
            <a:r>
              <a:rPr lang="ar-SA" sz="2400" dirty="0" smtClean="0">
                <a:cs typeface="AL-Mohanad"/>
              </a:rPr>
              <a:t>تعامل معه </a:t>
            </a:r>
            <a:r>
              <a:rPr lang="ar-SA" sz="2400" dirty="0" err="1" smtClean="0">
                <a:cs typeface="AL-Mohanad"/>
              </a:rPr>
              <a:t>بسرعه</a:t>
            </a:r>
            <a:r>
              <a:rPr lang="ar-SA" sz="2400" dirty="0" smtClean="0">
                <a:cs typeface="AL-Mohanad"/>
              </a:rPr>
              <a:t> </a:t>
            </a:r>
          </a:p>
          <a:p>
            <a:pPr marL="914400" lvl="1" indent="-514350" algn="r" rtl="1"/>
            <a:r>
              <a:rPr lang="ar-SA" sz="2400" dirty="0" smtClean="0">
                <a:cs typeface="AL-Mohanad"/>
              </a:rPr>
              <a:t>ركز على الهدف وتجنب التفاصيل </a:t>
            </a:r>
          </a:p>
          <a:p>
            <a:pPr marL="914400" lvl="1" indent="-514350" algn="r" rtl="1"/>
            <a:r>
              <a:rPr lang="ar-SA" sz="2400" dirty="0" smtClean="0">
                <a:cs typeface="AL-Mohanad"/>
              </a:rPr>
              <a:t>شجعه علي اتخاذ قرار بسرعة </a:t>
            </a:r>
          </a:p>
          <a:p>
            <a:pPr marL="914400" lvl="1" indent="-514350" algn="r" rtl="1"/>
            <a:r>
              <a:rPr lang="ar-SA" sz="2400" dirty="0" smtClean="0">
                <a:cs typeface="AL-Mohanad"/>
              </a:rPr>
              <a:t>حاول ان تسيطر على مجري الحديث</a:t>
            </a:r>
          </a:p>
          <a:p>
            <a:pPr marL="914400" lvl="1" indent="-514350" algn="r" rtl="1"/>
            <a:r>
              <a:rPr lang="ar-SA" sz="2400" dirty="0" smtClean="0">
                <a:cs typeface="AL-Mohanad"/>
              </a:rPr>
              <a:t>استخدم معه عبارة نعم لكن </a:t>
            </a:r>
          </a:p>
          <a:p>
            <a:pPr marL="914400" lvl="1" indent="-514350" algn="r" rtl="1"/>
            <a:r>
              <a:rPr lang="ar-SA" sz="2400" dirty="0" smtClean="0">
                <a:cs typeface="AL-Mohanad"/>
              </a:rPr>
              <a:t>ودعه بلطف</a:t>
            </a:r>
          </a:p>
          <a:p>
            <a:pPr marL="514350" indent="-514350" algn="r" rtl="1">
              <a:buNone/>
            </a:pPr>
            <a:endParaRPr lang="ar-SA" sz="2400" dirty="0" smtClean="0">
              <a:cs typeface="AL-Mohanad"/>
            </a:endParaRPr>
          </a:p>
          <a:p>
            <a:pPr marL="514350" indent="-514350" algn="r" rtl="1">
              <a:buFont typeface="+mj-lt"/>
              <a:buAutoNum type="arabicPeriod"/>
            </a:pPr>
            <a:endParaRPr lang="en-US" sz="2400" dirty="0">
              <a:cs typeface="AL-Mohana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بعض أنواع سلوكيات الأفراد وكيفية التعامل معها </a:t>
            </a:r>
            <a:endParaRPr lang="en-US" dirty="0"/>
          </a:p>
        </p:txBody>
      </p:sp>
      <p:sp>
        <p:nvSpPr>
          <p:cNvPr id="3" name="Content Placeholder 2"/>
          <p:cNvSpPr>
            <a:spLocks noGrp="1"/>
          </p:cNvSpPr>
          <p:nvPr>
            <p:ph idx="1"/>
          </p:nvPr>
        </p:nvSpPr>
        <p:spPr>
          <a:xfrm>
            <a:off x="457200" y="1295400"/>
            <a:ext cx="8229600" cy="4830763"/>
          </a:xfrm>
        </p:spPr>
        <p:style>
          <a:lnRef idx="1">
            <a:schemeClr val="accent5"/>
          </a:lnRef>
          <a:fillRef idx="2">
            <a:schemeClr val="accent5"/>
          </a:fillRef>
          <a:effectRef idx="1">
            <a:schemeClr val="accent5"/>
          </a:effectRef>
          <a:fontRef idx="minor">
            <a:schemeClr val="dk1"/>
          </a:fontRef>
        </p:style>
        <p:txBody>
          <a:bodyPr>
            <a:noAutofit/>
          </a:bodyPr>
          <a:lstStyle/>
          <a:p>
            <a:pPr marL="514350" indent="-514350" algn="r" rtl="1">
              <a:buFont typeface="+mj-lt"/>
              <a:buAutoNum type="arabicPeriod" startAt="3"/>
            </a:pPr>
            <a:r>
              <a:rPr lang="ar-SA" sz="2800" dirty="0" smtClean="0">
                <a:cs typeface="AL-Mohanad"/>
              </a:rPr>
              <a:t>المتردد</a:t>
            </a:r>
            <a:r>
              <a:rPr lang="en-US" sz="2800" dirty="0" smtClean="0">
                <a:cs typeface="AL-Mohanad"/>
              </a:rPr>
              <a:t>:</a:t>
            </a:r>
            <a:r>
              <a:rPr lang="ar-SA" sz="2800" dirty="0" smtClean="0">
                <a:cs typeface="AL-Mohanad"/>
              </a:rPr>
              <a:t> </a:t>
            </a:r>
            <a:r>
              <a:rPr lang="ar-SA" sz="2800" dirty="0" err="1" smtClean="0">
                <a:cs typeface="AL-Mohanad"/>
              </a:rPr>
              <a:t>.</a:t>
            </a:r>
            <a:r>
              <a:rPr lang="ar-SA" sz="2800" dirty="0" smtClean="0">
                <a:cs typeface="AL-Mohanad"/>
              </a:rPr>
              <a:t> هو إنسان يكره أن يتخذ قراراته بنفسه</a:t>
            </a:r>
          </a:p>
          <a:p>
            <a:pPr marL="914400" lvl="1" indent="-514350" algn="r" rtl="1"/>
            <a:r>
              <a:rPr lang="ar-SA" sz="2400" dirty="0" smtClean="0">
                <a:cs typeface="AL-Mohanad"/>
              </a:rPr>
              <a:t>كن حازما في تعاملك معه </a:t>
            </a:r>
          </a:p>
          <a:p>
            <a:pPr marL="914400" lvl="1" indent="-514350" algn="r" rtl="1"/>
            <a:r>
              <a:rPr lang="ar-SA" sz="2400" dirty="0" smtClean="0">
                <a:cs typeface="AL-Mohanad"/>
              </a:rPr>
              <a:t>قدم رسالتك مدعومة بالبراهين </a:t>
            </a:r>
          </a:p>
          <a:p>
            <a:pPr marL="914400" lvl="1" indent="-514350" algn="r" rtl="1"/>
            <a:r>
              <a:rPr lang="ar-SA" sz="2400" dirty="0" smtClean="0">
                <a:cs typeface="AL-Mohanad"/>
              </a:rPr>
              <a:t>حاول ان تجذب انتباهه إلى الموضوع </a:t>
            </a:r>
          </a:p>
          <a:p>
            <a:pPr marL="914400" lvl="1" indent="-514350" algn="r" rtl="1"/>
            <a:r>
              <a:rPr lang="ar-SA" sz="2400" dirty="0" smtClean="0">
                <a:cs typeface="AL-Mohanad"/>
              </a:rPr>
              <a:t>شجعه على اتخاذ القرار المناسب</a:t>
            </a:r>
          </a:p>
          <a:p>
            <a:pPr marL="914400" lvl="1" indent="-514350" algn="r" rtl="1"/>
            <a:r>
              <a:rPr lang="ar-SA" sz="2400" dirty="0" smtClean="0">
                <a:cs typeface="AL-Mohanad"/>
              </a:rPr>
              <a:t>قدم له الشكر على </a:t>
            </a:r>
            <a:r>
              <a:rPr lang="ar-SA" sz="2400" dirty="0" err="1" smtClean="0">
                <a:cs typeface="AL-Mohanad"/>
              </a:rPr>
              <a:t>اهتمامة</a:t>
            </a:r>
            <a:endParaRPr lang="ar-SA" sz="2400" dirty="0" smtClean="0">
              <a:cs typeface="AL-Mohanad"/>
            </a:endParaRPr>
          </a:p>
          <a:p>
            <a:pPr marL="514350" indent="-514350" algn="r" rtl="1">
              <a:buFont typeface="+mj-lt"/>
              <a:buAutoNum type="arabicPeriod" startAt="3"/>
            </a:pPr>
            <a:endParaRPr lang="ar-SA" sz="2800" dirty="0" smtClean="0">
              <a:cs typeface="AL-Mohana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style>
          <a:lnRef idx="1">
            <a:schemeClr val="accent5"/>
          </a:lnRef>
          <a:fillRef idx="2">
            <a:schemeClr val="accent5"/>
          </a:fillRef>
          <a:effectRef idx="1">
            <a:schemeClr val="accent5"/>
          </a:effectRef>
          <a:fontRef idx="minor">
            <a:schemeClr val="dk1"/>
          </a:fontRef>
        </p:style>
        <p:txBody>
          <a:bodyPr>
            <a:normAutofit/>
          </a:bodyPr>
          <a:lstStyle/>
          <a:p>
            <a:pPr marL="514350" indent="-514350" algn="r" rtl="1">
              <a:buFont typeface="+mj-lt"/>
              <a:buAutoNum type="arabicPeriod" startAt="4"/>
            </a:pPr>
            <a:r>
              <a:rPr lang="ar-SA" sz="2800" dirty="0" smtClean="0">
                <a:cs typeface="AL-Mohanad"/>
              </a:rPr>
              <a:t> </a:t>
            </a:r>
            <a:r>
              <a:rPr lang="ar-SA" sz="2800" b="1" dirty="0" smtClean="0">
                <a:cs typeface="AL-Mohanad"/>
              </a:rPr>
              <a:t>المفكر: هو شخص يتسم بالهدوء والجدية </a:t>
            </a:r>
          </a:p>
          <a:p>
            <a:pPr marL="914400" lvl="1" indent="-514350" algn="r" rtl="1"/>
            <a:r>
              <a:rPr lang="ar-SA" dirty="0" err="1" smtClean="0">
                <a:cs typeface="AL-Mohanad"/>
              </a:rPr>
              <a:t>تاكد</a:t>
            </a:r>
            <a:r>
              <a:rPr lang="ar-SA" dirty="0" smtClean="0">
                <a:cs typeface="AL-Mohanad"/>
              </a:rPr>
              <a:t> من معرفتك التامة بتفاصيل ما تعرضه له </a:t>
            </a:r>
          </a:p>
          <a:p>
            <a:pPr marL="914400" lvl="1" indent="-514350" algn="r" rtl="1"/>
            <a:r>
              <a:rPr lang="ar-SA" dirty="0" smtClean="0">
                <a:cs typeface="AL-Mohanad"/>
              </a:rPr>
              <a:t>قدم الموضوع بطريقة منطقية </a:t>
            </a:r>
          </a:p>
          <a:p>
            <a:pPr marL="914400" lvl="1" indent="-514350" algn="r" rtl="1"/>
            <a:r>
              <a:rPr lang="ar-SA" dirty="0" smtClean="0">
                <a:cs typeface="AL-Mohanad"/>
              </a:rPr>
              <a:t>ادعم عرضك </a:t>
            </a:r>
            <a:r>
              <a:rPr lang="ar-SA" dirty="0" err="1" smtClean="0">
                <a:cs typeface="AL-Mohanad"/>
              </a:rPr>
              <a:t>بالامثلة</a:t>
            </a:r>
            <a:r>
              <a:rPr lang="ar-SA" dirty="0" smtClean="0">
                <a:cs typeface="AL-Mohanad"/>
              </a:rPr>
              <a:t> الحقيقة الصحيحة </a:t>
            </a:r>
          </a:p>
          <a:p>
            <a:pPr marL="914400" lvl="1" indent="-514350" algn="r" rtl="1"/>
            <a:r>
              <a:rPr lang="ar-SA" dirty="0" smtClean="0">
                <a:cs typeface="AL-Mohanad"/>
              </a:rPr>
              <a:t>التزم الحرص والجدية </a:t>
            </a:r>
          </a:p>
          <a:p>
            <a:pPr marL="914400" lvl="1" indent="-514350" algn="r" rtl="1"/>
            <a:r>
              <a:rPr lang="ar-SA" dirty="0" smtClean="0">
                <a:cs typeface="AL-Mohanad"/>
              </a:rPr>
              <a:t>قدم له المساعدة </a:t>
            </a:r>
          </a:p>
          <a:p>
            <a:pPr marL="914400" lvl="1" indent="-514350" algn="r" rtl="1"/>
            <a:r>
              <a:rPr lang="ar-SA" dirty="0" smtClean="0">
                <a:cs typeface="AL-Mohanad"/>
              </a:rPr>
              <a:t>ودعه مع التأكيد بأنك ستبذل قصارى جهدك </a:t>
            </a:r>
          </a:p>
          <a:p>
            <a:pPr marL="914400" lvl="1" indent="-514350" algn="r" rtl="1">
              <a:buNone/>
            </a:pPr>
            <a:endParaRPr lang="ar-SA" dirty="0" smtClean="0">
              <a:cs typeface="AL-Mohanad"/>
            </a:endParaRPr>
          </a:p>
          <a:p>
            <a:pPr>
              <a:buNone/>
            </a:pP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بعض أنواع سلوكيات الأفراد وكيفية التعامل معها </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514350" indent="-514350" algn="r" rtl="1">
              <a:buFont typeface="+mj-lt"/>
              <a:buAutoNum type="arabicPeriod" startAt="5"/>
            </a:pPr>
            <a:r>
              <a:rPr lang="ar-SA" dirty="0" err="1" smtClean="0">
                <a:cs typeface="AL-Mohanad"/>
              </a:rPr>
              <a:t>الصامت </a:t>
            </a:r>
            <a:r>
              <a:rPr lang="ar-SA" dirty="0" smtClean="0">
                <a:cs typeface="AL-Mohanad"/>
              </a:rPr>
              <a:t>: هو شخص يفضل أن يجلس بعيداً عنك، يلتزم الصمت، يفضل الإنصات والاستماع أكثر من رغبته في الكلام</a:t>
            </a:r>
            <a:endParaRPr lang="en-US" dirty="0" smtClean="0">
              <a:cs typeface="AL-Mohanad"/>
            </a:endParaRPr>
          </a:p>
          <a:p>
            <a:pPr marL="514350" indent="-514350" algn="r" rtl="1">
              <a:buNone/>
            </a:pPr>
            <a:r>
              <a:rPr lang="ar-SA" dirty="0" smtClean="0">
                <a:cs typeface="AL-Mohanad"/>
              </a:rPr>
              <a:t>      كيفية التعامل مع الصامت </a:t>
            </a:r>
          </a:p>
          <a:p>
            <a:pPr marL="914400" lvl="1" indent="-514350" algn="r" rtl="1"/>
            <a:r>
              <a:rPr lang="ar-SA" dirty="0" smtClean="0">
                <a:cs typeface="AL-Mohanad"/>
              </a:rPr>
              <a:t>قدم له عرض موجز للحقائق</a:t>
            </a:r>
          </a:p>
          <a:p>
            <a:pPr marL="914400" lvl="1" indent="-514350" algn="r" rtl="1"/>
            <a:r>
              <a:rPr lang="ar-SA" dirty="0" smtClean="0">
                <a:cs typeface="AL-Mohanad"/>
              </a:rPr>
              <a:t>استفسر منه عن العمل أو الخدمة التي يريدها </a:t>
            </a:r>
          </a:p>
          <a:p>
            <a:pPr marL="914400" lvl="1" indent="-514350" algn="r" rtl="1"/>
            <a:r>
              <a:rPr lang="ar-SA" dirty="0" smtClean="0">
                <a:cs typeface="AL-Mohanad"/>
              </a:rPr>
              <a:t>اشرح له مزايا وفوائد ما تقدمه </a:t>
            </a:r>
          </a:p>
          <a:p>
            <a:pPr marL="914400" lvl="1" indent="-514350" algn="r" rtl="1"/>
            <a:r>
              <a:rPr lang="ar-SA" dirty="0" smtClean="0">
                <a:cs typeface="AL-Mohanad"/>
              </a:rPr>
              <a:t>عامله باحترام ووقار</a:t>
            </a:r>
          </a:p>
          <a:p>
            <a:pPr marL="914400" lvl="1" indent="-514350" algn="r" rtl="1"/>
            <a:r>
              <a:rPr lang="ar-SA" dirty="0" smtClean="0">
                <a:cs typeface="AL-Mohanad"/>
              </a:rPr>
              <a:t>حاول ان تجذبه للحديث</a:t>
            </a:r>
          </a:p>
          <a:p>
            <a:pPr marL="914400" lvl="1" indent="-514350" algn="r" rtl="1"/>
            <a:r>
              <a:rPr lang="ar-SA" dirty="0" smtClean="0">
                <a:cs typeface="AL-Mohanad"/>
              </a:rPr>
              <a:t>اشكره  وودعه </a:t>
            </a:r>
            <a:r>
              <a:rPr lang="ar-SA" dirty="0" err="1" smtClean="0">
                <a:cs typeface="AL-Mohanad"/>
              </a:rPr>
              <a:t>بلياقه</a:t>
            </a:r>
            <a:r>
              <a:rPr lang="ar-SA" dirty="0" smtClean="0">
                <a:cs typeface="AL-Mohanad"/>
              </a:rPr>
              <a:t> </a:t>
            </a:r>
          </a:p>
          <a:p>
            <a:pPr marL="514350" indent="-514350" algn="r" rtl="1">
              <a:buNone/>
            </a:pPr>
            <a:endParaRPr lang="en-US" dirty="0">
              <a:cs typeface="AL-Mohana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style>
          <a:lnRef idx="1">
            <a:schemeClr val="accent5"/>
          </a:lnRef>
          <a:fillRef idx="2">
            <a:schemeClr val="accent5"/>
          </a:fillRef>
          <a:effectRef idx="1">
            <a:schemeClr val="accent5"/>
          </a:effectRef>
          <a:fontRef idx="minor">
            <a:schemeClr val="dk1"/>
          </a:fontRef>
        </p:style>
        <p:txBody>
          <a:bodyPr/>
          <a:lstStyle/>
          <a:p>
            <a:pPr marL="514350" indent="-514350" algn="r" rtl="1">
              <a:buFont typeface="+mj-lt"/>
              <a:buAutoNum type="arabicPeriod" startAt="5"/>
            </a:pPr>
            <a:r>
              <a:rPr lang="ar-SA" dirty="0" smtClean="0">
                <a:cs typeface="AL-Mohanad"/>
              </a:rPr>
              <a:t>المنغلق: هو شخص ذو عقلية منغلقة</a:t>
            </a:r>
          </a:p>
          <a:p>
            <a:pPr marL="514350" indent="-514350" algn="r" rtl="1">
              <a:buNone/>
            </a:pPr>
            <a:r>
              <a:rPr lang="ar-SA" dirty="0" smtClean="0">
                <a:cs typeface="AL-Mohanad"/>
              </a:rPr>
              <a:t> كيفية التعامل مع المنغلق</a:t>
            </a:r>
          </a:p>
          <a:p>
            <a:pPr marL="914400" lvl="1" indent="-514350" algn="r" rtl="1"/>
            <a:r>
              <a:rPr lang="ar-SA" dirty="0" smtClean="0">
                <a:cs typeface="AL-Mohanad"/>
              </a:rPr>
              <a:t>استفسر عن اسباب ثباته على </a:t>
            </a:r>
            <a:r>
              <a:rPr lang="ar-SA" dirty="0" err="1" smtClean="0">
                <a:cs typeface="AL-Mohanad"/>
              </a:rPr>
              <a:t>رايه</a:t>
            </a:r>
            <a:r>
              <a:rPr lang="ar-SA" dirty="0" smtClean="0">
                <a:cs typeface="AL-Mohanad"/>
              </a:rPr>
              <a:t> </a:t>
            </a:r>
          </a:p>
          <a:p>
            <a:pPr marL="914400" lvl="1" indent="-514350" algn="r" rtl="1"/>
            <a:r>
              <a:rPr lang="ar-SA" dirty="0" smtClean="0">
                <a:cs typeface="AL-Mohanad"/>
              </a:rPr>
              <a:t>اكتشف نقاط عدم الرضا لديه </a:t>
            </a:r>
          </a:p>
          <a:p>
            <a:pPr marL="914400" lvl="1" indent="-514350" algn="r" rtl="1"/>
            <a:r>
              <a:rPr lang="ar-SA" dirty="0" smtClean="0">
                <a:cs typeface="AL-Mohanad"/>
              </a:rPr>
              <a:t>ركز جهدك على كيفية تقديم خدمات افضل </a:t>
            </a:r>
          </a:p>
          <a:p>
            <a:pPr marL="914400" lvl="1" indent="-514350" algn="r" rtl="1"/>
            <a:r>
              <a:rPr lang="ar-SA" dirty="0" smtClean="0">
                <a:cs typeface="AL-Mohanad"/>
              </a:rPr>
              <a:t>ركز على الحقائق </a:t>
            </a:r>
            <a:r>
              <a:rPr lang="ar-SA" dirty="0" err="1" smtClean="0">
                <a:cs typeface="AL-Mohanad"/>
              </a:rPr>
              <a:t>والارقام</a:t>
            </a:r>
            <a:r>
              <a:rPr lang="ar-SA" dirty="0" smtClean="0">
                <a:cs typeface="AL-Mohanad"/>
              </a:rPr>
              <a:t> </a:t>
            </a:r>
          </a:p>
          <a:p>
            <a:pPr marL="914400" lvl="1" indent="-514350" algn="r" rtl="1"/>
            <a:r>
              <a:rPr lang="ar-SA" dirty="0" smtClean="0">
                <a:cs typeface="AL-Mohanad"/>
              </a:rPr>
              <a:t>قدم له الشكر على قبول ما عرضته عليه</a:t>
            </a:r>
            <a:endParaRPr lang="en-US" dirty="0" smtClean="0">
              <a:cs typeface="AL-Mohanad"/>
            </a:endParaRPr>
          </a:p>
          <a:p>
            <a:pPr algn="r" rtl="1">
              <a:buNone/>
            </a:pPr>
            <a:endParaRPr lang="en-US" dirty="0">
              <a:cs typeface="AL-Mohana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بعض أنواع سلوكيات الأفراد وكيفية التعامل معها </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marL="514350" indent="-514350" algn="r" rtl="1">
              <a:buFont typeface="+mj-lt"/>
              <a:buAutoNum type="arabicPeriod" startAt="7"/>
            </a:pPr>
            <a:r>
              <a:rPr lang="ar-SA" dirty="0" err="1" smtClean="0"/>
              <a:t>المعوق </a:t>
            </a:r>
            <a:r>
              <a:rPr lang="ar-SA" dirty="0" smtClean="0"/>
              <a:t>: </a:t>
            </a:r>
            <a:r>
              <a:rPr lang="ar-SA" dirty="0" smtClean="0">
                <a:cs typeface="AL-Mohanad" pitchFamily="2" charset="-78"/>
              </a:rPr>
              <a:t>هو الشخص الذي لا يستطيع التركيز على موضوع واحد في وقت واحد</a:t>
            </a:r>
          </a:p>
          <a:p>
            <a:pPr marL="609600" indent="-609600" algn="r" rtl="1"/>
            <a:r>
              <a:rPr lang="ar-SA" dirty="0" smtClean="0">
                <a:cs typeface="AL-Mohanad" pitchFamily="2" charset="-78"/>
              </a:rPr>
              <a:t>حاول أن تكشف السبب </a:t>
            </a:r>
            <a:r>
              <a:rPr lang="ar-SA" dirty="0" err="1" smtClean="0">
                <a:cs typeface="AL-Mohanad" pitchFamily="2" charset="-78"/>
              </a:rPr>
              <a:t>الحقيقي</a:t>
            </a:r>
            <a:r>
              <a:rPr lang="ar-SA" dirty="0" smtClean="0">
                <a:cs typeface="AL-Mohanad" pitchFamily="2" charset="-78"/>
              </a:rPr>
              <a:t> لتأجيله اتخاذ القرار.</a:t>
            </a:r>
          </a:p>
          <a:p>
            <a:pPr marL="609600" indent="-609600" algn="r" rtl="1"/>
            <a:r>
              <a:rPr lang="ar-SA" dirty="0" smtClean="0">
                <a:cs typeface="AL-Mohanad" pitchFamily="2" charset="-78"/>
              </a:rPr>
              <a:t>حاول أن تسلك الطريق الذي يحقق استجابته لما تقول بشكل إيجابي.</a:t>
            </a:r>
          </a:p>
          <a:p>
            <a:pPr marL="609600" indent="-609600" algn="r" rtl="1"/>
            <a:r>
              <a:rPr lang="ar-SA" dirty="0" smtClean="0">
                <a:cs typeface="AL-Mohanad" pitchFamily="2" charset="-78"/>
              </a:rPr>
              <a:t>حاول أن تقنعه بأن اتخاذ القرار بسرعة سوف يوفر وقته وجهده.</a:t>
            </a:r>
          </a:p>
          <a:p>
            <a:pPr marL="609600" indent="-609600" algn="r" rtl="1">
              <a:buNone/>
            </a:pPr>
            <a:endParaRPr lang="en-US" dirty="0" smtClean="0">
              <a:cs typeface="AL-Mohanad" pitchFamily="2" charset="-78"/>
            </a:endParaRPr>
          </a:p>
          <a:p>
            <a:pPr marL="914400" lvl="1" indent="-514350" algn="r" rtl="1"/>
            <a:endParaRPr lang="ar-SA" dirty="0" smtClean="0">
              <a:cs typeface="AL-Mohanad" pitchFamily="2" charset="-78"/>
            </a:endParaRPr>
          </a:p>
          <a:p>
            <a:pPr marL="514350" indent="-514350" algn="r" rtl="1">
              <a:buNone/>
            </a:pPr>
            <a:endParaRPr lang="ar-SA" dirty="0" smtClean="0">
              <a:cs typeface="AL-Mohanad" pitchFamily="2" charset="-78"/>
            </a:endParaRPr>
          </a:p>
          <a:p>
            <a:pPr marL="514350" indent="-514350" algn="r" rtl="1">
              <a:buFont typeface="+mj-lt"/>
              <a:buAutoNum type="arabicPeriod" startAt="7"/>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609600" indent="-609600" algn="r" rtl="1">
              <a:buFontTx/>
              <a:buAutoNum type="arabicPeriod" startAt="8"/>
            </a:pPr>
            <a:r>
              <a:rPr lang="ar-SA" b="1" dirty="0" err="1" smtClean="0">
                <a:cs typeface="AL-Mohanad"/>
              </a:rPr>
              <a:t>المتذمر</a:t>
            </a:r>
            <a:r>
              <a:rPr lang="ar-SA" dirty="0" err="1" smtClean="0">
                <a:cs typeface="AL-Mohanad"/>
              </a:rPr>
              <a:t>.</a:t>
            </a:r>
            <a:r>
              <a:rPr lang="ar-SA" dirty="0" smtClean="0">
                <a:cs typeface="AL-Mohanad"/>
              </a:rPr>
              <a:t> هو شخص دائم الشكوى والتذمر، ينزع غالباً إلى مهاجمة الناس حالما يراهم، يبدو ساخطاً ولا يقتنع بشيء مما تقوله أو تعرضه عليه.</a:t>
            </a:r>
            <a:endParaRPr lang="ar-SA" b="1" dirty="0" smtClean="0">
              <a:cs typeface="AL-Mohanad"/>
            </a:endParaRPr>
          </a:p>
          <a:p>
            <a:pPr marL="609600" indent="-609600" algn="r" rtl="1">
              <a:buNone/>
            </a:pPr>
            <a:r>
              <a:rPr lang="ar-SA" b="1" dirty="0" smtClean="0">
                <a:cs typeface="AL-Mohanad"/>
              </a:rPr>
              <a:t>كيفية التعامل مع </a:t>
            </a:r>
            <a:r>
              <a:rPr lang="ar-SA" b="1" dirty="0" err="1" smtClean="0">
                <a:cs typeface="AL-Mohanad"/>
              </a:rPr>
              <a:t>المتذمر</a:t>
            </a:r>
            <a:r>
              <a:rPr lang="ar-SA" dirty="0" err="1" smtClean="0">
                <a:cs typeface="AL-Mohanad"/>
              </a:rPr>
              <a:t>:</a:t>
            </a:r>
            <a:endParaRPr lang="ar-SA" dirty="0" smtClean="0">
              <a:cs typeface="AL-Mohanad"/>
            </a:endParaRPr>
          </a:p>
          <a:p>
            <a:pPr marL="609600" indent="-609600" algn="r" rtl="1"/>
            <a:r>
              <a:rPr lang="ar-SA" dirty="0" smtClean="0">
                <a:cs typeface="AL-Mohanad"/>
              </a:rPr>
              <a:t>حاول تهدئته، واكتشاف مشكلته </a:t>
            </a:r>
            <a:r>
              <a:rPr lang="ar-SA" dirty="0" err="1" smtClean="0">
                <a:cs typeface="AL-Mohanad"/>
              </a:rPr>
              <a:t>الحقيقية</a:t>
            </a:r>
            <a:r>
              <a:rPr lang="ar-SA" dirty="0" smtClean="0">
                <a:cs typeface="AL-Mohanad"/>
              </a:rPr>
              <a:t> التي تكمن خلف سخطه الظاهري.</a:t>
            </a:r>
          </a:p>
          <a:p>
            <a:pPr marL="609600" indent="-609600" algn="r" rtl="1"/>
            <a:r>
              <a:rPr lang="ar-SA" dirty="0" smtClean="0">
                <a:cs typeface="AL-Mohanad"/>
              </a:rPr>
              <a:t>حاول أن تمتص غضبه وقلل من سخطه ومقاومته.</a:t>
            </a:r>
          </a:p>
          <a:p>
            <a:pPr marL="609600" indent="-609600" algn="r" rtl="1"/>
            <a:r>
              <a:rPr lang="ar-SA" dirty="0" smtClean="0">
                <a:cs typeface="AL-Mohanad"/>
              </a:rPr>
              <a:t>حاول أن تستوضح منه عما يريده فعلاً.</a:t>
            </a:r>
          </a:p>
          <a:p>
            <a:pPr marL="609600" indent="-609600" algn="r" rtl="1"/>
            <a:r>
              <a:rPr lang="ar-SA" dirty="0" smtClean="0">
                <a:cs typeface="AL-Mohanad"/>
              </a:rPr>
              <a:t>حاول أن تساعده على إيجاد حل لمشكلته بقدر المستطاع.</a:t>
            </a:r>
          </a:p>
          <a:p>
            <a:pPr marL="609600" indent="-609600" algn="r" rtl="1"/>
            <a:r>
              <a:rPr lang="ar-SA" dirty="0" smtClean="0">
                <a:cs typeface="AL-Mohanad"/>
              </a:rPr>
              <a:t>قدم له خدماتك بصفتك الشخصية، ووضح له أنك سوف تبذل جهدك لتلافي أخطاء حدثت في الماضي من المنظمة التي تمثلها.</a:t>
            </a:r>
            <a:endParaRPr lang="en-US" dirty="0" smtClean="0">
              <a:cs typeface="AL-Mohanad"/>
            </a:endParaRPr>
          </a:p>
          <a:p>
            <a:pPr algn="r" rtl="1"/>
            <a:endParaRPr lang="en-US" dirty="0">
              <a:cs typeface="AL-Mohana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style>
          <a:lnRef idx="1">
            <a:schemeClr val="accent5"/>
          </a:lnRef>
          <a:fillRef idx="2">
            <a:schemeClr val="accent5"/>
          </a:fillRef>
          <a:effectRef idx="1">
            <a:schemeClr val="accent5"/>
          </a:effectRef>
          <a:fontRef idx="minor">
            <a:schemeClr val="dk1"/>
          </a:fontRef>
        </p:style>
        <p:txBody>
          <a:bodyPr>
            <a:normAutofit/>
          </a:bodyPr>
          <a:lstStyle/>
          <a:p>
            <a:pPr marL="609600" indent="-609600" algn="r" rtl="1">
              <a:buFontTx/>
              <a:buAutoNum type="arabicPeriod" startAt="9"/>
            </a:pPr>
            <a:r>
              <a:rPr lang="ar-SA" b="1" dirty="0" err="1" smtClean="0">
                <a:cs typeface="AL-Mohanad" pitchFamily="2" charset="-78"/>
              </a:rPr>
              <a:t>المدعي</a:t>
            </a:r>
            <a:r>
              <a:rPr lang="ar-SA" dirty="0" err="1" smtClean="0">
                <a:cs typeface="AL-Mohanad" pitchFamily="2" charset="-78"/>
              </a:rPr>
              <a:t>.</a:t>
            </a:r>
            <a:r>
              <a:rPr lang="ar-SA" dirty="0" smtClean="0">
                <a:cs typeface="AL-Mohanad" pitchFamily="2" charset="-78"/>
              </a:rPr>
              <a:t> هو شخص نشيط وإيجابي، ولكنه يدعي معرفته بكل شيء، يفضل أن يتخذ قراراته بنفسه وبدون تأثير أو ضغط من أحد، يتسم بالعناد والتشبث بالرأي، وعادة ما يكون حاداً في الفاضة وتصرفاته ويتسم بالتعالي على الآخرين، ولا يكن تقديراً </a:t>
            </a:r>
            <a:r>
              <a:rPr lang="ar-SA" dirty="0" err="1" smtClean="0">
                <a:cs typeface="AL-Mohanad" pitchFamily="2" charset="-78"/>
              </a:rPr>
              <a:t>لأحد.</a:t>
            </a:r>
            <a:r>
              <a:rPr lang="ar-SA" dirty="0" smtClean="0">
                <a:cs typeface="AL-Mohanad" pitchFamily="2" charset="-78"/>
              </a:rPr>
              <a:t> </a:t>
            </a:r>
            <a:endParaRPr lang="ar-SA" b="1" dirty="0" smtClean="0">
              <a:cs typeface="AL-Mohanad" pitchFamily="2" charset="-78"/>
            </a:endParaRPr>
          </a:p>
          <a:p>
            <a:pPr marL="609600" indent="-609600" algn="r" rtl="1"/>
            <a:r>
              <a:rPr lang="ar-SA" b="1" dirty="0" smtClean="0">
                <a:cs typeface="AL-Mohanad" pitchFamily="2" charset="-78"/>
              </a:rPr>
              <a:t>كيفية التعامل مع </a:t>
            </a:r>
            <a:r>
              <a:rPr lang="ar-SA" b="1" dirty="0" err="1" smtClean="0">
                <a:cs typeface="AL-Mohanad" pitchFamily="2" charset="-78"/>
              </a:rPr>
              <a:t>المدعي</a:t>
            </a:r>
            <a:r>
              <a:rPr lang="ar-SA" dirty="0" err="1" smtClean="0">
                <a:cs typeface="AL-Mohanad" pitchFamily="2" charset="-78"/>
              </a:rPr>
              <a:t>:</a:t>
            </a:r>
            <a:endParaRPr lang="ar-SA" dirty="0" smtClean="0">
              <a:cs typeface="AL-Mohanad" pitchFamily="2" charset="-78"/>
            </a:endParaRPr>
          </a:p>
          <a:p>
            <a:pPr marL="609600" indent="-609600" algn="r" rtl="1"/>
            <a:r>
              <a:rPr lang="ar-SA" dirty="0" smtClean="0">
                <a:cs typeface="AL-Mohanad" pitchFamily="2" charset="-78"/>
              </a:rPr>
              <a:t>حاول أن تقرأ أفكاره وآراءه.</a:t>
            </a:r>
          </a:p>
          <a:p>
            <a:pPr marL="609600" indent="-609600" algn="r" rtl="1"/>
            <a:r>
              <a:rPr lang="ar-SA" dirty="0" smtClean="0">
                <a:cs typeface="AL-Mohanad" pitchFamily="2" charset="-78"/>
              </a:rPr>
              <a:t>اطلب رأيه فيما تعرضه عليه من أفكار أو خدمات.</a:t>
            </a:r>
          </a:p>
          <a:p>
            <a:pPr marL="609600" indent="-609600" algn="r" rtl="1"/>
            <a:r>
              <a:rPr lang="ar-SA" dirty="0" smtClean="0">
                <a:cs typeface="AL-Mohanad" pitchFamily="2" charset="-78"/>
              </a:rPr>
              <a:t>سجل اقتراحاته وقدم له الشكر عليها.</a:t>
            </a:r>
          </a:p>
          <a:p>
            <a:pPr marL="609600" indent="-609600" algn="r" rtl="1"/>
            <a:r>
              <a:rPr lang="ar-SA" dirty="0" smtClean="0">
                <a:cs typeface="AL-Mohanad" pitchFamily="2" charset="-78"/>
              </a:rPr>
              <a:t>أجعله يحس بأهميته وقيمته.</a:t>
            </a:r>
            <a:endParaRPr lang="en-US" dirty="0" smtClean="0">
              <a:cs typeface="AL-Mohanad" pitchFamily="2" charset="-78"/>
            </a:endParaRPr>
          </a:p>
          <a:p>
            <a:pPr algn="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609600" indent="-609600" algn="r" rtl="1">
              <a:buFontTx/>
              <a:buAutoNum type="arabicPeriod" startAt="10"/>
            </a:pPr>
            <a:r>
              <a:rPr lang="ar-SA" b="1" dirty="0" err="1" smtClean="0">
                <a:cs typeface="AL-Mohanad" pitchFamily="2" charset="-78"/>
              </a:rPr>
              <a:t>الإيجابي</a:t>
            </a:r>
            <a:r>
              <a:rPr lang="ar-SA" dirty="0" err="1" smtClean="0">
                <a:cs typeface="AL-Mohanad" pitchFamily="2" charset="-78"/>
              </a:rPr>
              <a:t>.</a:t>
            </a:r>
            <a:r>
              <a:rPr lang="ar-SA" dirty="0" smtClean="0">
                <a:cs typeface="AL-Mohanad" pitchFamily="2" charset="-78"/>
              </a:rPr>
              <a:t> هو شخص جاد وبناء في تفكيره، معقول في تعليقاته، ومنطقي في اعتراضاته، يصغي لما تقول بصبر وإخلاص، ويقترح ويفاوض بشكل عادل وموضوعي.</a:t>
            </a:r>
            <a:endParaRPr lang="ar-SA" b="1" dirty="0" smtClean="0">
              <a:cs typeface="AL-Mohanad" pitchFamily="2" charset="-78"/>
            </a:endParaRPr>
          </a:p>
          <a:p>
            <a:pPr marL="609600" indent="-609600" algn="r" rtl="1"/>
            <a:r>
              <a:rPr lang="ar-SA" b="1" dirty="0" smtClean="0">
                <a:cs typeface="AL-Mohanad" pitchFamily="2" charset="-78"/>
              </a:rPr>
              <a:t>كيفية التعامل مع </a:t>
            </a:r>
            <a:r>
              <a:rPr lang="ar-SA" b="1" dirty="0" err="1" smtClean="0">
                <a:cs typeface="AL-Mohanad" pitchFamily="2" charset="-78"/>
              </a:rPr>
              <a:t>الإيجابي</a:t>
            </a:r>
            <a:r>
              <a:rPr lang="ar-SA" dirty="0" err="1" smtClean="0">
                <a:cs typeface="AL-Mohanad" pitchFamily="2" charset="-78"/>
              </a:rPr>
              <a:t>:</a:t>
            </a:r>
            <a:endParaRPr lang="ar-SA" dirty="0" smtClean="0">
              <a:cs typeface="AL-Mohanad" pitchFamily="2" charset="-78"/>
            </a:endParaRPr>
          </a:p>
          <a:p>
            <a:pPr marL="609600" indent="-609600" algn="r" rtl="1"/>
            <a:r>
              <a:rPr lang="ar-SA" dirty="0" smtClean="0">
                <a:cs typeface="AL-Mohanad" pitchFamily="2" charset="-78"/>
              </a:rPr>
              <a:t>حاول أن تستفيد من مقترحاته الإيجابية.</a:t>
            </a:r>
          </a:p>
          <a:p>
            <a:pPr marL="609600" indent="-609600" algn="r" rtl="1"/>
            <a:r>
              <a:rPr lang="ar-SA" dirty="0" smtClean="0">
                <a:cs typeface="AL-Mohanad" pitchFamily="2" charset="-78"/>
              </a:rPr>
              <a:t>تعامل معه بلباقة وتقدير وحسن تصرف.</a:t>
            </a:r>
          </a:p>
          <a:p>
            <a:pPr marL="609600" indent="-609600" algn="r" rtl="1"/>
            <a:r>
              <a:rPr lang="ar-SA" dirty="0" smtClean="0">
                <a:cs typeface="AL-Mohanad" pitchFamily="2" charset="-78"/>
              </a:rPr>
              <a:t>شجعه على تقديم الأفكار البناءة.</a:t>
            </a:r>
          </a:p>
          <a:p>
            <a:pPr marL="609600" indent="-609600" algn="r" rtl="1"/>
            <a:r>
              <a:rPr lang="ar-SA" dirty="0" smtClean="0">
                <a:cs typeface="AL-Mohanad" pitchFamily="2" charset="-78"/>
              </a:rPr>
              <a:t>اهتم بأفكاره ولا تقلل منها.</a:t>
            </a:r>
          </a:p>
          <a:p>
            <a:pPr marL="609600" indent="-609600" algn="r" rtl="1"/>
            <a:r>
              <a:rPr lang="ar-SA" dirty="0" smtClean="0">
                <a:cs typeface="AL-Mohanad" pitchFamily="2" charset="-78"/>
              </a:rPr>
              <a:t>اشكره على اقتراحاته ثم ودعه.</a:t>
            </a:r>
            <a:endParaRPr lang="en-US" dirty="0" smtClean="0">
              <a:cs typeface="AL-Mohanad" pitchFamily="2" charset="-78"/>
            </a:endParaRPr>
          </a:p>
          <a:p>
            <a:pPr algn="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marL="609600" indent="-609600" algn="r" rtl="1">
              <a:buFontTx/>
              <a:buAutoNum type="arabicPeriod" startAt="11"/>
            </a:pPr>
            <a:r>
              <a:rPr lang="ar-SA" b="1" dirty="0" err="1" smtClean="0">
                <a:cs typeface="AL-Mohanad" pitchFamily="2" charset="-78"/>
              </a:rPr>
              <a:t>الودود</a:t>
            </a:r>
            <a:r>
              <a:rPr lang="ar-SA" dirty="0" err="1" smtClean="0">
                <a:cs typeface="AL-Mohanad" pitchFamily="2" charset="-78"/>
              </a:rPr>
              <a:t>.</a:t>
            </a:r>
            <a:r>
              <a:rPr lang="ar-SA" dirty="0" smtClean="0">
                <a:cs typeface="AL-Mohanad" pitchFamily="2" charset="-78"/>
              </a:rPr>
              <a:t> هو شخص يتسم بالمرح والبشاشة وحسن المقابلة، يتقبل النصيحة، يصغي لك باحترام، ولا يستأثر بالحديث.</a:t>
            </a:r>
            <a:endParaRPr lang="ar-SA" b="1" dirty="0" smtClean="0">
              <a:cs typeface="AL-Mohanad" pitchFamily="2" charset="-78"/>
            </a:endParaRPr>
          </a:p>
          <a:p>
            <a:pPr marL="609600" indent="-609600" algn="r" rtl="1"/>
            <a:r>
              <a:rPr lang="ar-SA" b="1" dirty="0" smtClean="0">
                <a:cs typeface="AL-Mohanad" pitchFamily="2" charset="-78"/>
              </a:rPr>
              <a:t>كيفية التعامل مع </a:t>
            </a:r>
            <a:r>
              <a:rPr lang="ar-SA" b="1" dirty="0" err="1" smtClean="0">
                <a:cs typeface="AL-Mohanad" pitchFamily="2" charset="-78"/>
              </a:rPr>
              <a:t>الودود</a:t>
            </a:r>
            <a:r>
              <a:rPr lang="ar-SA" dirty="0" err="1" smtClean="0">
                <a:cs typeface="AL-Mohanad" pitchFamily="2" charset="-78"/>
              </a:rPr>
              <a:t>:</a:t>
            </a:r>
            <a:endParaRPr lang="ar-SA" dirty="0" smtClean="0">
              <a:cs typeface="AL-Mohanad" pitchFamily="2" charset="-78"/>
            </a:endParaRPr>
          </a:p>
          <a:p>
            <a:pPr marL="609600" indent="-609600" algn="r" rtl="1"/>
            <a:r>
              <a:rPr lang="ar-SA" dirty="0" smtClean="0">
                <a:cs typeface="AL-Mohanad" pitchFamily="2" charset="-78"/>
              </a:rPr>
              <a:t>استهل حديثك معه بالكلام في موضوعات عامه، ثم انتقل إلى الحديث عن العمل.</a:t>
            </a:r>
          </a:p>
          <a:p>
            <a:pPr marL="609600" indent="-609600" algn="r" rtl="1"/>
            <a:r>
              <a:rPr lang="ar-SA" dirty="0" smtClean="0">
                <a:cs typeface="AL-Mohanad" pitchFamily="2" charset="-78"/>
              </a:rPr>
              <a:t>كن لبقاً عند تغيير مجرى الحديث.</a:t>
            </a:r>
          </a:p>
          <a:p>
            <a:pPr marL="609600" indent="-609600" algn="r" rtl="1"/>
            <a:r>
              <a:rPr lang="ar-SA" dirty="0" smtClean="0">
                <a:cs typeface="AL-Mohanad" pitchFamily="2" charset="-78"/>
              </a:rPr>
              <a:t>بادل طيبته ولباقته بنفس مشاعر الود والتقدير.</a:t>
            </a:r>
          </a:p>
          <a:p>
            <a:pPr marL="609600" indent="-609600" algn="r" rtl="1"/>
            <a:r>
              <a:rPr lang="ar-SA" dirty="0" smtClean="0">
                <a:cs typeface="AL-Mohanad" pitchFamily="2" charset="-78"/>
              </a:rPr>
              <a:t>ودعه بطريقة لبقة، واظهر له الاهتمام والتقدير.</a:t>
            </a:r>
            <a:endParaRPr lang="en-US" dirty="0" smtClean="0">
              <a:cs typeface="AL-Mohanad" pitchFamily="2" charset="-78"/>
            </a:endParaRPr>
          </a:p>
          <a:p>
            <a:pPr algn="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ar-SA" sz="3600" dirty="0" smtClean="0"/>
              <a:t>بعض الانماط السلوكية للرؤساء وكيفية التعامل معهم</a:t>
            </a:r>
            <a:endParaRPr lang="en-US" sz="3600"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r" rtl="1">
              <a:buNone/>
            </a:pPr>
            <a:r>
              <a:rPr lang="ar-SA" dirty="0" smtClean="0"/>
              <a:t>الرئيس </a:t>
            </a:r>
            <a:r>
              <a:rPr lang="ar-SA" dirty="0" err="1" smtClean="0"/>
              <a:t>المستبد:</a:t>
            </a:r>
            <a:r>
              <a:rPr lang="ar-SA" dirty="0" smtClean="0"/>
              <a:t> </a:t>
            </a:r>
          </a:p>
          <a:p>
            <a:pPr algn="r" rtl="1">
              <a:buNone/>
            </a:pPr>
            <a:r>
              <a:rPr lang="ar-SA" dirty="0" smtClean="0"/>
              <a:t>الصفات السلوكية لهذا النمط من الرؤساء</a:t>
            </a:r>
          </a:p>
          <a:p>
            <a:pPr algn="r" rtl="1"/>
            <a:r>
              <a:rPr lang="ar-SA" dirty="0" smtClean="0"/>
              <a:t>يتعامل بطريقة قاسية </a:t>
            </a:r>
          </a:p>
          <a:p>
            <a:pPr algn="r" rtl="1"/>
            <a:r>
              <a:rPr lang="ar-SA" dirty="0" smtClean="0"/>
              <a:t>ينزع الي السيطرة علي مجريات الامور</a:t>
            </a:r>
          </a:p>
          <a:p>
            <a:pPr algn="r" rtl="1"/>
            <a:r>
              <a:rPr lang="ar-SA" dirty="0" smtClean="0"/>
              <a:t>لديه اعتداد بنفسه يدفعه للتصور انه يعرف كل </a:t>
            </a:r>
            <a:r>
              <a:rPr lang="ar-SA" dirty="0" err="1" smtClean="0"/>
              <a:t>شئ</a:t>
            </a:r>
            <a:endParaRPr lang="ar-SA" dirty="0" smtClean="0"/>
          </a:p>
          <a:p>
            <a:pPr algn="r" rtl="1"/>
            <a:r>
              <a:rPr lang="ar-SA" dirty="0" smtClean="0"/>
              <a:t>لا يتقبل النقد</a:t>
            </a:r>
          </a:p>
          <a:p>
            <a:pPr algn="r" rtl="1">
              <a:buNone/>
            </a:pPr>
            <a:r>
              <a:rPr lang="ar-SA" dirty="0" smtClean="0"/>
              <a:t>الطريقة المناسبة للتعامل معه </a:t>
            </a:r>
          </a:p>
          <a:p>
            <a:pPr algn="r" rtl="1"/>
            <a:r>
              <a:rPr lang="ar-SA" dirty="0" smtClean="0"/>
              <a:t>الاستعداد النفسي لتغيير الوضع او التكيف معه</a:t>
            </a:r>
          </a:p>
          <a:p>
            <a:pPr algn="r" rtl="1"/>
            <a:r>
              <a:rPr lang="ar-SA" dirty="0" smtClean="0"/>
              <a:t>يجب على المرؤوس أن يكون حاسماً وقوياً لكن بدون انفعال </a:t>
            </a:r>
          </a:p>
          <a:p>
            <a:pPr algn="r" rtl="1"/>
            <a:r>
              <a:rPr lang="ar-SA" dirty="0" smtClean="0"/>
              <a:t>لا توجه النقد بشكل مباشر عند ملاحظة الخطأ </a:t>
            </a:r>
          </a:p>
          <a:p>
            <a:pPr algn="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الرئيس </a:t>
            </a:r>
            <a:r>
              <a:rPr lang="ar-SA" dirty="0" err="1" smtClean="0"/>
              <a:t>المتعالي </a:t>
            </a:r>
            <a:r>
              <a:rPr lang="ar-SA" dirty="0" smtClean="0"/>
              <a:t>(المتغطرس</a:t>
            </a:r>
            <a:r>
              <a:rPr lang="en-US" dirty="0" smtClean="0"/>
              <a:t>(</a:t>
            </a:r>
            <a:endParaRPr lang="en-US" dirty="0"/>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r" rtl="1"/>
            <a:r>
              <a:rPr lang="ar-SA" dirty="0" smtClean="0"/>
              <a:t>لا </a:t>
            </a:r>
            <a:r>
              <a:rPr lang="ar-SA" dirty="0" err="1" smtClean="0"/>
              <a:t>يعيير</a:t>
            </a:r>
            <a:r>
              <a:rPr lang="ar-SA" dirty="0" smtClean="0"/>
              <a:t> انتباهه لمرؤوسيه</a:t>
            </a:r>
          </a:p>
          <a:p>
            <a:pPr algn="r" rtl="1"/>
            <a:r>
              <a:rPr lang="ar-SA" dirty="0" smtClean="0"/>
              <a:t>يمتدح نفسه كثيرا</a:t>
            </a:r>
          </a:p>
          <a:p>
            <a:pPr algn="r" rtl="1"/>
            <a:r>
              <a:rPr lang="ar-SA" dirty="0" smtClean="0"/>
              <a:t>لا يخبر مرؤوسيه </a:t>
            </a:r>
            <a:r>
              <a:rPr lang="ar-SA" dirty="0" err="1" smtClean="0"/>
              <a:t>بالامور</a:t>
            </a:r>
            <a:r>
              <a:rPr lang="ar-SA" dirty="0" smtClean="0"/>
              <a:t> التي تهمهم </a:t>
            </a:r>
            <a:r>
              <a:rPr lang="ar-SA" dirty="0" err="1" smtClean="0"/>
              <a:t>والمتعلقه</a:t>
            </a:r>
            <a:r>
              <a:rPr lang="ar-SA" dirty="0" smtClean="0"/>
              <a:t> بالعمل </a:t>
            </a:r>
          </a:p>
          <a:p>
            <a:pPr algn="r" rtl="1"/>
            <a:r>
              <a:rPr lang="ar-SA" dirty="0" smtClean="0"/>
              <a:t>  ....الخ</a:t>
            </a:r>
          </a:p>
          <a:p>
            <a:pPr algn="r" rtl="1">
              <a:buNone/>
            </a:pPr>
            <a:r>
              <a:rPr lang="ar-SA" b="1" u="sng" dirty="0" smtClean="0"/>
              <a:t>الطريقة المناسبة للتعامل معه </a:t>
            </a:r>
          </a:p>
          <a:p>
            <a:pPr algn="r" rtl="1"/>
            <a:r>
              <a:rPr lang="ar-SA" dirty="0" smtClean="0"/>
              <a:t>عدم معاملته بالمثل</a:t>
            </a:r>
          </a:p>
          <a:p>
            <a:pPr algn="r" rtl="1"/>
            <a:r>
              <a:rPr lang="ar-SA" dirty="0" smtClean="0"/>
              <a:t>يجب على المرؤوس تذكيره بشكل دوري </a:t>
            </a:r>
            <a:r>
              <a:rPr lang="ar-SA" dirty="0" err="1" smtClean="0"/>
              <a:t>بانه</a:t>
            </a:r>
            <a:r>
              <a:rPr lang="ar-SA" dirty="0" smtClean="0"/>
              <a:t> يؤدي دورا مهم</a:t>
            </a:r>
          </a:p>
          <a:p>
            <a:pPr algn="r" rtl="1"/>
            <a:r>
              <a:rPr lang="ar-SA" dirty="0" smtClean="0"/>
              <a:t>مغادرة المكان متى ما انشغل الرئيس عنه </a:t>
            </a:r>
          </a:p>
          <a:p>
            <a:pPr algn="r" rtl="1"/>
            <a:r>
              <a:rPr lang="ar-SA" dirty="0" smtClean="0"/>
              <a:t>...الخ </a:t>
            </a:r>
          </a:p>
          <a:p>
            <a:pPr algn="r" rtl="1">
              <a:buNone/>
            </a:pPr>
            <a:r>
              <a:rPr lang="ar-SA" dirty="0" err="1" smtClean="0"/>
              <a:t>ملحوظه</a:t>
            </a:r>
            <a:r>
              <a:rPr lang="ar-SA" dirty="0" smtClean="0"/>
              <a:t> مراجعة الكتاب ص 195</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الرئيس الساخر</a:t>
            </a: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r" rtl="1"/>
            <a:r>
              <a:rPr lang="ar-SA" dirty="0" smtClean="0"/>
              <a:t>يوجه الانتقادات </a:t>
            </a:r>
          </a:p>
          <a:p>
            <a:pPr algn="r" rtl="1"/>
            <a:r>
              <a:rPr lang="ar-SA" dirty="0" smtClean="0"/>
              <a:t>يعمد إلى مواجهة مرؤوسيه بشكل شخصي و أمام </a:t>
            </a:r>
            <a:r>
              <a:rPr lang="ar-SA" dirty="0" err="1" smtClean="0"/>
              <a:t>الأخرين</a:t>
            </a:r>
            <a:r>
              <a:rPr lang="ar-SA" dirty="0" smtClean="0"/>
              <a:t> </a:t>
            </a:r>
          </a:p>
          <a:p>
            <a:pPr algn="r" rtl="1"/>
            <a:r>
              <a:rPr lang="ar-SA" dirty="0" smtClean="0"/>
              <a:t> عندما يغضب يقوم بمهاجمة مرؤوسيه بطريقة توحي انه يمزح لإخفاء غضبه </a:t>
            </a:r>
          </a:p>
          <a:p>
            <a:pPr algn="r" rtl="1">
              <a:buNone/>
            </a:pPr>
            <a:r>
              <a:rPr lang="ar-SA" dirty="0" smtClean="0"/>
              <a:t>الطريقة المناسبة للتعامل معه</a:t>
            </a:r>
          </a:p>
          <a:p>
            <a:pPr algn="r" rtl="1"/>
            <a:r>
              <a:rPr lang="ar-SA" dirty="0" smtClean="0"/>
              <a:t>مقابلته على انفراد</a:t>
            </a:r>
          </a:p>
          <a:p>
            <a:pPr algn="r" rtl="1"/>
            <a:r>
              <a:rPr lang="ar-SA" dirty="0" smtClean="0"/>
              <a:t>عليه ان يكون ذكياً ويطلب منه توضيح ملاحظاته العامة على ادائه و أن يتقبلها بصدر رحب</a:t>
            </a:r>
          </a:p>
          <a:p>
            <a:pPr algn="r" rtl="1"/>
            <a:r>
              <a:rPr lang="ar-SA" dirty="0" smtClean="0"/>
              <a:t>الاصغاء الجيد ويعطي رئيسة وعداً بالأداء الأفضل في المستقبل بدلا من </a:t>
            </a:r>
            <a:r>
              <a:rPr lang="ar-SA" dirty="0" err="1" smtClean="0"/>
              <a:t>الاعتذار.</a:t>
            </a:r>
            <a:r>
              <a:rPr lang="ar-SA" dirty="0" smtClean="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الرئيس المؤجل</a:t>
            </a:r>
            <a:endParaRPr lang="en-US" dirty="0"/>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pPr algn="r" rtl="1">
              <a:buNone/>
            </a:pPr>
            <a:r>
              <a:rPr lang="ar-SA" dirty="0" smtClean="0"/>
              <a:t>الرئيس </a:t>
            </a:r>
            <a:r>
              <a:rPr lang="ar-SA" dirty="0" err="1" smtClean="0"/>
              <a:t>المؤجل </a:t>
            </a:r>
            <a:r>
              <a:rPr lang="ar-SA" dirty="0" smtClean="0"/>
              <a:t>: هو من يعتقد </a:t>
            </a:r>
            <a:r>
              <a:rPr lang="ar-SA" dirty="0" err="1" smtClean="0"/>
              <a:t>بالتاجيل</a:t>
            </a:r>
            <a:r>
              <a:rPr lang="ar-SA" dirty="0" smtClean="0"/>
              <a:t> ستحل المشاكل </a:t>
            </a:r>
          </a:p>
          <a:p>
            <a:pPr algn="r" rtl="1">
              <a:buNone/>
            </a:pPr>
            <a:r>
              <a:rPr lang="ar-SA" dirty="0" smtClean="0"/>
              <a:t>الخوف من اتخاذ القرارات </a:t>
            </a:r>
          </a:p>
          <a:p>
            <a:pPr algn="r" rtl="1">
              <a:buNone/>
            </a:pPr>
            <a:r>
              <a:rPr lang="ar-SA" dirty="0" smtClean="0"/>
              <a:t>تحاشي بعض المهام نظرا لصعوبتها </a:t>
            </a:r>
          </a:p>
          <a:p>
            <a:pPr algn="r" rtl="1">
              <a:buNone/>
            </a:pPr>
            <a:r>
              <a:rPr lang="ar-SA" u="sng" dirty="0" smtClean="0"/>
              <a:t>الطريقة المناسبة للتعامل معه </a:t>
            </a:r>
          </a:p>
          <a:p>
            <a:pPr algn="r" rtl="1">
              <a:buNone/>
            </a:pPr>
            <a:r>
              <a:rPr lang="ar-SA" dirty="0" smtClean="0"/>
              <a:t>الكتاب ص 196</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ar-SA" dirty="0" smtClean="0"/>
              <a:t>البقية من </a:t>
            </a:r>
            <a:r>
              <a:rPr lang="ar-SA" smtClean="0"/>
              <a:t>الكتاب تدرس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1740</Words>
  <Application>Microsoft Office PowerPoint</Application>
  <PresentationFormat>On-screen Show (4:3)</PresentationFormat>
  <Paragraphs>215</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بقية الفصل الرابع</vt:lpstr>
      <vt:lpstr>نافذة جوهاري</vt:lpstr>
      <vt:lpstr>Slide 3</vt:lpstr>
      <vt:lpstr>وصف الذات البشرية</vt:lpstr>
      <vt:lpstr>أسباب التحفظ والتحرر في الاتصال بالآخرين</vt:lpstr>
      <vt:lpstr>الأطر الاربعة التي وضعها توروبوف</vt:lpstr>
      <vt:lpstr>نظرية (توروبوف)</vt:lpstr>
      <vt:lpstr>أنواع المشاعر التي نكنها تجاه الأخرين</vt:lpstr>
      <vt:lpstr>نظرية نمو العلاقات </vt:lpstr>
      <vt:lpstr>Slide 10</vt:lpstr>
      <vt:lpstr>Slide 11</vt:lpstr>
      <vt:lpstr>نصائح من اجل تفاعلات يومية ناجحة مع المرؤوسين</vt:lpstr>
      <vt:lpstr>نصائح لتحسين مهارة التفاوض</vt:lpstr>
      <vt:lpstr>طرق مقترحة لكسب احترام الانداد</vt:lpstr>
      <vt:lpstr>وسائل مقترحة لتحويل العدو لصديق</vt:lpstr>
      <vt:lpstr>نصائح من أجل تفاعلات ناجحة مع الرؤساء</vt:lpstr>
      <vt:lpstr>بعض أنواع سلوكيات الأفراد وكيفية التعامل معها  </vt:lpstr>
      <vt:lpstr>بعض أنواع سلوكيات الأفراد وكيفية التعامل معها </vt:lpstr>
      <vt:lpstr>Slide 19</vt:lpstr>
      <vt:lpstr>بعض أنواع سلوكيات الأفراد وكيفية التعامل معها </vt:lpstr>
      <vt:lpstr>Slide 21</vt:lpstr>
      <vt:lpstr>بعض أنواع سلوكيات الأفراد وكيفية التعامل معها </vt:lpstr>
      <vt:lpstr>Slide 23</vt:lpstr>
      <vt:lpstr>Slide 24</vt:lpstr>
      <vt:lpstr>Slide 25</vt:lpstr>
      <vt:lpstr>Slide 26</vt:lpstr>
      <vt:lpstr>بعض الانماط السلوكية للرؤساء وكيفية التعامل معهم</vt:lpstr>
      <vt:lpstr>الرئيس المتعالي (المتغطرس(</vt:lpstr>
      <vt:lpstr>الرئيس الساخر</vt:lpstr>
      <vt:lpstr>الرئيس المؤجل</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بقية الفصل الرابع</dc:title>
  <dc:creator>Reamos</dc:creator>
  <cp:lastModifiedBy>Reamos</cp:lastModifiedBy>
  <cp:revision>39</cp:revision>
  <dcterms:created xsi:type="dcterms:W3CDTF">2012-12-12T20:43:54Z</dcterms:created>
  <dcterms:modified xsi:type="dcterms:W3CDTF">2012-12-15T05:59:53Z</dcterms:modified>
</cp:coreProperties>
</file>