
<file path=[Content_Types].xml><?xml version="1.0" encoding="utf-8"?>
<Types xmlns="http://schemas.openxmlformats.org/package/2006/content-types">
  <Override PartName="/customXml/itemProps2.xml" ContentType="application/vnd.openxmlformats-officedocument.customXmlProperties+xml"/>
  <Override PartName="/customXml/itemProps3.xml" ContentType="application/vnd.openxmlformats-officedocument.customXmlProperties+xml"/>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diagrams/colors1.xml" ContentType="application/vnd.openxmlformats-officedocument.drawingml.diagramColors+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4"/>
  </p:sldMasterIdLst>
  <p:notesMasterIdLst>
    <p:notesMasterId r:id="rId18"/>
  </p:notesMasterIdLst>
  <p:handoutMasterIdLst>
    <p:handoutMasterId r:id="rId19"/>
  </p:handoutMasterIdLst>
  <p:sldIdLst>
    <p:sldId id="268" r:id="rId5"/>
    <p:sldId id="256" r:id="rId6"/>
    <p:sldId id="269" r:id="rId7"/>
    <p:sldId id="270" r:id="rId8"/>
    <p:sldId id="257" r:id="rId9"/>
    <p:sldId id="258" r:id="rId10"/>
    <p:sldId id="259" r:id="rId11"/>
    <p:sldId id="261" r:id="rId12"/>
    <p:sldId id="262" r:id="rId13"/>
    <p:sldId id="263" r:id="rId14"/>
    <p:sldId id="264" r:id="rId15"/>
    <p:sldId id="265" r:id="rId16"/>
    <p:sldId id="266" r:id="rId17"/>
  </p:sldIdLst>
  <p:sldSz cx="9144000" cy="6858000" type="screen4x3"/>
  <p:notesSz cx="6858000" cy="9144000"/>
  <p:defaultTextStyle>
    <a:defPPr>
      <a:defRPr lang="ar-SA"/>
    </a:defPPr>
    <a:lvl1pPr algn="r" rtl="1" fontAlgn="base">
      <a:spcBef>
        <a:spcPct val="0"/>
      </a:spcBef>
      <a:spcAft>
        <a:spcPct val="0"/>
      </a:spcAft>
      <a:defRPr kern="1200">
        <a:solidFill>
          <a:schemeClr val="tx1"/>
        </a:solidFill>
        <a:latin typeface="Arial" charset="0"/>
        <a:ea typeface="+mn-ea"/>
        <a:cs typeface="Arial" charset="0"/>
      </a:defRPr>
    </a:lvl1pPr>
    <a:lvl2pPr marL="457200" algn="r" rtl="1" fontAlgn="base">
      <a:spcBef>
        <a:spcPct val="0"/>
      </a:spcBef>
      <a:spcAft>
        <a:spcPct val="0"/>
      </a:spcAft>
      <a:defRPr kern="1200">
        <a:solidFill>
          <a:schemeClr val="tx1"/>
        </a:solidFill>
        <a:latin typeface="Arial" charset="0"/>
        <a:ea typeface="+mn-ea"/>
        <a:cs typeface="Arial" charset="0"/>
      </a:defRPr>
    </a:lvl2pPr>
    <a:lvl3pPr marL="914400" algn="r" rtl="1" fontAlgn="base">
      <a:spcBef>
        <a:spcPct val="0"/>
      </a:spcBef>
      <a:spcAft>
        <a:spcPct val="0"/>
      </a:spcAft>
      <a:defRPr kern="1200">
        <a:solidFill>
          <a:schemeClr val="tx1"/>
        </a:solidFill>
        <a:latin typeface="Arial" charset="0"/>
        <a:ea typeface="+mn-ea"/>
        <a:cs typeface="Arial" charset="0"/>
      </a:defRPr>
    </a:lvl3pPr>
    <a:lvl4pPr marL="1371600" algn="r" rtl="1" fontAlgn="base">
      <a:spcBef>
        <a:spcPct val="0"/>
      </a:spcBef>
      <a:spcAft>
        <a:spcPct val="0"/>
      </a:spcAft>
      <a:defRPr kern="1200">
        <a:solidFill>
          <a:schemeClr val="tx1"/>
        </a:solidFill>
        <a:latin typeface="Arial" charset="0"/>
        <a:ea typeface="+mn-ea"/>
        <a:cs typeface="Arial" charset="0"/>
      </a:defRPr>
    </a:lvl4pPr>
    <a:lvl5pPr marL="1828800" algn="r" rtl="1"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86" d="100"/>
          <a:sy n="86" d="100"/>
        </p:scale>
        <p:origin x="-1494" y="-90"/>
      </p:cViewPr>
      <p:guideLst>
        <p:guide orient="horz" pos="2160"/>
        <p:guide pos="2880"/>
      </p:guideLst>
    </p:cSldViewPr>
  </p:slideViewPr>
  <p:notesTextViewPr>
    <p:cViewPr>
      <p:scale>
        <a:sx n="100" d="100"/>
        <a:sy n="100" d="100"/>
      </p:scale>
      <p:origin x="0" y="0"/>
    </p:cViewPr>
  </p:notesTextViewPr>
  <p:notesViewPr>
    <p:cSldViewPr>
      <p:cViewPr varScale="1">
        <p:scale>
          <a:sx n="43" d="100"/>
          <a:sy n="43" d="100"/>
        </p:scale>
        <p:origin x="-870" y="-108"/>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47D9DFB-EB14-4FE0-AE45-158E66F29518}" type="doc">
      <dgm:prSet loTypeId="urn:microsoft.com/office/officeart/2005/8/layout/cycle3" loCatId="cycle" qsTypeId="urn:microsoft.com/office/officeart/2005/8/quickstyle/simple1" qsCatId="simple" csTypeId="urn:microsoft.com/office/officeart/2005/8/colors/colorful2" csCatId="colorful" phldr="1"/>
      <dgm:spPr/>
      <dgm:t>
        <a:bodyPr/>
        <a:lstStyle/>
        <a:p>
          <a:endParaRPr lang="en-US"/>
        </a:p>
      </dgm:t>
    </dgm:pt>
    <dgm:pt modelId="{457EC9A4-0553-46FF-88AB-865BFC43E42B}">
      <dgm:prSet phldrT="[Text]"/>
      <dgm:spPr/>
      <dgm:t>
        <a:bodyPr/>
        <a:lstStyle/>
        <a:p>
          <a:r>
            <a:rPr lang="ar-SA" dirty="0" smtClean="0">
              <a:solidFill>
                <a:schemeClr val="tx1"/>
              </a:solidFill>
            </a:rPr>
            <a:t>العلم</a:t>
          </a:r>
          <a:endParaRPr lang="en-US" dirty="0">
            <a:solidFill>
              <a:schemeClr val="tx1"/>
            </a:solidFill>
          </a:endParaRPr>
        </a:p>
      </dgm:t>
    </dgm:pt>
    <dgm:pt modelId="{7FFFA705-D9CD-4B1A-999A-46089EF500BE}" type="parTrans" cxnId="{3A5439AA-9CA8-492A-B66E-8D0DC7F2178E}">
      <dgm:prSet/>
      <dgm:spPr/>
      <dgm:t>
        <a:bodyPr/>
        <a:lstStyle/>
        <a:p>
          <a:endParaRPr lang="en-US"/>
        </a:p>
      </dgm:t>
    </dgm:pt>
    <dgm:pt modelId="{A1E68C14-9DA9-4907-895E-DF9946692D1A}" type="sibTrans" cxnId="{3A5439AA-9CA8-492A-B66E-8D0DC7F2178E}">
      <dgm:prSet/>
      <dgm:spPr/>
      <dgm:t>
        <a:bodyPr/>
        <a:lstStyle/>
        <a:p>
          <a:endParaRPr lang="en-US"/>
        </a:p>
      </dgm:t>
    </dgm:pt>
    <dgm:pt modelId="{51F19C3E-92DC-4B1D-B345-4B0CE58B0CD1}">
      <dgm:prSet phldrT="[Text]"/>
      <dgm:spPr/>
      <dgm:t>
        <a:bodyPr/>
        <a:lstStyle/>
        <a:p>
          <a:r>
            <a:rPr lang="ar-SA" dirty="0" smtClean="0">
              <a:solidFill>
                <a:schemeClr val="tx1"/>
              </a:solidFill>
            </a:rPr>
            <a:t>التفريق بين الأمور القطعية والظنية</a:t>
          </a:r>
          <a:endParaRPr lang="en-US" dirty="0">
            <a:solidFill>
              <a:schemeClr val="tx1"/>
            </a:solidFill>
          </a:endParaRPr>
        </a:p>
      </dgm:t>
    </dgm:pt>
    <dgm:pt modelId="{43DE19A2-5194-4189-8241-7189BFE1C5EB}" type="parTrans" cxnId="{A62D617D-B964-4082-8444-EBB97FB29302}">
      <dgm:prSet/>
      <dgm:spPr/>
      <dgm:t>
        <a:bodyPr/>
        <a:lstStyle/>
        <a:p>
          <a:endParaRPr lang="en-US"/>
        </a:p>
      </dgm:t>
    </dgm:pt>
    <dgm:pt modelId="{E52075B3-E2DD-4221-A0AD-B7951FCB8428}" type="sibTrans" cxnId="{A62D617D-B964-4082-8444-EBB97FB29302}">
      <dgm:prSet/>
      <dgm:spPr/>
      <dgm:t>
        <a:bodyPr/>
        <a:lstStyle/>
        <a:p>
          <a:endParaRPr lang="en-US"/>
        </a:p>
      </dgm:t>
    </dgm:pt>
    <dgm:pt modelId="{7100767D-9419-4EF7-8B06-47BCA7DB3644}">
      <dgm:prSet phldrT="[Text]"/>
      <dgm:spPr/>
      <dgm:t>
        <a:bodyPr/>
        <a:lstStyle/>
        <a:p>
          <a:r>
            <a:rPr lang="ar-SA" dirty="0" smtClean="0">
              <a:solidFill>
                <a:schemeClr val="tx1"/>
              </a:solidFill>
            </a:rPr>
            <a:t>حسن الفهم</a:t>
          </a:r>
          <a:endParaRPr lang="en-US" dirty="0">
            <a:solidFill>
              <a:schemeClr val="tx1"/>
            </a:solidFill>
          </a:endParaRPr>
        </a:p>
      </dgm:t>
    </dgm:pt>
    <dgm:pt modelId="{F4932271-E0E2-4F9B-87BC-582563C5EA9D}" type="parTrans" cxnId="{C8CD508D-1BCA-47D1-A68E-DF2AD5159E88}">
      <dgm:prSet/>
      <dgm:spPr/>
      <dgm:t>
        <a:bodyPr/>
        <a:lstStyle/>
        <a:p>
          <a:endParaRPr lang="en-US"/>
        </a:p>
      </dgm:t>
    </dgm:pt>
    <dgm:pt modelId="{EF433E54-0C3F-49A8-9CCA-814F74313341}" type="sibTrans" cxnId="{C8CD508D-1BCA-47D1-A68E-DF2AD5159E88}">
      <dgm:prSet/>
      <dgm:spPr/>
      <dgm:t>
        <a:bodyPr/>
        <a:lstStyle/>
        <a:p>
          <a:endParaRPr lang="en-US"/>
        </a:p>
      </dgm:t>
    </dgm:pt>
    <dgm:pt modelId="{15A9804F-C57C-4B5A-A5C3-801AA02A30C9}">
      <dgm:prSet phldrT="[Text]"/>
      <dgm:spPr/>
      <dgm:t>
        <a:bodyPr/>
        <a:lstStyle/>
        <a:p>
          <a:r>
            <a:rPr lang="ar-SA" dirty="0" smtClean="0">
              <a:solidFill>
                <a:schemeClr val="tx1"/>
              </a:solidFill>
            </a:rPr>
            <a:t>تأصيل الحوار</a:t>
          </a:r>
          <a:endParaRPr lang="en-US" dirty="0">
            <a:solidFill>
              <a:schemeClr val="tx1"/>
            </a:solidFill>
          </a:endParaRPr>
        </a:p>
      </dgm:t>
    </dgm:pt>
    <dgm:pt modelId="{E4B957AA-F4A0-4993-897A-B41C40815071}" type="parTrans" cxnId="{C1BF5AE6-6BC2-45F3-9660-B7A96D94CBB9}">
      <dgm:prSet/>
      <dgm:spPr/>
      <dgm:t>
        <a:bodyPr/>
        <a:lstStyle/>
        <a:p>
          <a:endParaRPr lang="en-US"/>
        </a:p>
      </dgm:t>
    </dgm:pt>
    <dgm:pt modelId="{E27938E8-8AF2-418F-A0F9-8F05E217145F}" type="sibTrans" cxnId="{C1BF5AE6-6BC2-45F3-9660-B7A96D94CBB9}">
      <dgm:prSet/>
      <dgm:spPr/>
      <dgm:t>
        <a:bodyPr/>
        <a:lstStyle/>
        <a:p>
          <a:endParaRPr lang="en-US"/>
        </a:p>
      </dgm:t>
    </dgm:pt>
    <dgm:pt modelId="{F787B9DD-35E0-44BD-9BAD-C319DFB26967}">
      <dgm:prSet phldrT="[Text]"/>
      <dgm:spPr/>
      <dgm:t>
        <a:bodyPr/>
        <a:lstStyle/>
        <a:p>
          <a:r>
            <a:rPr lang="ar-SA" dirty="0" smtClean="0">
              <a:solidFill>
                <a:schemeClr val="tx1"/>
              </a:solidFill>
            </a:rPr>
            <a:t>تحديد الأهداف</a:t>
          </a:r>
          <a:endParaRPr lang="en-US" dirty="0">
            <a:solidFill>
              <a:schemeClr val="tx1"/>
            </a:solidFill>
          </a:endParaRPr>
        </a:p>
      </dgm:t>
    </dgm:pt>
    <dgm:pt modelId="{6F5CED85-3FF9-4A64-A929-A28026744E81}" type="parTrans" cxnId="{F9D8E8BF-6E35-4E45-B6A9-754163537275}">
      <dgm:prSet/>
      <dgm:spPr/>
      <dgm:t>
        <a:bodyPr/>
        <a:lstStyle/>
        <a:p>
          <a:endParaRPr lang="en-US"/>
        </a:p>
      </dgm:t>
    </dgm:pt>
    <dgm:pt modelId="{0061B45E-6110-4135-855C-28996A462404}" type="sibTrans" cxnId="{F9D8E8BF-6E35-4E45-B6A9-754163537275}">
      <dgm:prSet/>
      <dgm:spPr/>
      <dgm:t>
        <a:bodyPr/>
        <a:lstStyle/>
        <a:p>
          <a:endParaRPr lang="en-US"/>
        </a:p>
      </dgm:t>
    </dgm:pt>
    <dgm:pt modelId="{771EFA24-7A40-479A-B6A6-9549F8BE7D42}" type="pres">
      <dgm:prSet presAssocID="{547D9DFB-EB14-4FE0-AE45-158E66F29518}" presName="Name0" presStyleCnt="0">
        <dgm:presLayoutVars>
          <dgm:dir/>
          <dgm:resizeHandles val="exact"/>
        </dgm:presLayoutVars>
      </dgm:prSet>
      <dgm:spPr/>
      <dgm:t>
        <a:bodyPr/>
        <a:lstStyle/>
        <a:p>
          <a:endParaRPr lang="en-US"/>
        </a:p>
      </dgm:t>
    </dgm:pt>
    <dgm:pt modelId="{811AFA3B-2D9A-4D7B-BA8E-DB54DE9212CF}" type="pres">
      <dgm:prSet presAssocID="{547D9DFB-EB14-4FE0-AE45-158E66F29518}" presName="cycle" presStyleCnt="0"/>
      <dgm:spPr/>
    </dgm:pt>
    <dgm:pt modelId="{0A9C717E-CA41-4148-9428-C08DC8833E7E}" type="pres">
      <dgm:prSet presAssocID="{457EC9A4-0553-46FF-88AB-865BFC43E42B}" presName="nodeFirstNode" presStyleLbl="node1" presStyleIdx="0" presStyleCnt="5">
        <dgm:presLayoutVars>
          <dgm:bulletEnabled val="1"/>
        </dgm:presLayoutVars>
      </dgm:prSet>
      <dgm:spPr/>
      <dgm:t>
        <a:bodyPr/>
        <a:lstStyle/>
        <a:p>
          <a:endParaRPr lang="en-US"/>
        </a:p>
      </dgm:t>
    </dgm:pt>
    <dgm:pt modelId="{09C9CB17-ACC4-4923-BAA8-C57B991B844C}" type="pres">
      <dgm:prSet presAssocID="{A1E68C14-9DA9-4907-895E-DF9946692D1A}" presName="sibTransFirstNode" presStyleLbl="bgShp" presStyleIdx="0" presStyleCnt="1"/>
      <dgm:spPr/>
      <dgm:t>
        <a:bodyPr/>
        <a:lstStyle/>
        <a:p>
          <a:endParaRPr lang="en-US"/>
        </a:p>
      </dgm:t>
    </dgm:pt>
    <dgm:pt modelId="{347D451B-7E01-40B1-9266-63E20B485718}" type="pres">
      <dgm:prSet presAssocID="{7100767D-9419-4EF7-8B06-47BCA7DB3644}" presName="nodeFollowingNodes" presStyleLbl="node1" presStyleIdx="1" presStyleCnt="5">
        <dgm:presLayoutVars>
          <dgm:bulletEnabled val="1"/>
        </dgm:presLayoutVars>
      </dgm:prSet>
      <dgm:spPr/>
      <dgm:t>
        <a:bodyPr/>
        <a:lstStyle/>
        <a:p>
          <a:endParaRPr lang="en-US"/>
        </a:p>
      </dgm:t>
    </dgm:pt>
    <dgm:pt modelId="{0BB5D832-1B7B-48C6-A759-1C3843087347}" type="pres">
      <dgm:prSet presAssocID="{15A9804F-C57C-4B5A-A5C3-801AA02A30C9}" presName="nodeFollowingNodes" presStyleLbl="node1" presStyleIdx="2" presStyleCnt="5">
        <dgm:presLayoutVars>
          <dgm:bulletEnabled val="1"/>
        </dgm:presLayoutVars>
      </dgm:prSet>
      <dgm:spPr/>
      <dgm:t>
        <a:bodyPr/>
        <a:lstStyle/>
        <a:p>
          <a:endParaRPr lang="en-US"/>
        </a:p>
      </dgm:t>
    </dgm:pt>
    <dgm:pt modelId="{E9299658-39A7-4D7E-99B6-497551F0CD4C}" type="pres">
      <dgm:prSet presAssocID="{F787B9DD-35E0-44BD-9BAD-C319DFB26967}" presName="nodeFollowingNodes" presStyleLbl="node1" presStyleIdx="3" presStyleCnt="5">
        <dgm:presLayoutVars>
          <dgm:bulletEnabled val="1"/>
        </dgm:presLayoutVars>
      </dgm:prSet>
      <dgm:spPr/>
      <dgm:t>
        <a:bodyPr/>
        <a:lstStyle/>
        <a:p>
          <a:endParaRPr lang="en-US"/>
        </a:p>
      </dgm:t>
    </dgm:pt>
    <dgm:pt modelId="{C59FA7E9-55FD-429D-84B9-122EB3277B66}" type="pres">
      <dgm:prSet presAssocID="{51F19C3E-92DC-4B1D-B345-4B0CE58B0CD1}" presName="nodeFollowingNodes" presStyleLbl="node1" presStyleIdx="4" presStyleCnt="5">
        <dgm:presLayoutVars>
          <dgm:bulletEnabled val="1"/>
        </dgm:presLayoutVars>
      </dgm:prSet>
      <dgm:spPr/>
      <dgm:t>
        <a:bodyPr/>
        <a:lstStyle/>
        <a:p>
          <a:endParaRPr lang="en-US"/>
        </a:p>
      </dgm:t>
    </dgm:pt>
  </dgm:ptLst>
  <dgm:cxnLst>
    <dgm:cxn modelId="{C1BF5AE6-6BC2-45F3-9660-B7A96D94CBB9}" srcId="{547D9DFB-EB14-4FE0-AE45-158E66F29518}" destId="{15A9804F-C57C-4B5A-A5C3-801AA02A30C9}" srcOrd="2" destOrd="0" parTransId="{E4B957AA-F4A0-4993-897A-B41C40815071}" sibTransId="{E27938E8-8AF2-418F-A0F9-8F05E217145F}"/>
    <dgm:cxn modelId="{6D9EB0C1-CF9C-4294-AFBA-181F597DA6B1}" type="presOf" srcId="{51F19C3E-92DC-4B1D-B345-4B0CE58B0CD1}" destId="{C59FA7E9-55FD-429D-84B9-122EB3277B66}" srcOrd="0" destOrd="0" presId="urn:microsoft.com/office/officeart/2005/8/layout/cycle3"/>
    <dgm:cxn modelId="{E50102E1-4CDD-4499-BE39-1B613D13849A}" type="presOf" srcId="{F787B9DD-35E0-44BD-9BAD-C319DFB26967}" destId="{E9299658-39A7-4D7E-99B6-497551F0CD4C}" srcOrd="0" destOrd="0" presId="urn:microsoft.com/office/officeart/2005/8/layout/cycle3"/>
    <dgm:cxn modelId="{D2FB85A5-0130-4A76-96EB-C856D2D86818}" type="presOf" srcId="{547D9DFB-EB14-4FE0-AE45-158E66F29518}" destId="{771EFA24-7A40-479A-B6A6-9549F8BE7D42}" srcOrd="0" destOrd="0" presId="urn:microsoft.com/office/officeart/2005/8/layout/cycle3"/>
    <dgm:cxn modelId="{6AC19727-7085-4FDE-9C08-F235681CAA61}" type="presOf" srcId="{15A9804F-C57C-4B5A-A5C3-801AA02A30C9}" destId="{0BB5D832-1B7B-48C6-A759-1C3843087347}" srcOrd="0" destOrd="0" presId="urn:microsoft.com/office/officeart/2005/8/layout/cycle3"/>
    <dgm:cxn modelId="{F9D8E8BF-6E35-4E45-B6A9-754163537275}" srcId="{547D9DFB-EB14-4FE0-AE45-158E66F29518}" destId="{F787B9DD-35E0-44BD-9BAD-C319DFB26967}" srcOrd="3" destOrd="0" parTransId="{6F5CED85-3FF9-4A64-A929-A28026744E81}" sibTransId="{0061B45E-6110-4135-855C-28996A462404}"/>
    <dgm:cxn modelId="{C8CD508D-1BCA-47D1-A68E-DF2AD5159E88}" srcId="{547D9DFB-EB14-4FE0-AE45-158E66F29518}" destId="{7100767D-9419-4EF7-8B06-47BCA7DB3644}" srcOrd="1" destOrd="0" parTransId="{F4932271-E0E2-4F9B-87BC-582563C5EA9D}" sibTransId="{EF433E54-0C3F-49A8-9CCA-814F74313341}"/>
    <dgm:cxn modelId="{A62D617D-B964-4082-8444-EBB97FB29302}" srcId="{547D9DFB-EB14-4FE0-AE45-158E66F29518}" destId="{51F19C3E-92DC-4B1D-B345-4B0CE58B0CD1}" srcOrd="4" destOrd="0" parTransId="{43DE19A2-5194-4189-8241-7189BFE1C5EB}" sibTransId="{E52075B3-E2DD-4221-A0AD-B7951FCB8428}"/>
    <dgm:cxn modelId="{948A7175-8665-409E-8531-4EA7511548EB}" type="presOf" srcId="{7100767D-9419-4EF7-8B06-47BCA7DB3644}" destId="{347D451B-7E01-40B1-9266-63E20B485718}" srcOrd="0" destOrd="0" presId="urn:microsoft.com/office/officeart/2005/8/layout/cycle3"/>
    <dgm:cxn modelId="{09C7CC24-CCC2-4AD7-BA2D-A2F422780647}" type="presOf" srcId="{A1E68C14-9DA9-4907-895E-DF9946692D1A}" destId="{09C9CB17-ACC4-4923-BAA8-C57B991B844C}" srcOrd="0" destOrd="0" presId="urn:microsoft.com/office/officeart/2005/8/layout/cycle3"/>
    <dgm:cxn modelId="{BDCC642C-7668-4CF0-92AC-F816A1A5338D}" type="presOf" srcId="{457EC9A4-0553-46FF-88AB-865BFC43E42B}" destId="{0A9C717E-CA41-4148-9428-C08DC8833E7E}" srcOrd="0" destOrd="0" presId="urn:microsoft.com/office/officeart/2005/8/layout/cycle3"/>
    <dgm:cxn modelId="{3A5439AA-9CA8-492A-B66E-8D0DC7F2178E}" srcId="{547D9DFB-EB14-4FE0-AE45-158E66F29518}" destId="{457EC9A4-0553-46FF-88AB-865BFC43E42B}" srcOrd="0" destOrd="0" parTransId="{7FFFA705-D9CD-4B1A-999A-46089EF500BE}" sibTransId="{A1E68C14-9DA9-4907-895E-DF9946692D1A}"/>
    <dgm:cxn modelId="{02079CD7-981C-4878-AA5D-7871E859CB23}" type="presParOf" srcId="{771EFA24-7A40-479A-B6A6-9549F8BE7D42}" destId="{811AFA3B-2D9A-4D7B-BA8E-DB54DE9212CF}" srcOrd="0" destOrd="0" presId="urn:microsoft.com/office/officeart/2005/8/layout/cycle3"/>
    <dgm:cxn modelId="{F2F0F073-4E67-4FEE-9A26-648DE46F19F7}" type="presParOf" srcId="{811AFA3B-2D9A-4D7B-BA8E-DB54DE9212CF}" destId="{0A9C717E-CA41-4148-9428-C08DC8833E7E}" srcOrd="0" destOrd="0" presId="urn:microsoft.com/office/officeart/2005/8/layout/cycle3"/>
    <dgm:cxn modelId="{6AA737AB-F039-442D-807F-35E3CE4BAEC9}" type="presParOf" srcId="{811AFA3B-2D9A-4D7B-BA8E-DB54DE9212CF}" destId="{09C9CB17-ACC4-4923-BAA8-C57B991B844C}" srcOrd="1" destOrd="0" presId="urn:microsoft.com/office/officeart/2005/8/layout/cycle3"/>
    <dgm:cxn modelId="{3C4187D4-02BB-4440-AA16-AA8F9EBCD070}" type="presParOf" srcId="{811AFA3B-2D9A-4D7B-BA8E-DB54DE9212CF}" destId="{347D451B-7E01-40B1-9266-63E20B485718}" srcOrd="2" destOrd="0" presId="urn:microsoft.com/office/officeart/2005/8/layout/cycle3"/>
    <dgm:cxn modelId="{B252E0B3-095B-42DD-9CAD-FBC7CAAEF2C0}" type="presParOf" srcId="{811AFA3B-2D9A-4D7B-BA8E-DB54DE9212CF}" destId="{0BB5D832-1B7B-48C6-A759-1C3843087347}" srcOrd="3" destOrd="0" presId="urn:microsoft.com/office/officeart/2005/8/layout/cycle3"/>
    <dgm:cxn modelId="{35B5BC3F-9F76-4288-933B-941111877470}" type="presParOf" srcId="{811AFA3B-2D9A-4D7B-BA8E-DB54DE9212CF}" destId="{E9299658-39A7-4D7E-99B6-497551F0CD4C}" srcOrd="4" destOrd="0" presId="urn:microsoft.com/office/officeart/2005/8/layout/cycle3"/>
    <dgm:cxn modelId="{C4163CED-D743-4AE7-A95F-34F8828ED3E7}" type="presParOf" srcId="{811AFA3B-2D9A-4D7B-BA8E-DB54DE9212CF}" destId="{C59FA7E9-55FD-429D-84B9-122EB3277B66}" srcOrd="5" destOrd="0" presId="urn:microsoft.com/office/officeart/2005/8/layout/cycle3"/>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9C9CB17-ACC4-4923-BAA8-C57B991B844C}">
      <dsp:nvSpPr>
        <dsp:cNvPr id="0" name=""/>
        <dsp:cNvSpPr/>
      </dsp:nvSpPr>
      <dsp:spPr>
        <a:xfrm>
          <a:off x="1867779" y="-27638"/>
          <a:ext cx="4494040" cy="4494040"/>
        </a:xfrm>
        <a:prstGeom prst="circularArrow">
          <a:avLst>
            <a:gd name="adj1" fmla="val 5544"/>
            <a:gd name="adj2" fmla="val 330680"/>
            <a:gd name="adj3" fmla="val 13765712"/>
            <a:gd name="adj4" fmla="val 17392183"/>
            <a:gd name="adj5" fmla="val 5757"/>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A9C717E-CA41-4148-9428-C08DC8833E7E}">
      <dsp:nvSpPr>
        <dsp:cNvPr id="0" name=""/>
        <dsp:cNvSpPr/>
      </dsp:nvSpPr>
      <dsp:spPr>
        <a:xfrm>
          <a:off x="3057971" y="1135"/>
          <a:ext cx="2113657" cy="1056828"/>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ar-SA" sz="2400" kern="1200" dirty="0" smtClean="0">
              <a:solidFill>
                <a:schemeClr val="tx1"/>
              </a:solidFill>
            </a:rPr>
            <a:t>العلم</a:t>
          </a:r>
          <a:endParaRPr lang="en-US" sz="2400" kern="1200" dirty="0">
            <a:solidFill>
              <a:schemeClr val="tx1"/>
            </a:solidFill>
          </a:endParaRPr>
        </a:p>
      </dsp:txBody>
      <dsp:txXfrm>
        <a:off x="3057971" y="1135"/>
        <a:ext cx="2113657" cy="1056828"/>
      </dsp:txXfrm>
    </dsp:sp>
    <dsp:sp modelId="{347D451B-7E01-40B1-9266-63E20B485718}">
      <dsp:nvSpPr>
        <dsp:cNvPr id="0" name=""/>
        <dsp:cNvSpPr/>
      </dsp:nvSpPr>
      <dsp:spPr>
        <a:xfrm>
          <a:off x="4880609" y="1325359"/>
          <a:ext cx="2113657" cy="1056828"/>
        </a:xfrm>
        <a:prstGeom prst="roundRect">
          <a:avLst/>
        </a:prstGeom>
        <a:solidFill>
          <a:schemeClr val="accent2">
            <a:hueOff val="-3600000"/>
            <a:satOff val="-12501"/>
            <a:lumOff val="1500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ar-SA" sz="2400" kern="1200" dirty="0" smtClean="0">
              <a:solidFill>
                <a:schemeClr val="tx1"/>
              </a:solidFill>
            </a:rPr>
            <a:t>حسن الفهم</a:t>
          </a:r>
          <a:endParaRPr lang="en-US" sz="2400" kern="1200" dirty="0">
            <a:solidFill>
              <a:schemeClr val="tx1"/>
            </a:solidFill>
          </a:endParaRPr>
        </a:p>
      </dsp:txBody>
      <dsp:txXfrm>
        <a:off x="4880609" y="1325359"/>
        <a:ext cx="2113657" cy="1056828"/>
      </dsp:txXfrm>
    </dsp:sp>
    <dsp:sp modelId="{0BB5D832-1B7B-48C6-A759-1C3843087347}">
      <dsp:nvSpPr>
        <dsp:cNvPr id="0" name=""/>
        <dsp:cNvSpPr/>
      </dsp:nvSpPr>
      <dsp:spPr>
        <a:xfrm>
          <a:off x="4184423" y="3467999"/>
          <a:ext cx="2113657" cy="1056828"/>
        </a:xfrm>
        <a:prstGeom prst="roundRect">
          <a:avLst/>
        </a:prstGeom>
        <a:solidFill>
          <a:schemeClr val="accent2">
            <a:hueOff val="-7200000"/>
            <a:satOff val="-25001"/>
            <a:lumOff val="3000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ar-SA" sz="2400" kern="1200" dirty="0" smtClean="0">
              <a:solidFill>
                <a:schemeClr val="tx1"/>
              </a:solidFill>
            </a:rPr>
            <a:t>تأصيل الحوار</a:t>
          </a:r>
          <a:endParaRPr lang="en-US" sz="2400" kern="1200" dirty="0">
            <a:solidFill>
              <a:schemeClr val="tx1"/>
            </a:solidFill>
          </a:endParaRPr>
        </a:p>
      </dsp:txBody>
      <dsp:txXfrm>
        <a:off x="4184423" y="3467999"/>
        <a:ext cx="2113657" cy="1056828"/>
      </dsp:txXfrm>
    </dsp:sp>
    <dsp:sp modelId="{E9299658-39A7-4D7E-99B6-497551F0CD4C}">
      <dsp:nvSpPr>
        <dsp:cNvPr id="0" name=""/>
        <dsp:cNvSpPr/>
      </dsp:nvSpPr>
      <dsp:spPr>
        <a:xfrm>
          <a:off x="1931519" y="3467999"/>
          <a:ext cx="2113657" cy="1056828"/>
        </a:xfrm>
        <a:prstGeom prst="roundRect">
          <a:avLst/>
        </a:prstGeom>
        <a:solidFill>
          <a:schemeClr val="accent2">
            <a:hueOff val="-10800000"/>
            <a:satOff val="-37502"/>
            <a:lumOff val="4500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ar-SA" sz="2400" kern="1200" dirty="0" smtClean="0">
              <a:solidFill>
                <a:schemeClr val="tx1"/>
              </a:solidFill>
            </a:rPr>
            <a:t>تحديد الأهداف</a:t>
          </a:r>
          <a:endParaRPr lang="en-US" sz="2400" kern="1200" dirty="0">
            <a:solidFill>
              <a:schemeClr val="tx1"/>
            </a:solidFill>
          </a:endParaRPr>
        </a:p>
      </dsp:txBody>
      <dsp:txXfrm>
        <a:off x="1931519" y="3467999"/>
        <a:ext cx="2113657" cy="1056828"/>
      </dsp:txXfrm>
    </dsp:sp>
    <dsp:sp modelId="{C59FA7E9-55FD-429D-84B9-122EB3277B66}">
      <dsp:nvSpPr>
        <dsp:cNvPr id="0" name=""/>
        <dsp:cNvSpPr/>
      </dsp:nvSpPr>
      <dsp:spPr>
        <a:xfrm>
          <a:off x="1235333" y="1325359"/>
          <a:ext cx="2113657" cy="1056828"/>
        </a:xfrm>
        <a:prstGeom prst="roundRect">
          <a:avLst/>
        </a:prstGeom>
        <a:solidFill>
          <a:schemeClr val="accent2">
            <a:hueOff val="-14400000"/>
            <a:satOff val="-50003"/>
            <a:lumOff val="6000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ar-SA" sz="2400" kern="1200" dirty="0" smtClean="0">
              <a:solidFill>
                <a:schemeClr val="tx1"/>
              </a:solidFill>
            </a:rPr>
            <a:t>التفريق بين الأمور القطعية والظنية</a:t>
          </a:r>
          <a:endParaRPr lang="en-US" sz="2400" kern="1200" dirty="0">
            <a:solidFill>
              <a:schemeClr val="tx1"/>
            </a:solidFill>
          </a:endParaRPr>
        </a:p>
      </dsp:txBody>
      <dsp:txXfrm>
        <a:off x="1235333" y="1325359"/>
        <a:ext cx="2113657" cy="1056828"/>
      </dsp:txXfrm>
    </dsp:sp>
  </dsp:spTree>
</dsp:drawing>
</file>

<file path=ppt/diagrams/layout1.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458" name="Rectangle 2"/>
          <p:cNvSpPr>
            <a:spLocks noGrp="1" noChangeArrowheads="1"/>
          </p:cNvSpPr>
          <p:nvPr>
            <p:ph type="hdr" sz="quarter"/>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pitchFamily="34" charset="0"/>
                <a:cs typeface="Arial" pitchFamily="34" charset="0"/>
              </a:defRPr>
            </a:lvl1pPr>
          </a:lstStyle>
          <a:p>
            <a:pPr>
              <a:defRPr/>
            </a:pPr>
            <a:endParaRPr lang="en-US"/>
          </a:p>
        </p:txBody>
      </p:sp>
      <p:sp>
        <p:nvSpPr>
          <p:cNvPr id="19459" name="Rectangle 3"/>
          <p:cNvSpPr>
            <a:spLocks noGrp="1" noChangeArrowheads="1"/>
          </p:cNvSpPr>
          <p:nvPr>
            <p:ph type="dt" sz="quarter" idx="1"/>
          </p:nvPr>
        </p:nvSpPr>
        <p:spPr bwMode="auto">
          <a:xfrm>
            <a:off x="1588"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a:latin typeface="Arial" pitchFamily="34" charset="0"/>
                <a:cs typeface="Arial" pitchFamily="34" charset="0"/>
              </a:defRPr>
            </a:lvl1pPr>
          </a:lstStyle>
          <a:p>
            <a:pPr>
              <a:defRPr/>
            </a:pPr>
            <a:endParaRPr lang="en-US"/>
          </a:p>
        </p:txBody>
      </p:sp>
      <p:sp>
        <p:nvSpPr>
          <p:cNvPr id="19460" name="Rectangle 4"/>
          <p:cNvSpPr>
            <a:spLocks noGrp="1" noChangeArrowheads="1"/>
          </p:cNvSpPr>
          <p:nvPr>
            <p:ph type="ftr" sz="quarter" idx="2"/>
          </p:nvPr>
        </p:nvSpPr>
        <p:spPr bwMode="auto">
          <a:xfrm>
            <a:off x="388620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pitchFamily="34" charset="0"/>
                <a:cs typeface="Arial" pitchFamily="34" charset="0"/>
              </a:defRPr>
            </a:lvl1pPr>
          </a:lstStyle>
          <a:p>
            <a:pPr>
              <a:defRPr/>
            </a:pPr>
            <a:endParaRPr lang="en-US"/>
          </a:p>
        </p:txBody>
      </p:sp>
      <p:sp>
        <p:nvSpPr>
          <p:cNvPr id="19461" name="Rectangle 5"/>
          <p:cNvSpPr>
            <a:spLocks noGrp="1" noChangeArrowheads="1"/>
          </p:cNvSpPr>
          <p:nvPr>
            <p:ph type="sldNum" sz="quarter" idx="3"/>
          </p:nvPr>
        </p:nvSpPr>
        <p:spPr bwMode="auto">
          <a:xfrm>
            <a:off x="1588"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a:latin typeface="Arial" pitchFamily="34" charset="0"/>
                <a:cs typeface="Arial" pitchFamily="34" charset="0"/>
              </a:defRPr>
            </a:lvl1pPr>
          </a:lstStyle>
          <a:p>
            <a:pPr>
              <a:defRPr/>
            </a:pPr>
            <a:fld id="{9DD15FDF-61A8-4FA4-A8A8-23565D099AEB}" type="slidenum">
              <a:rPr lang="ar-SA"/>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pitchFamily="34" charset="0"/>
                <a:cs typeface="Arial" pitchFamily="34" charset="0"/>
              </a:defRPr>
            </a:lvl1pPr>
          </a:lstStyle>
          <a:p>
            <a:pPr>
              <a:defRPr/>
            </a:pPr>
            <a:endParaRPr lang="en-US"/>
          </a:p>
        </p:txBody>
      </p:sp>
      <p:sp>
        <p:nvSpPr>
          <p:cNvPr id="21507" name="Rectangle 3"/>
          <p:cNvSpPr>
            <a:spLocks noGrp="1" noChangeArrowheads="1"/>
          </p:cNvSpPr>
          <p:nvPr>
            <p:ph type="dt" idx="1"/>
          </p:nvPr>
        </p:nvSpPr>
        <p:spPr bwMode="auto">
          <a:xfrm>
            <a:off x="1588"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a:latin typeface="Arial" pitchFamily="34" charset="0"/>
                <a:cs typeface="Arial" pitchFamily="34" charset="0"/>
              </a:defRPr>
            </a:lvl1pPr>
          </a:lstStyle>
          <a:p>
            <a:pPr>
              <a:defRPr/>
            </a:pPr>
            <a:endParaRPr lang="en-US"/>
          </a:p>
        </p:txBody>
      </p:sp>
      <p:sp>
        <p:nvSpPr>
          <p:cNvPr id="1536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21509"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ar-SA" noProof="0" smtClean="0"/>
              <a:t>انقر لتحرير أنماط النص الرئيسي</a:t>
            </a:r>
          </a:p>
          <a:p>
            <a:pPr lvl="1"/>
            <a:r>
              <a:rPr lang="ar-SA" noProof="0" smtClean="0"/>
              <a:t>المستوى الثاني</a:t>
            </a:r>
          </a:p>
          <a:p>
            <a:pPr lvl="2"/>
            <a:r>
              <a:rPr lang="ar-SA" noProof="0" smtClean="0"/>
              <a:t>المستوى الثالث</a:t>
            </a:r>
          </a:p>
          <a:p>
            <a:pPr lvl="3"/>
            <a:r>
              <a:rPr lang="ar-SA" noProof="0" smtClean="0"/>
              <a:t>المستوى الرابع</a:t>
            </a:r>
          </a:p>
          <a:p>
            <a:pPr lvl="4"/>
            <a:r>
              <a:rPr lang="ar-SA" noProof="0" smtClean="0"/>
              <a:t>المستوى الخامس</a:t>
            </a:r>
          </a:p>
        </p:txBody>
      </p:sp>
      <p:sp>
        <p:nvSpPr>
          <p:cNvPr id="21510" name="Rectangle 6"/>
          <p:cNvSpPr>
            <a:spLocks noGrp="1" noChangeArrowheads="1"/>
          </p:cNvSpPr>
          <p:nvPr>
            <p:ph type="ftr" sz="quarter" idx="4"/>
          </p:nvPr>
        </p:nvSpPr>
        <p:spPr bwMode="auto">
          <a:xfrm>
            <a:off x="388620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pitchFamily="34" charset="0"/>
                <a:cs typeface="Arial" pitchFamily="34" charset="0"/>
              </a:defRPr>
            </a:lvl1pPr>
          </a:lstStyle>
          <a:p>
            <a:pPr>
              <a:defRPr/>
            </a:pPr>
            <a:endParaRPr lang="en-US"/>
          </a:p>
        </p:txBody>
      </p:sp>
      <p:sp>
        <p:nvSpPr>
          <p:cNvPr id="21511" name="Rectangle 7"/>
          <p:cNvSpPr>
            <a:spLocks noGrp="1" noChangeArrowheads="1"/>
          </p:cNvSpPr>
          <p:nvPr>
            <p:ph type="sldNum" sz="quarter" idx="5"/>
          </p:nvPr>
        </p:nvSpPr>
        <p:spPr bwMode="auto">
          <a:xfrm>
            <a:off x="1588"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a:latin typeface="Arial" pitchFamily="34" charset="0"/>
                <a:cs typeface="Arial" pitchFamily="34" charset="0"/>
              </a:defRPr>
            </a:lvl1pPr>
          </a:lstStyle>
          <a:p>
            <a:pPr>
              <a:defRPr/>
            </a:pPr>
            <a:fld id="{69268032-745E-457C-9D38-77754CC48AAB}"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r" rtl="1" eaLnBrk="0" fontAlgn="base" hangingPunct="0">
      <a:spcBef>
        <a:spcPct val="30000"/>
      </a:spcBef>
      <a:spcAft>
        <a:spcPct val="0"/>
      </a:spcAft>
      <a:defRPr sz="1200" kern="1200">
        <a:solidFill>
          <a:schemeClr val="tx1"/>
        </a:solidFill>
        <a:latin typeface="Arial" pitchFamily="34" charset="0"/>
        <a:ea typeface="+mn-ea"/>
        <a:cs typeface="Arial" pitchFamily="34" charset="0"/>
      </a:defRPr>
    </a:lvl1pPr>
    <a:lvl2pPr marL="457200" algn="r" rtl="1" eaLnBrk="0" fontAlgn="base" hangingPunct="0">
      <a:spcBef>
        <a:spcPct val="30000"/>
      </a:spcBef>
      <a:spcAft>
        <a:spcPct val="0"/>
      </a:spcAft>
      <a:defRPr sz="1200" kern="1200">
        <a:solidFill>
          <a:schemeClr val="tx1"/>
        </a:solidFill>
        <a:latin typeface="Arial" pitchFamily="34" charset="0"/>
        <a:ea typeface="+mn-ea"/>
        <a:cs typeface="Arial" pitchFamily="34" charset="0"/>
      </a:defRPr>
    </a:lvl2pPr>
    <a:lvl3pPr marL="914400" algn="r" rtl="1" eaLnBrk="0" fontAlgn="base" hangingPunct="0">
      <a:spcBef>
        <a:spcPct val="30000"/>
      </a:spcBef>
      <a:spcAft>
        <a:spcPct val="0"/>
      </a:spcAft>
      <a:defRPr sz="1200" kern="1200">
        <a:solidFill>
          <a:schemeClr val="tx1"/>
        </a:solidFill>
        <a:latin typeface="Arial" pitchFamily="34" charset="0"/>
        <a:ea typeface="+mn-ea"/>
        <a:cs typeface="Arial" pitchFamily="34" charset="0"/>
      </a:defRPr>
    </a:lvl3pPr>
    <a:lvl4pPr marL="1371600" algn="r" rtl="1" eaLnBrk="0" fontAlgn="base" hangingPunct="0">
      <a:spcBef>
        <a:spcPct val="30000"/>
      </a:spcBef>
      <a:spcAft>
        <a:spcPct val="0"/>
      </a:spcAft>
      <a:defRPr sz="1200" kern="1200">
        <a:solidFill>
          <a:schemeClr val="tx1"/>
        </a:solidFill>
        <a:latin typeface="Arial" pitchFamily="34" charset="0"/>
        <a:ea typeface="+mn-ea"/>
        <a:cs typeface="Arial" pitchFamily="34" charset="0"/>
      </a:defRPr>
    </a:lvl4pPr>
    <a:lvl5pPr marL="1828800" algn="r" rtl="1" eaLnBrk="0" fontAlgn="base" hangingPunct="0">
      <a:spcBef>
        <a:spcPct val="30000"/>
      </a:spcBef>
      <a:spcAft>
        <a:spcPct val="0"/>
      </a:spcAft>
      <a:defRPr sz="1200" kern="1200">
        <a:solidFill>
          <a:schemeClr val="tx1"/>
        </a:solidFill>
        <a:latin typeface="Arial" pitchFamily="34" charset="0"/>
        <a:ea typeface="+mn-ea"/>
        <a:cs typeface="Arial"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ar-SA" smtClean="0"/>
              <a:t>انقر لتحرير نمط العنوان الثانوي الرئيسي</a:t>
            </a:r>
            <a:endParaRPr lang="ar-SA"/>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F03E6F1-62B8-463C-897E-8C4DC628C2AF}" type="slidenum">
              <a:rPr lang="ar-SA"/>
              <a:pPr>
                <a:defRPr/>
              </a:pPr>
              <a:t>‹#›</a:t>
            </a:fld>
            <a:endParaRPr lang="en-US"/>
          </a:p>
        </p:txBody>
      </p:sp>
    </p:spTree>
  </p:cSld>
  <p:clrMapOvr>
    <a:masterClrMapping/>
  </p:clrMapOvr>
  <p:transition>
    <p:wedg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3A53EB5-8FF7-4D5D-95A1-F6A18FB9BE7F}" type="slidenum">
              <a:rPr lang="ar-SA"/>
              <a:pPr>
                <a:defRPr/>
              </a:pPr>
              <a:t>‹#›</a:t>
            </a:fld>
            <a:endParaRPr lang="en-US"/>
          </a:p>
        </p:txBody>
      </p:sp>
    </p:spTree>
  </p:cSld>
  <p:clrMapOvr>
    <a:masterClrMapping/>
  </p:clrMapOvr>
  <p:transition>
    <p:wedg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ar-SA" smtClean="0"/>
              <a:t>انقر لتحرير أنماط النص الرئيسي</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2593186-4A76-43EA-BB40-D10224AB184C}" type="slidenum">
              <a:rPr lang="ar-SA"/>
              <a:pPr>
                <a:defRPr/>
              </a:pPr>
              <a:t>‹#›</a:t>
            </a:fld>
            <a:endParaRPr lang="en-US"/>
          </a:p>
        </p:txBody>
      </p:sp>
    </p:spTree>
  </p:cSld>
  <p:clrMapOvr>
    <a:masterClrMapping/>
  </p:clrMapOvr>
  <p:transition>
    <p:wedg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1B282A6-E65A-43D0-B285-350B9B2BCF7A}" type="slidenum">
              <a:rPr lang="ar-SA"/>
              <a:pPr>
                <a:defRPr/>
              </a:pPr>
              <a:t>‹#›</a:t>
            </a:fld>
            <a:endParaRPr lang="en-US"/>
          </a:p>
        </p:txBody>
      </p:sp>
    </p:spTree>
  </p:cSld>
  <p:clrMapOvr>
    <a:masterClrMapping/>
  </p:clrMapOvr>
  <p:transition>
    <p:wedg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1751D326-A79C-449A-8D43-D08422545A90}" type="slidenum">
              <a:rPr lang="ar-SA"/>
              <a:pPr>
                <a:defRPr/>
              </a:pPr>
              <a:t>‹#›</a:t>
            </a:fld>
            <a:endParaRPr lang="en-US"/>
          </a:p>
        </p:txBody>
      </p:sp>
    </p:spTree>
  </p:cSld>
  <p:clrMapOvr>
    <a:masterClrMapping/>
  </p:clrMapOvr>
  <p:transition>
    <p:wedg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DC8D2DAB-A4D1-4A4B-A0F9-A518BB3582C7}" type="slidenum">
              <a:rPr lang="ar-SA"/>
              <a:pPr>
                <a:defRPr/>
              </a:pPr>
              <a:t>‹#›</a:t>
            </a:fld>
            <a:endParaRPr lang="en-US"/>
          </a:p>
        </p:txBody>
      </p:sp>
    </p:spTree>
  </p:cSld>
  <p:clrMapOvr>
    <a:masterClrMapping/>
  </p:clrMapOvr>
  <p:transition>
    <p:wedg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C783A057-C34B-451C-BD34-FD7EDF0F3D39}" type="slidenum">
              <a:rPr lang="ar-SA"/>
              <a:pPr>
                <a:defRPr/>
              </a:pPr>
              <a:t>‹#›</a:t>
            </a:fld>
            <a:endParaRPr lang="en-US"/>
          </a:p>
        </p:txBody>
      </p:sp>
    </p:spTree>
  </p:cSld>
  <p:clrMapOvr>
    <a:masterClrMapping/>
  </p:clrMapOvr>
  <p:transition>
    <p:wedg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3BAE35F-A419-4002-AC01-E1CCA62A54C6}" type="slidenum">
              <a:rPr lang="ar-SA"/>
              <a:pPr>
                <a:defRPr/>
              </a:pPr>
              <a:t>‹#›</a:t>
            </a:fld>
            <a:endParaRPr lang="en-US"/>
          </a:p>
        </p:txBody>
      </p:sp>
    </p:spTree>
  </p:cSld>
  <p:clrMapOvr>
    <a:masterClrMapping/>
  </p:clrMapOvr>
  <p:transition>
    <p:wedg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ar-SA" noProof="0" smtClean="0"/>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7F0D4B75-3A21-40DC-B039-12347C175918}" type="slidenum">
              <a:rPr lang="ar-SA"/>
              <a:pPr>
                <a:defRPr/>
              </a:pPr>
              <a:t>‹#›</a:t>
            </a:fld>
            <a:endParaRPr lang="en-US"/>
          </a:p>
        </p:txBody>
      </p:sp>
    </p:spTree>
  </p:cSld>
  <p:clrMapOvr>
    <a:masterClrMapping/>
  </p:clrMapOvr>
  <p:transition>
    <p:wedg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1200855-84DF-4C20-9212-7F207A8CB457}" type="slidenum">
              <a:rPr lang="ar-SA"/>
              <a:pPr>
                <a:defRPr/>
              </a:pPr>
              <a:t>‹#›</a:t>
            </a:fld>
            <a:endParaRPr lang="en-US"/>
          </a:p>
        </p:txBody>
      </p:sp>
    </p:spTree>
  </p:cSld>
  <p:clrMapOvr>
    <a:masterClrMapping/>
  </p:clrMapOvr>
  <p:transition>
    <p:wedg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0021105-FCDD-4423-94BF-53BCABEED5B8}" type="slidenum">
              <a:rPr lang="ar-SA"/>
              <a:pPr>
                <a:defRPr/>
              </a:pPr>
              <a:t>‹#›</a:t>
            </a:fld>
            <a:endParaRPr lang="en-US"/>
          </a:p>
        </p:txBody>
      </p:sp>
    </p:spTree>
  </p:cSld>
  <p:clrMapOvr>
    <a:masterClrMapping/>
  </p:clrMapOvr>
  <p:transition>
    <p:wedg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SA" smtClean="0"/>
              <a:t>انقر لتحرير نمط الرئيسي العنوان </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p>
        </p:txBody>
      </p:sp>
      <p:sp>
        <p:nvSpPr>
          <p:cNvPr id="1028" name="Rectangle 4"/>
          <p:cNvSpPr>
            <a:spLocks noGrp="1" noChangeArrowheads="1"/>
          </p:cNvSpPr>
          <p:nvPr>
            <p:ph type="dt" sz="half" idx="2"/>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pitchFamily="34" charset="0"/>
                <a:cs typeface="Arial" pitchFamily="34" charset="0"/>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pitchFamily="34" charset="0"/>
                <a:cs typeface="Arial" pitchFamily="34" charset="0"/>
              </a:defRPr>
            </a:lvl1pPr>
          </a:lstStyle>
          <a:p>
            <a:pPr>
              <a:defRPr/>
            </a:pPr>
            <a:endParaRPr lang="en-US"/>
          </a:p>
        </p:txBody>
      </p:sp>
      <p:sp>
        <p:nvSpPr>
          <p:cNvPr id="1030" name="Rectangle 6"/>
          <p:cNvSpPr>
            <a:spLocks noGrp="1" noChangeArrowheads="1"/>
          </p:cNvSpPr>
          <p:nvPr>
            <p:ph type="sldNum" sz="quarter" idx="4"/>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latin typeface="Arial" pitchFamily="34" charset="0"/>
                <a:cs typeface="Arial" pitchFamily="34" charset="0"/>
              </a:defRPr>
            </a:lvl1pPr>
          </a:lstStyle>
          <a:p>
            <a:pPr>
              <a:defRPr/>
            </a:pPr>
            <a:fld id="{5A1039CF-DE4C-4BCE-885B-B1F22EF67251}"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wedge/>
  </p:transition>
  <p:txStyles>
    <p:titleStyle>
      <a:lvl1pPr algn="ctr" rtl="1" eaLnBrk="0" fontAlgn="base" hangingPunct="0">
        <a:spcBef>
          <a:spcPct val="0"/>
        </a:spcBef>
        <a:spcAft>
          <a:spcPct val="0"/>
        </a:spcAft>
        <a:defRPr sz="4000">
          <a:solidFill>
            <a:schemeClr val="accent2"/>
          </a:solidFill>
          <a:latin typeface="+mj-lt"/>
          <a:ea typeface="+mj-ea"/>
          <a:cs typeface="+mj-cs"/>
        </a:defRPr>
      </a:lvl1pPr>
      <a:lvl2pPr algn="ctr" rtl="1" eaLnBrk="0" fontAlgn="base" hangingPunct="0">
        <a:spcBef>
          <a:spcPct val="0"/>
        </a:spcBef>
        <a:spcAft>
          <a:spcPct val="0"/>
        </a:spcAft>
        <a:defRPr sz="4000">
          <a:solidFill>
            <a:schemeClr val="accent2"/>
          </a:solidFill>
          <a:latin typeface="Arial" pitchFamily="34" charset="0"/>
          <a:cs typeface="AL-Mateen" pitchFamily="2" charset="-78"/>
        </a:defRPr>
      </a:lvl2pPr>
      <a:lvl3pPr algn="ctr" rtl="1" eaLnBrk="0" fontAlgn="base" hangingPunct="0">
        <a:spcBef>
          <a:spcPct val="0"/>
        </a:spcBef>
        <a:spcAft>
          <a:spcPct val="0"/>
        </a:spcAft>
        <a:defRPr sz="4000">
          <a:solidFill>
            <a:schemeClr val="accent2"/>
          </a:solidFill>
          <a:latin typeface="Arial" pitchFamily="34" charset="0"/>
          <a:cs typeface="AL-Mateen" pitchFamily="2" charset="-78"/>
        </a:defRPr>
      </a:lvl3pPr>
      <a:lvl4pPr algn="ctr" rtl="1" eaLnBrk="0" fontAlgn="base" hangingPunct="0">
        <a:spcBef>
          <a:spcPct val="0"/>
        </a:spcBef>
        <a:spcAft>
          <a:spcPct val="0"/>
        </a:spcAft>
        <a:defRPr sz="4000">
          <a:solidFill>
            <a:schemeClr val="accent2"/>
          </a:solidFill>
          <a:latin typeface="Arial" pitchFamily="34" charset="0"/>
          <a:cs typeface="AL-Mateen" pitchFamily="2" charset="-78"/>
        </a:defRPr>
      </a:lvl4pPr>
      <a:lvl5pPr algn="ctr" rtl="1" eaLnBrk="0" fontAlgn="base" hangingPunct="0">
        <a:spcBef>
          <a:spcPct val="0"/>
        </a:spcBef>
        <a:spcAft>
          <a:spcPct val="0"/>
        </a:spcAft>
        <a:defRPr sz="4000">
          <a:solidFill>
            <a:schemeClr val="accent2"/>
          </a:solidFill>
          <a:latin typeface="Arial" pitchFamily="34" charset="0"/>
          <a:cs typeface="AL-Mateen" pitchFamily="2" charset="-78"/>
        </a:defRPr>
      </a:lvl5pPr>
      <a:lvl6pPr marL="457200" algn="ctr" rtl="1" fontAlgn="base">
        <a:spcBef>
          <a:spcPct val="0"/>
        </a:spcBef>
        <a:spcAft>
          <a:spcPct val="0"/>
        </a:spcAft>
        <a:defRPr sz="4000">
          <a:solidFill>
            <a:schemeClr val="accent2"/>
          </a:solidFill>
          <a:latin typeface="Arial" pitchFamily="34" charset="0"/>
          <a:cs typeface="AL-Mateen" pitchFamily="2" charset="-78"/>
        </a:defRPr>
      </a:lvl6pPr>
      <a:lvl7pPr marL="914400" algn="ctr" rtl="1" fontAlgn="base">
        <a:spcBef>
          <a:spcPct val="0"/>
        </a:spcBef>
        <a:spcAft>
          <a:spcPct val="0"/>
        </a:spcAft>
        <a:defRPr sz="4000">
          <a:solidFill>
            <a:schemeClr val="accent2"/>
          </a:solidFill>
          <a:latin typeface="Arial" pitchFamily="34" charset="0"/>
          <a:cs typeface="AL-Mateen" pitchFamily="2" charset="-78"/>
        </a:defRPr>
      </a:lvl7pPr>
      <a:lvl8pPr marL="1371600" algn="ctr" rtl="1" fontAlgn="base">
        <a:spcBef>
          <a:spcPct val="0"/>
        </a:spcBef>
        <a:spcAft>
          <a:spcPct val="0"/>
        </a:spcAft>
        <a:defRPr sz="4000">
          <a:solidFill>
            <a:schemeClr val="accent2"/>
          </a:solidFill>
          <a:latin typeface="Arial" pitchFamily="34" charset="0"/>
          <a:cs typeface="AL-Mateen" pitchFamily="2" charset="-78"/>
        </a:defRPr>
      </a:lvl8pPr>
      <a:lvl9pPr marL="1828800" algn="ctr" rtl="1" fontAlgn="base">
        <a:spcBef>
          <a:spcPct val="0"/>
        </a:spcBef>
        <a:spcAft>
          <a:spcPct val="0"/>
        </a:spcAft>
        <a:defRPr sz="4000">
          <a:solidFill>
            <a:schemeClr val="accent2"/>
          </a:solidFill>
          <a:latin typeface="Arial" pitchFamily="34" charset="0"/>
          <a:cs typeface="AL-Mateen" pitchFamily="2" charset="-78"/>
        </a:defRPr>
      </a:lvl9pPr>
    </p:titleStyle>
    <p:bodyStyle>
      <a:lvl1pPr marL="342900" indent="-342900" algn="r" rtl="1" eaLnBrk="0" fontAlgn="base" hangingPunct="0">
        <a:spcBef>
          <a:spcPct val="20000"/>
        </a:spcBef>
        <a:spcAft>
          <a:spcPct val="0"/>
        </a:spcAft>
        <a:buChar char="•"/>
        <a:defRPr sz="3200">
          <a:solidFill>
            <a:schemeClr val="accent2"/>
          </a:solidFill>
          <a:latin typeface="+mn-lt"/>
          <a:ea typeface="+mn-ea"/>
          <a:cs typeface="+mn-cs"/>
        </a:defRPr>
      </a:lvl1pPr>
      <a:lvl2pPr marL="742950" indent="-285750" algn="r" rtl="1" eaLnBrk="0" fontAlgn="base" hangingPunct="0">
        <a:spcBef>
          <a:spcPct val="20000"/>
        </a:spcBef>
        <a:spcAft>
          <a:spcPct val="0"/>
        </a:spcAft>
        <a:buChar char="–"/>
        <a:defRPr sz="3200">
          <a:solidFill>
            <a:schemeClr val="accent2"/>
          </a:solidFill>
          <a:latin typeface="+mn-lt"/>
          <a:cs typeface="+mn-cs"/>
        </a:defRPr>
      </a:lvl2pPr>
      <a:lvl3pPr marL="1143000" indent="-228600" algn="r" rtl="1" eaLnBrk="0" fontAlgn="base" hangingPunct="0">
        <a:spcBef>
          <a:spcPct val="20000"/>
        </a:spcBef>
        <a:spcAft>
          <a:spcPct val="0"/>
        </a:spcAft>
        <a:buChar char="•"/>
        <a:defRPr sz="3200">
          <a:solidFill>
            <a:schemeClr val="accent2"/>
          </a:solidFill>
          <a:latin typeface="+mn-lt"/>
          <a:cs typeface="+mn-cs"/>
        </a:defRPr>
      </a:lvl3pPr>
      <a:lvl4pPr marL="1600200" indent="-228600" algn="r" rtl="1" eaLnBrk="0" fontAlgn="base" hangingPunct="0">
        <a:spcBef>
          <a:spcPct val="20000"/>
        </a:spcBef>
        <a:spcAft>
          <a:spcPct val="0"/>
        </a:spcAft>
        <a:buChar char="–"/>
        <a:defRPr sz="3200">
          <a:solidFill>
            <a:schemeClr val="accent2"/>
          </a:solidFill>
          <a:latin typeface="+mn-lt"/>
          <a:cs typeface="+mn-cs"/>
        </a:defRPr>
      </a:lvl4pPr>
      <a:lvl5pPr marL="2057400" indent="-228600" algn="r" rtl="1" eaLnBrk="0" fontAlgn="base" hangingPunct="0">
        <a:spcBef>
          <a:spcPct val="20000"/>
        </a:spcBef>
        <a:spcAft>
          <a:spcPct val="0"/>
        </a:spcAft>
        <a:buChar char="»"/>
        <a:defRPr sz="3200">
          <a:solidFill>
            <a:schemeClr val="accent2"/>
          </a:solidFill>
          <a:latin typeface="+mn-lt"/>
          <a:cs typeface="+mn-cs"/>
        </a:defRPr>
      </a:lvl5pPr>
      <a:lvl6pPr marL="2514600" indent="-228600" algn="r" rtl="1" fontAlgn="base">
        <a:spcBef>
          <a:spcPct val="20000"/>
        </a:spcBef>
        <a:spcAft>
          <a:spcPct val="0"/>
        </a:spcAft>
        <a:buChar char="»"/>
        <a:defRPr sz="3200">
          <a:solidFill>
            <a:schemeClr val="accent2"/>
          </a:solidFill>
          <a:latin typeface="+mn-lt"/>
          <a:cs typeface="+mn-cs"/>
        </a:defRPr>
      </a:lvl6pPr>
      <a:lvl7pPr marL="2971800" indent="-228600" algn="r" rtl="1" fontAlgn="base">
        <a:spcBef>
          <a:spcPct val="20000"/>
        </a:spcBef>
        <a:spcAft>
          <a:spcPct val="0"/>
        </a:spcAft>
        <a:buChar char="»"/>
        <a:defRPr sz="3200">
          <a:solidFill>
            <a:schemeClr val="accent2"/>
          </a:solidFill>
          <a:latin typeface="+mn-lt"/>
          <a:cs typeface="+mn-cs"/>
        </a:defRPr>
      </a:lvl7pPr>
      <a:lvl8pPr marL="3429000" indent="-228600" algn="r" rtl="1" fontAlgn="base">
        <a:spcBef>
          <a:spcPct val="20000"/>
        </a:spcBef>
        <a:spcAft>
          <a:spcPct val="0"/>
        </a:spcAft>
        <a:buChar char="»"/>
        <a:defRPr sz="3200">
          <a:solidFill>
            <a:schemeClr val="accent2"/>
          </a:solidFill>
          <a:latin typeface="+mn-lt"/>
          <a:cs typeface="+mn-cs"/>
        </a:defRPr>
      </a:lvl8pPr>
      <a:lvl9pPr marL="3886200" indent="-228600" algn="r" rtl="1" fontAlgn="base">
        <a:spcBef>
          <a:spcPct val="20000"/>
        </a:spcBef>
        <a:spcAft>
          <a:spcPct val="0"/>
        </a:spcAft>
        <a:buChar char="»"/>
        <a:defRPr sz="3200">
          <a:solidFill>
            <a:schemeClr val="accent2"/>
          </a:solidFill>
          <a:latin typeface="+mn-lt"/>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noFill/>
        </p:spPr>
        <p:style>
          <a:lnRef idx="2">
            <a:schemeClr val="accent4">
              <a:shade val="50000"/>
            </a:schemeClr>
          </a:lnRef>
          <a:fillRef idx="1">
            <a:schemeClr val="accent4"/>
          </a:fillRef>
          <a:effectRef idx="0">
            <a:schemeClr val="accent4"/>
          </a:effectRef>
          <a:fontRef idx="minor">
            <a:schemeClr val="lt1"/>
          </a:fontRef>
        </p:style>
        <p:txBody>
          <a:bodyPr/>
          <a:lstStyle/>
          <a:p>
            <a:pPr>
              <a:defRPr/>
            </a:pPr>
            <a:r>
              <a:rPr lang="ar-SA" b="1" dirty="0" smtClean="0">
                <a:solidFill>
                  <a:schemeClr val="tx1"/>
                </a:solidFill>
              </a:rPr>
              <a:t>مهارة الحوار</a:t>
            </a:r>
            <a:endParaRPr lang="en-US" b="1" dirty="0">
              <a:solidFill>
                <a:schemeClr val="tx1"/>
              </a:solidFill>
            </a:endParaRPr>
          </a:p>
        </p:txBody>
      </p:sp>
      <p:sp>
        <p:nvSpPr>
          <p:cNvPr id="3" name="Subtitle 2"/>
          <p:cNvSpPr>
            <a:spLocks noGrp="1"/>
          </p:cNvSpPr>
          <p:nvPr>
            <p:ph type="subTitle" idx="1"/>
          </p:nvPr>
        </p:nvSpPr>
        <p:spPr/>
        <p:style>
          <a:lnRef idx="1">
            <a:schemeClr val="accent3"/>
          </a:lnRef>
          <a:fillRef idx="2">
            <a:schemeClr val="accent3"/>
          </a:fillRef>
          <a:effectRef idx="1">
            <a:schemeClr val="accent3"/>
          </a:effectRef>
          <a:fontRef idx="minor">
            <a:schemeClr val="dk1"/>
          </a:fontRef>
        </p:style>
        <p:txBody>
          <a:bodyPr/>
          <a:lstStyle/>
          <a:p>
            <a:pPr>
              <a:defRPr/>
            </a:pPr>
            <a:r>
              <a:rPr lang="ar-SA" dirty="0" smtClean="0"/>
              <a:t>يتبع الفصل الرابع</a:t>
            </a:r>
            <a:endParaRPr lang="en-US" dirty="0"/>
          </a:p>
        </p:txBody>
      </p:sp>
    </p:spTree>
  </p:cSld>
  <p:clrMapOvr>
    <a:masterClrMapping/>
  </p:clrMapOvr>
  <p:transition>
    <p:wedg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684213" y="0"/>
            <a:ext cx="7772400" cy="1470025"/>
          </a:xfrm>
        </p:spPr>
        <p:txBody>
          <a:bodyPr/>
          <a:lstStyle/>
          <a:p>
            <a:pPr eaLnBrk="1" hangingPunct="1"/>
            <a:r>
              <a:rPr lang="ar-SA" b="1" smtClean="0"/>
              <a:t/>
            </a:r>
            <a:br>
              <a:rPr lang="ar-SA" b="1" smtClean="0"/>
            </a:br>
            <a:r>
              <a:rPr lang="ar-SA" sz="3600" b="1" smtClean="0"/>
              <a:t>مهارة الحوار</a:t>
            </a:r>
            <a:endParaRPr lang="en-US" sz="3600" b="1" smtClean="0"/>
          </a:p>
        </p:txBody>
      </p:sp>
      <p:sp>
        <p:nvSpPr>
          <p:cNvPr id="3075" name="Rectangle 3"/>
          <p:cNvSpPr>
            <a:spLocks noGrp="1" noChangeArrowheads="1"/>
          </p:cNvSpPr>
          <p:nvPr>
            <p:ph type="subTitle" idx="1"/>
          </p:nvPr>
        </p:nvSpPr>
        <p:spPr>
          <a:xfrm>
            <a:off x="323850" y="1412875"/>
            <a:ext cx="8280400" cy="4537075"/>
          </a:xfrm>
          <a:blipFill dpi="0" rotWithShape="1">
            <a:blip r:embed="rId2" cstate="print"/>
            <a:srcRect/>
            <a:tile tx="0" ty="0" sx="100000" sy="100000" flip="none" algn="tl"/>
          </a:blipFill>
        </p:spPr>
        <p:txBody>
          <a:bodyPr/>
          <a:lstStyle/>
          <a:p>
            <a:pPr algn="r" eaLnBrk="1" hangingPunct="1">
              <a:lnSpc>
                <a:spcPct val="160000"/>
              </a:lnSpc>
            </a:pPr>
            <a:r>
              <a:rPr lang="ar-SA" smtClean="0"/>
              <a:t>قال ابن منظور في لسان العرب لفظ الحوار مشتق من كلمة الحور وهو الرجوع عن الشيء وإلى الشيء، وأحار عليه جوابه أي ردة، والتحاور هو التجاوب، أما المحاورة فتعني المجاوبة. والحوار هو تراجع الكلام ومواجهة المنطق والكلام في المخاطبة. ويقال لم يحر جواباً أي لم يرجع ولم يرد. وهم يتحاورون أي يتراجعون الكلام.</a:t>
            </a:r>
            <a:endParaRPr lang="en-US" smtClean="0"/>
          </a:p>
        </p:txBody>
      </p:sp>
    </p:spTree>
  </p:cSld>
  <p:clrMapOvr>
    <a:masterClrMapping/>
  </p:clrMapOvr>
  <p:transition>
    <p:wedge/>
  </p:transition>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8" name="Content Placeholder 2"/>
          <p:cNvSpPr>
            <a:spLocks noGrp="1"/>
          </p:cNvSpPr>
          <p:nvPr>
            <p:ph idx="1"/>
          </p:nvPr>
        </p:nvSpPr>
        <p:spPr>
          <a:xfrm>
            <a:off x="468313" y="1196752"/>
            <a:ext cx="8218487" cy="4536504"/>
          </a:xfrm>
          <a:blipFill>
            <a:blip r:embed="rId2" cstate="print"/>
            <a:tile tx="0" ty="0" sx="100000" sy="100000" flip="none" algn="tl"/>
          </a:blipFill>
        </p:spPr>
        <p:txBody>
          <a:bodyPr/>
          <a:lstStyle/>
          <a:p>
            <a:r>
              <a:rPr lang="ar-SA" sz="2800" dirty="0" smtClean="0"/>
              <a:t>ومن المصطلحات القريبة من معنى المحاورة المناظرة والمجادلة </a:t>
            </a:r>
          </a:p>
          <a:p>
            <a:r>
              <a:rPr lang="ar-SA" sz="2800" dirty="0" smtClean="0"/>
              <a:t>المناظرة هي”تردد الكلام بين شخصين يقصد كل واحد منهما تصحيح قوله و إبطال قول صاحبه، مع رغبة كل منهما في ظهور </a:t>
            </a:r>
            <a:r>
              <a:rPr lang="ar-SA" sz="2800" dirty="0" err="1" smtClean="0"/>
              <a:t>ألحق“</a:t>
            </a:r>
            <a:r>
              <a:rPr lang="ar-SA" sz="2800" dirty="0" smtClean="0"/>
              <a:t> </a:t>
            </a:r>
          </a:p>
          <a:p>
            <a:r>
              <a:rPr lang="ar-SA" sz="2800" dirty="0" smtClean="0"/>
              <a:t>المجادلة فهي” المفاوضة على سبيل المنازعه والمغالية لإلزام الخصم“ المجادلة يكون منها ما هو محمود ومنها ما هو مذموم </a:t>
            </a:r>
          </a:p>
          <a:p>
            <a:r>
              <a:rPr lang="ar-SA" sz="2800" dirty="0" smtClean="0"/>
              <a:t>المحاورة تعني مراجعة الكلام بين طرفين بهدف الوصول لفهم مشترك بينهما مع وجود الرغبة لدى كلا من الطرفين على الوصول على الحق بصرف النظر عن </a:t>
            </a:r>
            <a:r>
              <a:rPr lang="ar-SA" sz="2800" dirty="0" err="1" smtClean="0"/>
              <a:t>مصدره .</a:t>
            </a:r>
            <a:r>
              <a:rPr lang="ar-SA" sz="2800" dirty="0" smtClean="0"/>
              <a:t>  اما المجادلة تعنى استماتة كل طرف في الانتصار رأيه ووجهة نظره بصرف النظر عن مدى صحتها   </a:t>
            </a:r>
            <a:endParaRPr lang="en-US" sz="2800" dirty="0" smtClean="0"/>
          </a:p>
        </p:txBody>
      </p:sp>
    </p:spTree>
  </p:cSld>
  <p:clrMapOvr>
    <a:masterClrMapping/>
  </p:clrMapOvr>
  <p:transition>
    <p:wedg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Rectangle 5"/>
          <p:cNvSpPr/>
          <p:nvPr/>
        </p:nvSpPr>
        <p:spPr>
          <a:xfrm>
            <a:off x="2627784" y="332656"/>
            <a:ext cx="3744416" cy="923330"/>
          </a:xfrm>
          <a:prstGeom prst="rect">
            <a:avLst/>
          </a:prstGeom>
          <a:noFill/>
        </p:spPr>
        <p:txBody>
          <a:bodyPr wrap="square" lIns="91440" tIns="45720" rIns="91440" bIns="45720">
            <a:spAutoFit/>
          </a:bodyPr>
          <a:lstStyle/>
          <a:p>
            <a:pPr algn="ctr"/>
            <a:r>
              <a:rPr lang="ar-SA" sz="5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أصول الحوار</a:t>
            </a:r>
            <a:endParaRPr lang="en-US"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Tree>
  </p:cSld>
  <p:clrMapOvr>
    <a:masterClrMapping/>
  </p:clrMapOvr>
  <p:transition>
    <p:wedg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4"/>
          <p:cNvSpPr>
            <a:spLocks noGrp="1" noChangeArrowheads="1"/>
          </p:cNvSpPr>
          <p:nvPr>
            <p:ph type="ctrTitle"/>
          </p:nvPr>
        </p:nvSpPr>
        <p:spPr>
          <a:xfrm>
            <a:off x="611188" y="188913"/>
            <a:ext cx="7772400" cy="1281112"/>
          </a:xfrm>
        </p:spPr>
        <p:txBody>
          <a:bodyPr/>
          <a:lstStyle/>
          <a:p>
            <a:pPr eaLnBrk="1" hangingPunct="1"/>
            <a:r>
              <a:rPr lang="ar-SA" b="1" smtClean="0"/>
              <a:t>أصول الحوار</a:t>
            </a:r>
            <a:endParaRPr lang="en-US" b="1" smtClean="0"/>
          </a:p>
        </p:txBody>
      </p:sp>
      <p:sp>
        <p:nvSpPr>
          <p:cNvPr id="3075" name="Rectangle 5"/>
          <p:cNvSpPr>
            <a:spLocks noGrp="1" noChangeArrowheads="1"/>
          </p:cNvSpPr>
          <p:nvPr>
            <p:ph type="subTitle" idx="1"/>
          </p:nvPr>
        </p:nvSpPr>
        <p:spPr>
          <a:xfrm>
            <a:off x="395288" y="1700213"/>
            <a:ext cx="8280400" cy="4681537"/>
          </a:xfrm>
          <a:blipFill>
            <a:blip r:embed="rId2" cstate="print"/>
            <a:tile tx="0" ty="0" sx="100000" sy="100000" flip="none" algn="tl"/>
          </a:blipFill>
        </p:spPr>
        <p:txBody>
          <a:bodyPr/>
          <a:lstStyle/>
          <a:p>
            <a:pPr marL="609600" indent="-609600" algn="r" eaLnBrk="1" hangingPunct="1">
              <a:lnSpc>
                <a:spcPct val="120000"/>
              </a:lnSpc>
              <a:buClr>
                <a:schemeClr val="accent2">
                  <a:lumMod val="50000"/>
                </a:schemeClr>
              </a:buClr>
              <a:buFontTx/>
              <a:buAutoNum type="arabicPeriod"/>
              <a:defRPr/>
            </a:pPr>
            <a:r>
              <a:rPr lang="ar-SA" b="1" dirty="0" err="1" smtClean="0"/>
              <a:t>العلم.</a:t>
            </a:r>
            <a:r>
              <a:rPr lang="ar-SA" b="1" dirty="0" smtClean="0"/>
              <a:t> وذلك بأن يكون طرفي الحوار على علم تام بموضوع وتفاصيل الحوار.</a:t>
            </a:r>
          </a:p>
          <a:p>
            <a:pPr marL="609600" indent="-609600" algn="r" eaLnBrk="1" hangingPunct="1">
              <a:lnSpc>
                <a:spcPct val="120000"/>
              </a:lnSpc>
              <a:buClr>
                <a:schemeClr val="accent2">
                  <a:lumMod val="50000"/>
                </a:schemeClr>
              </a:buClr>
              <a:buFontTx/>
              <a:buAutoNum type="arabicPeriod"/>
              <a:defRPr/>
            </a:pPr>
            <a:r>
              <a:rPr lang="ar-SA" b="1" dirty="0" smtClean="0"/>
              <a:t> حسن </a:t>
            </a:r>
            <a:r>
              <a:rPr lang="ar-SA" b="1" dirty="0" err="1" smtClean="0"/>
              <a:t>الفهم.</a:t>
            </a:r>
            <a:r>
              <a:rPr lang="ar-SA" b="1" dirty="0" smtClean="0"/>
              <a:t> لكي يسير الحوار إلى الوجهة الصحيحة، فلا بد من حسن الفهم لحجج الطرف الآخر وأدلته وأقواله، والخلفيات المؤثرة على أفعاله وتصرفاته.</a:t>
            </a:r>
            <a:r>
              <a:rPr lang="en-US" b="1" dirty="0" smtClean="0"/>
              <a:t> </a:t>
            </a:r>
          </a:p>
          <a:p>
            <a:pPr marL="609600" indent="-609600" algn="r" eaLnBrk="1" hangingPunct="1">
              <a:lnSpc>
                <a:spcPct val="120000"/>
              </a:lnSpc>
              <a:buClr>
                <a:schemeClr val="accent2">
                  <a:lumMod val="50000"/>
                </a:schemeClr>
              </a:buClr>
              <a:buFontTx/>
              <a:buAutoNum type="arabicPeriod"/>
              <a:defRPr/>
            </a:pPr>
            <a:r>
              <a:rPr lang="ar-SA" b="1" dirty="0" smtClean="0"/>
              <a:t>تأصيل </a:t>
            </a:r>
            <a:r>
              <a:rPr lang="ar-SA" b="1" dirty="0" err="1" smtClean="0"/>
              <a:t>الحوار.</a:t>
            </a:r>
            <a:r>
              <a:rPr lang="ar-SA" b="1" dirty="0" smtClean="0"/>
              <a:t> وذلك بأن يتفق المتحاورون على بعض ألأصول لتكون مرجعا لهم للحكم ولمعرفة الحق من الباطل.</a:t>
            </a:r>
            <a:r>
              <a:rPr lang="en-US" b="1" dirty="0" smtClean="0"/>
              <a:t> </a:t>
            </a:r>
            <a:endParaRPr lang="ar-SA" b="1" dirty="0" smtClean="0"/>
          </a:p>
          <a:p>
            <a:pPr marL="609600" indent="-609600" algn="r" eaLnBrk="1" hangingPunct="1">
              <a:lnSpc>
                <a:spcPct val="120000"/>
              </a:lnSpc>
              <a:buClr>
                <a:schemeClr val="accent2">
                  <a:lumMod val="50000"/>
                </a:schemeClr>
              </a:buClr>
              <a:buFontTx/>
              <a:buAutoNum type="arabicPeriod"/>
              <a:defRPr/>
            </a:pPr>
            <a:endParaRPr lang="en-US" b="1" dirty="0" smtClean="0"/>
          </a:p>
        </p:txBody>
      </p:sp>
    </p:spTree>
  </p:cSld>
  <p:clrMapOvr>
    <a:masterClrMapping/>
  </p:clrMapOvr>
  <p:transition>
    <p:wedg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5"/>
          <p:cNvSpPr>
            <a:spLocks noGrp="1" noChangeArrowheads="1"/>
          </p:cNvSpPr>
          <p:nvPr>
            <p:ph type="subTitle" idx="1"/>
          </p:nvPr>
        </p:nvSpPr>
        <p:spPr>
          <a:xfrm>
            <a:off x="323528" y="1052513"/>
            <a:ext cx="8424936" cy="4464050"/>
          </a:xfrm>
          <a:blipFill>
            <a:blip r:embed="rId2" cstate="print"/>
            <a:tile tx="0" ty="0" sx="100000" sy="100000" flip="none" algn="tl"/>
          </a:blipFill>
        </p:spPr>
        <p:txBody>
          <a:bodyPr/>
          <a:lstStyle/>
          <a:p>
            <a:pPr marL="533400" indent="-533400" algn="r" eaLnBrk="1" hangingPunct="1">
              <a:lnSpc>
                <a:spcPct val="130000"/>
              </a:lnSpc>
              <a:buFontTx/>
              <a:buAutoNum type="arabicPeriod" startAt="4"/>
            </a:pPr>
            <a:r>
              <a:rPr lang="ar-SA" b="1" dirty="0" smtClean="0"/>
              <a:t>تحديد </a:t>
            </a:r>
            <a:r>
              <a:rPr lang="ar-SA" b="1" dirty="0" err="1" smtClean="0"/>
              <a:t>الهدف</a:t>
            </a:r>
            <a:r>
              <a:rPr lang="ar-SA" dirty="0" err="1" smtClean="0"/>
              <a:t>.</a:t>
            </a:r>
            <a:r>
              <a:rPr lang="ar-SA" dirty="0" smtClean="0"/>
              <a:t> وذلك بأن يحدد المتحاورون بشكل مسبق موضوع الحوار والنتائج التي يودون الوصول إليها مرتبة بشكل متسلسل حسب الأهمية.</a:t>
            </a:r>
            <a:r>
              <a:rPr lang="en-US" dirty="0" smtClean="0"/>
              <a:t> </a:t>
            </a:r>
            <a:endParaRPr lang="ar-SA" dirty="0" smtClean="0"/>
          </a:p>
          <a:p>
            <a:pPr marL="533400" indent="-533400" algn="r" eaLnBrk="1" hangingPunct="1">
              <a:lnSpc>
                <a:spcPct val="130000"/>
              </a:lnSpc>
              <a:buFontTx/>
              <a:buAutoNum type="arabicPeriod" startAt="4"/>
            </a:pPr>
            <a:r>
              <a:rPr lang="ar-SA" b="1" dirty="0" smtClean="0"/>
              <a:t>التفريق بين الأمور القطعية </a:t>
            </a:r>
            <a:r>
              <a:rPr lang="ar-SA" b="1" dirty="0" err="1" smtClean="0"/>
              <a:t>والظنية</a:t>
            </a:r>
            <a:r>
              <a:rPr lang="ar-SA" dirty="0" err="1" smtClean="0"/>
              <a:t>.</a:t>
            </a:r>
            <a:r>
              <a:rPr lang="ar-SA" dirty="0" smtClean="0"/>
              <a:t> فهناك مسائل قطعية لا يجوز فيها إلا رأي واحد، بينما هناك مسائل ظنية يجوز فيها أكثر من رأي وبالتالي فهي مجال للجدل واختلاف وجهات النظر.</a:t>
            </a:r>
            <a:endParaRPr lang="en-US" dirty="0" smtClean="0"/>
          </a:p>
        </p:txBody>
      </p:sp>
    </p:spTree>
  </p:cSld>
  <p:clrMapOvr>
    <a:masterClrMapping/>
  </p:clrMapOvr>
  <p:transition>
    <p:wedg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4"/>
          <p:cNvSpPr>
            <a:spLocks noGrp="1" noChangeArrowheads="1"/>
          </p:cNvSpPr>
          <p:nvPr>
            <p:ph type="ctrTitle"/>
          </p:nvPr>
        </p:nvSpPr>
        <p:spPr>
          <a:xfrm>
            <a:off x="827088" y="0"/>
            <a:ext cx="7772400" cy="1470025"/>
          </a:xfrm>
        </p:spPr>
        <p:txBody>
          <a:bodyPr/>
          <a:lstStyle/>
          <a:p>
            <a:pPr eaLnBrk="1" hangingPunct="1"/>
            <a:r>
              <a:rPr lang="ar-SA" b="1" smtClean="0"/>
              <a:t>آداب الحوار</a:t>
            </a:r>
            <a:endParaRPr lang="en-US" b="1" smtClean="0"/>
          </a:p>
        </p:txBody>
      </p:sp>
      <p:sp>
        <p:nvSpPr>
          <p:cNvPr id="7171" name="Rectangle 5"/>
          <p:cNvSpPr>
            <a:spLocks noGrp="1" noChangeArrowheads="1"/>
          </p:cNvSpPr>
          <p:nvPr>
            <p:ph type="subTitle" idx="1"/>
          </p:nvPr>
        </p:nvSpPr>
        <p:spPr>
          <a:xfrm>
            <a:off x="395536" y="1341438"/>
            <a:ext cx="8280920" cy="5040312"/>
          </a:xfrm>
          <a:blipFill>
            <a:blip r:embed="rId2" cstate="print"/>
            <a:tile tx="0" ty="0" sx="100000" sy="100000" flip="none" algn="tl"/>
          </a:blipFill>
        </p:spPr>
        <p:txBody>
          <a:bodyPr/>
          <a:lstStyle/>
          <a:p>
            <a:pPr marL="533400" indent="-533400" algn="r" eaLnBrk="1" hangingPunct="1">
              <a:lnSpc>
                <a:spcPct val="120000"/>
              </a:lnSpc>
              <a:buFontTx/>
              <a:buAutoNum type="arabicPeriod"/>
            </a:pPr>
            <a:r>
              <a:rPr lang="ar-SA" sz="2400" b="1" dirty="0" smtClean="0"/>
              <a:t>التجرد في طلب </a:t>
            </a:r>
            <a:r>
              <a:rPr lang="ar-SA" sz="2400" b="1" dirty="0" err="1" smtClean="0"/>
              <a:t>الحق</a:t>
            </a:r>
            <a:r>
              <a:rPr lang="ar-SA" sz="2400" dirty="0" err="1" smtClean="0"/>
              <a:t>.</a:t>
            </a:r>
            <a:r>
              <a:rPr lang="ar-SA" sz="2400" dirty="0" smtClean="0"/>
              <a:t> فتوفر الرغبة لدى الطرفين المتحاورين في الوصول إلى الحق ولاستعلام ومساعدة الطرف الآخر يعين على نجاح الحوار.</a:t>
            </a:r>
            <a:r>
              <a:rPr lang="en-US" sz="2400" dirty="0" smtClean="0"/>
              <a:t> </a:t>
            </a:r>
            <a:endParaRPr lang="ar-SA" sz="2400" dirty="0" smtClean="0"/>
          </a:p>
          <a:p>
            <a:pPr marL="533400" indent="-533400" algn="r" eaLnBrk="1" hangingPunct="1">
              <a:lnSpc>
                <a:spcPct val="120000"/>
              </a:lnSpc>
              <a:buFontTx/>
              <a:buAutoNum type="arabicPeriod"/>
            </a:pPr>
            <a:r>
              <a:rPr lang="ar-SA" sz="2400" b="1" dirty="0" smtClean="0"/>
              <a:t>عدم الانتصار </a:t>
            </a:r>
            <a:r>
              <a:rPr lang="ar-SA" sz="2400" b="1" dirty="0" err="1" smtClean="0"/>
              <a:t>للنفس</a:t>
            </a:r>
            <a:r>
              <a:rPr lang="ar-SA" sz="2400" dirty="0" err="1" smtClean="0"/>
              <a:t>.</a:t>
            </a:r>
            <a:r>
              <a:rPr lang="ar-SA" sz="2400" dirty="0" smtClean="0"/>
              <a:t> إن من الأسباب التي تدفع المحاور إلى الانتصار للنفس أن يرجو في حواره مع غيره أن يرفع من كفته، وليس همه أن يصل إلى الحق.</a:t>
            </a:r>
            <a:r>
              <a:rPr lang="en-US" sz="2400" dirty="0" smtClean="0"/>
              <a:t> </a:t>
            </a:r>
            <a:endParaRPr lang="ar-SA" sz="2400" dirty="0" smtClean="0"/>
          </a:p>
          <a:p>
            <a:pPr marL="533400" indent="-533400" algn="r" eaLnBrk="1" hangingPunct="1">
              <a:lnSpc>
                <a:spcPct val="120000"/>
              </a:lnSpc>
              <a:buFontTx/>
              <a:buAutoNum type="arabicPeriod"/>
            </a:pPr>
            <a:r>
              <a:rPr lang="ar-SA" sz="2400" b="1" dirty="0" smtClean="0"/>
              <a:t>الحذر من </a:t>
            </a:r>
            <a:r>
              <a:rPr lang="ar-SA" sz="2400" b="1" dirty="0" err="1" smtClean="0"/>
              <a:t>الجدل</a:t>
            </a:r>
            <a:r>
              <a:rPr lang="ar-SA" sz="2400" dirty="0" err="1" smtClean="0"/>
              <a:t>.</a:t>
            </a:r>
            <a:r>
              <a:rPr lang="ar-SA" sz="2400" dirty="0" smtClean="0"/>
              <a:t> ينبغي على المتحاورين أن يحذروا أن يتحول الحوار إلى نوع من الجدل المذموم.</a:t>
            </a:r>
            <a:r>
              <a:rPr lang="en-US" sz="2400" dirty="0" smtClean="0"/>
              <a:t> </a:t>
            </a:r>
            <a:endParaRPr lang="ar-SA" sz="2400" dirty="0" smtClean="0"/>
          </a:p>
          <a:p>
            <a:pPr marL="609600" indent="-609600" algn="r" eaLnBrk="1" hangingPunct="1">
              <a:lnSpc>
                <a:spcPct val="150000"/>
              </a:lnSpc>
              <a:buFontTx/>
              <a:buAutoNum type="arabicPeriod" startAt="4"/>
            </a:pPr>
            <a:r>
              <a:rPr lang="ar-SA" sz="2400" b="1" dirty="0" err="1" smtClean="0"/>
              <a:t>الهدوء</a:t>
            </a:r>
            <a:r>
              <a:rPr lang="ar-SA" sz="2400" dirty="0" err="1" smtClean="0"/>
              <a:t>.</a:t>
            </a:r>
            <a:r>
              <a:rPr lang="ar-SA" sz="2400" dirty="0" smtClean="0"/>
              <a:t> من أهم السمات التي ينبغي أن يتحلى فيها المتحاورون هدوء النفس، والتوازن، والمقدرة على التحكم في الغضب.</a:t>
            </a:r>
            <a:r>
              <a:rPr lang="en-US" sz="2400" dirty="0" smtClean="0"/>
              <a:t> </a:t>
            </a:r>
          </a:p>
          <a:p>
            <a:pPr marL="609600" indent="-609600" algn="r" eaLnBrk="1" hangingPunct="1">
              <a:lnSpc>
                <a:spcPct val="150000"/>
              </a:lnSpc>
              <a:buFontTx/>
              <a:buAutoNum type="arabicPeriod" startAt="4"/>
            </a:pPr>
            <a:r>
              <a:rPr lang="ar-SA" sz="2400" b="1" dirty="0" smtClean="0"/>
              <a:t>عدم اتهام </a:t>
            </a:r>
            <a:r>
              <a:rPr lang="ar-SA" sz="2400" b="1" dirty="0" err="1" smtClean="0"/>
              <a:t>النيات.</a:t>
            </a:r>
            <a:r>
              <a:rPr lang="ar-SA" sz="2400" b="1" dirty="0" smtClean="0"/>
              <a:t> </a:t>
            </a:r>
            <a:r>
              <a:rPr lang="ar-SA" sz="2400" dirty="0" smtClean="0"/>
              <a:t>من آداب الحوار عدم اتهام نوايا الآخرين أو الطعن في مقاصدهم.</a:t>
            </a:r>
            <a:r>
              <a:rPr lang="en-US" sz="2400" dirty="0" smtClean="0"/>
              <a:t> </a:t>
            </a:r>
          </a:p>
          <a:p>
            <a:pPr marL="533400" indent="-533400" algn="r" eaLnBrk="1" hangingPunct="1">
              <a:lnSpc>
                <a:spcPct val="120000"/>
              </a:lnSpc>
              <a:buFontTx/>
              <a:buAutoNum type="arabicPeriod"/>
            </a:pPr>
            <a:endParaRPr lang="en-US" sz="2400" dirty="0" smtClean="0"/>
          </a:p>
        </p:txBody>
      </p:sp>
    </p:spTree>
  </p:cSld>
  <p:clrMapOvr>
    <a:masterClrMapping/>
  </p:clrMapOvr>
  <p:transition>
    <p:wedg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4"/>
          <p:cNvSpPr>
            <a:spLocks noGrp="1" noChangeArrowheads="1"/>
          </p:cNvSpPr>
          <p:nvPr>
            <p:ph type="ctrTitle"/>
          </p:nvPr>
        </p:nvSpPr>
        <p:spPr>
          <a:xfrm>
            <a:off x="611188" y="188913"/>
            <a:ext cx="7772400" cy="1470025"/>
          </a:xfrm>
        </p:spPr>
        <p:txBody>
          <a:bodyPr/>
          <a:lstStyle/>
          <a:p>
            <a:pPr eaLnBrk="1" hangingPunct="1"/>
            <a:r>
              <a:rPr lang="ar-SA" b="1" smtClean="0"/>
              <a:t>ولتحسين مهارة الحوار ينبغي على أطراف الحوار مراعاة الجوانب التالية</a:t>
            </a:r>
            <a:endParaRPr lang="en-US" b="1" smtClean="0"/>
          </a:p>
        </p:txBody>
      </p:sp>
      <p:sp>
        <p:nvSpPr>
          <p:cNvPr id="9219" name="Rectangle 5"/>
          <p:cNvSpPr>
            <a:spLocks noGrp="1" noChangeArrowheads="1"/>
          </p:cNvSpPr>
          <p:nvPr>
            <p:ph type="subTitle" idx="1"/>
          </p:nvPr>
        </p:nvSpPr>
        <p:spPr>
          <a:xfrm>
            <a:off x="323528" y="1844675"/>
            <a:ext cx="8352928" cy="4536653"/>
          </a:xfrm>
          <a:blipFill>
            <a:blip r:embed="rId2" cstate="print"/>
            <a:tile tx="0" ty="0" sx="100000" sy="100000" flip="none" algn="tl"/>
          </a:blipFill>
        </p:spPr>
        <p:txBody>
          <a:bodyPr/>
          <a:lstStyle/>
          <a:p>
            <a:pPr algn="r" eaLnBrk="1" hangingPunct="1">
              <a:buFontTx/>
              <a:buChar char="•"/>
            </a:pPr>
            <a:r>
              <a:rPr lang="ar-SA" sz="2800" dirty="0" smtClean="0"/>
              <a:t>أن يكون طلب الحق من المحاورة هو الهدف الرئيس للمتحاورين.</a:t>
            </a:r>
          </a:p>
          <a:p>
            <a:pPr algn="r" eaLnBrk="1" hangingPunct="1">
              <a:buFontTx/>
              <a:buChar char="•"/>
            </a:pPr>
            <a:r>
              <a:rPr lang="ar-SA" sz="2800" dirty="0" smtClean="0"/>
              <a:t>إدراك أن الخلاف طبيعة بشرية، ومن ثم يجب على المتحاورين احترام الاختلاف في وجهات النظر، فاختلاف الرأي لا يفسد للود قضية.</a:t>
            </a:r>
          </a:p>
          <a:p>
            <a:pPr algn="r" eaLnBrk="1" hangingPunct="1">
              <a:buFontTx/>
              <a:buChar char="•"/>
            </a:pPr>
            <a:r>
              <a:rPr lang="ar-SA" sz="2800" dirty="0" smtClean="0"/>
              <a:t>إدراك أن حسن البيان والفصاحة لهما تأثير السحر على المتلقي.</a:t>
            </a:r>
          </a:p>
          <a:p>
            <a:pPr algn="r" eaLnBrk="1" hangingPunct="1">
              <a:buFontTx/>
              <a:buChar char="•"/>
            </a:pPr>
            <a:r>
              <a:rPr lang="ar-SA" sz="2800" dirty="0" smtClean="0"/>
              <a:t>اختيار الظرف المناسب وأن يتأكد المتحاورون من مدى تلاؤم الحال للحوار.</a:t>
            </a:r>
          </a:p>
          <a:p>
            <a:pPr algn="r" eaLnBrk="1" hangingPunct="1">
              <a:buFontTx/>
              <a:buChar char="•"/>
            </a:pPr>
            <a:r>
              <a:rPr lang="ar-SA" sz="2800" dirty="0" smtClean="0"/>
              <a:t>عدم استئثار أحد أطراف الحوار بالحديث وأن يتيح الفرصة للآخرين للتعبير عما يدور في خلدهم.</a:t>
            </a:r>
            <a:endParaRPr lang="en-US" sz="2800" dirty="0" smtClean="0"/>
          </a:p>
        </p:txBody>
      </p:sp>
    </p:spTree>
  </p:cSld>
  <p:clrMapOvr>
    <a:masterClrMapping/>
  </p:clrMapOvr>
  <p:transition>
    <p:wedg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3"/>
          <p:cNvSpPr>
            <a:spLocks noGrp="1" noChangeArrowheads="1"/>
          </p:cNvSpPr>
          <p:nvPr>
            <p:ph type="body" idx="1"/>
          </p:nvPr>
        </p:nvSpPr>
        <p:spPr>
          <a:xfrm>
            <a:off x="457200" y="404813"/>
            <a:ext cx="8229600" cy="5976937"/>
          </a:xfrm>
          <a:blipFill>
            <a:blip r:embed="rId2" cstate="print"/>
            <a:tile tx="0" ty="0" sx="100000" sy="100000" flip="none" algn="tl"/>
          </a:blipFill>
        </p:spPr>
        <p:txBody>
          <a:bodyPr/>
          <a:lstStyle/>
          <a:p>
            <a:pPr eaLnBrk="1" hangingPunct="1">
              <a:lnSpc>
                <a:spcPct val="120000"/>
              </a:lnSpc>
            </a:pPr>
            <a:r>
              <a:rPr lang="ar-SA" dirty="0" smtClean="0"/>
              <a:t>إدراك أهمية الإصغاء أكثر من الكلام، مع العلم أن الله خلق لنا أذنين ولساناً واحداً كي نسمع أكثر مما نقول.</a:t>
            </a:r>
          </a:p>
          <a:p>
            <a:pPr eaLnBrk="1" hangingPunct="1">
              <a:lnSpc>
                <a:spcPct val="120000"/>
              </a:lnSpc>
            </a:pPr>
            <a:r>
              <a:rPr lang="ar-SA" dirty="0" smtClean="0"/>
              <a:t>إدراك أن المتحدث البارع هو المستمع البارع، فأحسن الاستماع، ولا تقاطع من تحاور، بل شجعه على الحديث كي يقابلك بالمثل.</a:t>
            </a:r>
          </a:p>
          <a:p>
            <a:pPr eaLnBrk="1" hangingPunct="1">
              <a:lnSpc>
                <a:spcPct val="120000"/>
              </a:lnSpc>
            </a:pPr>
            <a:r>
              <a:rPr lang="ar-SA" dirty="0" smtClean="0"/>
              <a:t>ابدأ بنطاق الاتفاق عند بداية الحوار، وحاول أن تؤجل نقاط الخلاف حتى النهاية.</a:t>
            </a:r>
          </a:p>
          <a:p>
            <a:pPr eaLnBrk="1" hangingPunct="1">
              <a:lnSpc>
                <a:spcPct val="120000"/>
              </a:lnSpc>
            </a:pPr>
            <a:r>
              <a:rPr lang="ar-SA" dirty="0" smtClean="0"/>
              <a:t>افهم من أمامك قبل الشروع في الحوار.</a:t>
            </a:r>
            <a:endParaRPr lang="en-US" dirty="0" smtClean="0"/>
          </a:p>
        </p:txBody>
      </p:sp>
    </p:spTree>
  </p:cSld>
  <p:clrMapOvr>
    <a:masterClrMapping/>
  </p:clrMapOvr>
  <p:transition>
    <p:wedg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a:spLocks noGrp="1" noChangeArrowheads="1"/>
          </p:cNvSpPr>
          <p:nvPr>
            <p:ph type="body" idx="1"/>
          </p:nvPr>
        </p:nvSpPr>
        <p:spPr>
          <a:xfrm>
            <a:off x="468313" y="908050"/>
            <a:ext cx="8229600" cy="4852988"/>
          </a:xfrm>
          <a:blipFill>
            <a:blip r:embed="rId2" cstate="print"/>
            <a:tile tx="0" ty="0" sx="100000" sy="100000" flip="none" algn="tl"/>
          </a:blipFill>
        </p:spPr>
        <p:txBody>
          <a:bodyPr/>
          <a:lstStyle/>
          <a:p>
            <a:pPr eaLnBrk="1" hangingPunct="1">
              <a:lnSpc>
                <a:spcPct val="150000"/>
              </a:lnSpc>
            </a:pPr>
            <a:r>
              <a:rPr lang="ar-SA" dirty="0" smtClean="0"/>
              <a:t>على المحاور أن يجذب الآخرين بحديثه دون مشقة، وأن يدعم الحوار ببعض الأمثلة والطرائف، فالأمثلة تيسر الفهم، والطرف تقلل من ثقل </a:t>
            </a:r>
            <a:r>
              <a:rPr lang="ar-SA" dirty="0" err="1" smtClean="0"/>
              <a:t>الحديث.</a:t>
            </a:r>
            <a:r>
              <a:rPr lang="ar-SA" dirty="0" smtClean="0"/>
              <a:t> </a:t>
            </a:r>
          </a:p>
          <a:p>
            <a:pPr eaLnBrk="1" hangingPunct="1">
              <a:lnSpc>
                <a:spcPct val="150000"/>
              </a:lnSpc>
            </a:pPr>
            <a:r>
              <a:rPr lang="ar-SA" dirty="0" smtClean="0"/>
              <a:t>على كل من المتحاورين أن يعرف اسم محاوره، وأن ينادي المتحاورون بعضهم بأحب الأسماء إليهم، فإن هذا أدعى للألفة </a:t>
            </a:r>
            <a:r>
              <a:rPr lang="ar-SA" dirty="0" err="1" smtClean="0"/>
              <a:t>بينهم.</a:t>
            </a:r>
            <a:r>
              <a:rPr lang="ar-SA" dirty="0" smtClean="0"/>
              <a:t> </a:t>
            </a:r>
            <a:endParaRPr lang="en-US" dirty="0" smtClean="0"/>
          </a:p>
        </p:txBody>
      </p:sp>
    </p:spTree>
  </p:cSld>
  <p:clrMapOvr>
    <a:masterClrMapping/>
  </p:clrMapOvr>
  <p:transition>
    <p:wedg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3"/>
          <p:cNvSpPr>
            <a:spLocks noGrp="1" noChangeArrowheads="1"/>
          </p:cNvSpPr>
          <p:nvPr>
            <p:ph type="body" idx="1"/>
          </p:nvPr>
        </p:nvSpPr>
        <p:spPr>
          <a:xfrm>
            <a:off x="323850" y="908050"/>
            <a:ext cx="8435975" cy="6381750"/>
          </a:xfrm>
          <a:blipFill>
            <a:blip r:embed="rId2" cstate="print"/>
            <a:tile tx="0" ty="0" sx="100000" sy="100000" flip="none" algn="tl"/>
          </a:blipFill>
        </p:spPr>
        <p:txBody>
          <a:bodyPr/>
          <a:lstStyle/>
          <a:p>
            <a:pPr eaLnBrk="1" hangingPunct="1">
              <a:lnSpc>
                <a:spcPct val="140000"/>
              </a:lnSpc>
            </a:pPr>
            <a:r>
              <a:rPr lang="ar-SA" dirty="0" smtClean="0"/>
              <a:t>على المحاور التحلي بالحلم، و تجنب الغضب، والابتعاد عن كل ما من شأنه أن يورث التنافر ويولد الحساسية، وذلك بأن يحسن الظن بالآخرين، وبانتقاء الألفاظ الخالية من دواعي العجب والغرور.</a:t>
            </a:r>
          </a:p>
          <a:p>
            <a:pPr eaLnBrk="1" hangingPunct="1">
              <a:lnSpc>
                <a:spcPct val="140000"/>
              </a:lnSpc>
            </a:pPr>
            <a:r>
              <a:rPr lang="ar-SA" dirty="0" smtClean="0"/>
              <a:t>على المحاور دعم الحوار بالحجة والبرهان، لا بمجرد الكلام فإن الرد من غير دليل بمنزلة هدم العلم بالشك المجرد من </a:t>
            </a:r>
            <a:r>
              <a:rPr lang="ar-SA" dirty="0" err="1" smtClean="0"/>
              <a:t>البرهان.</a:t>
            </a:r>
            <a:r>
              <a:rPr lang="ar-SA" dirty="0" smtClean="0"/>
              <a:t> </a:t>
            </a:r>
          </a:p>
        </p:txBody>
      </p:sp>
    </p:spTree>
  </p:cSld>
  <p:clrMapOvr>
    <a:masterClrMapping/>
  </p:clrMapOvr>
  <p:transition>
    <p:wedg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3"/>
          <p:cNvSpPr>
            <a:spLocks noGrp="1" noChangeArrowheads="1"/>
          </p:cNvSpPr>
          <p:nvPr>
            <p:ph type="body" idx="1"/>
          </p:nvPr>
        </p:nvSpPr>
        <p:spPr>
          <a:xfrm>
            <a:off x="683568" y="764704"/>
            <a:ext cx="7560840" cy="5256584"/>
          </a:xfrm>
          <a:blipFill>
            <a:blip r:embed="rId2" cstate="print"/>
            <a:tile tx="0" ty="0" sx="100000" sy="100000" flip="none" algn="tl"/>
          </a:blipFill>
        </p:spPr>
        <p:txBody>
          <a:bodyPr/>
          <a:lstStyle/>
          <a:p>
            <a:pPr eaLnBrk="1" hangingPunct="1">
              <a:lnSpc>
                <a:spcPct val="140000"/>
              </a:lnSpc>
            </a:pPr>
            <a:r>
              <a:rPr lang="ar-SA" sz="2800" dirty="0" smtClean="0"/>
              <a:t>على المتحاورين الالتزام بموضوع المحاورة وعدم الحيدة من خلال الانتقال إلى موضوع غير موضوع الحوار، أو بالإجابة عن سؤال غير السؤال الذي طرحه الطرف المحاور.</a:t>
            </a:r>
          </a:p>
          <a:p>
            <a:pPr eaLnBrk="1" hangingPunct="1">
              <a:lnSpc>
                <a:spcPct val="140000"/>
              </a:lnSpc>
            </a:pPr>
            <a:r>
              <a:rPr lang="ar-SA" sz="2800" dirty="0" smtClean="0"/>
              <a:t>على طرفي الحوار التزام الأمانة وعدم لي أعناق النصوص أو تحميل كلام المحاور ما لا </a:t>
            </a:r>
            <a:r>
              <a:rPr lang="ar-SA" sz="2800" dirty="0" err="1" smtClean="0"/>
              <a:t>يحتمل.</a:t>
            </a:r>
            <a:r>
              <a:rPr lang="ar-SA" sz="2800" dirty="0" smtClean="0"/>
              <a:t> </a:t>
            </a:r>
          </a:p>
          <a:p>
            <a:pPr eaLnBrk="1" hangingPunct="1">
              <a:lnSpc>
                <a:spcPct val="140000"/>
              </a:lnSpc>
            </a:pPr>
            <a:r>
              <a:rPr lang="ar-SA" sz="2800" dirty="0" smtClean="0"/>
              <a:t>على أطراف الحوار التأكد من تقارب مستوياتهم العلمية والاجتماعية، لأن اختلاف مستويات المتحاورين قد تؤثر على كفاءة </a:t>
            </a:r>
            <a:r>
              <a:rPr lang="ar-SA" sz="2800" dirty="0" err="1" smtClean="0"/>
              <a:t>الحوار.</a:t>
            </a:r>
            <a:r>
              <a:rPr lang="ar-SA" sz="2800" dirty="0" smtClean="0"/>
              <a:t> </a:t>
            </a:r>
            <a:endParaRPr lang="en-US" sz="2800" dirty="0" smtClean="0"/>
          </a:p>
        </p:txBody>
      </p:sp>
    </p:spTree>
  </p:cSld>
  <p:clrMapOvr>
    <a:masterClrMapping/>
  </p:clrMapOvr>
  <p:transition>
    <p:wedg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3"/>
          <p:cNvSpPr>
            <a:spLocks noGrp="1" noChangeArrowheads="1"/>
          </p:cNvSpPr>
          <p:nvPr>
            <p:ph type="body" idx="1"/>
          </p:nvPr>
        </p:nvSpPr>
        <p:spPr>
          <a:xfrm>
            <a:off x="457200" y="549275"/>
            <a:ext cx="8229600" cy="5576888"/>
          </a:xfrm>
          <a:blipFill>
            <a:blip r:embed="rId2" cstate="print"/>
            <a:tile tx="0" ty="0" sx="100000" sy="100000" flip="none" algn="tl"/>
          </a:blipFill>
        </p:spPr>
        <p:txBody>
          <a:bodyPr/>
          <a:lstStyle/>
          <a:p>
            <a:pPr eaLnBrk="1" hangingPunct="1">
              <a:lnSpc>
                <a:spcPct val="120000"/>
              </a:lnSpc>
            </a:pPr>
            <a:r>
              <a:rPr lang="ar-SA" dirty="0" smtClean="0"/>
              <a:t>على المحاور أن يقول لا أعلم في المسألة التي لا يعلمها، أو يطلب الإمهال حتى يراجعها.</a:t>
            </a:r>
            <a:r>
              <a:rPr lang="en-US" dirty="0" smtClean="0"/>
              <a:t> </a:t>
            </a:r>
          </a:p>
          <a:p>
            <a:pPr eaLnBrk="1" hangingPunct="1">
              <a:lnSpc>
                <a:spcPct val="120000"/>
              </a:lnSpc>
            </a:pPr>
            <a:r>
              <a:rPr lang="ar-SA" dirty="0" smtClean="0"/>
              <a:t>على المحاور أن يغضض من صوته عند المحاورة، فالحجة الواهية لا يدعمها صوت مهما علا وأرتفع، والحجة الظاهرة غنية بذاتها عن كل </a:t>
            </a:r>
            <a:r>
              <a:rPr lang="ar-SA" dirty="0" err="1" smtClean="0"/>
              <a:t>صوت.</a:t>
            </a:r>
            <a:r>
              <a:rPr lang="ar-SA" dirty="0" smtClean="0"/>
              <a:t> </a:t>
            </a:r>
          </a:p>
          <a:p>
            <a:pPr eaLnBrk="1" hangingPunct="1">
              <a:lnSpc>
                <a:spcPct val="120000"/>
              </a:lnSpc>
            </a:pPr>
            <a:r>
              <a:rPr lang="ar-SA" dirty="0" smtClean="0"/>
              <a:t>على المحاور أن يشدد على الكلمة أو العبارة المهمة، وأن يلقي الجمل المهمة بشكل أبطأ، ويتوقف قبل كل جملة يريد توكيدها كي يجعلها أكثر وضوحاً وإثارة لاهتمام الطرف </a:t>
            </a:r>
            <a:r>
              <a:rPr lang="ar-SA" dirty="0" err="1" smtClean="0"/>
              <a:t>الآخر.</a:t>
            </a:r>
            <a:r>
              <a:rPr lang="ar-SA" dirty="0" smtClean="0"/>
              <a:t> </a:t>
            </a:r>
            <a:endParaRPr lang="en-US" dirty="0" smtClean="0"/>
          </a:p>
        </p:txBody>
      </p:sp>
    </p:spTree>
  </p:cSld>
  <p:clrMapOvr>
    <a:masterClrMapping/>
  </p:clrMapOvr>
  <p:transition>
    <p:wedge/>
  </p:transition>
</p:sld>
</file>

<file path=ppt/theme/theme1.xml><?xml version="1.0" encoding="utf-8"?>
<a:theme xmlns:a="http://schemas.openxmlformats.org/drawingml/2006/main" name="تصميم افتراضي">
  <a:themeElements>
    <a:clrScheme name="تصميم افتراضي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تصميم افتراضي">
      <a:majorFont>
        <a:latin typeface="Arial"/>
        <a:ea typeface=""/>
        <a:cs typeface="AL-Mateen"/>
      </a:majorFont>
      <a:minorFont>
        <a:latin typeface="Arial"/>
        <a:ea typeface=""/>
        <a:cs typeface="AL-Mohanad"/>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تصميم افتراضي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تصميم افتراضي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تصميم افتراضي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تصميم افتراضي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تصميم افتراضي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تصميم افتراضي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تصميم افتراضي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تصميم افتراضي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تصميم افتراضي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تصميم افتراضي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تصميم افتراضي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تصميم افتراضي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سمة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سمة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6E828A802324041BAF5AC0D093176A1" ma:contentTypeVersion="0" ma:contentTypeDescription="Create a new document." ma:contentTypeScope="" ma:versionID="a84987f5adab85ed3092d978fa371c8f">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Props1.xml><?xml version="1.0" encoding="utf-8"?>
<ds:datastoreItem xmlns:ds="http://schemas.openxmlformats.org/officeDocument/2006/customXml" ds:itemID="{EC808E3B-6A8C-4A1C-A25E-9A04B8147B6F}">
  <ds:schemaRefs>
    <ds:schemaRef ds:uri="http://schemas.microsoft.com/office/2006/metadata/properties"/>
  </ds:schemaRefs>
</ds:datastoreItem>
</file>

<file path=customXml/itemProps2.xml><?xml version="1.0" encoding="utf-8"?>
<ds:datastoreItem xmlns:ds="http://schemas.openxmlformats.org/officeDocument/2006/customXml" ds:itemID="{BB687E16-4E2D-4F10-BF04-0EBE91C9DCFE}">
  <ds:schemaRefs>
    <ds:schemaRef ds:uri="http://schemas.microsoft.com/sharepoint/v3/contenttype/forms"/>
  </ds:schemaRefs>
</ds:datastoreItem>
</file>

<file path=customXml/itemProps3.xml><?xml version="1.0" encoding="utf-8"?>
<ds:datastoreItem xmlns:ds="http://schemas.openxmlformats.org/officeDocument/2006/customXml" ds:itemID="{E63CA909-8D44-4F50-A175-9308EBD0187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docProps/app.xml><?xml version="1.0" encoding="utf-8"?>
<Properties xmlns="http://schemas.openxmlformats.org/officeDocument/2006/extended-properties" xmlns:vt="http://schemas.openxmlformats.org/officeDocument/2006/docPropsVTypes">
  <Template>Origin</Template>
  <TotalTime>391</TotalTime>
  <Words>805</Words>
  <Application>Microsoft Office PowerPoint</Application>
  <PresentationFormat>On-screen Show (4:3)</PresentationFormat>
  <Paragraphs>46</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تصميم افتراضي</vt:lpstr>
      <vt:lpstr>مهارة الحوار</vt:lpstr>
      <vt:lpstr> مهارة الحوار</vt:lpstr>
      <vt:lpstr>Slide 3</vt:lpstr>
      <vt:lpstr>Slide 4</vt:lpstr>
      <vt:lpstr>أصول الحوار</vt:lpstr>
      <vt:lpstr>Slide 6</vt:lpstr>
      <vt:lpstr>آداب الحوار</vt:lpstr>
      <vt:lpstr>ولتحسين مهارة الحوار ينبغي على أطراف الحوار مراعاة الجوانب التالية</vt:lpstr>
      <vt:lpstr>Slide 9</vt:lpstr>
      <vt:lpstr>Slide 10</vt:lpstr>
      <vt:lpstr>Slide 11</vt:lpstr>
      <vt:lpstr>Slide 12</vt:lpstr>
      <vt:lpstr>Slide 13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مهارة الحوار</dc:title>
  <dc:creator>ibrahim</dc:creator>
  <cp:lastModifiedBy>Reamos</cp:lastModifiedBy>
  <cp:revision>45</cp:revision>
  <dcterms:created xsi:type="dcterms:W3CDTF">2003-11-01T21:18:17Z</dcterms:created>
  <dcterms:modified xsi:type="dcterms:W3CDTF">2012-12-03T04:50:04Z</dcterms:modified>
</cp:coreProperties>
</file>