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14BD8-4345-402B-946E-E2B912915113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C9F58-B5C4-4B52-8EE5-070F3FE54E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0291EB-AF55-482D-9928-F98F574E496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921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953B1-1A96-4D12-956B-D085483C29ED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931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34DFD9-4EE4-473B-8F19-1F2A41B7DF0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942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21EA02-BBAD-459D-808F-DD92270EFA5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952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386076-D0E2-48A2-9E14-C1BF629E323C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962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93265D-8EE7-4F41-B0AE-445F4C923475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972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25/03/1434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mtClean="0">
                <a:solidFill>
                  <a:srgbClr val="00FF00"/>
                </a:solidFill>
              </a:rPr>
              <a:t>ضبط تكوين الملقم</a:t>
            </a:r>
            <a:endParaRPr lang="en-GB" smtClean="0">
              <a:solidFill>
                <a:srgbClr val="00FF00"/>
              </a:solidFill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/>
          <a:srcRect l="26384" t="23416" r="9392" b="11610"/>
          <a:stretch>
            <a:fillRect/>
          </a:stretch>
        </p:blipFill>
        <p:spPr bwMode="auto">
          <a:xfrm>
            <a:off x="1187450" y="1341438"/>
            <a:ext cx="6983413" cy="529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defRPr/>
            </a:pPr>
            <a:r>
              <a:rPr lang="ar-SA" smtClean="0"/>
              <a:t>انقر </a:t>
            </a:r>
            <a:r>
              <a:rPr lang="en-US" smtClean="0"/>
              <a:t>Add or remove role </a:t>
            </a:r>
          </a:p>
          <a:p>
            <a:pPr algn="r" rtl="1" eaLnBrk="1" hangingPunct="1">
              <a:defRPr/>
            </a:pPr>
            <a:r>
              <a:rPr lang="ar-SA" smtClean="0"/>
              <a:t>ننتق  </a:t>
            </a:r>
            <a:r>
              <a:rPr lang="en-US" smtClean="0"/>
              <a:t>Typical configuration for a first server</a:t>
            </a:r>
            <a:r>
              <a:rPr lang="ar-SA" smtClean="0"/>
              <a:t> عندها يتم تثبيت خدمة الدليل في متحكم ميدان جديد وكذلك أسماء الميادين </a:t>
            </a:r>
            <a:r>
              <a:rPr lang="en-US" smtClean="0"/>
              <a:t>DNS</a:t>
            </a:r>
            <a:r>
              <a:rPr lang="ar-SA" smtClean="0"/>
              <a:t> وبروتوكول التكوين الديناميكي للمضيف</a:t>
            </a:r>
            <a:r>
              <a:rPr lang="en-US" smtClean="0"/>
              <a:t>DHCP</a:t>
            </a:r>
            <a:r>
              <a:rPr lang="ar-SA" smtClean="0"/>
              <a:t>وخدمة التوجيه البعيد </a:t>
            </a:r>
            <a:endParaRPr lang="en-GB" smtClean="0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mtClean="0">
                <a:solidFill>
                  <a:srgbClr val="00FF00"/>
                </a:solidFill>
              </a:rPr>
              <a:t>ضبط تكوين الملقم</a:t>
            </a:r>
            <a:endParaRPr lang="en-GB" smtClean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91512" cy="52578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اما اذا انتقينا الخيار </a:t>
            </a:r>
            <a:r>
              <a:rPr lang="en-US" sz="2400" smtClean="0"/>
              <a:t>Custom configuration</a:t>
            </a:r>
            <a:r>
              <a:rPr lang="ar-SA" sz="2400" smtClean="0"/>
              <a:t> يستطيع معالج ضبط تكوين ملقمك ان يضبط الأدوار التالية:</a:t>
            </a:r>
            <a:endParaRPr lang="en-US" sz="2400" smtClean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ملقم الملفات</a:t>
            </a:r>
            <a:endParaRPr lang="en-US" sz="2400" smtClean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ملقم الطباعة</a:t>
            </a:r>
            <a:endParaRPr lang="en-US" sz="2400" smtClean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ملقم برامج (</a:t>
            </a:r>
            <a:r>
              <a:rPr lang="en-US" sz="2400" smtClean="0"/>
              <a:t>ASP.NET,IIS</a:t>
            </a:r>
            <a:r>
              <a:rPr lang="ar-SA" sz="2400" smtClean="0"/>
              <a:t>)</a:t>
            </a:r>
            <a:endParaRPr lang="en-US" sz="2400" smtClean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ملقم بريد  (</a:t>
            </a:r>
            <a:r>
              <a:rPr lang="en-US" sz="2400" smtClean="0"/>
              <a:t>STMP,POP3</a:t>
            </a:r>
            <a:r>
              <a:rPr lang="ar-SA" sz="2400" smtClean="0"/>
              <a:t>)</a:t>
            </a:r>
            <a:endParaRPr lang="en-US" sz="2400" smtClean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ملقم محطة طرفية</a:t>
            </a:r>
            <a:endParaRPr lang="en-US" sz="2400" smtClean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وصول بعيد/ملقم</a:t>
            </a:r>
            <a:r>
              <a:rPr lang="en-US" sz="2400" smtClean="0"/>
              <a:t>VPN 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متحكم ميدان  (</a:t>
            </a:r>
            <a:r>
              <a:rPr lang="en-US" sz="2400" smtClean="0"/>
              <a:t>Active Directory</a:t>
            </a:r>
            <a:r>
              <a:rPr lang="ar-SA" sz="2400" smtClean="0"/>
              <a:t>)</a:t>
            </a:r>
            <a:endParaRPr lang="en-US" sz="2400" smtClean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ملقم  </a:t>
            </a:r>
            <a:r>
              <a:rPr lang="en-US" sz="2400" smtClean="0"/>
              <a:t>DNS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ملقم  </a:t>
            </a:r>
            <a:r>
              <a:rPr lang="en-US" sz="2400" smtClean="0"/>
              <a:t>DHCP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ملقم وسائط متعددة</a:t>
            </a:r>
            <a:endParaRPr lang="en-US" sz="2400" smtClean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ar-SA" sz="2400" smtClean="0"/>
              <a:t>ملقم </a:t>
            </a:r>
            <a:r>
              <a:rPr lang="en-US" sz="2400" smtClean="0"/>
              <a:t>WINS 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en-GB" sz="2400" smtClean="0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mtClean="0">
                <a:solidFill>
                  <a:srgbClr val="00FF00"/>
                </a:solidFill>
              </a:rPr>
              <a:t>ضبط تكوين الملقم</a:t>
            </a:r>
            <a:endParaRPr lang="en-GB" smtClean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defRPr/>
            </a:pPr>
            <a:r>
              <a:rPr lang="en-US" smtClean="0"/>
              <a:t>:Active Directory domain name</a:t>
            </a:r>
          </a:p>
          <a:p>
            <a:pPr algn="r" rtl="1" eaLnBrk="1" hangingPunct="1">
              <a:buFont typeface="Wingdings" pitchFamily="2" charset="2"/>
              <a:buNone/>
              <a:defRPr/>
            </a:pPr>
            <a:r>
              <a:rPr lang="en-US" smtClean="0"/>
              <a:t>contoso.com</a:t>
            </a:r>
          </a:p>
          <a:p>
            <a:pPr algn="r" rtl="1" eaLnBrk="1" hangingPunct="1">
              <a:defRPr/>
            </a:pPr>
            <a:r>
              <a:rPr lang="ar-SA" smtClean="0"/>
              <a:t>اسم الميدان </a:t>
            </a:r>
            <a:r>
              <a:rPr lang="en-US" smtClean="0"/>
              <a:t>NetBIOS </a:t>
            </a:r>
            <a:r>
              <a:rPr lang="ar-SA" smtClean="0"/>
              <a:t> هو </a:t>
            </a:r>
            <a:r>
              <a:rPr lang="en-US" smtClean="0"/>
              <a:t>CONTOSO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defRPr/>
            </a:pPr>
            <a:endParaRPr lang="en-GB" smtClean="0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mtClean="0">
                <a:solidFill>
                  <a:srgbClr val="00FF00"/>
                </a:solidFill>
              </a:rPr>
              <a:t>ضبط تكوين الملقم</a:t>
            </a:r>
            <a:endParaRPr lang="en-GB" smtClean="0">
              <a:solidFill>
                <a:srgbClr val="00FF00"/>
              </a:solidFill>
            </a:endParaRPr>
          </a:p>
        </p:txBody>
      </p:sp>
      <p:pic>
        <p:nvPicPr>
          <p:cNvPr id="48132" name="Picture 6" descr="untitled7"/>
          <p:cNvPicPr>
            <a:picLocks noChangeAspect="1" noChangeArrowheads="1"/>
          </p:cNvPicPr>
          <p:nvPr/>
        </p:nvPicPr>
        <p:blipFill>
          <a:blip r:embed="rId3"/>
          <a:srcRect l="25107" t="14841" r="19809" b="34286"/>
          <a:stretch>
            <a:fillRect/>
          </a:stretch>
        </p:blipFill>
        <p:spPr bwMode="auto">
          <a:xfrm>
            <a:off x="755650" y="1557338"/>
            <a:ext cx="7345363" cy="508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mtClean="0">
                <a:solidFill>
                  <a:srgbClr val="00FF00"/>
                </a:solidFill>
              </a:rPr>
              <a:t>ضبط تكوين الملقم</a:t>
            </a:r>
            <a:endParaRPr lang="en-GB" smtClean="0">
              <a:solidFill>
                <a:srgbClr val="00FF00"/>
              </a:solidFill>
            </a:endParaRPr>
          </a:p>
        </p:txBody>
      </p:sp>
      <p:pic>
        <p:nvPicPr>
          <p:cNvPr id="49156" name="Picture 6" descr="untitled8"/>
          <p:cNvPicPr>
            <a:picLocks noChangeAspect="1" noChangeArrowheads="1"/>
          </p:cNvPicPr>
          <p:nvPr/>
        </p:nvPicPr>
        <p:blipFill>
          <a:blip r:embed="rId3"/>
          <a:srcRect l="24846" t="19444" r="18452" b="28714"/>
          <a:stretch>
            <a:fillRect/>
          </a:stretch>
        </p:blipFill>
        <p:spPr bwMode="auto">
          <a:xfrm>
            <a:off x="900113" y="1268413"/>
            <a:ext cx="756126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PresentationFormat>عرض على الشاشة (3:4)‏</PresentationFormat>
  <Paragraphs>28</Paragraphs>
  <Slides>6</Slides>
  <Notes>6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سمة Office</vt:lpstr>
      <vt:lpstr>ضبط تكوين الملقم</vt:lpstr>
      <vt:lpstr>ضبط تكوين الملقم</vt:lpstr>
      <vt:lpstr>ضبط تكوين الملقم</vt:lpstr>
      <vt:lpstr>الشريحة 4</vt:lpstr>
      <vt:lpstr>ضبط تكوين الملقم</vt:lpstr>
      <vt:lpstr>ضبط تكوين الملقم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ضبط تكوين الملقم</dc:title>
  <cp:lastModifiedBy>nh</cp:lastModifiedBy>
  <cp:revision>1</cp:revision>
  <dcterms:modified xsi:type="dcterms:W3CDTF">2013-02-05T10:21:02Z</dcterms:modified>
</cp:coreProperties>
</file>