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7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1F1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5" d="100"/>
          <a:sy n="55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GA Aladdin Regular" pitchFamily="2" charset="-78"/>
              </a:rPr>
              <a:t>ما هو الفرق بين التعلم المقصود والغير مقصود ؟؟</a:t>
            </a:r>
            <a:endParaRPr lang="ar-SA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GA Aladdin Regular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6286521"/>
            <a:ext cx="150016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بتول </a:t>
            </a:r>
            <a:r>
              <a:rPr lang="ar-S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الزهراني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6" name="صورة 5" descr="naturestudiesthum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928934"/>
            <a:ext cx="5286412" cy="35432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convex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ar-SA" b="1" u="sng" dirty="0" smtClean="0">
                <a:solidFill>
                  <a:srgbClr val="83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الفرق بين التعلم المقصود </a:t>
            </a:r>
            <a:r>
              <a:rPr lang="ar-SA" b="1" u="sng" dirty="0" err="1" smtClean="0">
                <a:solidFill>
                  <a:srgbClr val="83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و</a:t>
            </a:r>
            <a:r>
              <a:rPr lang="ar-SA" b="1" u="sng" dirty="0" smtClean="0">
                <a:solidFill>
                  <a:srgbClr val="83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 غير المقصود:</a:t>
            </a:r>
            <a:endParaRPr lang="ar-SA" u="sng" dirty="0">
              <a:solidFill>
                <a:srgbClr val="831F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50720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يحدث </a:t>
            </a:r>
            <a:r>
              <a:rPr lang="ar-SA" sz="3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التعلم المقصود 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عندما </a:t>
            </a:r>
            <a:r>
              <a:rPr lang="ar-SA" sz="3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تُحدد أهدافه، وتعد مواقفه، وتتوافر الشروط اللازمة لحدوثه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.</a:t>
            </a:r>
            <a:b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</a:b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أما </a:t>
            </a:r>
            <a:r>
              <a:rPr lang="ar-SA" sz="3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التعلم غير المقصود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، </a:t>
            </a:r>
            <a:r>
              <a:rPr lang="ar-SA" sz="3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فيحدث دون أن يكون هدفاً أساسياً مقصوداً نسعى للوصول </a:t>
            </a:r>
            <a:r>
              <a:rPr lang="ar-SA" sz="3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إليه.</a:t>
            </a:r>
          </a:p>
          <a:p>
            <a:pPr>
              <a:buNone/>
            </a:pP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فعند 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تهيئة المواقف اللازمة لتعلم طفل الحروف الهجائية، فإن التغير الحادث لدى المتعلم يكون </a:t>
            </a:r>
            <a:r>
              <a:rPr lang="ar-SA" sz="3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تغيراً مقصوداً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.</a:t>
            </a:r>
            <a:b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</a:b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ولكن إذا تعلم الطفل أثناء تعلمه كتابة الحروف، النظافة والنظام، فإن ذلك يُعَد </a:t>
            </a:r>
            <a:r>
              <a:rPr lang="ar-SA" sz="3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تعلماً غير مقصود</a:t>
            </a:r>
            <a:r>
              <a:rPr lang="ar-SA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؛ لأنه لم يكن الهدف الأساسي لعملية التعلم.</a:t>
            </a:r>
            <a:endParaRPr lang="ar-SA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6429396"/>
            <a:ext cx="13572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بتول </a:t>
            </a:r>
            <a:r>
              <a:rPr lang="ar-S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الزهراني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توصل </a:t>
            </a: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ستون </a:t>
            </a:r>
            <a:r>
              <a:rPr lang="ar-SA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و</a:t>
            </a: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 </a:t>
            </a:r>
            <a:r>
              <a:rPr lang="ar-SA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نيلسين</a:t>
            </a: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Stone and Nielsen </a:t>
            </a: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>إلى مجموعة مبادئ أساسية في التعلم هي : </a:t>
            </a:r>
            <a:endParaRPr lang="ar-SA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  <a:p>
            <a:pPr>
              <a:buNone/>
            </a:pP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1. يتعلم الأطفال </a:t>
            </a:r>
            <a:r>
              <a:rPr lang="ar-S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يعملون في البيئة الاجتماعية المناسبة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2. تسهم الظروف البيئية بدور رئيس في الخبرات التعليمية لدى الطلاب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3. يحفظ استخدام المثيرات النشطة انتباه المتعلم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يقوي تعلمه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4. يزداد استعداد المتعلم للتعلم عن طريق تسهيل النمو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النفسحركي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والصحي لدى المتعلم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5. يسهم تحديد قدرات المتعلم تحديداً دقيقاً بفاعلية في تعلمهم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6. تسهم النواحي الإنسانية في تطور شخصية المتعلم وذلك بتعزيز نمو شخصيته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تعلمه .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7. مساعدة المتعلم لتحسين قدراته الإدراكية لإدراك التفصيلات والأنماط التي تزيد من مقدرته على التفكير والتعلم</a:t>
            </a:r>
            <a:b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8. يقوي استخدام المفاهيم وتوظيفها تعلم المتعلمين ويحسن من فهمهم لما يتعلمون .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  <a:t/>
            </a:r>
            <a:b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GA Aladdin Regular" pitchFamily="2" charset="-78"/>
              </a:rPr>
            </a:b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GA Aladdin Regular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51</Words>
  <PresentationFormat>عرض على الشاشة (3:4)‏</PresentationFormat>
  <Paragraphs>8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ما هو الفرق بين التعلم المقصود والغير مقصود ؟؟</vt:lpstr>
      <vt:lpstr>الفرق بين التعلم المقصود و غير المقصود: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هناك نوعان من التعلم يتمان غالباً في الوقت نفسه . هناك التعلم المقصود ، وما نعنيه هنا أن فرداً ما يريد أن يتعلمه بشكل مقصود ، كأن يحاول أن يتعلم عن الطيران فيشتري كتباً خاصة بالطيران . وفي حصة الحساب يتعلم التلميذ لغة الأرقام ، وفي حصة العلوم يتعلم التلميذ عن الكائنات والمعادن والأحماض . ففي التعلم المقصود هناك هدف محدد يراد الوصول إليه من موقف التعلم . لذلك يتهئأ التلميذ جسمياً وذهنياً ، ويركز انتباهه لكي يستفيد من موقف التعلم .  لكن في أثناء التعلم المقصود Intentional Learning يتعلم الطلبة أشياء أخرى مختلفة ، إذ عندما يشرع الطالب في البدء في قراءة فصل من كتاب دراسي مقرر فإن لديه هدفاً محدداً يريد الوصول إليه ، وهو استيعاب المحتوى للحصول على درجة مناسبة في الامتحان ، لكن في الوقت نفسه يتعلم أشياء أخرى ، لم يقصد معرفتها ، أو ليس بالضرورة أن تشكل هدف التعلم .  فقد يتعلم أن المحتوى الذي يذاكره موضوع مهم ، و أن أسلوب كتابة المحتوى سهل أو صعب ، أو أن الموضوع طويل أو قصير ، هذه الأشياء والخبرات يحصّلها الطالب في أثناء قيامه بممارسة التعلم المقصود ، دون أن يقصد تعلمها وتطويرها على صورة مخزون خبراتي معرفي ، وهذا ما يقصد بالتعلم العرضي Incidental Learning ، وحينما يدخل معلم التاريخ ليقدم درساً في التاريخ ، فإن الطالب يتعلم سلوك المعلم ، موقفه ، اتجاهاته ، شخصيته ، أسلوبه ، نمطه ، مع أن هذه الأمور متغيرات جانبية لا تشكل محوراً للتعلم .  لقد توصل ستون ونيسلين Stone and Nielsen إلى مجموعة مبادئ أساسية في التعلم هي :   1. يتعلم الأطفال و يعملون في البيئة الاجتماعية المناسبة . 2. تسهم الظروف البيئية بدور رئيس في الخبرات التعليمية لدى الطلاب . 3. يحفظ استخدام المثيرات النشطة انتباه المتعلم و يقوي تعلمه . 4. يزداد استعداد المتعلم للتعلم عن طريق تسهيل النمو النفسحركي والصحي لدى المتعلم . 5. يسهم تحديد قدرات المتعلم تحديداً دقيقاً بفاعلية في تعلمهم . 6. تسهم النواحي الإنسانية في تطور شخصية المتعلم وذلك بتعزيز نمو شخصيته و تعلمه . 7. مساعدة المتعلم لتحسين قدراته الإدراكية لإدراك التفصيلات والأنماط التي تزيد من مقدرته على التفكير والتعلم 8. يقوي استخدام المفاهيم وتوظيفها تعلم المتعلمين ويحسن من فهمهم لما يتعلمون . </dc:title>
  <dc:creator>أ.زياد</dc:creator>
  <cp:lastModifiedBy>أ.زياد</cp:lastModifiedBy>
  <cp:revision>9</cp:revision>
  <dcterms:created xsi:type="dcterms:W3CDTF">2013-02-11T19:34:19Z</dcterms:created>
  <dcterms:modified xsi:type="dcterms:W3CDTF">2013-02-11T20:22:53Z</dcterms:modified>
</cp:coreProperties>
</file>