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60" r:id="rId3"/>
    <p:sldId id="265" r:id="rId4"/>
    <p:sldId id="262" r:id="rId5"/>
    <p:sldId id="264" r:id="rId6"/>
    <p:sldId id="263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834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مستطيل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مستطيل مستدير الزوايا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5B608-B03C-4616-A9A3-EC4BFFC42A6C}" type="datetimeFigureOut">
              <a:rPr lang="en-US" smtClean="0"/>
              <a:pPr/>
              <a:t>2/23/2013</a:t>
            </a:fld>
            <a:endParaRPr lang="en-US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DA168136-6BA7-4E19-A54E-BCD526DFAF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مستطيل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5B608-B03C-4616-A9A3-EC4BFFC42A6C}" type="datetimeFigureOut">
              <a:rPr lang="en-US" smtClean="0"/>
              <a:pPr/>
              <a:t>2/23/2013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68136-6BA7-4E19-A54E-BCD526DFAF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مستطيل مستدير الزوايا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5B608-B03C-4616-A9A3-EC4BFFC42A6C}" type="datetimeFigureOut">
              <a:rPr lang="en-US" smtClean="0"/>
              <a:pPr/>
              <a:t>2/23/2013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مستطيل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A168136-6BA7-4E19-A54E-BCD526DFAF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5B608-B03C-4616-A9A3-EC4BFFC42A6C}" type="datetimeFigureOut">
              <a:rPr lang="en-US" smtClean="0"/>
              <a:pPr/>
              <a:t>2/23/2013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68136-6BA7-4E19-A54E-BCD526DFAF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5B608-B03C-4616-A9A3-EC4BFFC42A6C}" type="datetimeFigureOut">
              <a:rPr lang="en-US" smtClean="0"/>
              <a:pPr/>
              <a:t>2/23/2013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68136-6BA7-4E19-A54E-BCD526DFAF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5B608-B03C-4616-A9A3-EC4BFFC42A6C}" type="datetimeFigureOut">
              <a:rPr lang="en-US" smtClean="0"/>
              <a:pPr/>
              <a:t>2/23/2013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68136-6BA7-4E19-A54E-BCD526DFAF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5B608-B03C-4616-A9A3-EC4BFFC42A6C}" type="datetimeFigureOut">
              <a:rPr lang="en-US" smtClean="0"/>
              <a:pPr/>
              <a:t>2/23/2013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68136-6BA7-4E19-A54E-BCD526DFAF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مستطيل مستدير الزوايا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5B608-B03C-4616-A9A3-EC4BFFC42A6C}" type="datetimeFigureOut">
              <a:rPr lang="en-US" smtClean="0"/>
              <a:pPr/>
              <a:t>2/23/2013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68136-6BA7-4E19-A54E-BCD526DFAF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5B608-B03C-4616-A9A3-EC4BFFC42A6C}" type="datetimeFigureOut">
              <a:rPr lang="en-US" smtClean="0"/>
              <a:pPr/>
              <a:t>2/23/2013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A168136-6BA7-4E19-A54E-BCD526DFAF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مستطيل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مستطيل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5B608-B03C-4616-A9A3-EC4BFFC42A6C}" type="datetimeFigureOut">
              <a:rPr lang="en-US" smtClean="0"/>
              <a:pPr/>
              <a:t>2/23/2013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68136-6BA7-4E19-A54E-BCD526DFAF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5B608-B03C-4616-A9A3-EC4BFFC42A6C}" type="datetimeFigureOut">
              <a:rPr lang="en-US" smtClean="0"/>
              <a:pPr/>
              <a:t>2/23/2013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68136-6BA7-4E19-A54E-BCD526DFAF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مستطيل مستدير الزوايا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C05B608-B03C-4616-A9A3-EC4BFFC42A6C}" type="datetimeFigureOut">
              <a:rPr lang="en-US" smtClean="0"/>
              <a:pPr/>
              <a:t>2/23/2013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DA168136-6BA7-4E19-A54E-BCD526DFAF5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6858000" cy="2209800"/>
          </a:xfrm>
        </p:spPr>
        <p:txBody>
          <a:bodyPr>
            <a:normAutofit/>
          </a:bodyPr>
          <a:lstStyle/>
          <a:p>
            <a:r>
              <a:rPr lang="en-US" sz="9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Companies</a:t>
            </a:r>
            <a:endParaRPr lang="en-US" sz="9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533401"/>
            <a:ext cx="7772400" cy="1905000"/>
          </a:xfrm>
        </p:spPr>
        <p:txBody>
          <a:bodyPr>
            <a:normAutofit/>
          </a:bodyPr>
          <a:lstStyle/>
          <a:p>
            <a:r>
              <a:rPr lang="en-US" sz="9600" dirty="0" smtClean="0"/>
              <a:t>Unit 2</a:t>
            </a:r>
            <a:endParaRPr lang="en-US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0" y="381000"/>
            <a:ext cx="914400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3200" dirty="0" smtClean="0"/>
              <a:t>Name  of the company 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  <a:r>
              <a:rPr lang="en-US" sz="3200" dirty="0" smtClean="0"/>
              <a:t>Line of the business </a:t>
            </a:r>
          </a:p>
          <a:p>
            <a:endParaRPr lang="en-US" dirty="0" smtClean="0"/>
          </a:p>
          <a:p>
            <a:r>
              <a:rPr lang="en-US" sz="2000" dirty="0" smtClean="0">
                <a:solidFill>
                  <a:srgbClr val="FF0000"/>
                </a:solidFill>
              </a:rPr>
              <a:t>Aerospace     Airline     Banking     Catering     Computing     Financial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 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Services     Packaging     transports     vehicle manufacturing</a:t>
            </a:r>
          </a:p>
          <a:p>
            <a:r>
              <a:rPr lang="en-US" dirty="0" smtClean="0"/>
              <a:t>  </a:t>
            </a:r>
          </a:p>
          <a:p>
            <a:r>
              <a:rPr lang="en-US" dirty="0" smtClean="0"/>
              <a:t> </a:t>
            </a:r>
            <a:r>
              <a:rPr lang="en-US" sz="3200" dirty="0" smtClean="0"/>
              <a:t>Goods &amp; service </a:t>
            </a:r>
          </a:p>
          <a:p>
            <a:endParaRPr lang="en-US" sz="3200" dirty="0" smtClean="0"/>
          </a:p>
          <a:p>
            <a:r>
              <a:rPr lang="en-US" sz="3200" dirty="0" smtClean="0"/>
              <a:t>Headquarters</a:t>
            </a:r>
          </a:p>
          <a:p>
            <a:endParaRPr lang="en-US" sz="3200" dirty="0" smtClean="0"/>
          </a:p>
          <a:p>
            <a:r>
              <a:rPr lang="en-US" sz="3200" dirty="0" smtClean="0"/>
              <a:t>Main Markets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to write a report about a company: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sz="2800" dirty="0" smtClean="0"/>
          </a:p>
          <a:p>
            <a:r>
              <a:rPr lang="en-US" sz="2800" dirty="0" smtClean="0"/>
              <a:t>It is ………….company</a:t>
            </a:r>
          </a:p>
          <a:p>
            <a:r>
              <a:rPr lang="en-US" sz="2800" dirty="0" smtClean="0"/>
              <a:t>They are in …………..business. They make………</a:t>
            </a:r>
          </a:p>
          <a:p>
            <a:endParaRPr lang="en-US" sz="2800" dirty="0" smtClean="0"/>
          </a:p>
          <a:p>
            <a:r>
              <a:rPr lang="en-US" sz="2800" dirty="0" smtClean="0"/>
              <a:t>They have …………… employees</a:t>
            </a:r>
          </a:p>
          <a:p>
            <a:endParaRPr lang="en-US" sz="2800" dirty="0" smtClean="0"/>
          </a:p>
          <a:p>
            <a:r>
              <a:rPr lang="en-US" sz="2800" dirty="0" smtClean="0"/>
              <a:t>The headquarters are in …………</a:t>
            </a:r>
          </a:p>
          <a:p>
            <a:r>
              <a:rPr lang="en-US" sz="2800" dirty="0" smtClean="0"/>
              <a:t>Their main markets are ……………….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381000"/>
            <a:ext cx="84582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to write a report about a company: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228600" y="1447800"/>
            <a:ext cx="8686800" cy="4572000"/>
          </a:xfrm>
        </p:spPr>
        <p:txBody>
          <a:bodyPr>
            <a:normAutofit fontScale="92500" lnSpcReduction="20000"/>
          </a:bodyPr>
          <a:lstStyle/>
          <a:p>
            <a:r>
              <a:rPr lang="en-US" sz="3600" dirty="0" smtClean="0"/>
              <a:t>It is </a:t>
            </a:r>
            <a:r>
              <a:rPr lang="en-US" sz="3600" b="1" u="sng" dirty="0" err="1" smtClean="0">
                <a:solidFill>
                  <a:schemeClr val="accent1">
                    <a:lumMod val="50000"/>
                  </a:schemeClr>
                </a:solidFill>
              </a:rPr>
              <a:t>Containe</a:t>
            </a:r>
            <a:r>
              <a:rPr lang="en-US" sz="3600" dirty="0" smtClean="0"/>
              <a:t> x company</a:t>
            </a:r>
          </a:p>
          <a:p>
            <a:r>
              <a:rPr lang="en-US" sz="3600" dirty="0" smtClean="0"/>
              <a:t>They are in </a:t>
            </a: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</a:rPr>
              <a:t>the </a:t>
            </a:r>
            <a:r>
              <a:rPr lang="en-US" sz="3600" b="1" u="sng" dirty="0" smtClean="0">
                <a:solidFill>
                  <a:schemeClr val="accent1">
                    <a:lumMod val="50000"/>
                  </a:schemeClr>
                </a:solidFill>
              </a:rPr>
              <a:t>packaging</a:t>
            </a:r>
            <a:r>
              <a:rPr lang="en-US" sz="3600" dirty="0" smtClean="0"/>
              <a:t> business. They make</a:t>
            </a:r>
          </a:p>
          <a:p>
            <a:pPr>
              <a:buNone/>
            </a:pPr>
            <a:r>
              <a:rPr lang="en-US" sz="3600" dirty="0" smtClean="0"/>
              <a:t> </a:t>
            </a:r>
            <a:r>
              <a:rPr lang="en-US" sz="3600" b="1" u="sng" dirty="0" smtClean="0">
                <a:solidFill>
                  <a:schemeClr val="accent1">
                    <a:lumMod val="50000"/>
                  </a:schemeClr>
                </a:solidFill>
              </a:rPr>
              <a:t>a range of consumer packaging in metal, glass and plastics</a:t>
            </a:r>
            <a:r>
              <a:rPr lang="en-US" sz="3600" dirty="0" smtClean="0"/>
              <a:t>.</a:t>
            </a:r>
          </a:p>
          <a:p>
            <a:pPr>
              <a:buNone/>
            </a:pPr>
            <a:endParaRPr lang="en-US" sz="3600" dirty="0" smtClean="0"/>
          </a:p>
          <a:p>
            <a:r>
              <a:rPr lang="en-US" sz="3600" dirty="0" smtClean="0"/>
              <a:t>They have </a:t>
            </a:r>
            <a:r>
              <a:rPr lang="en-US" sz="3600" b="1" u="sng" dirty="0" smtClean="0">
                <a:solidFill>
                  <a:schemeClr val="accent1">
                    <a:lumMod val="50000"/>
                  </a:schemeClr>
                </a:solidFill>
              </a:rPr>
              <a:t>5300 </a:t>
            </a:r>
            <a:r>
              <a:rPr lang="en-US" sz="3600" dirty="0" smtClean="0"/>
              <a:t>employees</a:t>
            </a:r>
          </a:p>
          <a:p>
            <a:r>
              <a:rPr lang="en-US" sz="3600" dirty="0" smtClean="0"/>
              <a:t>The headquarters are in </a:t>
            </a:r>
          </a:p>
          <a:p>
            <a:r>
              <a:rPr lang="en-US" sz="3600" dirty="0" smtClean="0"/>
              <a:t>Their main markets are </a:t>
            </a:r>
            <a:r>
              <a:rPr lang="en-US" sz="3600" b="1" u="sng" dirty="0" smtClean="0">
                <a:solidFill>
                  <a:schemeClr val="accent1">
                    <a:lumMod val="50000"/>
                  </a:schemeClr>
                </a:solidFill>
              </a:rPr>
              <a:t>European countries</a:t>
            </a:r>
            <a:r>
              <a:rPr lang="en-US" sz="3600" dirty="0" smtClean="0"/>
              <a:t>.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Answering the Phone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Answer the phone</a:t>
            </a:r>
          </a:p>
          <a:p>
            <a:r>
              <a:rPr lang="en-US" dirty="0" smtClean="0"/>
              <a:t>Tell your name</a:t>
            </a:r>
          </a:p>
          <a:p>
            <a:r>
              <a:rPr lang="en-US" dirty="0" smtClean="0"/>
              <a:t>Answer the caller’s questions &amp; Inquiries</a:t>
            </a:r>
          </a:p>
          <a:p>
            <a:r>
              <a:rPr lang="en-US" dirty="0" smtClean="0"/>
              <a:t>Give information</a:t>
            </a:r>
          </a:p>
          <a:p>
            <a:r>
              <a:rPr lang="en-US" dirty="0" smtClean="0"/>
              <a:t>Offer to send some brochures</a:t>
            </a:r>
          </a:p>
          <a:p>
            <a:r>
              <a:rPr lang="en-US" dirty="0" smtClean="0"/>
              <a:t>Ask for the caller’s name , address &amp;email</a:t>
            </a:r>
          </a:p>
          <a:p>
            <a:r>
              <a:rPr lang="en-US" smtClean="0"/>
              <a:t>Promise to </a:t>
            </a:r>
            <a:r>
              <a:rPr lang="en-US" dirty="0" smtClean="0"/>
              <a:t>email the information</a:t>
            </a:r>
          </a:p>
          <a:p>
            <a:r>
              <a:rPr lang="en-US" dirty="0" smtClean="0"/>
              <a:t>End the call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Questions: what , when,…etc.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r>
              <a:rPr lang="en-US" dirty="0" smtClean="0"/>
              <a:t>A :In 1978</a:t>
            </a:r>
          </a:p>
          <a:p>
            <a:endParaRPr lang="en-US" dirty="0" smtClean="0"/>
          </a:p>
          <a:p>
            <a:r>
              <a:rPr lang="en-US" dirty="0" smtClean="0"/>
              <a:t>     </a:t>
            </a:r>
            <a:r>
              <a:rPr lang="en-US" b="1" dirty="0" smtClean="0">
                <a:solidFill>
                  <a:srgbClr val="00B0F0"/>
                </a:solidFill>
              </a:rPr>
              <a:t>1</a:t>
            </a:r>
            <a:r>
              <a:rPr lang="en-US" dirty="0" smtClean="0"/>
              <a:t>            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92D050"/>
                </a:solidFill>
              </a:rPr>
              <a:t>2</a:t>
            </a:r>
            <a:r>
              <a:rPr lang="en-US" b="1" dirty="0" smtClean="0"/>
              <a:t>                            </a:t>
            </a:r>
            <a:r>
              <a:rPr lang="en-US" b="1" dirty="0" smtClean="0">
                <a:solidFill>
                  <a:srgbClr val="002060"/>
                </a:solidFill>
              </a:rPr>
              <a:t>3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smtClean="0"/>
              <a:t>                      </a:t>
            </a: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en-US" b="1" dirty="0" smtClean="0"/>
              <a:t> </a:t>
            </a:r>
            <a:r>
              <a:rPr lang="en-US" dirty="0" smtClean="0"/>
              <a:t>                    </a:t>
            </a:r>
            <a:r>
              <a:rPr lang="en-US" b="1" dirty="0" smtClean="0"/>
              <a:t> 5</a:t>
            </a:r>
          </a:p>
          <a:p>
            <a:r>
              <a:rPr lang="en-US" dirty="0" smtClean="0"/>
              <a:t>  </a:t>
            </a:r>
            <a:r>
              <a:rPr lang="en-US" sz="2000" dirty="0" smtClean="0">
                <a:solidFill>
                  <a:srgbClr val="00B0F0"/>
                </a:solidFill>
              </a:rPr>
              <a:t>Q . </a:t>
            </a:r>
            <a:r>
              <a:rPr lang="en-US" sz="2400" b="1" dirty="0" smtClean="0"/>
              <a:t>Word </a:t>
            </a:r>
            <a:r>
              <a:rPr lang="en-US" sz="2000" dirty="0" smtClean="0"/>
              <a:t>      </a:t>
            </a:r>
            <a:r>
              <a:rPr lang="en-US" sz="2800" b="1" dirty="0" smtClean="0">
                <a:solidFill>
                  <a:srgbClr val="00B050"/>
                </a:solidFill>
              </a:rPr>
              <a:t>helping V</a:t>
            </a:r>
            <a:r>
              <a:rPr lang="en-US" sz="2800" dirty="0" smtClean="0">
                <a:solidFill>
                  <a:srgbClr val="00B050"/>
                </a:solidFill>
              </a:rPr>
              <a:t>        </a:t>
            </a:r>
            <a:r>
              <a:rPr lang="en-US" sz="2800" b="1" dirty="0" smtClean="0">
                <a:solidFill>
                  <a:srgbClr val="00B050"/>
                </a:solidFill>
              </a:rPr>
              <a:t> </a:t>
            </a:r>
            <a:r>
              <a:rPr lang="en-US" sz="2000" b="1" dirty="0" smtClean="0">
                <a:solidFill>
                  <a:srgbClr val="002060"/>
                </a:solidFill>
              </a:rPr>
              <a:t>Subject</a:t>
            </a:r>
            <a:r>
              <a:rPr lang="en-US" sz="2000" b="1" dirty="0" smtClean="0"/>
              <a:t>               </a:t>
            </a:r>
            <a:r>
              <a:rPr lang="en-US" sz="2000" b="1" dirty="0" smtClean="0">
                <a:solidFill>
                  <a:srgbClr val="FF0000"/>
                </a:solidFill>
              </a:rPr>
              <a:t>main V</a:t>
            </a:r>
            <a:r>
              <a:rPr lang="en-US" sz="2000" b="1" dirty="0" smtClean="0"/>
              <a:t>              rest of the Sent.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Q </a:t>
            </a:r>
            <a:r>
              <a:rPr lang="en-US" b="1" dirty="0" smtClean="0"/>
              <a:t>:when       </a:t>
            </a:r>
            <a:r>
              <a:rPr lang="en-US" sz="2800" b="1" dirty="0" smtClean="0">
                <a:solidFill>
                  <a:srgbClr val="00B050"/>
                </a:solidFill>
              </a:rPr>
              <a:t>did</a:t>
            </a:r>
            <a:r>
              <a:rPr lang="en-US" b="1" dirty="0" smtClean="0">
                <a:solidFill>
                  <a:srgbClr val="92D050"/>
                </a:solidFill>
              </a:rPr>
              <a:t> </a:t>
            </a:r>
            <a:r>
              <a:rPr lang="en-US" dirty="0" smtClean="0"/>
              <a:t>             </a:t>
            </a:r>
            <a:r>
              <a:rPr lang="en-US" b="1" dirty="0" smtClean="0">
                <a:solidFill>
                  <a:srgbClr val="002060"/>
                </a:solidFill>
              </a:rPr>
              <a:t>Joan Slater</a:t>
            </a:r>
            <a:r>
              <a:rPr lang="en-US" b="1" dirty="0" smtClean="0"/>
              <a:t>       </a:t>
            </a:r>
            <a:r>
              <a:rPr lang="en-US" b="1" dirty="0" smtClean="0">
                <a:solidFill>
                  <a:srgbClr val="FF0000"/>
                </a:solidFill>
              </a:rPr>
              <a:t>set up         </a:t>
            </a:r>
            <a:r>
              <a:rPr lang="en-US" b="1" dirty="0" smtClean="0"/>
              <a:t>her business?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1143000"/>
            <a:ext cx="8915400" cy="53340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  </a:t>
            </a:r>
            <a:r>
              <a:rPr lang="en-US" sz="4000" dirty="0" smtClean="0">
                <a:solidFill>
                  <a:srgbClr val="00B050"/>
                </a:solidFill>
              </a:rPr>
              <a:t>Past Tense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Add an –</a:t>
            </a:r>
            <a:r>
              <a:rPr lang="en-US" dirty="0" err="1" smtClean="0">
                <a:solidFill>
                  <a:schemeClr val="bg2">
                    <a:lumMod val="10000"/>
                  </a:schemeClr>
                </a:solidFill>
              </a:rPr>
              <a:t>ed</a:t>
            </a:r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 to the end of the verb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call-called    ask-asked  work-worked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00B050"/>
                </a:solidFill>
              </a:rPr>
              <a:t>Irregular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go-went   get-got   think-thought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وازنة">
  <a:themeElements>
    <a:clrScheme name="موازنة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موازنة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وازنة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416</TotalTime>
  <Words>206</Words>
  <Application>Microsoft Office PowerPoint</Application>
  <PresentationFormat>عرض على الشاشة (3:4)‏</PresentationFormat>
  <Paragraphs>50</Paragraphs>
  <Slides>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موازنة</vt:lpstr>
      <vt:lpstr>Unit 2</vt:lpstr>
      <vt:lpstr>عرض تقديمي في PowerPoint</vt:lpstr>
      <vt:lpstr>How to write a report about a company: </vt:lpstr>
      <vt:lpstr>How to write a report about a company: </vt:lpstr>
      <vt:lpstr>Answering the Phone</vt:lpstr>
      <vt:lpstr>Questions: what , when,…etc.</vt:lpstr>
      <vt:lpstr>  Past Tense  Add an –ed to the end of the verb  call-called    ask-asked  work-worked  Irregular  go-went   get-got   think-thought  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</dc:title>
  <dc:creator>User</dc:creator>
  <cp:lastModifiedBy>tIP</cp:lastModifiedBy>
  <cp:revision>34</cp:revision>
  <dcterms:created xsi:type="dcterms:W3CDTF">2013-02-09T16:09:30Z</dcterms:created>
  <dcterms:modified xsi:type="dcterms:W3CDTF">2013-02-23T16:53:54Z</dcterms:modified>
</cp:coreProperties>
</file>