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2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>
        <p:scale>
          <a:sx n="50" d="100"/>
          <a:sy n="50" d="100"/>
        </p:scale>
        <p:origin x="-10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246DA82-6875-4CE3-8736-B8928312C4F8}" type="datetimeFigureOut">
              <a:rPr lang="ar-SA" smtClean="0"/>
              <a:pPr/>
              <a:t>07/04/1434</a:t>
            </a:fld>
            <a:endParaRPr lang="ar-SA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865C066-D87C-4BED-9446-2442305021D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46DA82-6875-4CE3-8736-B8928312C4F8}" type="datetimeFigureOut">
              <a:rPr lang="ar-SA" smtClean="0"/>
              <a:pPr/>
              <a:t>07/04/1434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65C066-D87C-4BED-9446-2442305021D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246DA82-6875-4CE3-8736-B8928312C4F8}" type="datetimeFigureOut">
              <a:rPr lang="ar-SA" smtClean="0"/>
              <a:pPr/>
              <a:t>07/04/1434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865C066-D87C-4BED-9446-2442305021D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46DA82-6875-4CE3-8736-B8928312C4F8}" type="datetimeFigureOut">
              <a:rPr lang="ar-SA" smtClean="0"/>
              <a:pPr/>
              <a:t>07/04/1434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65C066-D87C-4BED-9446-2442305021D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46DA82-6875-4CE3-8736-B8928312C4F8}" type="datetimeFigureOut">
              <a:rPr lang="ar-SA" smtClean="0"/>
              <a:pPr/>
              <a:t>07/04/1434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65C066-D87C-4BED-9446-2442305021D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46DA82-6875-4CE3-8736-B8928312C4F8}" type="datetimeFigureOut">
              <a:rPr lang="ar-SA" smtClean="0"/>
              <a:pPr/>
              <a:t>07/04/1434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65C066-D87C-4BED-9446-2442305021D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246DA82-6875-4CE3-8736-B8928312C4F8}" type="datetimeFigureOut">
              <a:rPr lang="ar-SA" smtClean="0"/>
              <a:pPr/>
              <a:t>07/04/1434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65C066-D87C-4BED-9446-2442305021D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46DA82-6875-4CE3-8736-B8928312C4F8}" type="datetimeFigureOut">
              <a:rPr lang="ar-SA" smtClean="0"/>
              <a:pPr/>
              <a:t>07/04/1434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65C066-D87C-4BED-9446-2442305021D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46DA82-6875-4CE3-8736-B8928312C4F8}" type="datetimeFigureOut">
              <a:rPr lang="ar-SA" smtClean="0"/>
              <a:pPr/>
              <a:t>07/04/1434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65C066-D87C-4BED-9446-2442305021D2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46DA82-6875-4CE3-8736-B8928312C4F8}" type="datetimeFigureOut">
              <a:rPr lang="ar-SA" smtClean="0"/>
              <a:pPr/>
              <a:t>07/04/1434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65C066-D87C-4BED-9446-2442305021D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246DA82-6875-4CE3-8736-B8928312C4F8}" type="datetimeFigureOut">
              <a:rPr lang="ar-SA" smtClean="0"/>
              <a:pPr/>
              <a:t>07/04/1434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865C066-D87C-4BED-9446-2442305021D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246DA82-6875-4CE3-8736-B8928312C4F8}" type="datetimeFigureOut">
              <a:rPr lang="ar-SA" smtClean="0"/>
              <a:pPr/>
              <a:t>07/04/1434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865C066-D87C-4BED-9446-2442305021D2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.sa/url?sa=i&amp;rct=j&amp;q=meeting+and+greeting&amp;source=images&amp;cd=&amp;cad=rja&amp;docid=Vs9O8o7-sw8kzM&amp;tbnid=BjdzPgk1Ot5H4M:&amp;ved=0CAUQjRw&amp;url=http://www.123rf.com/photo_1809602_businessman-greeting-partner-in-the-meeting-room-selective-focus-is-placed-on-the-hands.html&amp;ei=Ws4fUf2kPMOVtAbUmIGoBg&amp;psig=AFQjCNEiF4I7RrL2XJQ653TeW6czW1IhNg&amp;ust=1361124701060797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6.jpeg"/><Relationship Id="rId2" Type="http://schemas.openxmlformats.org/officeDocument/2006/relationships/hyperlink" Target="http://www.google.com.sa/url?sa=i&amp;rct=j&amp;q=meeting+and+greeting&amp;source=images&amp;cd=&amp;cad=rja&amp;docid=vo4wQkHvQwGNIM&amp;tbnid=RwvXps-xxFGaTM:&amp;ved=&amp;url=http://thevietnamguide.com/tvg/professional-hello-to-vietnamese-business-people/&amp;ei=3MsfUcGNJMaMtQaImoDwDA&amp;psig=AFQjCNEiF4I7RrL2XJQ653TeW6czW1IhNg&amp;ust=136112470106079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com.sa/url?sa=i&amp;rct=j&amp;q=meeting+and+greeting&amp;source=images&amp;cd=&amp;cad=rja&amp;docid=lF-gcgjWX-FiGM&amp;tbnid=9p-aCP4XpNA3UM:&amp;ved=0CAUQjRw&amp;url=http://www.chinesefortravel.com/lessons/meeting/meeting.html&amp;ei=Pc0fUeSTGYTctAbK1YDwDA&amp;psig=AFQjCNEiF4I7RrL2XJQ653TeW6czW1IhNg&amp;ust=1361124701060797" TargetMode="External"/><Relationship Id="rId5" Type="http://schemas.openxmlformats.org/officeDocument/2006/relationships/image" Target="../media/image5.jpeg"/><Relationship Id="rId4" Type="http://schemas.openxmlformats.org/officeDocument/2006/relationships/hyperlink" Target="http://www.google.com.sa/url?sa=i&amp;rct=j&amp;q=meeting+and+greeting&amp;source=images&amp;cd=&amp;cad=rja&amp;docid=gvGuDwVZT-JnRM&amp;tbnid=d2Vjdq1fTxD3XM:&amp;ved=0CAUQjRw&amp;url=http://winthemoneygame.com/money-game/making-friends-at-networking-meetings/&amp;ei=6MwfUZujKYrdswbVtIGAAQ&amp;psig=AFQjCNEiF4I7RrL2XJQ653TeW6czW1IhNg&amp;ust=1361124701060797" TargetMode="External"/><Relationship Id="rId9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COMMUNICATION SKILLS</a:t>
            </a:r>
            <a:endParaRPr lang="ar-SA" dirty="0"/>
          </a:p>
        </p:txBody>
      </p:sp>
      <p:pic>
        <p:nvPicPr>
          <p:cNvPr id="1026" name="Picture 2" descr="C:\Users\samsung\Desktop\PICS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696200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2971800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COMMUNICATION  SKILLS</a:t>
            </a:r>
            <a:endParaRPr lang="ar-SA" sz="60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22860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4300" b="1" dirty="0">
                <a:solidFill>
                  <a:schemeClr val="bg1">
                    <a:lumMod val="95000"/>
                  </a:schemeClr>
                </a:solidFill>
              </a:rPr>
              <a:t>exchange information</a:t>
            </a:r>
            <a:endParaRPr lang="en-US" sz="43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l"/>
            <a:r>
              <a:rPr lang="en-US" sz="4400" dirty="0" smtClean="0">
                <a:solidFill>
                  <a:schemeClr val="bg1">
                    <a:lumMod val="95000"/>
                  </a:schemeClr>
                </a:solidFill>
              </a:rPr>
              <a:t> exchange information or conversation with other people, using words, signs, writing etc</a:t>
            </a:r>
            <a:endParaRPr lang="ar-SA" sz="4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0" name="Picture 2" descr="C:\Users\samsung\Desktop\PICS\Communicate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/>
          </a:bodyPr>
          <a:lstStyle/>
          <a:p>
            <a:r>
              <a:rPr lang="en-US" sz="4800" dirty="0" smtClean="0"/>
              <a:t>skill</a:t>
            </a:r>
            <a:endParaRPr lang="ar-SA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438400"/>
            <a:ext cx="8686800" cy="3641725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en-US" sz="5400" b="1" dirty="0" smtClean="0"/>
              <a:t>the ability to do something  well</a:t>
            </a:r>
            <a:endParaRPr lang="ar-SA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skills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4800" dirty="0" smtClean="0"/>
              <a:t>Reading</a:t>
            </a:r>
          </a:p>
          <a:p>
            <a:pPr algn="l" rtl="0"/>
            <a:r>
              <a:rPr lang="en-US" sz="4800" dirty="0" smtClean="0"/>
              <a:t>Writing</a:t>
            </a:r>
          </a:p>
          <a:p>
            <a:pPr algn="l" rtl="0"/>
            <a:r>
              <a:rPr lang="en-US" sz="4800" dirty="0" smtClean="0"/>
              <a:t>Speaking</a:t>
            </a:r>
          </a:p>
          <a:p>
            <a:pPr algn="l" rtl="0"/>
            <a:r>
              <a:rPr lang="en-US" sz="4800" dirty="0" smtClean="0"/>
              <a:t>Listening </a:t>
            </a:r>
            <a:endParaRPr lang="ar-SA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1</a:t>
            </a:r>
            <a:endParaRPr lang="ar-S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9416"/>
            <a:ext cx="8686800" cy="484632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4800" b="1" dirty="0" smtClean="0"/>
              <a:t># People</a:t>
            </a:r>
            <a:endParaRPr lang="en-US" sz="4800" b="1" dirty="0" smtClean="0"/>
          </a:p>
          <a:p>
            <a:pPr algn="l" rtl="0">
              <a:buNone/>
            </a:pPr>
            <a:r>
              <a:rPr lang="en-US" sz="4800" b="1" dirty="0" smtClean="0"/>
              <a:t># Introduce </a:t>
            </a:r>
            <a:r>
              <a:rPr lang="en-US" sz="4800" b="1" dirty="0" smtClean="0"/>
              <a:t>people and others</a:t>
            </a:r>
          </a:p>
          <a:p>
            <a:pPr algn="l" rtl="0">
              <a:buNone/>
            </a:pPr>
            <a:r>
              <a:rPr lang="en-US" sz="4800" b="1" dirty="0" smtClean="0"/>
              <a:t># Great </a:t>
            </a:r>
            <a:r>
              <a:rPr lang="en-US" sz="4800" b="1" dirty="0" smtClean="0"/>
              <a:t>visitors</a:t>
            </a:r>
          </a:p>
          <a:p>
            <a:pPr algn="l" rtl="0">
              <a:buNone/>
            </a:pPr>
            <a:r>
              <a:rPr lang="en-US" sz="4800" b="1" dirty="0" smtClean="0"/>
              <a:t># Ask </a:t>
            </a:r>
            <a:r>
              <a:rPr lang="en-US" sz="4800" b="1" dirty="0" smtClean="0"/>
              <a:t>questions about people</a:t>
            </a:r>
          </a:p>
          <a:p>
            <a:pPr algn="l" rtl="0">
              <a:buNone/>
            </a:pPr>
            <a:r>
              <a:rPr lang="en-US" sz="4800" b="1" dirty="0" smtClean="0"/>
              <a:t># Question </a:t>
            </a:r>
            <a:r>
              <a:rPr lang="en-US" sz="4800" b="1" dirty="0" smtClean="0"/>
              <a:t>tag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8686800" cy="6172200"/>
          </a:xfrm>
        </p:spPr>
        <p:txBody>
          <a:bodyPr>
            <a:normAutofit/>
          </a:bodyPr>
          <a:lstStyle/>
          <a:p>
            <a:pPr algn="l" rtl="0">
              <a:buNone/>
            </a:pPr>
            <a:endParaRPr lang="en-US" sz="9600" dirty="0" smtClean="0">
              <a:latin typeface="Blackadder ITC" pitchFamily="82" charset="0"/>
            </a:endParaRPr>
          </a:p>
          <a:p>
            <a:pPr algn="l" rtl="0">
              <a:buNone/>
            </a:pPr>
            <a:r>
              <a:rPr lang="en-US" sz="9600" dirty="0" smtClean="0">
                <a:latin typeface="Blackadder ITC" pitchFamily="82" charset="0"/>
              </a:rPr>
              <a:t>1-Meeting people</a:t>
            </a:r>
            <a:endParaRPr lang="ar-SA" sz="9600" dirty="0">
              <a:latin typeface="Blackadder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3.gstatic.com/images?q=tbn:ANd9GcRaxQgJuW4nYW5RFHr0Ox3E9-M8S2KVDpZgHrcdf7VwxZ2_r1YvUQ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3962400"/>
            <a:ext cx="3429000" cy="2895600"/>
          </a:xfrm>
          <a:prstGeom prst="rect">
            <a:avLst/>
          </a:prstGeom>
          <a:noFill/>
        </p:spPr>
      </p:pic>
      <p:pic>
        <p:nvPicPr>
          <p:cNvPr id="4100" name="Picture 4" descr="http://winthemoneygame.com/wp-content/uploads/2011/02/meeting_shakinghands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5791200" cy="3124200"/>
          </a:xfrm>
          <a:prstGeom prst="rect">
            <a:avLst/>
          </a:prstGeom>
          <a:noFill/>
        </p:spPr>
      </p:pic>
      <p:sp>
        <p:nvSpPr>
          <p:cNvPr id="4102" name="AutoShape 6" descr="data:image/jpeg;base64,/9j/4AAQSkZJRgABAQAAAQABAAD/2wCEAAkGBhQSERUUExMUFRQWFxcXGRgXFxcWHBwgHhwYHBgYGRsdHiYeGB4jHhcYIC8gIycpLCwsHB4xNTEqNSYrLCkBCQoKDgwOGg8PGiwlHyUsMC0sLDQuKiwpLCksLCwsLSksLDU0LCkvLDUsMSopLCwsKSwsKSwsKSwsLCwpLCkpKf/AABEIAHgA0AMBIgACEQEDEQH/xAAcAAABBQEBAQAAAAAAAAAAAAAABAUGBwgDAgH/xABDEAACAQIDBQYCBwUHAwUAAAABAgMAEQQSIQUGMUFRBxMiYXGBkbEIFBYyNKHBI0JSYvAVcoKistHhksPxF1Njc8L/xAAaAQACAwEBAAAAAAAAAAAAAAAABAECAwUG/8QAKhEAAgIBAwQBAwQDAAAAAAAAAAECAxESITEEE0FRIgUygWFxodEUQrH/2gAMAwEAAhEDEQA/ALA3c3UjMSsw409DdiHp8q77A/Dx+lOFRhG8r7M8jR9mIenyo+zEPT5U70UYRXvWexo+zEPT5UfZmHp8qccXi1ijaR2CoilmY8AACST7Cs69oHbfiMS5jwTPh4BcZgbSSfzEjVB0AN+p5Awg71nsvn7Mw9PlR9mYenyrJ2H30xyOHXGYkMDe5mkPxBJB96tTcf6QDXEe0VBHKeMaj/7EHH1X4HjRpQd6z2W79mIenyo+zEPT5Uq2RtqHFRCWCQSRkkBlvY2Njx86Vs4AudAKNKDvWexq+zEPT5UfZiHp8qQY3tK2bESHxsFwbHK2fXp4b077H29Bi4+8w8qSpe10N7HoeYPkaMIO9Z7E/wBmIenyo+zEPT5U70UYQd6z2NH2Yh6fKj7Mw9PlTvUH7TO0F9lCCQQiZJGkVlzZDcBStms1uLcqNKDvWeyQ/ZmHp8qPszD0+VUtj/pI4gn9jhIUH/yO8h+K5APhXjZv0jsUJB3+GgaPmI86MPQlmHsR7ijSg71nsuz7Mw9PlR9mIenyr1u1vJDjsOuIw7ZkbkdCp5qw5EU60YQd6z2NH2Zh6fKoj2j7vyJhs2GkSLLdpC1wcoBJII9PzqxTUP3mwhx2GmjF1yuVYXvmVTci44ZgPasbpaFsbU2zct3sZmxe8bseAb+ZizH8zTjsnfebCG6ZHB0KMGI9tbD1qTYvslkeKR4IixFyutr2uSFHPpbyqsLVpFxlwRO22PLNN9nG18PtXDtIIjG8bBXXQi5FwVPMW6067x7qxiJmUcPSon9HHAhcJiZLm7ThLcrIgIPv3h+FWbt/8PJ6VZxRVX2Z5DYH4eP0pwpv2B+Hj9KcKkwfIUUUUEFeduu1u52TIoNjM6RDzBOZh8ENZiRCSAASToANb+Qq7/pJbZ/C4YHXxzMP8if9z8qrPs8wgfHRki/dnvAtr5ipBt+vtVZyUYuTL1wc5KK8jFisC8TFJUZHH7rDKR6g1Peyrs8i2j3hnMiojIAyWF73NtQQeFqs3fTcyLH4QuQGlMo7uRVsyqSLh+vO/tUkw27SLBBhxYRJ3YawAvkAsbjUEkcfWlP8nKWORh0qMn6H3ZOyYsJAkMS5Io1sBf4knmeZNZx7Te1abHSyRQuyYQEqoUkd4BpmcjiDxtwtbzrRG8mBknw0kUTBGkGQseStoxHnYm1Zy3+7NDhcWUgBMZ+7c3NgFBJPqb+9NOaT3MYVSmvic9y9xvrqiO7qT48y2NhYCxB9ufOrC3Q7PZ9j4tJzPmw5BSYC40awViOBAaxvxAp+3O2AmzcMtvExAzMb3JtqBYHSn9tqrPGgKNlxHgAv+6wsW4dKTV03LbganUkuPySeiiinxAKhXaZgIsVAMPLltmDkk5cpAOUgnmbmprUM372KMRZgVJRoxldFdeJLeFtCSrW1rG+WmGc4GOminYsmct79zJsCyl1/ZyFu7bqBb2539KjtaP7SN3kk2S65btEO8jCj7pHGw6WJ0qr/AP0qZMM0s0wVhC02ULcaLmCk8iayr6iOn5M1n00pSbgth7+jrtpkxsuHucksWe3IMhFj5eFmHw6Vois6fR0wBbaE0uuWOAj3dlAHwVvhWixTYkeZSQDYXNtBwv5UybDxaTQFlAUkuGFwbNc5gbc73p8NRp5Y4nfKwzszEhevmOtJdW8YYzRHWmlzsKPq7Z4siHKqkZs1lW/Hw/vMbWHS5rKe98CpjsSqLlVZXAXpYnStdbOnzDXjUJ3r7Odmy4kTzKQ5bM4UkZ/UDh7VXpG28pN5Itf+sthZ2MbAOF2VFmvmmJmIPINbIP8ApCn3qVbf/DyelLIFUKAtstha3C1tLeVqR7f/AA8npT7MFyGwPw8fpThTfsD8PH6UvJoB8n2mPenfDDbPi73ESZf4UGrv5KvP14DrTF2n9pabLiCqA+JkBMaHgBw7x/5b8BzI9azJtjbU2KlaaeRpJG4sx/IDgB5DSggfd9t+22jjfrEka92vgjj6JcmzEaljcknrwqzezjYWAcDFwLllVdQSSBfTMBy1uDVD1YXZDtZ1xSxKCxZgAvUNow9tD8arZV3YOPD8f0bU2aJIu3CbxqH7vny86cRDJPIAWKIBfwkq3lYgEGkU3Z+k3ikldWvcCMKAvuQSfXSn7Y+yzApUyNJ0LAA26G3H1rn09NJNOXA5ddVu6+Rfaozvzg1aJWIBs6qT0vzHvYe9SKfFqg8TAeXP4VB94sQcRNYlliy5R4rA6g5iL/evw8tOddCdblB4QnRLTYnkX7P2kEj1sQbDmbettbU6bMxXfMD3dgl/FyOgtbn/AOKg0OJxOEl7poWxEb6B04jkSx5ADU1ZWAwaxRhF4D+jSfT153Y51MoR45Yqooop45oVEN6sO3fgqqm6C5uQbqxtysTbhepdeo1vntzA4VA+MlCGxygE5z/dVdT68Kxug5w0o36e1VT1Mado7ZQDxMBy10+fGmHauznxMEkbSEI6kKtgAtxYFrat78KYdn7aw2IlbEwRzLAGKuZSJHFgGz21KqQbWueHtUx+sx92pTxZtQRqNfPmfKuXLpblNRgtztQ6int6vA09jWBi2cZYZntPiJQqG/hcRpmAXobyPpztVuA1lHtD3iaTGBUaww+ilTbx3DMwI4G9h7VI91fpA4qCyYtBiY9Bm0SQed/uv7gE9a7jg4pZe/k4E2nJ6eDRlIMbsWGU3eNS38VrMPRhrTTut2iYLaGmHmBktmMTAq466HjbyJp129i2jw0ropZ1RiAOJIB4edVxnYhNrdESxG2TEWjjv4SVvfVrG3sKRwZ5NSQb8yP9NIcIudszEZeY5t5X5C/H4aU7DGtfRRblXXqphTHRWtv+icpym9c+WSjd3G3QRk3ZevMUp2/+Hk9KjeFx2oYaEG9qftqYgPhWYcCtI9TVoeVwxiqWdjtsD8PH6Uox+NSGN5ZGCoil2J5AC5NJtg/h4/Sqz+kLvSYsLHhENmnJZ/7ikWH+Jv8ASaWNHyUrvlvK+PxkuJa/jbwr/Cg0RfYfnemSiiggKfdxdomDaOFkzZQJowx4WUsob8iaYq+g1KeGBuCo9tneEq5RdCNL/wC1KNg7ZM+z4cRcXeBZD0zZAW/zXqF4pyWBvretqIKT3IHFNoXJsbk8a5ySBtCBcEEXpJhwGtcWJ4HrS9IeutPYK5FeBX9oDrYLpfzNz7CyqPQ06GYk3BObrTZh/D70sjJ5aVl20uCzk3yOUG0yDZtR1pyqPAf81IBS10VHGATK/wC2Pf6TZuHjWCwmnLhWOuQKBmYDmbsoF9NTWaNobRknkMk0jySNxZyWJ9z8qsj6Qm1TJtJYtbQwqOPNyWJt6FR7VV1ZEkr3U2o4w2JhibJKV71W/lUftAPMgD86sXBbeK4STvNZMMGVmGgYBQ0bjzZWXTrVQbBxvdS3sSGV0sOeYEW971LN5NoPFs8RyW73EOC9uSoqgD/SPY03VLEM+iud8EFmlLMWY3LEknzOprxRRSRYU7P2hJBKksTFJEIZWHEEVpreLedm2fgzmAlxSI5tyHdhpD6DN+nOsuVaW60szQRtMxOSJYogf3Y7lgPVib+gUcq2pjqmUm8Il2DxIvYDwj+tfOnSNrcR4fzFRjY2JvmH87fOn9ZStri69a68eBRiyIgG63PmTT3g8VfDTLfgAw97g/mPzpgWK+qnTpwrju3tQyfWP4SHAHkDp/prDqlmtmtL+RYewfw8fpWZu2fbf1na09jdYbQr/h+9/mLVo6HaIw+AMzcIomc/4QTb3tasf4vEtI7OxuzsWJ6kkkn4muShp8nGiiiggK+g18oqU8PIFpdkW/DRiTASuTHKP2IOoV7gso6Bhc26gdTVh4c3mUHhcXvWboJmRgykqym4I0IPIg1Y/Z7vuoEsWLxJVmB7qSUFlVirfebUgXy8qapsSzkhokW5O8j92FbI0d2CnXNa59iKnOHxAbhVMbC3ihiw8cd2ZkLXyIzcb87VItndofdkEYfENbyVQfif0rXuwXLNY9PbZ9kW/wBkyzy3D+uVK8I4Jqr5O0yUsSmBsOXeYgfJU/Wp5uvj2lw8UrqEZ+KgkgakaE6kaVMbYTyostb0d9MVO2Din7WBZs/aglxDqOCkoPVT4j8flUribwj0FVzhZyJpXUWIlkNulnN7+tr+5qR707yRwbMlxHeBLwuI7kAlyrZFHU35DoaxvjsmLozLv/vJ9fx82IF8jNaMHQhF0S/sL+9R6vrV8pbhljtgsSY5FccVYH4V32ttVp3zNwGijoOlIqKtqeMEYCiiisyT3BEWZVHFiAPc2q2cPGI4gt75QAOXAWqsthAfWI78A1/hr+lWFLEzrnXhxp3plyzGw6buYrxODwEhB/KpT/aEkPEFoz+8NbeoqCbry3xMsfNgCPkf0qb4YyRfeYZPP9KdreUYSR52is0iG0rWsWjkjNhcC4WRbc7Ut3cWy+ZVj+X/AJrnBigT4BlvyOgb05Us2JF4nH8KP/tWd/2M0q+5HvtU213GwcoPinKRD0vmb8lPxrN9Wb21bw94+GwqnSCPM3957aeygfGqyrleBp8hRRRUEBXXC4ZpHVEBZ3YKoHEkkAAepIrlU57Id0pMZtCJwCIsO6SyPyGU5kX1Zl+AJ5UAQ/aOzpMPK8UqFJEOVlbQg/1zpPetEdsm4S4kjEKnjICs6gkra9swHFSPcW86oTa+x3w8hR9ejC9j5i9iPQ1fDxkBbs3eFlsHOZOHmP8AepLhcUsgujXH9cagANKMHjHjbMhsfn61hZ08Z7rZnpPpv1+3psQt+UP5X7f0T29XRu1GjYGHuyGCpxHO3H8zVV9mmIw2NZ4po1ae11Q5iCAPERZgPYmrgwGWBEQRiNQLBQuRRrqQLn140vTN9PP5Ib+t9dV9QhGFPCec/j1yQbakk+FxEk2HiEkbTSu7uxCnUlhwJVVFwTVS77b5PjpRYGOBCTHFe4UtbM1+ZJHwqw+1nfeR4Dh4kYodZJcjABb2VQbWBJGp9udUuTXWlYpRR49xcXhnynnb+6kuDjwzyixxEXehbEFRmIAbzIAb3qfdiXZsMVJ9cxKXgiP7NSNJHHM9VXT1OnIilf0jtpqcThoRbMkTM3XxsMoP/QT70vtkkpylr7GmAUmGUBwCh7t/EDwK6eIelIwaftm78Y2FO6XFTCLLkKFyy5ToQoa4XTha1HgBFs3d3EYiXuYYJHlHFApuLcc1/u8eJtVh7D+j/iZY8+InTDn+AIZmt52YKD5XNL9y8R30oMGOZEzKCWjYMSBqra2k0IvdgOdquTD4xIIwpkaQi92bied9BYUpZfpeBrsNJY3yZ62p2cLhMcsCzO/gEgbIFuLgWtc21uPan7Y+yplDxlDlH3WPnyp/xm9Almdi2pYgc9L2A+VcW2gSMttRxP8AXCu508EoJ+TnWv5NEei3ICTNLJMUJBCd3fwseDt/EPL/AIp0h2m0aj67Dw8LSoCVUgnV14qp0Icaa8q44vaSsCt+C2N/zpng3gKfvEjhqSb/AB5eVbbR4MuSZNKTa1spsVKm4IPCx4EU5bCHixHlG3+oVCNlY9UOWMMqM2bIfuqeeQfug9Kmm7b6zjrEfmDWdzzWy9X3ozztPaDTyvK58TsWP6D2GlJaKK5QyFFFFABWmewjZ8UOzVs6NLMzTOoZSVF8iggajRefMms1QZcy575bjNlsTa+tr6XtVm7s7R2bh8ej4HFYqK/htNGCrX4ahufCzC2vEVKWSUaKxYUo2e2TKc1+Fra39qoDB7KwmJlkVmlVQWNpHDApckNc8ABbnpV2YSaPHYZ1JNmvHIFzKQdLjXUXFvY8TUe21uRgcJA04hu6A2zMxvm0ysL+IG/CrQlKMv0Ga1R2ZKbevxjj9clCb37odzOfq6t3JAKZ2BY9TawKi/ANraovLGVJVgVYcQbg+4NXHiNshmN8LhbnmySsfzkrztz6vjBG0+HXPGFGaO63A/dNzqvkeHI0SViecbEzj07ilW3nznGPxjP8nrsD2MiStiJLZ5EKxag2W/jJHIm1vS/Wrp2xiTHEz2JCi5AIBtztfS9VBs/ZkEf7RVyZWzpl8BHkSOIvelKdohRGjmkeYWYWyC5v90XFgbUvbTY1qxyaaKNaUJcc52z+wv27v0Ew83fx5F8cbZtR4gQsYtpISNdNBz4VV3Zr2bS7TmDEFcKjftJOF7WJjTqxvx5X9qc92N1321PKk+IZHEZeIgAopzqCuTTTKeRB0GprQW7G7UOAwyYeAEIl9WN2JJuWY8yTV4V9rYw6i2NkvisIXYLBJDGscahEQBVUcABwArLvbTjO82xiCDcLkQf4VAP53rVBrGW820DPi5pT+/I5+LE1dcMXGuiiioAkO6O9pwTObOysB4VfIMwIsTcEHS44VLNr9sPew2ELd4dPEwKeptYt6G1VlRWUqYSeWhiHU2Qjpi9iYYPbpkhu33gSDbQfy/7V9h3laI6MRyvoR+fHjTTsNbEDqDTjBuwrsbd4deSgD4m1dOGrSkhGWG22JsTt5bkjM568B8aQnbkhNlyp5jU/E1LsPutCvGKVj6Kf/wBUth2VC3hELpY3uyAD431q/am+WV1peBk3VzNMGYk6njry/wCatDYU1nbzRh+RP6VF8Fs5I2GUW4/pT/seT9oPcf5Wq844raIg8zRQdFFFcsZCiiigBfgtlGSKaXOiCEKbMbFixsFQczoT5AVLdztyx/aiQTSxmMRCV2QhhZlByg8CbsFPEceNFFBeK8mjsDj8JCuSIxovRQFHTlx0AqM9ou90KQxqGBzPc+ij/ciiipi/ki2hFRbY3lWSQEEWFcU28vWiimXNldCOp3iFrZtK+oBJc3HDSvlFCkw0IknY9iEixQaQhSVdf1/Sro/t+D/3BRRWFr+RKghDtveaFMPM4kF1ikYeoUkfnWPZHub0UVRPYrKODzRRRQVCiiigCQ7NCqFYnUAU+4fbKrzoop6MmirgmKftEvWvf2hXrRRWncZXtI+jeFetKcBvGoddf3h+o/Wiiqzm3FomNaTP/9k="/>
          <p:cNvSpPr>
            <a:spLocks noChangeAspect="1" noChangeArrowheads="1"/>
          </p:cNvSpPr>
          <p:nvPr/>
        </p:nvSpPr>
        <p:spPr bwMode="auto">
          <a:xfrm>
            <a:off x="9017000" y="-1619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4104" name="Picture 8" descr="http://t2.gstatic.com/images?q=tbn:ANd9GcTn8OORie97-V3PjHnPpGGSlDnoVoONPbEGQK6daowuZP__H-Nr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91200" y="0"/>
            <a:ext cx="3352800" cy="3962400"/>
          </a:xfrm>
          <a:prstGeom prst="rect">
            <a:avLst/>
          </a:prstGeom>
          <a:noFill/>
        </p:spPr>
      </p:pic>
      <p:pic>
        <p:nvPicPr>
          <p:cNvPr id="4106" name="Picture 10" descr="http://us.123rf.com/400wm/400/400/nyul/nyul0710/nyul071000007/1809602-businessman-greeting-partner-in-the-meeting-room-selective-focus-is-placed-on-the-hands.jpg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3124200"/>
            <a:ext cx="5715000" cy="3733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066800"/>
          </a:xfrm>
        </p:spPr>
        <p:txBody>
          <a:bodyPr/>
          <a:lstStyle/>
          <a:p>
            <a:pPr rtl="0"/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7696200" cy="4855536"/>
          </a:xfrm>
        </p:spPr>
        <p:txBody>
          <a:bodyPr>
            <a:normAutofit/>
          </a:bodyPr>
          <a:lstStyle/>
          <a:p>
            <a:pPr lvl="3" algn="l">
              <a:buNone/>
            </a:pPr>
            <a:endParaRPr lang="en-US" sz="5400" b="1" dirty="0" smtClean="0">
              <a:solidFill>
                <a:schemeClr val="bg2">
                  <a:lumMod val="50000"/>
                </a:schemeClr>
              </a:solidFill>
              <a:latin typeface="Californian FB" pitchFamily="18" charset="0"/>
            </a:endParaRPr>
          </a:p>
          <a:p>
            <a:pPr lvl="3" algn="l">
              <a:buNone/>
            </a:pPr>
            <a:r>
              <a:rPr lang="en-US" sz="5400" b="1" i="1" dirty="0" smtClean="0">
                <a:solidFill>
                  <a:schemeClr val="bg2">
                    <a:lumMod val="50000"/>
                  </a:schemeClr>
                </a:solidFill>
                <a:latin typeface="Californian FB" pitchFamily="18" charset="0"/>
              </a:rPr>
              <a:t>Introducing  yourself</a:t>
            </a:r>
            <a:endParaRPr lang="ar-SA" sz="5400" b="1" i="1" dirty="0">
              <a:solidFill>
                <a:schemeClr val="bg2">
                  <a:lumMod val="50000"/>
                </a:schemeClr>
              </a:solidFill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381000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7848600" cy="640080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Hello, I’m </a:t>
            </a:r>
            <a:r>
              <a:rPr lang="en-US" sz="3600" b="1" dirty="0" err="1" smtClean="0">
                <a:solidFill>
                  <a:schemeClr val="bg2">
                    <a:lumMod val="50000"/>
                  </a:schemeClr>
                </a:solidFill>
              </a:rPr>
              <a:t>Noor</a:t>
            </a: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algn="l" rtl="0">
              <a:buNone/>
            </a:pP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          my Name’s Nada.</a:t>
            </a:r>
          </a:p>
          <a:p>
            <a:pPr algn="l" rtl="0">
              <a:buNone/>
            </a:pPr>
            <a:endParaRPr lang="en-US" sz="36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l" rtl="0">
              <a:buNone/>
            </a:pPr>
            <a:endParaRPr lang="en-US" sz="36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l" rtl="0">
              <a:buNone/>
            </a:pP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A: How do you do?</a:t>
            </a:r>
          </a:p>
          <a:p>
            <a:pPr algn="l" rtl="0">
              <a:buNone/>
            </a:pP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    Pleased to meet you.</a:t>
            </a:r>
          </a:p>
          <a:p>
            <a:pPr algn="l" rtl="0">
              <a:buNone/>
            </a:pPr>
            <a:endParaRPr lang="en-US" sz="36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l" rtl="0">
              <a:buNone/>
            </a:pP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B: : How do you do?</a:t>
            </a:r>
          </a:p>
          <a:p>
            <a:pPr algn="l" rtl="0">
              <a:buNone/>
            </a:pP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     Pleased to meet you, too.</a:t>
            </a:r>
            <a:endParaRPr lang="ar-SA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482" name="Picture 2" descr="Three business executives meeting and greeting by a river in the City Stock Photo - 28228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1" y="838200"/>
            <a:ext cx="2743200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en-US" sz="4800" b="1" i="1" dirty="0" smtClean="0">
                <a:solidFill>
                  <a:schemeClr val="bg2">
                    <a:lumMod val="50000"/>
                  </a:schemeClr>
                </a:solidFill>
              </a:rPr>
              <a:t>Introducing someone else</a:t>
            </a:r>
            <a:endParaRPr lang="ar-SA" sz="48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213360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8153400" cy="6248400"/>
          </a:xfrm>
        </p:spPr>
        <p:txBody>
          <a:bodyPr/>
          <a:lstStyle/>
          <a:p>
            <a:pPr algn="l" rtl="0">
              <a:buNone/>
            </a:pPr>
            <a:endParaRPr lang="en-US" sz="3600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l" rtl="0">
              <a:buNone/>
            </a:pP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This is </a:t>
            </a:r>
            <a:r>
              <a:rPr lang="en-US" sz="3600" dirty="0" err="1" smtClean="0">
                <a:solidFill>
                  <a:schemeClr val="bg2">
                    <a:lumMod val="50000"/>
                  </a:schemeClr>
                </a:solidFill>
              </a:rPr>
              <a:t>Maha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algn="l" rtl="0">
              <a:buNone/>
            </a:pP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I’d like to introduce Lena.</a:t>
            </a:r>
          </a:p>
          <a:p>
            <a:pPr algn="l" rtl="0">
              <a:buNone/>
            </a:pPr>
            <a:endParaRPr lang="en-US" sz="3600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l" rtl="0">
              <a:buNone/>
            </a:pPr>
            <a:endParaRPr lang="en-US" sz="3600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l" rtl="0">
              <a:buNone/>
            </a:pP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Do you know </a:t>
            </a:r>
            <a:r>
              <a:rPr lang="en-US" sz="3600" dirty="0" err="1" smtClean="0">
                <a:solidFill>
                  <a:schemeClr val="bg2">
                    <a:lumMod val="50000"/>
                  </a:schemeClr>
                </a:solidFill>
              </a:rPr>
              <a:t>Layla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?</a:t>
            </a:r>
          </a:p>
          <a:p>
            <a:pPr algn="l" rtl="0">
              <a:buNone/>
            </a:pP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Have you met </a:t>
            </a:r>
            <a:r>
              <a:rPr lang="en-US" sz="3600" dirty="0" err="1" smtClean="0">
                <a:solidFill>
                  <a:schemeClr val="bg2">
                    <a:lumMod val="50000"/>
                  </a:schemeClr>
                </a:solidFill>
              </a:rPr>
              <a:t>Malak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?</a:t>
            </a:r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685800"/>
          </a:xfrm>
        </p:spPr>
        <p:txBody>
          <a:bodyPr>
            <a:normAutofit/>
          </a:bodyPr>
          <a:lstStyle/>
          <a:p>
            <a:pPr rtl="0"/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 Greeting someone you know</a:t>
            </a:r>
            <a:endParaRPr lang="ar-SA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7239000" cy="5693736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 algn="l">
              <a:buNone/>
            </a:pPr>
            <a:r>
              <a:rPr lang="en-US" sz="4800" dirty="0" smtClean="0"/>
              <a:t>How are you?</a:t>
            </a:r>
          </a:p>
          <a:p>
            <a:pPr algn="l">
              <a:buNone/>
            </a:pPr>
            <a:r>
              <a:rPr lang="en-US" sz="4800" dirty="0" smtClean="0"/>
              <a:t>Fine thanks.</a:t>
            </a:r>
          </a:p>
          <a:p>
            <a:pPr algn="l">
              <a:buNone/>
            </a:pPr>
            <a:r>
              <a:rPr lang="en-US" sz="4800" dirty="0" smtClean="0"/>
              <a:t>Not too bad, thank you.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137</TotalTime>
  <Words>140</Words>
  <Application>Microsoft Office PowerPoint</Application>
  <PresentationFormat>On-screen Show (4:3)</PresentationFormat>
  <Paragraphs>45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Opulent</vt:lpstr>
      <vt:lpstr>COMMUNICATION SKILLS</vt:lpstr>
      <vt:lpstr>Slide 2</vt:lpstr>
      <vt:lpstr>skill</vt:lpstr>
      <vt:lpstr>Communication skills</vt:lpstr>
      <vt:lpstr>Unit 1</vt:lpstr>
      <vt:lpstr>Slide 6</vt:lpstr>
      <vt:lpstr>Slide 7</vt:lpstr>
      <vt:lpstr>Slide 8</vt:lpstr>
      <vt:lpstr>Slide 9</vt:lpstr>
      <vt:lpstr>Slide 10</vt:lpstr>
      <vt:lpstr>Slide 11</vt:lpstr>
      <vt:lpstr> Greeting someone you know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 SKILLS</dc:title>
  <dc:creator>samsung</dc:creator>
  <cp:lastModifiedBy>samsung</cp:lastModifiedBy>
  <cp:revision>15</cp:revision>
  <dcterms:created xsi:type="dcterms:W3CDTF">2013-02-16T16:54:47Z</dcterms:created>
  <dcterms:modified xsi:type="dcterms:W3CDTF">2013-02-17T04:27:06Z</dcterms:modified>
</cp:coreProperties>
</file>