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7" r:id="rId2"/>
    <p:sldId id="258" r:id="rId3"/>
    <p:sldId id="260" r:id="rId4"/>
    <p:sldId id="261" r:id="rId5"/>
    <p:sldId id="256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6C3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2" d="100"/>
          <a:sy n="42" d="100"/>
        </p:scale>
        <p:origin x="-13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120517-542F-407D-810B-F22C17B14945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894E0D-6C3F-4D9A-9C9D-30807FAE3DF1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447799"/>
          </a:xfrm>
        </p:spPr>
        <p:txBody>
          <a:bodyPr/>
          <a:lstStyle/>
          <a:p>
            <a:pPr algn="l"/>
            <a:r>
              <a:rPr lang="en-US" dirty="0" smtClean="0"/>
              <a:t>The Simple Past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0200"/>
            <a:ext cx="8839200" cy="5257800"/>
          </a:xfrm>
        </p:spPr>
        <p:txBody>
          <a:bodyPr>
            <a:norm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4000" dirty="0" smtClean="0"/>
              <a:t>Fashion in History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4000" dirty="0" smtClean="0"/>
              <a:t>Simple Past Statements (affirmative &amp; Negative)            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4000" dirty="0" smtClean="0"/>
              <a:t>Regular &amp; irregular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4000" dirty="0" smtClean="0"/>
              <a:t>Q – yes\No  &amp; WH-Q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4000" dirty="0" smtClean="0"/>
              <a:t>Exercises </a:t>
            </a:r>
            <a:endParaRPr lang="ar-SA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pPr algn="r" rtl="0"/>
            <a:endParaRPr lang="ar-S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685800"/>
            <a:ext cx="4040188" cy="685800"/>
          </a:xfrm>
        </p:spPr>
        <p:txBody>
          <a:bodyPr/>
          <a:lstStyle/>
          <a:p>
            <a:pPr algn="l" rtl="0"/>
            <a:r>
              <a:rPr lang="en-US" dirty="0" smtClean="0"/>
              <a:t>Affirmative</a:t>
            </a:r>
            <a:endParaRPr lang="ar-SA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419601" y="762001"/>
            <a:ext cx="4267200" cy="609599"/>
          </a:xfrm>
        </p:spPr>
        <p:txBody>
          <a:bodyPr/>
          <a:lstStyle/>
          <a:p>
            <a:pPr algn="l" rtl="0"/>
            <a:r>
              <a:rPr lang="en-US" dirty="0" smtClean="0"/>
              <a:t>Negative  did not</a:t>
            </a:r>
            <a:endParaRPr lang="ar-SA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304800" y="1371600"/>
            <a:ext cx="4192588" cy="49887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S</a:t>
            </a:r>
            <a:r>
              <a:rPr lang="en-US" sz="2800" dirty="0" smtClean="0">
                <a:solidFill>
                  <a:srgbClr val="FF0000"/>
                </a:solidFill>
              </a:rPr>
              <a:t>ubject</a:t>
            </a:r>
            <a:r>
              <a:rPr lang="en-US" sz="2800" dirty="0" smtClean="0"/>
              <a:t> + </a:t>
            </a:r>
            <a:r>
              <a:rPr lang="en-US" sz="2800" dirty="0" smtClean="0">
                <a:solidFill>
                  <a:srgbClr val="002060"/>
                </a:solidFill>
              </a:rPr>
              <a:t>V(past)</a:t>
            </a:r>
            <a:r>
              <a:rPr lang="en-US" sz="2800" dirty="0" smtClean="0"/>
              <a:t>+…..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He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She</a:t>
            </a:r>
            <a:r>
              <a:rPr lang="en-US" sz="2800" dirty="0" smtClean="0"/>
              <a:t>      </a:t>
            </a:r>
            <a:r>
              <a:rPr lang="en-US" sz="2800" dirty="0" smtClean="0">
                <a:solidFill>
                  <a:srgbClr val="002060"/>
                </a:solidFill>
              </a:rPr>
              <a:t>arrived</a:t>
            </a:r>
            <a:r>
              <a:rPr lang="en-US" sz="2800" dirty="0" smtClean="0"/>
              <a:t>   yesterday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It </a:t>
            </a:r>
            <a:r>
              <a:rPr lang="en-US" sz="2800" dirty="0" smtClean="0"/>
              <a:t>         </a:t>
            </a:r>
            <a:r>
              <a:rPr lang="en-US" sz="2800" dirty="0" smtClean="0">
                <a:solidFill>
                  <a:srgbClr val="002060"/>
                </a:solidFill>
              </a:rPr>
              <a:t>went</a:t>
            </a:r>
            <a:r>
              <a:rPr lang="en-US" sz="2800" dirty="0" smtClean="0"/>
              <a:t>  </a:t>
            </a:r>
          </a:p>
          <a:p>
            <a:pPr algn="l" rtl="0">
              <a:buNone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you</a:t>
            </a:r>
            <a:r>
              <a:rPr lang="en-US" sz="2800" dirty="0" smtClean="0"/>
              <a:t>     </a:t>
            </a:r>
            <a:r>
              <a:rPr lang="en-US" sz="2800" dirty="0" smtClean="0">
                <a:solidFill>
                  <a:srgbClr val="002060"/>
                </a:solidFill>
              </a:rPr>
              <a:t> ate         </a:t>
            </a:r>
            <a:r>
              <a:rPr lang="en-US" sz="2800" dirty="0" smtClean="0"/>
              <a:t>banana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They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We</a:t>
            </a:r>
            <a:r>
              <a:rPr lang="en-US" sz="2800" dirty="0" smtClean="0"/>
              <a:t> </a:t>
            </a:r>
          </a:p>
          <a:p>
            <a:pPr algn="l" rtl="0">
              <a:buNone/>
            </a:pPr>
            <a:r>
              <a:rPr lang="en-US" sz="3200" dirty="0" smtClean="0"/>
              <a:t> </a:t>
            </a:r>
            <a:endParaRPr lang="ar-SA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343401" y="1371600"/>
            <a:ext cx="4800600" cy="54864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Subject</a:t>
            </a:r>
            <a:r>
              <a:rPr lang="en-US" sz="2800" dirty="0" smtClean="0"/>
              <a:t>+ </a:t>
            </a:r>
            <a:r>
              <a:rPr lang="en-US" sz="2800" dirty="0" err="1" smtClean="0">
                <a:solidFill>
                  <a:srgbClr val="002060"/>
                </a:solidFill>
              </a:rPr>
              <a:t>did+</a:t>
            </a:r>
            <a:r>
              <a:rPr lang="en-US" sz="2800" dirty="0" err="1" smtClean="0">
                <a:solidFill>
                  <a:srgbClr val="006C31"/>
                </a:solidFill>
              </a:rPr>
              <a:t>main</a:t>
            </a:r>
            <a:r>
              <a:rPr lang="en-US" sz="2800" dirty="0" smtClean="0">
                <a:solidFill>
                  <a:srgbClr val="006C31"/>
                </a:solidFill>
              </a:rPr>
              <a:t> V</a:t>
            </a:r>
            <a:r>
              <a:rPr lang="en-US" sz="2800" dirty="0" smtClean="0"/>
              <a:t>+…….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He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She</a:t>
            </a:r>
            <a:r>
              <a:rPr lang="en-US" sz="2800" dirty="0" smtClean="0"/>
              <a:t>    </a:t>
            </a:r>
            <a:r>
              <a:rPr lang="en-US" sz="2800" dirty="0" smtClean="0">
                <a:solidFill>
                  <a:srgbClr val="002060"/>
                </a:solidFill>
              </a:rPr>
              <a:t>didn’t  </a:t>
            </a:r>
            <a:r>
              <a:rPr lang="en-US" sz="2800" dirty="0" smtClean="0">
                <a:solidFill>
                  <a:srgbClr val="006C31"/>
                </a:solidFill>
              </a:rPr>
              <a:t>arrive</a:t>
            </a:r>
            <a:r>
              <a:rPr lang="en-US" sz="2800" dirty="0" smtClean="0">
                <a:solidFill>
                  <a:srgbClr val="002060"/>
                </a:solidFill>
              </a:rPr>
              <a:t>    </a:t>
            </a:r>
            <a:r>
              <a:rPr lang="en-US" sz="2800" dirty="0" smtClean="0"/>
              <a:t>yesterday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It</a:t>
            </a:r>
            <a:r>
              <a:rPr lang="en-US" sz="2800" dirty="0" smtClean="0"/>
              <a:t>        </a:t>
            </a:r>
            <a:r>
              <a:rPr lang="en-US" sz="2800" dirty="0" smtClean="0">
                <a:solidFill>
                  <a:srgbClr val="002060"/>
                </a:solidFill>
              </a:rPr>
              <a:t>didn’t</a:t>
            </a:r>
            <a:r>
              <a:rPr lang="en-US" sz="2800" dirty="0" smtClean="0"/>
              <a:t>   </a:t>
            </a:r>
            <a:r>
              <a:rPr lang="en-US" sz="2800" dirty="0" smtClean="0">
                <a:solidFill>
                  <a:srgbClr val="006C31"/>
                </a:solidFill>
              </a:rPr>
              <a:t>go</a:t>
            </a:r>
          </a:p>
          <a:p>
            <a:pPr algn="l" rtl="0">
              <a:buNone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you</a:t>
            </a:r>
            <a:r>
              <a:rPr lang="en-US" sz="2800" dirty="0" smtClean="0"/>
              <a:t>    </a:t>
            </a:r>
            <a:r>
              <a:rPr lang="en-US" sz="2800" dirty="0" smtClean="0">
                <a:solidFill>
                  <a:srgbClr val="002060"/>
                </a:solidFill>
              </a:rPr>
              <a:t>didn’t   </a:t>
            </a:r>
            <a:r>
              <a:rPr lang="en-US" sz="2800" dirty="0" smtClean="0">
                <a:solidFill>
                  <a:srgbClr val="006C31"/>
                </a:solidFill>
              </a:rPr>
              <a:t>eat</a:t>
            </a:r>
            <a:r>
              <a:rPr lang="en-US" sz="2800" dirty="0" smtClean="0">
                <a:solidFill>
                  <a:srgbClr val="002060"/>
                </a:solidFill>
              </a:rPr>
              <a:t>       </a:t>
            </a:r>
            <a:r>
              <a:rPr lang="en-US" sz="2800" dirty="0" smtClean="0"/>
              <a:t>banana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They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We</a:t>
            </a:r>
            <a:r>
              <a:rPr lang="en-US" sz="2800" dirty="0" smtClean="0"/>
              <a:t> </a:t>
            </a:r>
          </a:p>
        </p:txBody>
      </p:sp>
      <p:cxnSp>
        <p:nvCxnSpPr>
          <p:cNvPr id="18" name="Straight Connector 17"/>
          <p:cNvCxnSpPr>
            <a:stCxn id="10" idx="1"/>
          </p:cNvCxnSpPr>
          <p:nvPr/>
        </p:nvCxnSpPr>
        <p:spPr>
          <a:xfrm rot="10800000" flipV="1">
            <a:off x="4419601" y="1066800"/>
            <a:ext cx="1" cy="4648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 Yes\ No Questions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dirty="0" smtClean="0"/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Did</a:t>
            </a:r>
            <a:r>
              <a:rPr lang="en-US" sz="3200" b="1" dirty="0" smtClean="0"/>
              <a:t> </a:t>
            </a:r>
            <a:r>
              <a:rPr lang="en-US" sz="3200" b="1" dirty="0" smtClean="0"/>
              <a:t> +  </a:t>
            </a:r>
            <a:r>
              <a:rPr lang="en-US" sz="3200" b="1" dirty="0" smtClean="0">
                <a:solidFill>
                  <a:srgbClr val="FF0000"/>
                </a:solidFill>
              </a:rPr>
              <a:t>subject</a:t>
            </a:r>
            <a:r>
              <a:rPr lang="en-US" sz="3200" b="1" dirty="0" smtClean="0"/>
              <a:t>+       </a:t>
            </a:r>
            <a:r>
              <a:rPr lang="en-US" sz="3200" b="1" dirty="0" smtClean="0">
                <a:solidFill>
                  <a:srgbClr val="006C31"/>
                </a:solidFill>
              </a:rPr>
              <a:t>main V </a:t>
            </a:r>
            <a:r>
              <a:rPr lang="en-US" sz="3200" b="1" dirty="0" smtClean="0">
                <a:solidFill>
                  <a:srgbClr val="006C31"/>
                </a:solidFill>
              </a:rPr>
              <a:t>           </a:t>
            </a:r>
            <a:r>
              <a:rPr lang="en-US" sz="3200" b="1" dirty="0" smtClean="0"/>
              <a:t>+</a:t>
            </a:r>
            <a:r>
              <a:rPr lang="en-US" sz="3200" b="1" dirty="0" err="1" smtClean="0"/>
              <a:t>obj</a:t>
            </a:r>
            <a:r>
              <a:rPr lang="en-US" sz="3200" b="1" dirty="0" smtClean="0"/>
              <a:t>     </a:t>
            </a: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/>
              <a:t>               </a:t>
            </a: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/>
              <a:t>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 I</a:t>
            </a: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>
                <a:solidFill>
                  <a:prstClr val="black"/>
                </a:solidFill>
              </a:rPr>
              <a:t>              </a:t>
            </a:r>
            <a:r>
              <a:rPr lang="en-US" sz="3200" b="1" dirty="0" smtClean="0">
                <a:solidFill>
                  <a:srgbClr val="FF0000"/>
                </a:solidFill>
              </a:rPr>
              <a:t> He</a:t>
            </a: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>
                <a:solidFill>
                  <a:prstClr val="black"/>
                </a:solidFill>
              </a:rPr>
              <a:t>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She</a:t>
            </a:r>
            <a:r>
              <a:rPr lang="en-US" sz="3200" b="1" dirty="0" smtClean="0">
                <a:solidFill>
                  <a:prstClr val="black"/>
                </a:solidFill>
              </a:rPr>
              <a:t>           </a:t>
            </a:r>
            <a:r>
              <a:rPr lang="en-US" sz="3200" b="1" dirty="0" smtClean="0">
                <a:solidFill>
                  <a:prstClr val="black"/>
                </a:solidFill>
              </a:rPr>
              <a:t>    </a:t>
            </a:r>
            <a:endParaRPr lang="en-US" sz="3200" b="1" dirty="0" smtClean="0">
              <a:solidFill>
                <a:prstClr val="black"/>
              </a:solidFill>
            </a:endParaRP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>
                <a:solidFill>
                  <a:prstClr val="black"/>
                </a:solidFill>
              </a:rPr>
              <a:t>   </a:t>
            </a:r>
            <a:r>
              <a:rPr lang="en-US" sz="3200" b="1" dirty="0" smtClean="0">
                <a:solidFill>
                  <a:srgbClr val="0070C0"/>
                </a:solidFill>
              </a:rPr>
              <a:t>Did</a:t>
            </a:r>
            <a:r>
              <a:rPr lang="en-US" sz="3200" b="1" dirty="0" smtClean="0">
                <a:solidFill>
                  <a:prstClr val="black"/>
                </a:solidFill>
              </a:rPr>
              <a:t>      </a:t>
            </a:r>
            <a:r>
              <a:rPr lang="en-US" sz="3200" b="1" dirty="0" smtClean="0">
                <a:solidFill>
                  <a:srgbClr val="FF0000"/>
                </a:solidFill>
              </a:rPr>
              <a:t>It</a:t>
            </a:r>
            <a:r>
              <a:rPr lang="en-US" sz="3200" b="1" dirty="0" smtClean="0">
                <a:solidFill>
                  <a:prstClr val="black"/>
                </a:solidFill>
              </a:rPr>
              <a:t>         </a:t>
            </a:r>
            <a:r>
              <a:rPr lang="en-US" sz="3200" b="1" dirty="0" smtClean="0">
                <a:solidFill>
                  <a:prstClr val="black"/>
                </a:solidFill>
              </a:rPr>
              <a:t>           </a:t>
            </a:r>
            <a:r>
              <a:rPr lang="en-US" sz="3200" b="1" dirty="0" smtClean="0">
                <a:solidFill>
                  <a:srgbClr val="006C31"/>
                </a:solidFill>
              </a:rPr>
              <a:t> </a:t>
            </a:r>
            <a:r>
              <a:rPr lang="en-US" sz="3200" b="1" dirty="0" smtClean="0">
                <a:solidFill>
                  <a:srgbClr val="006C31"/>
                </a:solidFill>
              </a:rPr>
              <a:t>go           </a:t>
            </a:r>
            <a:r>
              <a:rPr lang="en-US" sz="3200" b="1" dirty="0" smtClean="0">
                <a:solidFill>
                  <a:srgbClr val="006C31"/>
                </a:solidFill>
              </a:rPr>
              <a:t>       </a:t>
            </a:r>
            <a:r>
              <a:rPr lang="en-US" sz="3200" b="1" dirty="0" smtClean="0">
                <a:solidFill>
                  <a:prstClr val="black"/>
                </a:solidFill>
              </a:rPr>
              <a:t>to school</a:t>
            </a: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>
                <a:solidFill>
                  <a:prstClr val="black"/>
                </a:solidFill>
              </a:rPr>
              <a:t>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you       </a:t>
            </a:r>
            <a:endParaRPr lang="en-US" sz="3200" b="1" dirty="0" smtClean="0">
              <a:solidFill>
                <a:srgbClr val="006C31"/>
              </a:solidFill>
            </a:endParaRP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                They</a:t>
            </a:r>
          </a:p>
          <a:p>
            <a:pPr lvl="0" algn="l" rtl="0">
              <a:buClr>
                <a:srgbClr val="0BD0D9"/>
              </a:buCl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                We 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-533400" y="4114800"/>
            <a:ext cx="426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 - Questions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200" dirty="0" err="1" smtClean="0">
                <a:solidFill>
                  <a:srgbClr val="006C31"/>
                </a:solidFill>
              </a:rPr>
              <a:t>Wh</a:t>
            </a:r>
            <a:r>
              <a:rPr lang="en-US" sz="3200" dirty="0" smtClean="0">
                <a:solidFill>
                  <a:srgbClr val="006C31"/>
                </a:solidFill>
              </a:rPr>
              <a:t> word </a:t>
            </a:r>
            <a:r>
              <a:rPr lang="en-US" sz="3200" dirty="0" smtClean="0"/>
              <a:t>+ </a:t>
            </a:r>
            <a:r>
              <a:rPr lang="en-US" sz="3200" dirty="0" smtClean="0">
                <a:solidFill>
                  <a:srgbClr val="FF0000"/>
                </a:solidFill>
              </a:rPr>
              <a:t>did</a:t>
            </a:r>
            <a:r>
              <a:rPr lang="en-US" sz="3200" dirty="0" smtClean="0"/>
              <a:t> + </a:t>
            </a:r>
            <a:r>
              <a:rPr lang="en-US" sz="3200" dirty="0" smtClean="0">
                <a:solidFill>
                  <a:srgbClr val="0070C0"/>
                </a:solidFill>
              </a:rPr>
              <a:t>subject</a:t>
            </a:r>
            <a:r>
              <a:rPr lang="en-US" sz="3200" dirty="0" smtClean="0"/>
              <a:t>+ </a:t>
            </a:r>
            <a:r>
              <a:rPr lang="en-US" sz="3200" dirty="0" smtClean="0">
                <a:solidFill>
                  <a:srgbClr val="FF6600"/>
                </a:solidFill>
              </a:rPr>
              <a:t>main V </a:t>
            </a:r>
            <a:r>
              <a:rPr lang="en-US" sz="3200" dirty="0" smtClean="0"/>
              <a:t>+ ………..</a:t>
            </a:r>
          </a:p>
          <a:p>
            <a:pPr algn="l" rtl="0">
              <a:buNone/>
            </a:pPr>
            <a:endParaRPr lang="en-US" sz="3200" dirty="0" smtClean="0"/>
          </a:p>
          <a:p>
            <a:pPr algn="l" rtl="0">
              <a:buNone/>
            </a:pPr>
            <a:r>
              <a:rPr lang="en-US" sz="3200" dirty="0" smtClean="0">
                <a:solidFill>
                  <a:srgbClr val="006C31"/>
                </a:solidFill>
              </a:rPr>
              <a:t>What </a:t>
            </a:r>
            <a:r>
              <a:rPr lang="en-US" sz="3200" dirty="0" smtClean="0"/>
              <a:t>         </a:t>
            </a:r>
            <a:r>
              <a:rPr lang="en-US" sz="3200" dirty="0" smtClean="0">
                <a:solidFill>
                  <a:srgbClr val="FF0000"/>
                </a:solidFill>
              </a:rPr>
              <a:t>did  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70C0"/>
                </a:solidFill>
              </a:rPr>
              <a:t>you  </a:t>
            </a:r>
            <a:r>
              <a:rPr lang="en-US" sz="3200" dirty="0" smtClean="0"/>
              <a:t>     </a:t>
            </a: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FF6600"/>
                </a:solidFill>
              </a:rPr>
              <a:t>write  </a:t>
            </a:r>
            <a:r>
              <a:rPr lang="en-US" sz="3200" dirty="0" smtClean="0"/>
              <a:t>  yesterday?</a:t>
            </a:r>
          </a:p>
          <a:p>
            <a:pPr algn="l" rtl="0">
              <a:buNone/>
            </a:pPr>
            <a:r>
              <a:rPr lang="en-US" sz="3200" dirty="0" smtClean="0"/>
              <a:t>                               </a:t>
            </a:r>
            <a:r>
              <a:rPr lang="en-US" sz="3200" dirty="0" smtClean="0">
                <a:solidFill>
                  <a:srgbClr val="0070C0"/>
                </a:solidFill>
              </a:rPr>
              <a:t> I</a:t>
            </a:r>
          </a:p>
          <a:p>
            <a:pPr algn="l" rtl="0">
              <a:buNone/>
            </a:pPr>
            <a:r>
              <a:rPr lang="en-US" sz="3200" dirty="0" smtClean="0"/>
              <a:t>                               </a:t>
            </a:r>
            <a:r>
              <a:rPr lang="en-US" sz="3200" dirty="0" smtClean="0">
                <a:solidFill>
                  <a:srgbClr val="0070C0"/>
                </a:solidFill>
              </a:rPr>
              <a:t> We</a:t>
            </a:r>
          </a:p>
          <a:p>
            <a:pPr algn="l" rtl="0">
              <a:buNone/>
            </a:pPr>
            <a:r>
              <a:rPr lang="en-US" sz="3200" dirty="0" smtClean="0"/>
              <a:t>                               </a:t>
            </a:r>
            <a:r>
              <a:rPr lang="en-US" sz="3200" dirty="0" smtClean="0">
                <a:solidFill>
                  <a:srgbClr val="0070C0"/>
                </a:solidFill>
              </a:rPr>
              <a:t>They</a:t>
            </a:r>
          </a:p>
          <a:p>
            <a:pPr algn="l" rtl="0">
              <a:buNone/>
            </a:pPr>
            <a:r>
              <a:rPr lang="en-US" sz="3200" dirty="0" smtClean="0"/>
              <a:t>                                </a:t>
            </a:r>
            <a:r>
              <a:rPr lang="en-US" sz="3200" dirty="0" smtClean="0">
                <a:solidFill>
                  <a:srgbClr val="0070C0"/>
                </a:solidFill>
              </a:rPr>
              <a:t>She</a:t>
            </a:r>
          </a:p>
          <a:p>
            <a:pPr algn="l" rtl="0">
              <a:buNone/>
            </a:pPr>
            <a:r>
              <a:rPr lang="en-US" sz="3200" dirty="0" smtClean="0"/>
              <a:t>                                </a:t>
            </a:r>
            <a:r>
              <a:rPr lang="en-US" sz="3200" dirty="0" smtClean="0">
                <a:solidFill>
                  <a:srgbClr val="0070C0"/>
                </a:solidFill>
              </a:rPr>
              <a:t>He</a:t>
            </a:r>
            <a:r>
              <a:rPr lang="en-US" sz="3200" dirty="0" smtClean="0"/>
              <a:t> </a:t>
            </a:r>
            <a:endParaRPr lang="ar-SA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124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The Simple Past</vt:lpstr>
      <vt:lpstr>Slide 2</vt:lpstr>
      <vt:lpstr>  Yes\ No Questions </vt:lpstr>
      <vt:lpstr>WH - Questions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Simple Past</dc:title>
  <dc:creator>samsung</dc:creator>
  <cp:lastModifiedBy>samsung</cp:lastModifiedBy>
  <cp:revision>11</cp:revision>
  <dcterms:created xsi:type="dcterms:W3CDTF">2013-02-25T15:42:14Z</dcterms:created>
  <dcterms:modified xsi:type="dcterms:W3CDTF">2013-02-26T06:30:11Z</dcterms:modified>
</cp:coreProperties>
</file>