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62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0D3C41D-519C-4B46-9B73-FBBB2FF3101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C053AC8-EC1F-4475-BC5C-17D29001E3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6934200" cy="2609850"/>
          </a:xfrm>
        </p:spPr>
        <p:txBody>
          <a:bodyPr>
            <a:normAutofit/>
          </a:bodyPr>
          <a:lstStyle/>
          <a:p>
            <a:r>
              <a:rPr lang="en-US" sz="8000" dirty="0" smtClean="0"/>
              <a:t>Unit 6</a:t>
            </a:r>
            <a:endParaRPr lang="en-US" sz="80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04800" y="2971800"/>
            <a:ext cx="8229600" cy="1981200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Import &amp; export</a:t>
            </a:r>
            <a:r>
              <a:rPr lang="en-US" sz="9600" dirty="0" smtClean="0"/>
              <a:t> 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b="1" u="sng" dirty="0" smtClean="0">
                <a:solidFill>
                  <a:srgbClr val="800620"/>
                </a:solidFill>
              </a:rPr>
              <a:t>Talking about Industries    </a:t>
            </a:r>
            <a:endParaRPr lang="en-US" b="1" u="sng" dirty="0">
              <a:solidFill>
                <a:srgbClr val="80062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3600" b="1" i="1" dirty="0" smtClean="0">
                <a:solidFill>
                  <a:srgbClr val="002060"/>
                </a:solidFill>
              </a:rPr>
              <a:t>Textile  :</a:t>
            </a:r>
            <a:r>
              <a:rPr lang="en-US" sz="3600" b="1" dirty="0" smtClean="0">
                <a:solidFill>
                  <a:schemeClr val="tx1"/>
                </a:solidFill>
              </a:rPr>
              <a:t>clothes / garment</a:t>
            </a:r>
            <a:endParaRPr lang="en-US" sz="3600" b="1" i="1" dirty="0" smtClean="0">
              <a:solidFill>
                <a:srgbClr val="002060"/>
              </a:solidFill>
            </a:endParaRPr>
          </a:p>
          <a:p>
            <a:r>
              <a:rPr lang="en-US" sz="3600" b="1" dirty="0" smtClean="0">
                <a:solidFill>
                  <a:srgbClr val="002060"/>
                </a:solidFill>
              </a:rPr>
              <a:t>Automobile : </a:t>
            </a:r>
            <a:r>
              <a:rPr lang="en-US" sz="3600" b="1" dirty="0" smtClean="0">
                <a:solidFill>
                  <a:schemeClr val="tx1"/>
                </a:solidFill>
              </a:rPr>
              <a:t>cars</a:t>
            </a:r>
          </a:p>
          <a:p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endParaRPr lang="en-US" sz="3600" b="1" dirty="0">
              <a:solidFill>
                <a:srgbClr val="002060"/>
              </a:solidFill>
            </a:endParaRPr>
          </a:p>
          <a:p>
            <a:r>
              <a:rPr lang="en-US" sz="3600" b="1" dirty="0">
                <a:solidFill>
                  <a:srgbClr val="002060"/>
                </a:solidFill>
              </a:rPr>
              <a:t>Pharmaceutical </a:t>
            </a:r>
            <a:r>
              <a:rPr lang="en-US" sz="3600" b="1" dirty="0" smtClean="0">
                <a:solidFill>
                  <a:srgbClr val="002060"/>
                </a:solidFill>
              </a:rPr>
              <a:t>: </a:t>
            </a:r>
            <a:r>
              <a:rPr lang="en-US" sz="3600" b="1" dirty="0" smtClean="0">
                <a:solidFill>
                  <a:schemeClr val="tx1"/>
                </a:solidFill>
              </a:rPr>
              <a:t>medicine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3600" b="1" dirty="0" smtClean="0">
                <a:solidFill>
                  <a:srgbClr val="002060"/>
                </a:solidFill>
              </a:rPr>
              <a:t>Computer </a:t>
            </a:r>
          </a:p>
          <a:p>
            <a:endParaRPr lang="en-US" b="1" dirty="0" smtClean="0"/>
          </a:p>
        </p:txBody>
      </p:sp>
      <p:sp>
        <p:nvSpPr>
          <p:cNvPr id="8194" name="AutoShape 2" descr="data:image/jpeg;base64,/9j/4AAQSkZJRgABAQAAAQABAAD/2wCEAAkGBhQSERUUExQWFBUWFxoZGBgXGBobHBwYIBwXGBwbHB0aGyYfGh0kGhcYHy8gJCcpLCwsHB4xNTAqNSYsLCkBCQoKDgwOGg8PGiwkHyQwLCwtLCwsKSwsLCwpLCwpLCwsLCwpKSwsLCkpLCwpKSksLCwsLCwsLCwsLCwsLCwsLP/AABEIAK8BIAMBIgACEQEDEQH/xAAcAAADAAMBAQEAAAAAAAAAAAAEBQYCAwcBAAj/xABBEAABAgQDBgMGBQMCBgIDAAABAhEAAwQhBRIxBiJBUWFxE4GRMkKhscHRFCNS4fAHYvFygiQzU5KishUWc5PC/8QAGgEAAwEBAQEAAAAAAAAAAAAAAwQFAgEABv/EACoRAAICAgICAQQCAQUAAAAAAAABAhEDIQQSMUEiEzJRYXGBIwVCkbHB/9oADAMBAAIRAxEAPwBJVq/JLvYjSMfwu7LUOfH5xqrFqCCUnk/Ixrp8cWzWPeJUIvrouacnYRiEpckBQ4m7Rqk4uoXYDyvG78WualQUQQ1hCtJBgkI6qQRvrtMzr5qZhWU8RcdYxkMZaD/axtGmgYByHDlx2h5+LkLSkAmWE6MPnG5ProHD5rsI5SWj1cxkqJ6esNcUq5UxP5aWUkhyAzjtCCtXZNveEag+2zM/gtG7D8OVPmrQgEuAfKHdHSeLMCJbFSRd/S3aF+GV0ymUJiPfsQeIF4fUmPZd5MtCVHUteHsUIyqVkXmZ5QvG15B5xKd0u4UQRAk1WabTptZZt0aGFVXhW+oB1MS0C0FOF1JLBwhOU9VGG5fgkY1ux7VJ8NABSVeKFW49ITSZa0ggEkJ1D+z3hrtLW/ly1IsUqy+fGFqcVV+q6tbC/Qx32e1WwDG5rpQTxKBrq0UEmd4GH+ILKU//AJO/ziTxBWZcof3hx2EPdoJgk0CAd4zA3YaxxPbYavjFfsT4Zh6ppYEAOASTz4xWYlsSqkCZniJmJI0GsRFLMWkZg7cfpDBO0M4sM5UBYPwjS34L+OqRjh9UDTTkpD5kKKujH6wFRIzZUhg9r6Rt2cAMuofRQUPgTA9PM5QJeUY89WzoGA7CyZstZm1AQpJ04M2tze8TdNhSpNQtyCFCx5gGA018xPE+cepxBRUFFRJBa/KDKPtsMlC7NFeAmoWCOL+t4Z4PgPioKypKUj/ut0hPVKJWqaSMqico6Dd+kfU1UtPsqYaQbEyXnTt0U2EYO61FBIYHKFDUH6whqaRSUrUoMtK1Z+x0jd/83NSLFXflGvFgppYCj+cEpL8TqY3NUvIBdr2BhQIcBmENMBlyC5na8E8DCZjcRsC/26R6Ls3JWX1fT4fOkeGmUEzCGzJ58zeOYYnh3gzShSgQOI6w+o8HqJqc0ssnTM7QoxDB5gWoOFlIvlL+bwpmjFLSOwu9sUqTBdKqWAyg54mBkAuzXGseEwGMurCj7ETRrT+XLUhVruG7wiqmSQlJtxPWPvw6yLAxrXTkC4Ijs3a8HjOnkZjcsIoMK2T8VBUmYhJf2VKYtE4t0sPOM01ihxjicapnU3F2joMyWlUpkAEn9WkbKfCpeT8wBKuafpE7LWQSytDzjeJx4knziK8bSpM+gjKDfajeUBCy5dn6PAuFU6Zh31ZQXY/SNtY2Z7Gwe7wtppRKCxsCdOEFS+PkHN/JF5QYVQy0bwUpR1c28mhBi+GSAM0lR1uH4QplT1Mzv2LfONyFulYsHFr3tGOsk9s0ulaQJPnZEsNVEDtBGH0CZ01KVrCA4LnTt0eFlcSwPJQg1UlpZPmW1Z4ZjppsUyXKMktaLepwYeIkBEkyRqSohXk0Lsco5MsgylOLgjVjCWkJIsX/AN301EGy91BJALKHtefKKcUl4PmMs5uXyZrxJeWnJcezy45m+sNsBo0yRmKtwBClm7g6/WFzCYhiE5Q+YX5iG8yR/wAEVcZozAC5PEfBo8/JxOoHuL0JmTUlCpfhg5rl3J17QNjtNKQpBkmxdwbt2hbLSUjeSUjkoEejxiiaCDlYMdXcaG/aNUvJm29C2ajxJqE23UKWS/IH6tFTtDOliXIRMZTBwOAsB94TYFLTNqCUF0pprWY3UEq+cZ7cMJ0sA+4PJ9fjGYv2O4dZYp+imw7a6Umm8JUqWSxAOUM3XrEnisqWClUuwJIKeVncQsFLMCcyt1PNWl+vrHoOQHOCG+NreUa0vBbbjTSR9htV4dPNHvKVlA72MNcBqkJlkkJM53BWzW0aJ/CkFZSHe8xR7gFvpBGHUxmKCQLn+EwNeaBQk7VK/RVSJ6WIneHlJB1cv9B0hDis1IWpMsbrFWtwGYdrwymYbJlhlzN43GoS3Fze+loFxbA2lqm06hMCkjPq4AFwOYcO/GNSa8ILkVrqkKpEppCV81lPl/mGmALkpWTNu/sjg/WNFMB+DUmzpyqBPcfG8L30a45/WDY31J+eHj9nW8K2jkCQZRp0L1Y5U8efaI7aSgTuKlENLzEp7tCqnwWeUlQdKAkqJUSA2r843UMlUuVMmF1IUhW+C+g+8FXVNr29iji6u/ApnTs8xS2YFVh21+MeMom3E6RtTMQKdCD7YLjsbmNUon0v6QNaDIcUW0K5O4bpFmEZU1bTomeIMwPLhCqhw9c5WVAc6mGNRsjMAutAPJ7noI25OraBuKsT7R1subNKpQyhgCzXPGE4MM8UwlcrKVpIJd4As3U2bpxhGd9tho1Wgqlxgp8w3+I9q8TTMAGVmDDn3eAMvIdoyl0Sn0jSnJnTQoaxgkAlo31Eoi583jEEAONdCftAq2eKnEsO8OYQ7vcfuI1pTaCq6ZmlpVcsWf8AfSBAv+fwxOg3Wy64xUnQbguDeIjxCbEnqotB+FYZLmBaUiai7nOAH5tCihxxSE5CMyQdIN/+xqbdS0DmsjtUEx/SSTv+f2aMSwwyFgZgoG6T9+sLpS/z2UxGQtyeD6yoVNQFEOymf/MLkynmpKRm1BAguO2t+QOak9eLM5FL4yxL0cj4Q1xnDfBIl3Wo+0HKbdLX+ke0+zs9nEpQJPtaNyjYjGamWyZoU/8AcBdrODDOLGpfcS+XyJY66Nb8hNXgRlSkzE76S2oZQfR2sbhngRIBQrdKdC57wacSXMCkzCbpLAHjY8IGoabOFJdTqTzcauHh/wBaILlbtgeCoKqaaQT4k6YEJPR2PwcxY/8A2FEtZkK3ciQkFn4BiOXKFmFYMJfhIBJ8EGaq2qluEjyELseH/EKIQpQZO8kGxbjGVoLJ29D3DZ8uRmKqiZPz+6sO3qNGiW2rIQidk3QpQygH3SH0j1a7WWGPBP1gXHZhXJVxJy6dE/YaR1/achcpqxlsOgGZNcM0qWjyJKj/AOsY7aTEpq0KAfKhJIPc/aGeA0oFKVaKKiT1bKlvJzE9tZPz1c06AMkdgB9XjkdRQ3i3yG16PqqsTNbfKG1SWbv1gmfiMvwsqlZzlYE6uBbsBE+m3H4Rkks73sdexjTa8lj6tq6NmzRcrVplQX8zaPZc8hTixDado07PF0rAIBIDDmAC8baCmXMOVAc2J6d3jEapAo7jGhlJxmzKSFtxOsEIx1XspSwNul7fWNZwJXFaX8/m0A1uHrle0DfQi48zBmxqU8iWzKoQFKRKD6qKiNDlBAA6PAcqYxCuV/rBcjFU+Kqa3sy0lv7iQ4HeA5iClRBDEajiH/zHE96Ec9NWilOPCejLMcXcFJa/CNsjGUSUlLFaTwJfvCXB5CphISl+Z4D7QRV4WtMxEpRT4imKUO6iDp0c8tYZcopdmIdL0j2TkNUsKAbKEjo9z8PlC+bKyKWnQgtG+nSpKlKWCD4t35AAfKMsXksoKexsX5jj5hjA/wDbZu90fYZiRkF03fXsNIoqXEUT2dAUpNxm1iQI0Yvb94osDnJSi5YxvHvTMZY1s2bU1iVSlIUN43B5GIIg29Ysa7Cp1Ur8qWVAkAdW1bnCrafBZkmZmVLUhJAOlgW0hfkK5WbxaQmkLKTm5Qwl4kCkgix15wCAAi7udB06xqU3OARm4qgoymz0qFwGZv3MKVo4DhDORJSQH+MU07ZSmVKzInpBCX3iBw0aDZI9kmeQprlKKAm5BIfl6RQ4fhkoSxlZS297QHoDr2ibxJbAAON4PwEbZU1SSzluQMRJwbjrRehKKyPsr0VWH0ixmE3w1A6BMsJb6Qq2gpZaFAoLEu6Xt3EDyqpRsFk9Cr/EfViHleyXzavAFGSnbYy+vSkgWZP/ACVgcL8eEOdhqmVLRvgBa7hR1Or6wgUpkqA4pI5x5PQPAkg2KQHbW/TjDuNqMiVzIOeN/wAFtPwpE2aZpmDM4IZSwQegzM8EYxOTNkrQ4WpIzOBo2rE8WiMpZhay3A/nMHyh3g8t1bxIseZ+pirF2fLzg4vyL8PmJzpABY2uPq9o92NKpk5YKjlzFhq3AF41ypCnZwHLWUHOvoIZYMg09KVBQKlOl2s5JTZ9bPGX5NQqn+w3ZqbeZNmFzOmKKR/YndDdONo1YxglVNqfElzMqQd0CYpIA1YjQ3gPHpGREq1k2TwYCz+ZeBU10xtVC2qVkfVo8qapnrlfZFRtJh0tUjMoIExLHNlF/wBQ+MQ+IIE2clBcSwlSyBYHIiwDaaQ0lrWJc1wpbo1UQeIPOADSFM0qIt+GnFwOaLceZEemtUdw/dbZTYRNCaZKyNJIWB1UVnj5QplT5EuoE6ZLE1Kl5lZrg8D0sb+UOVgJkzEgWTKlygeqUodvN4gpdSUkto+j/eNLr4ZQ4Dj2k5F5jdRSzpQSAhZJBSpISlSRdxuavbXSImvovCWQ+YFBI83F+sfHEFcAB10+QjUtRKVE33D8SYy4qMKRUl060j7ZdIZfVLfB4zwvEzLcsSFs/lG7ZlO6S3uuP/GFuGocDnHF6MRtKNfsfKxWUopUpAUtDZSpyRd+zAxhjOOZpC06lSS9gGL8BGMmgUocPS4hViqGlqBDFwPj+0Fkkkw+STUWC4Y6sqRqZgL9EjT+cob7RJaeTwUAX/nWFOBS3VyICiId7RJH5SuaGPztA8e0KVeJs2YFi/hJKTxLvy/jQXLkEqKkziAS7BXV7XcDo8Tahp2H3jNLnnDMWmqkhBx3aK3EqxE0ZQzpu40bQjr+0IKlCpqxL/6SCSP1KFh5kRjRJYi7gqY9Abej8Y2UNS81Syz53GjslkkfF47N9qRmMeoGDd7wRInAkDnr2j6qksssw4sev7xjLBZSmAYD1P8ADGVpm/I/wnasyy1wkHdbVI5HmId4jtxKnS/DOXKbqcEk+unaIZnuNY1mUzFWj9Y3L80Z6oBrWzqIDJJdI5DhAzPD7EsPGUqSOo8tR6XhEka+kIzjUgqao+z3cPGZnkR5ljSseUc7NeDw/VJMwEaNc/5j0Ke7lWkFTElMvwxqbrMLqbVtG+UTVuy5JdZKximbyeNk2aVS1AudDzjbSrPH5/z4QSJC1BWXdDaPqYA5bHelxFlDJLlR0Av9owrZpCSCHchRexHSDZSGyo1a6u8AYpUuopADA6/SCQbcxTOqxs30Mh7pIP8ApF/MHTytFFhmUFJIUNNdD8YmcLADFsvV3H0v0i1oKqWUjOBa4OXWLWPZ8byNOhDhVKETpiiXyFQAubksLNaHVbTgqlIt+UkziBp+lPa7mNS6TNOUQGBVmfoAL+ZPwjcS0qonKd5hyDohFh6qLxxnk/Yn2hqSsS1Aiz8C4hagH9JHPKWHdi/0j5NS+VFnD3PJ9D94KTJOhGXqOXx+UaXk5daC5VSESZjnVLFJbj1jUKUzZZIJDZQQXuV+GAG5AExmilzImJBPs6noQSdOUHbPLB37HNNPolIU9+semcxVthFZKakWf1LWb/2l29BHOkp+/wBbRf7RTyijANjvuO6XfveIWVJtx8o6lZS4KuzWUdjHq06j+1y/nBS5ViQ1tRx9IDqyQg9U/AAxzLGolWcaiNtmpBSEHgpId+rGF1NqGv8ALVv4YaSlNLkt70ofBCYAwYXGh6KA58H0MerwFr7UVGFSlHTIrpr8zCbazDikAEMpSuzj6BzFTh9Ecrm3EhLE8xcMPnCfbFCUy3T7Q3X4BwHAclyBuueZjk5eQubUGTGASkicoILslgeZ0JHQ8O3WGWKLzSACLy1AeV0/b1iewiYUzARwP1EV0+RmlzQ3tOR6BQ+IjuLcRXEu+Nr+Sccvr6wZSySv+fQQNID/ALRVYLQgb2Xtm3b8LG94axr8krJKkIcQQqXMZIf8okjRu/8AOUbqOkHgoHQKJ7m7Rq2qmFM5YULzFg2sMiLBIH+oKL9I34RM3VSzpfL2N2+UDg+02Z31NmJSguWD7yHBtqHY+igfIwulL3cp0d+HrDlacyVIU75Xf/wUfIgGE4QUlm0LRutmosLw7D/EUNGMZYqUomJlpG6kOs6vmcN5BzDTZqkKr6HsL9L26vCDFKsTJ61g7pUQOoG7+8dyNJUvZiNuQXTyQNwuRo//AKnu1oS1tGZaylVuPrDqUl0Djw+o+ojKukJmSc4O8j1KeR7QPJjtGk6ZOlEaim8FmVxaBJwvbWFZxoKUc10pJN1K+EL5KWWxd9YYnedR0HzhVMX+YOXEtEuC0y5mdNMpcNkBX34j4w4GGhI5uIRYPPSFB1IbmSPQ3imnT3TYWuSeYidn7KRVxyjKOiaWAHSkaPCDENx/IklmJPCHc6oAzN3hHi6vZTx9pUPYCby/tGuCT02YuORYEdr3i2opOcAJ3udtI51gcxwHAPo8dC2dnJ0KgLe9lixiej5HlQ+QRXJVKUtTZ/yxbgCLAeZMDVaWpVJPupAPG+vqSYb10rxFJykKSCHY8tNNd4iE06Zmzh7Fz6cfhG1sDJVSIemDzVDozW4a/ExT08jddz1Cjp2eJOmklFTlU75L91b31iqw6oDMCn0Zu7hvOOY2ezppo0YjMV4U3IoPkPloIP2OoMtEhSgQUlZD66t8hAmKJ8OXMcjeQR8vW8OMGWhNCgKmpzkGzgEEr0IN7B47N/M3jj/hbX5Ne2dOGykOMySX6of5CIajF3Ac9ifKK7+qFRlScqgQZkohiCDuHQjhEthRuLkN/LfaNReyl/p0dhdRS5QCwZuvyfh1hJiC7cNPXrFnUyE+CreDDVwzHg4N4ia+WVEgOTYDyEYzO4FXlaikUOHU7CnTq8s+uXh6QvwhAKt4rFxdLP6cYc4fddMQ4yPmb3d1vNjCXD55lzd4EEKvrq+v1jqdtHVKNx2dEk0wRIMyYtSkJAJdeXiwDJDl7alojdssQEwSwn2Sl9fQeUHYttMlUpUpIcLAclmDcepfrE/OpiUJ1ZreZP8AmBZNLZ7kTXXqJqNDL/3fMGLKlm7mYcQg+YdJHyiQXuzco0f4gtFbg0ySqStE2cJJ1Dy5i3uC24C10xvFJRWwHGmop2L6WkHjKSXGVR0fysODcovaGTKlSXAOj2JAc8nLnR+jvE9VUklSxMlzxNdgUiVMSLC5csBaNeMYmVKlyQslyxZRIHS1gecNqScbJeaF5KRFYpWmZPVMPFZ7AOwA6NDPDpjEdLX7284VYlTFJIIuC0G0F0JV1a3p9oVwy+TNyWkikngKQmYLBKmI6KGUjs7GAMVRvg2uL9SLP6QZh08eCrMTlIKT04gwQqkkzJJT+Ilkpyl8kzdVoQd3y7w7KSSBRTsAGJ+HQzWIBIKQL+9bs8T9HU+IcrAEAC3EC3ygvaCmXKQAVBSSXBALE8PaA0hNhsxpqTyhGeRPIg0Y0n+ynw+blOVyen84vGzMET7jdPJ2Y/YwLVIuCNDBaJgWl1WUG0v97Q6t6ByW7AMboxLW6XyG4Jif/EOp9Oo4xYVFTKXKMuY7j3kpB7F3ELpmzstaVTUleWWQJhZKddGGa8I5/u0Fh4DFnKltW6cYUVwyqAs5urtDKZUOb+yLm2sKJNY8xSl6KNi1hEzGndlbkzWl/Q3p6MFIISL2sx+ekUcicRTgHVJKC5YhukJZMlJpVEMoIWDzsR0hwlYIGrLlpXujiLG2sCyfO4v8hMC+m1Je1/3oQzRvAHufoIArSCST76so7DX4wyxNZCcyQX1v/LCJ3EwVEJHupAtz1Mbxq9meTk6qmFS0mWXKSUnXKHI7jiPjDGhoUK5hgFXGZxpoLi/eJ6Vik2XYjNyzPb0im2NqvFmEKsVpWmwLgtmDHg5AHKHI37JmTpVxLHZCbklzBlYsCnUWN7AwurFqCpnM5UBzYZixbyeGuzikqQkuyhmlnect7aXfiN7pCvHqgS1gu4S6j1sQIZT0S8q7TRJYmpRnrmIDkKNndwLaxknHk2JBQriCkm/kCIXYbiBlKPiJVMQq+6WIJ76w7RjFEUuVzgf0+HfueDQt3cWUfoY8kVb2D/jVTTdLIDWVxL8joGh3h0shMtQvmLFt5LaOefuHmNecByaJRllZS/FLi5HNtR2hlhShNpp4DvLWlaSoAMQWLkHXXe56wSEnJ7M5IrFFKJ5tzSEyZYSAEgJJAsBYgAdCSYmcKrsvBzxGh84r/wCpFSELp1ZFKBQXSnnqWsx11iQmLpppdcuoSeYQ59Qbxpz6y8GuNPquyGeNY8ZqRLSCw4DUn1P1gGdRqTlUUkDQvo7addOEM6bwqeUDSINROUTcpUQkN7Sgz8mHHtCwU9XMWFTxNKQ/tJUABx4ACMObkMZMjl5DqdQtMQGbRjYbpcHm93I0Y9I043JWamaoIUUlTgoYu6Utq0EYfvAouS1swHtAdOANnj7Gl1CClUlzmCXGTMXA5+npBpJpdkb6VHsgOnw2av3SL8R9BF5TbIKXLTKOZKiEj2CwTxJL26uY54ivxIkAKmhz7qWueyYOl4BiiyCpFWsPdxMPlp84Xk3LyD+pYpxWlMuoWgtYrS6dHBOnQwbTlrh95BBYgODlJBfVPNr8o9xLZ2oC1FVPOBzFx4a9Tfl1jciQoIl5kFC3IIIIZQIsHuCzG/AmDQd6OReww0yjImJS6iEcLWKn46nUA8oz2Z2fmeMhaksAeP8AluPB4+kP4ZUl86Ha7v7zANYdDxfnC6bgdUZ4XTFbHfTmmAZSdQMyuBjeW0qQTJjUfkH7b7OIkpExKnVMWrd7cr6OWfSJzBycsyWQR7wB/wARS4rs3VsmdNAWp0hkrSsjUsAk2TrpzjXiImrMuYUMoJyqYNpa8Cwy6yQtNWCUavylNoofM/SCKOoyoU6VXcZdDcvoNTl0J5wMmSwKWAuTdyHa/lBeHJIWkXCQXOVQbXmS+ibHpDj3IFVIP2lwwrorh1ISCLa6N8DrHOPDIux/lo7BSzc4IcMongAer8OMR2KbMrClJSHALh1IFvNUJZINMKnasCwurTMlMpgU2731hjSpCTe4uDybWFtNs9NlkndytvDxJen/AHQZJp1Ol2vrcaaub8hDeGfx/gwzWU3OUswuAdXvlPDzgzFalSKMJBU6zmKCCGA6AMe7vaNSk5yp3IUrddrX/t8oazZKFKKElgABlUoAC11Je2vPrHetp/s42R9fXEDK4L8+XpAP4xXRuw+0fTnUokxgKUxMiqQxOTkyv2GHiInS1WdLgC3yh6lH/Cy3JGRZQT0LiJ7+nyCmdM/0RXU9E4noeyt4d+kS88+mZ/0y3x8ffjr+1/6SGOzchA1CQSXHLQRLHEV8/gPtFPtXKtm4zcvRgLEX6xLChJihiSSJfJm5yPjiC+KvlDXZfEimoSom4IIfTW+kLDhatbxspKNaFhV/jB15FHbVHV8JklM+oQLhJzJSdNXtzdKj6RL7cVipRULvlSkFubk/CKiimETqWczidLEtVtFAMX6EanjaJf8AqdKI8NBF3Kj8g0GfgU8yRFjFpv8A1C0b6fHpqCDnUW4HQ9IFRh5PGPJlG3EesBGiiqduVqllKEBBOpBe3HhFRsVUNntulTKv+pI5/OOaIw6YdEKI5i/yjoexktlLfimWed95PrpbhBcf3AOU39Nsdf1HwwqpEzElSVSG0OqFWctcs3xjlwxGZ+tf/cfvHelSxNkFB9mYgoOmirfAxwqdhwSogqAILMSxtaO5FTsxxp3Gj1GOzk2E6aOy1D6xslY5NWpIXNmKDiylqI7FzeBRSp/Wn1EF02FKzIb9QYvrcXF4ENjmmSQVcGV5/D+MIdVySuWQklJUkEEE2LadifmIBxCjMuompUMrFJI0GjkgasS5fi5a0HSV7oHK32+HyMOpXBFPAk8dMhTiUzQrX2zq+T8I9/8Amp3/AFJv/wCxX3hvtFhsvxM5UlIWS4/u493cG0DSdm1rS6BnSeIBPlCclToQnFxk0LjiczQzJn/ev7xW0FFajJUD4svMoqCixzKsrgRox4WOkJTsupKcyilIy5vbQFNf3SrM9jZni4OFLQujSkvkoRNSHNi191mOjf6R0vrHpnop2hLTzClSr+8WvmsAbPx7wrxOmCSqUA6VgzZTXZTbyX6iHEqXupU3tOrh207uPKNU+izpCElik5pZ/SeA83b0hvJG0UZwuBCqnPGLj+CKqs2aSpecKRLC3JzkIAV7w001aFNfholnKTdnBFwRwII1hJxaJclToc4YgikVMYB1pQgu284WWIGoHwhqhCpaywJMpIBsBqLkF965cGDsMwzLQYdJLtPnTJygFMcvsp3WvYP34GApwZBNmWs8G3RxuS40zcodwvtsFLRtoKsJFgX0Z7Hl9u8T+2AEwpmpSp2yrBA3SNH+Ih5Kljm3U6/B/XnHtUhCkqE1aQ6buFHNwBcBh1PBoLlxqUQUZtM53m5fKLHAKfNIn1DH8uWlIYA761ZRY9AYArMKppSildSAoap8KaT6sxi1wvDEIw+mSE+IJ9QqaXlqvLRZwXBRZ+EIRbi2hjyhPOosiwhrSpQUoJDKc3KVIdnD83aAaYOBoCXIJ0B5dAdIb4vNCxPmO+dbJdiRLTyKQBb+PC5MhC3dbWD21B0UOcPwTrYFkYiWeZh9hdKSguosByB+HGGuKYalMxSfw6W1Cg9xq7M0LDQzyoZULIBcJCQx7xGux1JRdjLZujUJx9oApa417NFrTIyrJ5iJbCZk0TE5pJQm7kg29RFMibcEcYi8xyU9n0XD6PHUWSW1GFKmlpb5kLNrNlVd78jC1OFFEkCYTmJciwYeWsWWMghbBvzEkMb73CJc1E2wyBxa+gPrFGDnPHHqS6w48snP/gVVGEqShRdxldzZonTJ/ui9lSJxTlEsK7gH5mAKnD6gEtJSOYyI4d4Yx919wtn+nJ3ApcOJXQSZgD+DMSvnundUWGrcoy2tpQa+nWtzLWkuBy14AmPNiKwzEzpC0BBYhgA19NDDLaacRRy1pAJSzOH4X17Q212jslxfXJQspvCKCmWn/lrWE7uUlKmIC730JEc52idVQvTdOUNyi1k4xNAchLnVh6XeATsl4jqDuS91jue14y6SSibgsjk5z9kTLlkGxI7FvlHUNnsLVLQkkbwlJCrlyynfyeJ87FzkkEBNr+2+l+UPNmNrvEUiVNSy5ilpzCyXawb6x2GmezR7Y2i9wVTpUk8iRwc9PhELtzgwRUZwzTQFsOeih0vfzi0w+flIPAEcdM37iNe1OFJnS3Zygki5AZX7tDGRaEONOpUcdqMNRy8xBmz8nKtTEsz6nu462irXsiF5coSl7EqWrWCJ39N6hEmbNROkjLLUogZiSACWDpZ4WK0dPYw2v2eL/iBcEISQwsGLF9TcgdAQ0TspGVQSeWUnycEfzQw5q9ulJWmTUU4TKmSkMoO+UpDTA9injbk0LKykKUhTHof7SS3oc6f9ohnFO1Q/xp+j6qw4zJRSQ9nBI4j2TpZ7JPeFPhzKekSpLy1TKkIVdnSU5SlQ68/OKSjUVJLG4Bt0Nj9j3fhG8YN+KAStaB4anAUkliWdaW4+95wPJH2a5MFXZEhOlZZ8zdUnLONlKClAAsxPvFtTxjtGI7MhUiXPTm8VNOhGV93K12To7qvzAaI3aT+nS5FPNqPxCVFLKISgjOVKAd83EmHtVtfVyq1VNMpwaVICVKyqfwiAPEBDvz0AF3MYnO6oUlNNKvRH1eGGSrwtct0lrEHiOhBBbgc0Cy0Akc9Bwtw/fv0iv2hwbMsqKzuHKoAe65OZJGoVmBbgZgifm0JGdOqk3HMjmPIhXZRhmErRRxyUooTCnRnyl8kxlWAsoa9OIMaNpsMT4ksSgrKUBIfnmIPNnfSHVMUrmBKiEBRDlhZ7Fuxu3J+UNVYAE1NMgqmKUqolgp93ww5KuhdJEcyy+NCObFUi4n7HIEqUoFeeRTiUlLulm3t3iTfjwEcy2kwvwVplPnyh0qysDmuNLAEc+fSL2n2rrvx5lLpXkeKZeZKVOBwXmdiLgnpAu1OyIK5iwVlTZwmzFN8wTbgfgrpAuPk6un4EprRz2WQU8fr5/EeUbkl0KlrSCCCAG9QOUO5uFSwCQtQCgFJJa6dFae8heo5doCnuk37Ktx4/cdIpqSkhWmKajA5U8pSM+cJAQ4CieGUniQePDjHZZexUjwZQy5ZsqT4aJoO8hxduGpPCOaUNGlU1CSFC5XnSRYN92veKrZTHK5dVlnEqk5LukOgj2TYaHnCHIhTuIxjdqiF2nkiRUqp0qJTLb2/aSSHNwAFX4gcYClU1gUnQln5Hgeh+cdH2k2LlLUqaVrzKJKiSGBPs8PZ4dIlqTC05VJIImIJdJPLUaQzimnExOLsAnzFGWhZ1Tum+o4Rrl30MDYbWEJy5irOkuCQ4PCBqauUVFJSxTY3/AGiI2oqyjCDnpeR7SzjmAMMiGZriJ+kr3WARYcbRQJWCkt8f2iVzZKUlRb4OOUE7Rqxo7osHCgQeI7QlrKYBZIYBW8ORfX4w5xqkEyWl3YFJsWbrC7KVBKVFQCHAce7zhrh5EsO/QjzMTlnpexcFKRo/zg6nxAKACwe/H948VTPdyz2icx7ETKUAkJcvqP3hjHyIZHSAZeJkxLtIoNn3k4gXbLNS6SNLF/WK6spAuRMluLZm9XDescnwTaBSqqUJjWJZgdTa7vHYqUOb6LSOXAMYfh9rREzvrkUjmEpbEpbSxEFSKlUsuHy8gYo5ezsouWVmCiLKHB+lucSW1+IqpvDEpnVmdwFWBAH1jLxtbDLkRcuqLDCqpE0as/1hFscZCDMlzVpTNRUHw8wfVgSkswO78YkqXaaoScyVJH+wN6RY7P4XSYjKUJWaXUZkrWVZrLvdN7pLG0ZSCSl6LfJvEMwV5dfgXEOESgtLKFlBiDpf7H5QrnyciXTfKz+bnuA7wzoVuCl+3neHKuJIfxmT01ISSDcuygzO3Hyg2jxL8ubKV70tQB5ukhoXY/MUieCkOJgB4M+i3PPjC7H61UuQuZLUnMEEhrgP3twgEoUfQY8TyQU00NcK2yoBS0kmoUqXMFPKSZmQMAw3SogkJLXYNBO2OGISoKQR4cxLjLoHYBaWswWEO3BZ5wFsFg1NX0FKZoBnykLQkn9PiK1AIcgaXs+kFf1JSmhlUcqQ0tClzENqcpTdn0Yse7QPG+sjmKVSRJ0EwoU4PcHsyvL7iHVGFIWNNW7KvlB/tVdIPIoieM4k5lB1EknrdlWGgFjDA4gyU3CTo/EpACk+aWb/AGw5NWVJQtFRjeK+JhykZtJshAHNCpqN3qQ0NKP+odHPq/wyhMlTBMZOZ0hSwSkJLHuyVWjnUqoWZifEUVy1TErYtwKTw1YkgR12RgFOucZ4RLKiQsqyAqUWAQrMbpYBupEJ5IdSXlx9PJjjtOc4OiVpYnkRqB1KCojqhMQNfTlKjmZRlnLlH6GcDsR4iQeiOcdBx0nIslTZRmSAeKbv6teOWVuIqUrN4jucqiBw3SL8ksCH4AQTGmF4krbRomSWmAOFB91R0IVoemofuqHdFiUzx5cwuRTS1qIbW6Qx5KyuH5piZmPcKN0lmB4F9OlyPNMNsCqSJgUokpJZZOikm5fmSm8MSjaG8qtHSNmNqZVapbIKJkuxSpicp4gjhDXE6cqQ4SVFO8Bz4FPmlxCOpSimlqShOXOl5ak6tYqSCOAsexjku0G0U3x1tOmMGFlq4djCqxtrsSJP5UixxSj8NZlpDpP5tOSLFxvIP+oDTmIS1iBqn2SPe5D6pO6fKFWE4iqZqsngQVGx4EcnghTg3Nj3sfPnpFPHHSbFJPdBVNVmUCsJJKWyvw5/MhuIMV+DYkVS0TkpaZLcZQ58SnBYgOHJQ7sbtziToZR4e9p34aenePtp68LQiWCpNt4ZjdSbAWvnCePEAQPLHs9G4ujqS1omocMpCx8DEPtBSmQvxR7rBXUe6puPIxz2plmYj2iZiAOPtI4HXlC6hnFKgCohJNiC7Hnr69IFHH9N+dBHLsgyin5t4BgA7g2hhJlJ/wCa1lOXuXMJ9lJubNLJfKSz6M/eKwyAuSUhhluG5cbxDyyu4lvjR6NZPQskbozNcl+nQacodYZUZ0qdrE6cLRM19VulnYfAfWG+zC82flY+RDRPzQ+HYqY8nzUBzXTmpyoXZJsA/wDPpCmkqhMKUCxmJfT5EH4Q2lpeSQbgO+lxCekDTU5eFx9eQ+Eb4k0oyixbl425xmvR9UT8qTl1BKQVc+JiAx+b+c36QBHQcdlATmHs+0PO5+Mc0xKZmWpXMmGuLDrJi3PyXBAkuaQsKBIILv2jv+E1eeRLWL7oOoc5hrH5/QI7XsRUFdGgu7Jb0iriez5zkrSY7q5TOoaKDtoHsD3Osch/qJUZqpKQbIlp9Tcx2KovTFWmU36i4jiO0qs1ZOB4KA9ABG5v40CxL/JYrQu14othcUXIVPUghwhKsp0Uy2YtcWU7iEFQkABhDLZQjPOB0MiYNOgPP5QBeR7wd0pa3xApCk73hBZPPeLh+Lb0Y0E4jK9lPlt00+kD0i2CVgB/CY9bMP8A2f1jGhnZkFjcfMMQfQiH460Rcjtpm/apSRIMxRYSjnJ/tVZRYC7Eg9o57tltnJmyvCp1KmKI3lKSQEjjrqWtyEdSqqYTElKhuqSQeyhcN6/CPz7W05lrWhQZSFqSQG1BILekAy68Fjh8maxvH+Cy2AxVcuTICCwXOmJUdShW6UkcnzXB1AME/wBUtp1VcikUU5VS5s5CuIK05LjuA/TThE3sqfyUlnCakjzVLBHygzaZ106SeE1ay39xUOJPGMdbjY1GFx7IIpa4lKVfquT1Zi46j5wRLTnltdwbNzuPif8A2hHga8yVI94bw+3YfSHNBNDjkenA/wAaG0+0bKWKXdIOo05sqA2YEK7D3g3JnPqIp9i9qpgVTpUEkLmLQbs0ts2l3vvA9F84macZJuuh+Bf/APvh1g6lliSZCvbQM+UkMXLNYcHKQQXsTApRvQLLj7PZKY//AFGq6gTZJmASlKUCEJAKkuQAVasRrzjZgOJmYgJWXDZdNJiRZT81IAseKTE5ichpuZmExOduRLhQ8lBUG7PT0iYUH32KdbTEupBLcOBgMdMSwv6eSioSnMLm/EkdB62uD0gzA1qSsI0zsoApcEhynXQG4frGqQkTUoVLbfTpoM4cjgOofkI9qZCgN4v4SE5f/wAZ3h8FfCGk7VFKdV/I2x/aWZ+Fp0HdQMzlP6fZSOYKd4eUc5xFBQsg9+45xW4olM2wTlCgEkOSBMYMocgTfziTqXmSjm/5kksrqhyB5guIFJdVRPyw1+zbgtVlmAcFbpirKcyW1ULH5/K/lHPUVDXHC8XOETwtySr/AJdwniotkN+GsMcfIutMnTjbtD/CVFYSkJSVrWcjM4AFwAWZwyk9QIR41VKXNWVEAku4DC2im1FxpzcQ8SlSZZnJSkJloEpbE5mJZKwToUqYOC7NyiaKVEFBOZcs5kn9SNb8lNBF9x70CJmFWUpDLS5ZNwTqpPQEbw9IU4xRh/EQNxXwJ1DcoZzZmQpmJLDRXUcD3BuPOPZsl7Fss17AeyvUt04xmcbVHYvZ/9k="/>
          <p:cNvSpPr>
            <a:spLocks noChangeAspect="1" noChangeArrowheads="1"/>
          </p:cNvSpPr>
          <p:nvPr/>
        </p:nvSpPr>
        <p:spPr bwMode="auto">
          <a:xfrm>
            <a:off x="6350" y="-812800"/>
            <a:ext cx="2743200" cy="16668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49371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Chemical :</a:t>
            </a:r>
            <a:r>
              <a:rPr lang="en-US" b="1" dirty="0" smtClean="0">
                <a:solidFill>
                  <a:schemeClr val="tx1"/>
                </a:solidFill>
              </a:rPr>
              <a:t>raw materials (air,</a:t>
            </a:r>
          </a:p>
          <a:p>
            <a:pPr>
              <a:buNone/>
            </a:pPr>
            <a:r>
              <a:rPr lang="en-US" b="1" dirty="0" smtClean="0">
                <a:solidFill>
                  <a:schemeClr val="tx1"/>
                </a:solidFill>
              </a:rPr>
              <a:t>water, metals, </a:t>
            </a:r>
          </a:p>
          <a:p>
            <a:pPr>
              <a:buNone/>
            </a:pPr>
            <a:r>
              <a:rPr lang="en-US" b="1" dirty="0" smtClean="0">
                <a:solidFill>
                  <a:schemeClr val="tx1"/>
                </a:solidFill>
              </a:rPr>
              <a:t>and minerals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Tourism : </a:t>
            </a:r>
            <a:r>
              <a:rPr lang="en-US" b="1" dirty="0" smtClean="0">
                <a:solidFill>
                  <a:schemeClr val="tx1"/>
                </a:solidFill>
              </a:rPr>
              <a:t>providing services </a:t>
            </a:r>
          </a:p>
          <a:p>
            <a:pPr>
              <a:buNone/>
            </a:pPr>
            <a:r>
              <a:rPr lang="en-US" b="1" dirty="0" smtClean="0">
                <a:solidFill>
                  <a:schemeClr val="tx1"/>
                </a:solidFill>
              </a:rPr>
              <a:t>For the tourists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Petroleum :</a:t>
            </a:r>
            <a:r>
              <a:rPr lang="en-US" b="1" dirty="0" smtClean="0">
                <a:solidFill>
                  <a:schemeClr val="tx1"/>
                </a:solidFill>
              </a:rPr>
              <a:t>oil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Agriculture : </a:t>
            </a:r>
            <a:r>
              <a:rPr lang="en-US" b="1" dirty="0" smtClean="0">
                <a:solidFill>
                  <a:schemeClr val="tx1"/>
                </a:solidFill>
              </a:rPr>
              <a:t>crops- livestock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54162"/>
            <a:ext cx="9144000" cy="4525963"/>
          </a:xfrm>
        </p:spPr>
        <p:txBody>
          <a:bodyPr/>
          <a:lstStyle/>
          <a:p>
            <a:r>
              <a:rPr lang="en-US" dirty="0" smtClean="0"/>
              <a:t>The main industry is…..........................</a:t>
            </a:r>
            <a:endParaRPr lang="en-US" dirty="0" smtClean="0">
              <a:solidFill>
                <a:srgbClr val="800620"/>
              </a:solidFill>
            </a:endParaRPr>
          </a:p>
          <a:p>
            <a:r>
              <a:rPr lang="en-US" dirty="0" smtClean="0"/>
              <a:t>Our major export is……………………………</a:t>
            </a:r>
            <a:endParaRPr lang="en-US" dirty="0" smtClean="0">
              <a:solidFill>
                <a:srgbClr val="800620"/>
              </a:solidFill>
            </a:endParaRPr>
          </a:p>
          <a:p>
            <a:r>
              <a:rPr lang="en-US" dirty="0" smtClean="0"/>
              <a:t>We’re developing the …………….industry/business</a:t>
            </a:r>
          </a:p>
          <a:p>
            <a:r>
              <a:rPr lang="en-US" dirty="0" smtClean="0"/>
              <a:t>Other important service/manufacturing industries are…...........................</a:t>
            </a:r>
          </a:p>
          <a:p>
            <a:r>
              <a:rPr lang="en-US" dirty="0" smtClean="0"/>
              <a:t> ………….....employs a lot of people in my area.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54162"/>
            <a:ext cx="9144000" cy="4525963"/>
          </a:xfrm>
        </p:spPr>
        <p:txBody>
          <a:bodyPr/>
          <a:lstStyle/>
          <a:p>
            <a:r>
              <a:rPr lang="en-US" dirty="0" smtClean="0"/>
              <a:t>The main industry is  </a:t>
            </a:r>
            <a:r>
              <a:rPr lang="en-US" dirty="0" smtClean="0">
                <a:solidFill>
                  <a:srgbClr val="800620"/>
                </a:solidFill>
              </a:rPr>
              <a:t>petroleum</a:t>
            </a:r>
          </a:p>
          <a:p>
            <a:r>
              <a:rPr lang="en-US" dirty="0" smtClean="0"/>
              <a:t>Our major export is </a:t>
            </a:r>
            <a:r>
              <a:rPr lang="en-US" dirty="0" smtClean="0">
                <a:solidFill>
                  <a:srgbClr val="800620"/>
                </a:solidFill>
              </a:rPr>
              <a:t>oil and petroleum products</a:t>
            </a:r>
          </a:p>
          <a:p>
            <a:r>
              <a:rPr lang="en-US" dirty="0" smtClean="0"/>
              <a:t>We’re developing the </a:t>
            </a:r>
            <a:r>
              <a:rPr lang="en-US" dirty="0" smtClean="0">
                <a:solidFill>
                  <a:srgbClr val="800620"/>
                </a:solidFill>
              </a:rPr>
              <a:t>computer &amp; tourism</a:t>
            </a:r>
            <a:r>
              <a:rPr lang="en-US" dirty="0" smtClean="0"/>
              <a:t>  industry/business</a:t>
            </a:r>
          </a:p>
          <a:p>
            <a:r>
              <a:rPr lang="en-US" dirty="0" smtClean="0"/>
              <a:t>Other important service/manufacturing industries are </a:t>
            </a:r>
            <a:r>
              <a:rPr lang="en-US" dirty="0" smtClean="0">
                <a:solidFill>
                  <a:srgbClr val="800620"/>
                </a:solidFill>
              </a:rPr>
              <a:t>textile ,automobile , agriculture 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            employs a lot of people in my area.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Quantity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54162"/>
            <a:ext cx="9144000" cy="4525963"/>
          </a:xfrm>
        </p:spPr>
        <p:txBody>
          <a:bodyPr/>
          <a:lstStyle/>
          <a:p>
            <a:r>
              <a:rPr lang="en-US" b="1" u="sng" dirty="0" smtClean="0"/>
              <a:t>No count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How much……?  e.g. money</a:t>
            </a:r>
          </a:p>
          <a:p>
            <a:r>
              <a:rPr lang="en-US" sz="3600" b="1" dirty="0" smtClean="0">
                <a:solidFill>
                  <a:srgbClr val="800620"/>
                </a:solidFill>
              </a:rPr>
              <a:t>How much money do you have?</a:t>
            </a:r>
          </a:p>
          <a:p>
            <a:r>
              <a:rPr lang="en-US" sz="3600" b="1" dirty="0" smtClean="0">
                <a:solidFill>
                  <a:srgbClr val="800620"/>
                </a:solidFill>
              </a:rPr>
              <a:t>I don’t have any.  // I have a lot.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The answers</a:t>
            </a:r>
          </a:p>
          <a:p>
            <a:r>
              <a:rPr lang="en-US" sz="3600" b="1" dirty="0" smtClean="0"/>
              <a:t>not any -- a little -- not much -- quite a</a:t>
            </a:r>
            <a:r>
              <a:rPr lang="en-US" dirty="0" smtClean="0"/>
              <a:t> lot – </a:t>
            </a:r>
          </a:p>
          <a:p>
            <a:pPr>
              <a:buNone/>
            </a:pPr>
            <a:r>
              <a:rPr lang="en-US" dirty="0" smtClean="0"/>
              <a:t>     a lot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Quantity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54162"/>
            <a:ext cx="8991600" cy="4525963"/>
          </a:xfrm>
        </p:spPr>
        <p:txBody>
          <a:bodyPr/>
          <a:lstStyle/>
          <a:p>
            <a:r>
              <a:rPr lang="en-US" b="1" u="sng" dirty="0" smtClean="0"/>
              <a:t>count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How many……?  e.g. people .employees</a:t>
            </a:r>
          </a:p>
          <a:p>
            <a:r>
              <a:rPr lang="en-US" b="1" dirty="0" smtClean="0">
                <a:solidFill>
                  <a:srgbClr val="800620"/>
                </a:solidFill>
              </a:rPr>
              <a:t>How many employees do you have?</a:t>
            </a:r>
          </a:p>
          <a:p>
            <a:r>
              <a:rPr lang="en-US" b="1" dirty="0" smtClean="0">
                <a:solidFill>
                  <a:srgbClr val="800620"/>
                </a:solidFill>
              </a:rPr>
              <a:t>I don’t have any.  // I have a lot.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The answers</a:t>
            </a:r>
          </a:p>
          <a:p>
            <a:r>
              <a:rPr lang="en-US" b="1" dirty="0" smtClean="0"/>
              <a:t>not any -- a few -- not many-- quite a</a:t>
            </a:r>
            <a:r>
              <a:rPr lang="en-US" dirty="0" smtClean="0"/>
              <a:t> </a:t>
            </a:r>
            <a:r>
              <a:rPr lang="en-US" b="1" dirty="0" smtClean="0"/>
              <a:t>lot – 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b="1" dirty="0" smtClean="0"/>
              <a:t>a lot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simple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54162"/>
            <a:ext cx="9144000" cy="45259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I </a:t>
            </a:r>
            <a:r>
              <a:rPr lang="en-US" sz="3600" b="1" dirty="0" smtClean="0">
                <a:solidFill>
                  <a:srgbClr val="800620"/>
                </a:solidFill>
              </a:rPr>
              <a:t>went </a:t>
            </a:r>
            <a:r>
              <a:rPr lang="en-US" sz="3600" b="1" dirty="0" smtClean="0"/>
              <a:t>to the school </a:t>
            </a:r>
            <a:r>
              <a:rPr lang="en-US" sz="3600" b="1" dirty="0" smtClean="0">
                <a:solidFill>
                  <a:srgbClr val="800620"/>
                </a:solidFill>
              </a:rPr>
              <a:t>yesterday.  </a:t>
            </a:r>
            <a:r>
              <a:rPr lang="en-US" sz="3600" b="1" dirty="0" smtClean="0">
                <a:solidFill>
                  <a:schemeClr val="tx1"/>
                </a:solidFill>
              </a:rPr>
              <a:t>(go)</a:t>
            </a:r>
          </a:p>
          <a:p>
            <a:r>
              <a:rPr lang="en-US" sz="3600" b="1" dirty="0" smtClean="0"/>
              <a:t>I </a:t>
            </a:r>
            <a:r>
              <a:rPr lang="en-US" sz="3600" b="1" dirty="0" smtClean="0">
                <a:solidFill>
                  <a:srgbClr val="800620"/>
                </a:solidFill>
              </a:rPr>
              <a:t>graduat</a:t>
            </a:r>
            <a:r>
              <a:rPr lang="en-US" sz="3600" b="1" u="sng" dirty="0" smtClean="0">
                <a:solidFill>
                  <a:srgbClr val="800620"/>
                </a:solidFill>
              </a:rPr>
              <a:t>ed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800620"/>
                </a:solidFill>
              </a:rPr>
              <a:t>last year </a:t>
            </a:r>
            <a:r>
              <a:rPr lang="en-US" sz="3600" b="1" dirty="0" smtClean="0">
                <a:solidFill>
                  <a:schemeClr val="tx1"/>
                </a:solidFill>
              </a:rPr>
              <a:t>.  (graduate)</a:t>
            </a:r>
          </a:p>
          <a:p>
            <a:endParaRPr lang="en-US" sz="3600" b="1" dirty="0" smtClean="0">
              <a:solidFill>
                <a:schemeClr val="tx1"/>
              </a:solidFill>
            </a:endParaRPr>
          </a:p>
          <a:p>
            <a:r>
              <a:rPr lang="en-US" sz="3600" b="1" dirty="0" smtClean="0">
                <a:solidFill>
                  <a:schemeClr val="tx1"/>
                </a:solidFill>
              </a:rPr>
              <a:t>In the past simple ,we use the past tense.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If the verb is regular, we just add –ed.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If it is not ,that means the verb is irregular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Present Perfect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u="sng" dirty="0" smtClean="0"/>
              <a:t>[has/have + past participle]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</p:nvPr>
        </p:nvGraphicFramePr>
        <p:xfrm>
          <a:off x="304800" y="1329899"/>
          <a:ext cx="8382000" cy="5223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769202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have/has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Past participle</a:t>
                      </a:r>
                      <a:endParaRPr lang="en-US" dirty="0"/>
                    </a:p>
                  </a:txBody>
                  <a:tcPr/>
                </a:tc>
              </a:tr>
              <a:tr h="2168099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  I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You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 We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They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The students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people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sz="3200" dirty="0" smtClean="0"/>
                        <a:t>    </a:t>
                      </a:r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 HAVE</a:t>
                      </a:r>
                    </a:p>
                    <a:p>
                      <a:r>
                        <a:rPr lang="en-US" dirty="0" smtClean="0"/>
                        <a:t>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      </a:t>
                      </a:r>
                    </a:p>
                    <a:p>
                      <a:r>
                        <a:rPr lang="en-US" sz="2400" b="1" dirty="0" smtClean="0"/>
                        <a:t>        gone</a:t>
                      </a:r>
                    </a:p>
                    <a:p>
                      <a:r>
                        <a:rPr lang="en-US" sz="2400" b="1" dirty="0" smtClean="0"/>
                        <a:t>     graduated</a:t>
                      </a:r>
                    </a:p>
                    <a:p>
                      <a:endParaRPr lang="en-US" sz="2400" b="1" dirty="0"/>
                    </a:p>
                  </a:txBody>
                  <a:tcPr/>
                </a:tc>
              </a:tr>
              <a:tr h="2168099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   She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    He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     It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    Ali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  Sarah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      </a:t>
                      </a:r>
                    </a:p>
                    <a:p>
                      <a:endParaRPr lang="en-US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       HAS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</a:t>
                      </a:r>
                    </a:p>
                    <a:p>
                      <a:r>
                        <a:rPr lang="en-US" sz="2400" b="1" dirty="0" smtClean="0"/>
                        <a:t>          gone</a:t>
                      </a:r>
                    </a:p>
                    <a:p>
                      <a:r>
                        <a:rPr lang="en-US" dirty="0" smtClean="0"/>
                        <a:t>        </a:t>
                      </a:r>
                      <a:endParaRPr lang="en-US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</a:t>
            </a:r>
          </a:p>
          <a:p>
            <a:pPr>
              <a:buNone/>
            </a:pPr>
            <a:r>
              <a:rPr lang="en-US" sz="9600" b="1" dirty="0" smtClean="0">
                <a:solidFill>
                  <a:schemeClr val="tx1"/>
                </a:solidFill>
              </a:rPr>
              <a:t>       The end</a:t>
            </a:r>
            <a:endParaRPr lang="en-US" sz="9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201</TotalTime>
  <Words>317</Words>
  <Application>Microsoft Office PowerPoint</Application>
  <PresentationFormat>عرض على الشاشة (3:4)‏</PresentationFormat>
  <Paragraphs>79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رحلة</vt:lpstr>
      <vt:lpstr>Unit 6</vt:lpstr>
      <vt:lpstr>Talking about Industries    </vt:lpstr>
      <vt:lpstr>الشريحة 3</vt:lpstr>
      <vt:lpstr>الشريحة 4</vt:lpstr>
      <vt:lpstr>الشريحة 5</vt:lpstr>
      <vt:lpstr>Quantity </vt:lpstr>
      <vt:lpstr>Quantity </vt:lpstr>
      <vt:lpstr>Past simple</vt:lpstr>
      <vt:lpstr>Present Perfect  [has/have + past participle] </vt:lpstr>
      <vt:lpstr>الشريحة 10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6</dc:title>
  <dc:creator>User</dc:creator>
  <cp:lastModifiedBy>User</cp:lastModifiedBy>
  <cp:revision>16</cp:revision>
  <dcterms:created xsi:type="dcterms:W3CDTF">2013-03-09T16:54:26Z</dcterms:created>
  <dcterms:modified xsi:type="dcterms:W3CDTF">2013-03-27T20:36:08Z</dcterms:modified>
</cp:coreProperties>
</file>