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2" r:id="rId5"/>
    <p:sldId id="265" r:id="rId6"/>
    <p:sldId id="263" r:id="rId7"/>
    <p:sldId id="264" r:id="rId8"/>
    <p:sldId id="259" r:id="rId9"/>
    <p:sldId id="26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مستطيل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مستطيل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9875562-7FDC-457C-BB69-D0AC6FE0F69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EC347E9-3846-41FE-940F-1B1B7185CD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8077200" cy="1676400"/>
          </a:xfrm>
        </p:spPr>
        <p:txBody>
          <a:bodyPr>
            <a:normAutofit/>
          </a:bodyPr>
          <a:lstStyle/>
          <a:p>
            <a:r>
              <a:rPr lang="en-US" sz="8000" dirty="0" smtClean="0"/>
              <a:t>U</a:t>
            </a:r>
            <a:r>
              <a:rPr sz="8000" dirty="0" smtClean="0"/>
              <a:t>nit 8</a:t>
            </a:r>
            <a:endParaRPr lang="en-US" sz="80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19200" y="2667000"/>
            <a:ext cx="7391400" cy="13716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Products  &amp;  Services 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 </a:t>
            </a:r>
            <a:endParaRPr lang="en-US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029201"/>
          </a:xfrm>
        </p:spPr>
        <p:txBody>
          <a:bodyPr/>
          <a:lstStyle/>
          <a:p>
            <a:pPr>
              <a:buNone/>
            </a:pPr>
            <a:r>
              <a:rPr lang="en-US" b="1" u="sng" dirty="0" smtClean="0"/>
              <a:t>Product is 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b="1" dirty="0" smtClean="0"/>
              <a:t>A  thing produced by labor: </a:t>
            </a:r>
            <a:r>
              <a:rPr lang="en-US" b="1" i="1" dirty="0" smtClean="0"/>
              <a:t>products of  factory.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the  goods that a company makes available.</a:t>
            </a:r>
          </a:p>
          <a:p>
            <a:endParaRPr lang="en-US" b="1" dirty="0" smtClean="0"/>
          </a:p>
          <a:p>
            <a:r>
              <a:rPr lang="en-US" b="1" dirty="0" smtClean="0"/>
              <a:t>Commodity/ commodities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105401"/>
          </a:xfrm>
        </p:spPr>
        <p:txBody>
          <a:bodyPr/>
          <a:lstStyle/>
          <a:p>
            <a:pPr>
              <a:buNone/>
            </a:pPr>
            <a:r>
              <a:rPr lang="en-US" b="1" u="sng" dirty="0" smtClean="0"/>
              <a:t>Service </a:t>
            </a:r>
          </a:p>
          <a:p>
            <a:endParaRPr lang="en-US" b="1" u="sng" dirty="0" smtClean="0"/>
          </a:p>
          <a:p>
            <a:r>
              <a:rPr lang="en-US" b="1" dirty="0" smtClean="0"/>
              <a:t>the supplying of utilities or commodities</a:t>
            </a:r>
          </a:p>
          <a:p>
            <a:pPr>
              <a:buNone/>
            </a:pPr>
            <a:r>
              <a:rPr lang="en-US" b="1" dirty="0" smtClean="0"/>
              <a:t>   , as water, electricity, or gas, required or demanded by the public.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the providing of accommodation and activities </a:t>
            </a:r>
          </a:p>
          <a:p>
            <a:pPr>
              <a:buNone/>
            </a:pPr>
            <a:r>
              <a:rPr lang="en-US" b="1" dirty="0" smtClean="0"/>
              <a:t>required by the public, as maintenance ,repair , 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Leaflet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775191"/>
            <a:ext cx="8686800" cy="4625609"/>
          </a:xfrm>
        </p:spPr>
        <p:txBody>
          <a:bodyPr/>
          <a:lstStyle/>
          <a:p>
            <a:r>
              <a:rPr lang="en-US" dirty="0" smtClean="0"/>
              <a:t>a small flat or folded sheet of printed matter, as an advertisement or notice, usually intended for free distribution.</a:t>
            </a:r>
          </a:p>
          <a:p>
            <a:endParaRPr lang="en-US" dirty="0" smtClean="0"/>
          </a:p>
          <a:p>
            <a:r>
              <a:rPr lang="en-US" dirty="0" smtClean="0"/>
              <a:t>Pamphlet 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u="sng" dirty="0" smtClean="0"/>
              <a:t>Use:</a:t>
            </a:r>
            <a:r>
              <a:rPr lang="en-US" b="1" dirty="0" smtClean="0"/>
              <a:t>      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 </a:t>
            </a:r>
            <a:r>
              <a:rPr lang="en-US" b="1" dirty="0" smtClean="0"/>
              <a:t>How</a:t>
            </a:r>
            <a:r>
              <a:rPr lang="en-US" dirty="0" smtClean="0"/>
              <a:t> to get information about numbers and quantities.</a:t>
            </a:r>
            <a:br>
              <a:rPr lang="en-US" dirty="0" smtClean="0"/>
            </a:br>
            <a:r>
              <a:rPr lang="en-US" dirty="0" smtClean="0"/>
              <a:t>You can use it to find out about age, size, length, cost and </a:t>
            </a:r>
            <a:r>
              <a:rPr lang="en-US" dirty="0" err="1" smtClean="0"/>
              <a:t>ect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1"/>
            <a:ext cx="9144000" cy="4953000"/>
          </a:xfrm>
        </p:spPr>
        <p:txBody>
          <a:bodyPr/>
          <a:lstStyle/>
          <a:p>
            <a:r>
              <a:rPr lang="en-US" dirty="0" smtClean="0"/>
              <a:t>Length</a:t>
            </a:r>
          </a:p>
          <a:p>
            <a:r>
              <a:rPr lang="en-US" dirty="0" smtClean="0"/>
              <a:t>How long is the River Nile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long is it? </a:t>
            </a:r>
          </a:p>
          <a:p>
            <a:r>
              <a:rPr lang="en-US" dirty="0" smtClean="0"/>
              <a:t>It is 3 meters long</a:t>
            </a:r>
          </a:p>
          <a:p>
            <a:r>
              <a:rPr lang="en-US" dirty="0" smtClean="0"/>
              <a:t>Also use </a:t>
            </a:r>
            <a:r>
              <a:rPr lang="en-US" b="1" dirty="0" smtClean="0"/>
              <a:t>How long</a:t>
            </a:r>
            <a:r>
              <a:rPr lang="en-US" dirty="0" smtClean="0"/>
              <a:t> to ask about </a:t>
            </a:r>
            <a:r>
              <a:rPr lang="en-US" dirty="0" smtClean="0"/>
              <a:t>time</a:t>
            </a:r>
          </a:p>
          <a:p>
            <a:r>
              <a:rPr lang="en-US" i="1" dirty="0" smtClean="0"/>
              <a:t>How long is the film?        It’s about two hours long.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775191"/>
            <a:ext cx="9144000" cy="4625609"/>
          </a:xfrm>
        </p:spPr>
        <p:txBody>
          <a:bodyPr>
            <a:normAutofit/>
          </a:bodyPr>
          <a:lstStyle/>
          <a:p>
            <a:r>
              <a:rPr lang="en-US" dirty="0" smtClean="0"/>
              <a:t>Width</a:t>
            </a:r>
          </a:p>
          <a:p>
            <a:r>
              <a:rPr lang="en-US" dirty="0" smtClean="0"/>
              <a:t>How wide is it? </a:t>
            </a:r>
          </a:p>
          <a:p>
            <a:r>
              <a:rPr lang="en-US" dirty="0" smtClean="0"/>
              <a:t>It is a mile wide.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height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 smtClean="0"/>
              <a:t>high </a:t>
            </a:r>
            <a:r>
              <a:rPr lang="en-US" dirty="0" smtClean="0"/>
              <a:t>is it? </a:t>
            </a:r>
          </a:p>
          <a:p>
            <a:r>
              <a:rPr lang="en-US" dirty="0" smtClean="0"/>
              <a:t>It is 3 meters </a:t>
            </a:r>
            <a:r>
              <a:rPr lang="en-US" dirty="0" smtClean="0"/>
              <a:t>high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372600" cy="1408176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Shape 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b="0" dirty="0" smtClean="0"/>
              <a:t>external surface of specific form or     figure ,i.e., appearance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Round</a:t>
            </a:r>
          </a:p>
          <a:p>
            <a:r>
              <a:rPr lang="en-US" sz="3600" b="1" dirty="0" smtClean="0"/>
              <a:t>Square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Sphere</a:t>
            </a:r>
          </a:p>
          <a:p>
            <a:r>
              <a:rPr lang="en-US" sz="3600" b="1" dirty="0" smtClean="0"/>
              <a:t>Cube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Cone</a:t>
            </a:r>
          </a:p>
          <a:p>
            <a:r>
              <a:rPr lang="en-US" sz="3600" b="1" dirty="0" smtClean="0"/>
              <a:t>Triangle</a:t>
            </a:r>
          </a:p>
          <a:p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Material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b="0" dirty="0" smtClean="0">
                <a:solidFill>
                  <a:srgbClr val="FF0000"/>
                </a:solidFill>
              </a:rPr>
              <a:t> </a:t>
            </a:r>
            <a:r>
              <a:rPr lang="en-US" b="0" dirty="0" smtClean="0"/>
              <a:t> the substance or substances of </a:t>
            </a:r>
            <a:r>
              <a:rPr lang="en-US" b="0" dirty="0" smtClean="0">
                <a:solidFill>
                  <a:srgbClr val="FFC000"/>
                </a:solidFill>
              </a:rPr>
              <a:t>which</a:t>
            </a:r>
            <a:r>
              <a:rPr lang="en-US" b="0" dirty="0" smtClean="0"/>
              <a:t> a thing is made of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/>
              <a:t>Plastic </a:t>
            </a:r>
          </a:p>
          <a:p>
            <a:r>
              <a:rPr lang="en-US" sz="3600" b="1" dirty="0" smtClean="0"/>
              <a:t>Metal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Wood </a:t>
            </a:r>
          </a:p>
          <a:p>
            <a:r>
              <a:rPr lang="en-US" sz="3600" b="1" dirty="0" smtClean="0"/>
              <a:t>Leather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Cotton</a:t>
            </a:r>
          </a:p>
          <a:p>
            <a:r>
              <a:rPr lang="en-US" sz="3600" b="1" dirty="0" smtClean="0"/>
              <a:t>Wool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Quality : </a:t>
            </a:r>
            <a:r>
              <a:rPr lang="en-US" b="0" dirty="0" smtClean="0"/>
              <a:t>an essential characteristic or </a:t>
            </a:r>
            <a:br>
              <a:rPr lang="en-US" b="0" dirty="0" smtClean="0"/>
            </a:br>
            <a:r>
              <a:rPr lang="en-US" b="0" dirty="0" smtClean="0"/>
              <a:t>attribute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676400"/>
            <a:ext cx="8534400" cy="4724401"/>
          </a:xfrm>
        </p:spPr>
        <p:txBody>
          <a:bodyPr/>
          <a:lstStyle/>
          <a:p>
            <a:r>
              <a:rPr lang="en-US" sz="3600" b="1" dirty="0" smtClean="0"/>
              <a:t>Robust</a:t>
            </a:r>
          </a:p>
          <a:p>
            <a:r>
              <a:rPr lang="en-US" sz="3600" b="1" dirty="0" smtClean="0"/>
              <a:t>Easy-to-use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Attractive</a:t>
            </a:r>
          </a:p>
          <a:p>
            <a:r>
              <a:rPr lang="en-US" sz="3600" b="1" dirty="0" smtClean="0"/>
              <a:t>Good-value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Flexible</a:t>
            </a:r>
          </a:p>
          <a:p>
            <a:r>
              <a:rPr lang="en-US" sz="3600" b="1" dirty="0" smtClean="0"/>
              <a:t>Long lasting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حدة نمطية">
  <a:themeElements>
    <a:clrScheme name="وحدة نمطية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وحدة نمطية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حدة نمطي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358</TotalTime>
  <Words>86</Words>
  <Application>Microsoft Office PowerPoint</Application>
  <PresentationFormat>عرض على الشاشة (3:4)‏</PresentationFormat>
  <Paragraphs>64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وحدة نمطية</vt:lpstr>
      <vt:lpstr>Unit 8</vt:lpstr>
      <vt:lpstr>Products </vt:lpstr>
      <vt:lpstr>services</vt:lpstr>
      <vt:lpstr>Leaflet :</vt:lpstr>
      <vt:lpstr>الشريحة 5</vt:lpstr>
      <vt:lpstr>الشريحة 6</vt:lpstr>
      <vt:lpstr>الشريحة 7</vt:lpstr>
      <vt:lpstr>Shape : external surface of specific form or     figure ,i.e., appearance</vt:lpstr>
      <vt:lpstr>Material:  the substance or substances of which a thing is made of</vt:lpstr>
      <vt:lpstr>Quality : an essential characteristic or  attribute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8</dc:title>
  <dc:creator>User</dc:creator>
  <cp:lastModifiedBy>User</cp:lastModifiedBy>
  <cp:revision>30</cp:revision>
  <dcterms:created xsi:type="dcterms:W3CDTF">2013-03-30T17:58:35Z</dcterms:created>
  <dcterms:modified xsi:type="dcterms:W3CDTF">2013-04-03T03:04:43Z</dcterms:modified>
</cp:coreProperties>
</file>