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3" r:id="rId4"/>
    <p:sldId id="262" r:id="rId5"/>
    <p:sldId id="265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9559EF5-21A2-4127-BB4B-8C273D054CFC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A6DE621-FD84-4FF7-9978-32DBBC99B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8800" b="1" dirty="0" smtClean="0">
                <a:solidFill>
                  <a:srgbClr val="002060"/>
                </a:solidFill>
              </a:rPr>
              <a:t>statistics</a:t>
            </a:r>
            <a:endParaRPr lang="en-US" sz="8800" b="1" dirty="0">
              <a:solidFill>
                <a:srgbClr val="002060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U</a:t>
            </a:r>
            <a:r>
              <a:rPr b="1" dirty="0" smtClean="0">
                <a:solidFill>
                  <a:srgbClr val="002060"/>
                </a:solidFill>
              </a:rPr>
              <a:t>nit 11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6/69/Rsc_frankfurt_member_statistic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7630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1.bp.blogspot.com/-Y11-6ys77f4/ThDdAiQvwcI/AAAAAAAAAPI/rAyXu0kg-c4/s1600/Bursa+Malaysia+Summary+June+201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534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www.agriculbank.org/PublishingImages/Data/00%20image01.jpg"/>
          <p:cNvSpPr>
            <a:spLocks noChangeAspect="1" noChangeArrowheads="1"/>
          </p:cNvSpPr>
          <p:nvPr/>
        </p:nvSpPr>
        <p:spPr bwMode="auto">
          <a:xfrm>
            <a:off x="65088" y="-1919288"/>
            <a:ext cx="6953250" cy="4000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://www.agriculbank.org/PublishingImages/Data/00%20image01.jpg"/>
          <p:cNvSpPr>
            <a:spLocks noChangeAspect="1" noChangeArrowheads="1"/>
          </p:cNvSpPr>
          <p:nvPr/>
        </p:nvSpPr>
        <p:spPr bwMode="auto">
          <a:xfrm>
            <a:off x="65088" y="-1919288"/>
            <a:ext cx="6953250" cy="4000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il_fi" descr="http://www.agriculbank.org/PublishingImages/Data/00%20image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8600"/>
            <a:ext cx="7315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s://www.myviralweb.com/wp-content/uploads/2013/01/tren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8600"/>
            <a:ext cx="3810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://www.websitemagazine.com/images/blog/tren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"/>
            <a:ext cx="4953000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334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Adjectives modify the nouns</a:t>
            </a:r>
          </a:p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   </a:t>
            </a:r>
          </a:p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 The </a:t>
            </a:r>
            <a:r>
              <a:rPr lang="en-US" sz="3200" b="1" dirty="0">
                <a:solidFill>
                  <a:schemeClr val="bg1"/>
                </a:solidFill>
              </a:rPr>
              <a:t>dog is </a:t>
            </a:r>
            <a:r>
              <a:rPr lang="en-US" sz="3200" b="1" dirty="0" smtClean="0">
                <a:solidFill>
                  <a:schemeClr val="bg1"/>
                </a:solidFill>
              </a:rPr>
              <a:t>dangerous. – What </a:t>
            </a:r>
            <a:r>
              <a:rPr lang="en-US" sz="3200" b="1" dirty="0">
                <a:solidFill>
                  <a:schemeClr val="bg1"/>
                </a:solidFill>
              </a:rPr>
              <a:t>is the dog like</a:t>
            </a:r>
            <a:r>
              <a:rPr lang="en-US" sz="3200" b="1" dirty="0" smtClean="0">
                <a:solidFill>
                  <a:schemeClr val="bg1"/>
                </a:solidFill>
              </a:rPr>
              <a:t>? –dangerous 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sz="3600" b="1" dirty="0" smtClean="0">
                <a:solidFill>
                  <a:schemeClr val="bg1"/>
                </a:solidFill>
              </a:rPr>
              <a:t>A beautiful girl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Pretty lady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There was a sharp increase in sales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There was a slight decrease in sales</a:t>
            </a:r>
          </a:p>
          <a:p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  </a:t>
            </a:r>
            <a:r>
              <a:rPr lang="en-US" b="1" dirty="0" smtClean="0">
                <a:solidFill>
                  <a:srgbClr val="FF0000"/>
                </a:solidFill>
              </a:rPr>
              <a:t>Adjectives    </a:t>
            </a:r>
            <a:r>
              <a:rPr lang="en-US" dirty="0" smtClean="0"/>
              <a:t>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29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3200" b="1" dirty="0" smtClean="0">
                <a:solidFill>
                  <a:schemeClr val="bg1"/>
                </a:solidFill>
              </a:rPr>
              <a:t>Adverbs are used to modify verbs, adjectives or other adverbs, e.g. The dog barks loudly. – How does the dog bark? – loudly</a:t>
            </a:r>
          </a:p>
          <a:p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600" b="1" dirty="0" smtClean="0">
                <a:solidFill>
                  <a:schemeClr val="bg1"/>
                </a:solidFill>
              </a:rPr>
              <a:t>The baby slept peacefully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Sales increased sharply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Sales decreased slightly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It rained heavily</a:t>
            </a:r>
          </a:p>
          <a:p>
            <a:endParaRPr lang="en-US" sz="3600" b="1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Adverbs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r>
              <a:rPr lang="en-US" dirty="0" smtClean="0"/>
              <a:t>            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because  of</a:t>
            </a:r>
          </a:p>
          <a:p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I was late            </a:t>
            </a:r>
            <a:r>
              <a:rPr lang="en-US" sz="3200" b="1" dirty="0" smtClean="0">
                <a:solidFill>
                  <a:srgbClr val="FF0000"/>
                </a:solidFill>
              </a:rPr>
              <a:t>due to           </a:t>
            </a:r>
            <a:r>
              <a:rPr lang="en-US" sz="3200" b="1" dirty="0" smtClean="0">
                <a:solidFill>
                  <a:schemeClr val="bg1"/>
                </a:solidFill>
              </a:rPr>
              <a:t>the bad weather</a:t>
            </a:r>
          </a:p>
          <a:p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    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as a result of   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219200"/>
          </a:xfrm>
        </p:spPr>
        <p:txBody>
          <a:bodyPr/>
          <a:lstStyle/>
          <a:p>
            <a:r>
              <a:rPr lang="en-US" dirty="0" smtClean="0"/>
              <a:t>  G</a:t>
            </a:r>
            <a:r>
              <a:rPr dirty="0" smtClean="0"/>
              <a:t>iving Reasons: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93</TotalTime>
  <Words>85</Words>
  <Application>Microsoft Office PowerPoint</Application>
  <PresentationFormat>عرض على الشاشة (3:4)‏</PresentationFormat>
  <Paragraphs>25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ورق</vt:lpstr>
      <vt:lpstr>Unit 11</vt:lpstr>
      <vt:lpstr>الشريحة 2</vt:lpstr>
      <vt:lpstr>الشريحة 3</vt:lpstr>
      <vt:lpstr>الشريحة 4</vt:lpstr>
      <vt:lpstr>الشريحة 5</vt:lpstr>
      <vt:lpstr>  Adjectives              </vt:lpstr>
      <vt:lpstr>Adverbs</vt:lpstr>
      <vt:lpstr>  Giving Reasons: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11</cp:revision>
  <dcterms:created xsi:type="dcterms:W3CDTF">2013-04-06T20:37:06Z</dcterms:created>
  <dcterms:modified xsi:type="dcterms:W3CDTF">2013-04-18T14:55:59Z</dcterms:modified>
</cp:coreProperties>
</file>