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8347F-162F-464F-8FE1-4EEC2401CCDF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33888-8067-4BB9-AA8A-DA48DDFC7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12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Meetings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28600"/>
            <a:ext cx="8991600" cy="609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Alma</a:t>
            </a:r>
            <a:r>
              <a:rPr lang="en-US" sz="3600" b="1" dirty="0" smtClean="0"/>
              <a:t> : </a:t>
            </a:r>
            <a:r>
              <a:rPr lang="en-US" sz="3600" dirty="0" smtClean="0"/>
              <a:t>I'm going to the cinema.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Sara </a:t>
            </a:r>
            <a:r>
              <a:rPr lang="en-US" sz="3600" b="1" dirty="0" smtClean="0"/>
              <a:t>: </a:t>
            </a:r>
            <a:r>
              <a:rPr lang="en-US" sz="3600" dirty="0" smtClean="0"/>
              <a:t>what did Alma say?</a:t>
            </a:r>
          </a:p>
          <a:p>
            <a:pPr>
              <a:buNone/>
            </a:pPr>
            <a:r>
              <a:rPr lang="en-US" sz="3600" b="1" dirty="0" smtClean="0"/>
              <a:t>Mona :</a:t>
            </a:r>
            <a:endParaRPr lang="en-US" sz="3600" b="1" dirty="0"/>
          </a:p>
          <a:p>
            <a:pPr>
              <a:buNone/>
            </a:pPr>
            <a:r>
              <a:rPr lang="en-US" sz="3600" dirty="0" smtClean="0"/>
              <a:t>She said, "I'm going to the cinema".  </a:t>
            </a:r>
            <a:r>
              <a:rPr lang="en-US" sz="3600" b="1" u="sng" dirty="0" smtClean="0">
                <a:solidFill>
                  <a:schemeClr val="accent2"/>
                </a:solidFill>
              </a:rPr>
              <a:t>Direct speech </a:t>
            </a:r>
            <a:endParaRPr lang="en-US" sz="3600" u="sng" dirty="0" smtClean="0">
              <a:solidFill>
                <a:schemeClr val="accent2"/>
              </a:solidFill>
            </a:endParaRPr>
          </a:p>
          <a:p>
            <a:r>
              <a:rPr lang="en-US" sz="3600" dirty="0" smtClean="0"/>
              <a:t>She  </a:t>
            </a:r>
            <a:r>
              <a:rPr lang="en-US" sz="3600" dirty="0"/>
              <a:t>said </a:t>
            </a:r>
            <a:r>
              <a:rPr lang="en-US" sz="3600" dirty="0" smtClean="0"/>
              <a:t>she  </a:t>
            </a:r>
            <a:r>
              <a:rPr lang="en-US" sz="3600" dirty="0"/>
              <a:t>was going to the </a:t>
            </a:r>
            <a:r>
              <a:rPr lang="en-US" sz="3600" dirty="0" smtClean="0"/>
              <a:t>cinema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chemeClr val="accent2"/>
                </a:solidFill>
              </a:rPr>
              <a:t>Reported speech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Reported speech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55165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Sara: </a:t>
            </a:r>
            <a:r>
              <a:rPr lang="en-US" sz="3600" b="1" dirty="0" smtClean="0">
                <a:solidFill>
                  <a:srgbClr val="0070C0"/>
                </a:solidFill>
              </a:rPr>
              <a:t>it is cold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She said it was cold</a:t>
            </a:r>
            <a:r>
              <a:rPr lang="en-US" sz="3600" dirty="0" smtClean="0"/>
              <a:t>.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accent2"/>
                </a:solidFill>
              </a:rPr>
              <a:t>(</a:t>
            </a:r>
            <a:r>
              <a:rPr lang="en-US" sz="3600" dirty="0" smtClean="0">
                <a:solidFill>
                  <a:schemeClr val="accent2"/>
                </a:solidFill>
              </a:rPr>
              <a:t> </a:t>
            </a:r>
            <a:r>
              <a:rPr lang="en-US" sz="3600" b="1" dirty="0" smtClean="0">
                <a:solidFill>
                  <a:schemeClr val="accent2"/>
                </a:solidFill>
              </a:rPr>
              <a:t>said – explained – pointed out – told )</a:t>
            </a:r>
            <a:endParaRPr lang="en-US" sz="3600" b="1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sz="3600" i="1" dirty="0" smtClean="0"/>
          </a:p>
          <a:p>
            <a:pPr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How </a:t>
            </a:r>
            <a:r>
              <a:rPr lang="en-US" sz="3600" b="1" dirty="0">
                <a:solidFill>
                  <a:srgbClr val="0070C0"/>
                </a:solidFill>
              </a:rPr>
              <a:t>long have you worked </a:t>
            </a:r>
            <a:r>
              <a:rPr lang="en-US" sz="3600" b="1" dirty="0" smtClean="0">
                <a:solidFill>
                  <a:srgbClr val="0070C0"/>
                </a:solidFill>
              </a:rPr>
              <a:t>here?</a:t>
            </a:r>
          </a:p>
          <a:p>
            <a:pPr>
              <a:buNone/>
            </a:pPr>
            <a:r>
              <a:rPr lang="en-US" sz="3600" b="1" dirty="0">
                <a:solidFill>
                  <a:srgbClr val="0070C0"/>
                </a:solidFill>
              </a:rPr>
              <a:t>She asked me how long </a:t>
            </a:r>
            <a:r>
              <a:rPr lang="en-US" sz="3600" b="1" dirty="0" smtClean="0">
                <a:solidFill>
                  <a:srgbClr val="0070C0"/>
                </a:solidFill>
              </a:rPr>
              <a:t>I had </a:t>
            </a:r>
            <a:r>
              <a:rPr lang="en-US" sz="3600" b="1" dirty="0">
                <a:solidFill>
                  <a:srgbClr val="0070C0"/>
                </a:solidFill>
              </a:rPr>
              <a:t>worked there</a:t>
            </a:r>
            <a:r>
              <a:rPr lang="en-US" sz="3600" b="1" dirty="0" smtClean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accent2"/>
                </a:solidFill>
              </a:rPr>
              <a:t>(asked – wondered - suggested – recommended) </a:t>
            </a:r>
            <a:endParaRPr lang="en-US" sz="3600" b="1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92</Words>
  <Application>Microsoft Office PowerPoint</Application>
  <PresentationFormat>عرض على الشاشة (3:4)‏</PresentationFormat>
  <Paragraphs>15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سمة Office</vt:lpstr>
      <vt:lpstr>Unit 12</vt:lpstr>
      <vt:lpstr>الشريحة 2</vt:lpstr>
      <vt:lpstr>Reported speech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9</cp:revision>
  <dcterms:created xsi:type="dcterms:W3CDTF">2013-04-13T19:58:44Z</dcterms:created>
  <dcterms:modified xsi:type="dcterms:W3CDTF">2013-04-18T14:24:27Z</dcterms:modified>
</cp:coreProperties>
</file>