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5" r:id="rId3"/>
    <p:sldId id="264" r:id="rId4"/>
    <p:sldId id="259" r:id="rId5"/>
    <p:sldId id="260" r:id="rId6"/>
    <p:sldId id="261" r:id="rId7"/>
    <p:sldId id="262" r:id="rId8"/>
    <p:sldId id="263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4F3C5CE-0A42-4F99-8B91-FC2F50782055}" type="datetimeFigureOut">
              <a:rPr lang="ar-SA" smtClean="0"/>
              <a:t>13/05/1434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149CC2F-7B2B-41E3-81D8-5379D1577452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9CC2F-7B2B-41E3-81D8-5379D1577452}" type="slidenum">
              <a:rPr lang="ar-SA" smtClean="0"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9CC2F-7B2B-41E3-81D8-5379D1577452}" type="slidenum">
              <a:rPr lang="ar-SA" smtClean="0"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9CC2F-7B2B-41E3-81D8-5379D1577452}" type="slidenum">
              <a:rPr lang="ar-SA" smtClean="0"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9CC2F-7B2B-41E3-81D8-5379D1577452}" type="slidenum">
              <a:rPr lang="ar-SA" smtClean="0"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9CC2F-7B2B-41E3-81D8-5379D1577452}" type="slidenum">
              <a:rPr lang="ar-SA" smtClean="0"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9CC2F-7B2B-41E3-81D8-5379D1577452}" type="slidenum">
              <a:rPr lang="ar-SA" smtClean="0"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9CC2F-7B2B-41E3-81D8-5379D1577452}" type="slidenum">
              <a:rPr lang="ar-SA" smtClean="0"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9CC2F-7B2B-41E3-81D8-5379D1577452}" type="slidenum">
              <a:rPr lang="ar-SA" smtClean="0"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9CC2F-7B2B-41E3-81D8-5379D1577452}" type="slidenum">
              <a:rPr lang="ar-SA" smtClean="0"/>
              <a:t>9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ستطيل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مستطيل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مستطيل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مستطيل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مستطيل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مستطيل مستدير الزوايا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مستطيل مستدير الزوايا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مستطيل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مستطيل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AF8347F-162F-464F-8FE1-4EEC2401CCDF}" type="datetimeFigureOut">
              <a:rPr lang="en-US" smtClean="0"/>
              <a:pPr/>
              <a:t>3/24/2013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13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processes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676400"/>
          </a:xfrm>
        </p:spPr>
        <p:txBody>
          <a:bodyPr>
            <a:normAutofit/>
          </a:bodyPr>
          <a:lstStyle/>
          <a:p>
            <a:r>
              <a:rPr lang="en-US" sz="6000" b="1" u="sng" dirty="0" smtClean="0"/>
              <a:t>Process :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133600"/>
            <a:ext cx="9144000" cy="4440936"/>
          </a:xfrm>
        </p:spPr>
        <p:txBody>
          <a:bodyPr/>
          <a:lstStyle/>
          <a:p>
            <a:r>
              <a:rPr lang="en-US" sz="5400" b="1" smtClean="0"/>
              <a:t>A</a:t>
            </a:r>
            <a:r>
              <a:rPr lang="en-US" sz="5400" b="1" dirty="0" smtClean="0"/>
              <a:t> systematic series of </a:t>
            </a:r>
          </a:p>
          <a:p>
            <a:r>
              <a:rPr lang="en-US" sz="5400" b="1" dirty="0" smtClean="0"/>
              <a:t>actions directed to </a:t>
            </a:r>
          </a:p>
          <a:p>
            <a:pPr>
              <a:buNone/>
            </a:pPr>
            <a:r>
              <a:rPr lang="en-US" sz="5400" b="1" dirty="0" smtClean="0"/>
              <a:t>          some end.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219200"/>
          </a:xfrm>
        </p:spPr>
        <p:txBody>
          <a:bodyPr/>
          <a:lstStyle/>
          <a:p>
            <a:r>
              <a:rPr lang="en-US" dirty="0" smtClean="0"/>
              <a:t>Talking about Regulation: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5050536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Working Hours</a:t>
            </a:r>
          </a:p>
          <a:p>
            <a:endParaRPr lang="en-US" dirty="0" smtClean="0"/>
          </a:p>
          <a:p>
            <a:r>
              <a:rPr lang="en-US" sz="3200" b="1" dirty="0" smtClean="0"/>
              <a:t>Flexi time</a:t>
            </a:r>
          </a:p>
          <a:p>
            <a:r>
              <a:rPr lang="en-US" sz="3200" b="1" dirty="0" smtClean="0"/>
              <a:t>Core Time</a:t>
            </a:r>
          </a:p>
          <a:p>
            <a:r>
              <a:rPr lang="en-US" sz="3200" b="1" dirty="0" smtClean="0"/>
              <a:t>Breaks</a:t>
            </a:r>
          </a:p>
          <a:p>
            <a:r>
              <a:rPr lang="en-US" sz="3200" b="1" dirty="0" smtClean="0"/>
              <a:t>Overtime</a:t>
            </a:r>
          </a:p>
          <a:p>
            <a:r>
              <a:rPr lang="en-US" sz="3200" b="1" dirty="0" smtClean="0"/>
              <a:t>Shifts</a:t>
            </a:r>
          </a:p>
          <a:p>
            <a:r>
              <a:rPr lang="en-US" sz="3200" b="1" dirty="0" smtClean="0"/>
              <a:t>Free Time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 smtClean="0"/>
              <a:t>Passive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13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Present   (singular )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Object  + is + past participle </a:t>
            </a:r>
          </a:p>
          <a:p>
            <a:pPr>
              <a:buNone/>
            </a:pPr>
            <a:r>
              <a:rPr lang="en-US" sz="3600" b="1" dirty="0" smtClean="0"/>
              <a:t>     </a:t>
            </a:r>
            <a:r>
              <a:rPr lang="en-US" sz="3600" b="1" dirty="0" smtClean="0">
                <a:solidFill>
                  <a:srgbClr val="0070C0"/>
                </a:solidFill>
              </a:rPr>
              <a:t>S</a:t>
            </a:r>
            <a:r>
              <a:rPr lang="en-US" sz="3600" b="1" dirty="0" smtClean="0"/>
              <a:t>         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en-US" sz="3600" b="1" dirty="0" smtClean="0"/>
              <a:t>           </a:t>
            </a:r>
            <a:r>
              <a:rPr lang="en-US" sz="3600" b="1" dirty="0" smtClean="0">
                <a:solidFill>
                  <a:srgbClr val="00B050"/>
                </a:solidFill>
              </a:rPr>
              <a:t>O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She</a:t>
            </a:r>
            <a:r>
              <a:rPr lang="en-US" sz="3600" b="1" dirty="0" smtClean="0"/>
              <a:t> 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bakes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00B050"/>
                </a:solidFill>
              </a:rPr>
              <a:t>the cake</a:t>
            </a:r>
          </a:p>
          <a:p>
            <a:pPr>
              <a:buNone/>
            </a:pPr>
            <a:r>
              <a:rPr lang="en-US" sz="3600" b="1" dirty="0" smtClean="0"/>
              <a:t>        </a:t>
            </a:r>
            <a:r>
              <a:rPr lang="en-US" sz="3600" b="1" dirty="0" smtClean="0">
                <a:solidFill>
                  <a:srgbClr val="00B050"/>
                </a:solidFill>
              </a:rPr>
              <a:t>O</a:t>
            </a:r>
            <a:r>
              <a:rPr lang="en-US" sz="3600" b="1" dirty="0" smtClean="0"/>
              <a:t>          is     P.P.</a:t>
            </a:r>
          </a:p>
          <a:p>
            <a:r>
              <a:rPr lang="en-US" sz="3600" b="1" dirty="0" smtClean="0">
                <a:solidFill>
                  <a:srgbClr val="00B050"/>
                </a:solidFill>
              </a:rPr>
              <a:t>The cake  </a:t>
            </a:r>
            <a:r>
              <a:rPr lang="en-US" sz="3600" b="1" dirty="0" smtClean="0"/>
              <a:t>is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baked</a:t>
            </a:r>
            <a:r>
              <a:rPr lang="en-US" sz="3600" b="1" dirty="0" smtClean="0"/>
              <a:t> 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Passive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11763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Present   (plural )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Object  + are + past participle </a:t>
            </a:r>
          </a:p>
          <a:p>
            <a:pPr>
              <a:buNone/>
            </a:pPr>
            <a:r>
              <a:rPr lang="en-US" sz="3600" b="1" dirty="0" smtClean="0"/>
              <a:t>     </a:t>
            </a:r>
            <a:r>
              <a:rPr lang="en-US" sz="3600" b="1" dirty="0" smtClean="0">
                <a:solidFill>
                  <a:srgbClr val="0070C0"/>
                </a:solidFill>
              </a:rPr>
              <a:t>S</a:t>
            </a:r>
            <a:r>
              <a:rPr lang="en-US" sz="3600" b="1" dirty="0" smtClean="0"/>
              <a:t>         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en-US" sz="3600" b="1" dirty="0" smtClean="0"/>
              <a:t>           </a:t>
            </a:r>
            <a:r>
              <a:rPr lang="en-US" sz="3600" b="1" dirty="0" smtClean="0">
                <a:solidFill>
                  <a:srgbClr val="00B050"/>
                </a:solidFill>
              </a:rPr>
              <a:t>O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He </a:t>
            </a:r>
            <a:r>
              <a:rPr lang="en-US" sz="3600" b="1" dirty="0" smtClean="0"/>
              <a:t> 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fits      </a:t>
            </a:r>
            <a:r>
              <a:rPr lang="en-US" sz="3600" b="1" dirty="0" smtClean="0"/>
              <a:t>  </a:t>
            </a:r>
            <a:r>
              <a:rPr lang="en-US" sz="3600" b="1" dirty="0" smtClean="0">
                <a:solidFill>
                  <a:srgbClr val="00B050"/>
                </a:solidFill>
              </a:rPr>
              <a:t>the doors</a:t>
            </a:r>
          </a:p>
          <a:p>
            <a:endParaRPr lang="en-US" sz="36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3600" b="1" dirty="0" smtClean="0"/>
              <a:t>        </a:t>
            </a:r>
            <a:r>
              <a:rPr lang="en-US" sz="3600" b="1" dirty="0" smtClean="0">
                <a:solidFill>
                  <a:srgbClr val="00B050"/>
                </a:solidFill>
              </a:rPr>
              <a:t>O</a:t>
            </a:r>
            <a:r>
              <a:rPr lang="en-US" sz="3600" b="1" dirty="0" smtClean="0"/>
              <a:t>             are        P.P.</a:t>
            </a:r>
          </a:p>
          <a:p>
            <a:r>
              <a:rPr lang="en-US" sz="3600" b="1" dirty="0" smtClean="0">
                <a:solidFill>
                  <a:srgbClr val="00B050"/>
                </a:solidFill>
              </a:rPr>
              <a:t>The doors  </a:t>
            </a:r>
            <a:r>
              <a:rPr lang="en-US" sz="3600" b="1" dirty="0" smtClean="0"/>
              <a:t>are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fitted</a:t>
            </a:r>
            <a:r>
              <a:rPr lang="en-US" sz="3600" b="1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/>
          <a:lstStyle/>
          <a:p>
            <a:r>
              <a:rPr lang="en-US" dirty="0" smtClean="0"/>
              <a:t>Passive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983163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Past   (singular )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Object  + was + past participle </a:t>
            </a:r>
          </a:p>
          <a:p>
            <a:pPr>
              <a:buNone/>
            </a:pPr>
            <a:r>
              <a:rPr lang="en-US" sz="3600" b="1" dirty="0" smtClean="0"/>
              <a:t>     </a:t>
            </a:r>
            <a:r>
              <a:rPr lang="en-US" sz="3600" b="1" dirty="0" smtClean="0">
                <a:solidFill>
                  <a:srgbClr val="0070C0"/>
                </a:solidFill>
              </a:rPr>
              <a:t>S</a:t>
            </a:r>
            <a:r>
              <a:rPr lang="en-US" sz="3600" b="1" dirty="0" smtClean="0"/>
              <a:t>         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en-US" sz="3600" b="1" dirty="0" smtClean="0"/>
              <a:t>           </a:t>
            </a:r>
            <a:r>
              <a:rPr lang="en-US" sz="3600" b="1" dirty="0" smtClean="0">
                <a:solidFill>
                  <a:srgbClr val="00B050"/>
                </a:solidFill>
              </a:rPr>
              <a:t>O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He </a:t>
            </a:r>
            <a:r>
              <a:rPr lang="en-US" sz="3600" b="1" dirty="0" smtClean="0"/>
              <a:t>  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killed      </a:t>
            </a:r>
            <a:r>
              <a:rPr lang="en-US" sz="3600" b="1" dirty="0" smtClean="0"/>
              <a:t>  </a:t>
            </a:r>
            <a:r>
              <a:rPr lang="en-US" sz="3600" b="1" dirty="0" smtClean="0">
                <a:solidFill>
                  <a:srgbClr val="00B050"/>
                </a:solidFill>
              </a:rPr>
              <a:t>the boy</a:t>
            </a:r>
          </a:p>
          <a:p>
            <a:endParaRPr lang="en-US" sz="36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3600" b="1" dirty="0" smtClean="0"/>
              <a:t>        </a:t>
            </a:r>
            <a:r>
              <a:rPr lang="en-US" sz="3600" b="1" dirty="0" smtClean="0">
                <a:solidFill>
                  <a:srgbClr val="00B050"/>
                </a:solidFill>
              </a:rPr>
              <a:t>O</a:t>
            </a:r>
            <a:r>
              <a:rPr lang="en-US" sz="3600" b="1" dirty="0" smtClean="0"/>
              <a:t>             was         P.P.</a:t>
            </a:r>
          </a:p>
          <a:p>
            <a:r>
              <a:rPr lang="en-US" sz="3600" b="1" dirty="0" smtClean="0">
                <a:solidFill>
                  <a:srgbClr val="00B050"/>
                </a:solidFill>
              </a:rPr>
              <a:t>The boy      </a:t>
            </a:r>
            <a:r>
              <a:rPr lang="en-US" sz="3600" b="1" dirty="0" smtClean="0"/>
              <a:t>was    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killed</a:t>
            </a:r>
            <a:r>
              <a:rPr lang="en-US" sz="3600" b="1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r>
              <a:rPr lang="en-US" dirty="0" smtClean="0"/>
              <a:t>Passive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069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Past  (plural )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Object  + were + past participle </a:t>
            </a:r>
          </a:p>
          <a:p>
            <a:pPr>
              <a:buNone/>
            </a:pPr>
            <a:r>
              <a:rPr lang="en-US" sz="3600" b="1" dirty="0" smtClean="0"/>
              <a:t>     </a:t>
            </a:r>
            <a:r>
              <a:rPr lang="en-US" sz="3600" b="1" dirty="0" smtClean="0">
                <a:solidFill>
                  <a:srgbClr val="0070C0"/>
                </a:solidFill>
              </a:rPr>
              <a:t>S</a:t>
            </a:r>
            <a:r>
              <a:rPr lang="en-US" sz="3600" b="1" dirty="0" smtClean="0"/>
              <a:t>         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en-US" sz="3600" b="1" dirty="0" smtClean="0"/>
              <a:t>           </a:t>
            </a:r>
            <a:r>
              <a:rPr lang="en-US" sz="3600" b="1" dirty="0" smtClean="0">
                <a:solidFill>
                  <a:srgbClr val="00B050"/>
                </a:solidFill>
              </a:rPr>
              <a:t>O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The police </a:t>
            </a:r>
            <a:r>
              <a:rPr lang="en-US" sz="3600" b="1" dirty="0" smtClean="0"/>
              <a:t>   captured   </a:t>
            </a:r>
            <a:r>
              <a:rPr lang="en-US" sz="3600" b="1" dirty="0" smtClean="0">
                <a:solidFill>
                  <a:srgbClr val="00B050"/>
                </a:solidFill>
              </a:rPr>
              <a:t>the thieves </a:t>
            </a:r>
          </a:p>
          <a:p>
            <a:endParaRPr lang="en-US" sz="36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3600" b="1" dirty="0" smtClean="0"/>
              <a:t>        </a:t>
            </a:r>
            <a:r>
              <a:rPr lang="en-US" sz="3600" b="1" dirty="0" smtClean="0">
                <a:solidFill>
                  <a:srgbClr val="00B050"/>
                </a:solidFill>
              </a:rPr>
              <a:t>O</a:t>
            </a:r>
            <a:r>
              <a:rPr lang="en-US" sz="3600" b="1" dirty="0" smtClean="0"/>
              <a:t>                 were        P.P.</a:t>
            </a:r>
          </a:p>
          <a:p>
            <a:r>
              <a:rPr lang="en-US" sz="3600" b="1" dirty="0" smtClean="0">
                <a:solidFill>
                  <a:srgbClr val="00B050"/>
                </a:solidFill>
              </a:rPr>
              <a:t>The thieves   </a:t>
            </a:r>
            <a:r>
              <a:rPr lang="en-US" sz="3600" b="1" dirty="0" smtClean="0"/>
              <a:t>were   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captured</a:t>
            </a:r>
            <a:r>
              <a:rPr lang="en-US" sz="3600" b="1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n-US" sz="6600" dirty="0" smtClean="0">
                <a:latin typeface="+mn-lt"/>
              </a:rPr>
              <a:t>Passive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438400"/>
            <a:ext cx="9144000" cy="3687763"/>
          </a:xfrm>
        </p:spPr>
        <p:txBody>
          <a:bodyPr>
            <a:normAutofit/>
          </a:bodyPr>
          <a:lstStyle/>
          <a:p>
            <a:r>
              <a:rPr lang="en-US" sz="3600" b="1" u="sng" dirty="0" smtClean="0">
                <a:solidFill>
                  <a:srgbClr val="002060"/>
                </a:solidFill>
              </a:rPr>
              <a:t>PRESENT :</a:t>
            </a:r>
          </a:p>
          <a:p>
            <a:r>
              <a:rPr lang="en-US" sz="3600" b="1" dirty="0" smtClean="0"/>
              <a:t>Object  +   is/ are   +  P.P.</a:t>
            </a:r>
          </a:p>
          <a:p>
            <a:endParaRPr lang="en-US" sz="3600" b="1" dirty="0" smtClean="0"/>
          </a:p>
          <a:p>
            <a:endParaRPr lang="en-US" sz="3600" b="1" dirty="0" smtClean="0"/>
          </a:p>
          <a:p>
            <a:r>
              <a:rPr lang="en-US" sz="3600" b="1" dirty="0" smtClean="0">
                <a:solidFill>
                  <a:srgbClr val="002060"/>
                </a:solidFill>
              </a:rPr>
              <a:t>PAST:</a:t>
            </a:r>
          </a:p>
          <a:p>
            <a:r>
              <a:rPr lang="en-US" sz="3600" b="1" dirty="0" smtClean="0"/>
              <a:t>Object  +     was/were +  P.P.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686800" cy="762000"/>
          </a:xfrm>
        </p:spPr>
        <p:txBody>
          <a:bodyPr/>
          <a:lstStyle/>
          <a:p>
            <a:r>
              <a:rPr lang="en-US" b="1" dirty="0" smtClean="0"/>
              <a:t>Modals 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355336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Obligation :</a:t>
            </a:r>
          </a:p>
          <a:p>
            <a:r>
              <a:rPr lang="en-US" dirty="0" smtClean="0"/>
              <a:t>Have to /don’t have to </a:t>
            </a:r>
          </a:p>
          <a:p>
            <a:r>
              <a:rPr lang="en-US" dirty="0" smtClean="0"/>
              <a:t>Must / mustn’t </a:t>
            </a:r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You have to study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You must pray on time</a:t>
            </a:r>
            <a:endParaRPr lang="en-US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Possibility:</a:t>
            </a:r>
          </a:p>
          <a:p>
            <a:r>
              <a:rPr lang="en-US" dirty="0" smtClean="0"/>
              <a:t>Can /can’t </a:t>
            </a:r>
          </a:p>
          <a:p>
            <a:r>
              <a:rPr lang="en-US" dirty="0" smtClean="0"/>
              <a:t>You can go .</a:t>
            </a:r>
          </a:p>
          <a:p>
            <a:r>
              <a:rPr lang="en-US" dirty="0" smtClean="0"/>
              <a:t>You can’t finish before time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ضري">
  <a:themeElements>
    <a:clrScheme name="حضري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320</TotalTime>
  <Words>199</Words>
  <Application>Microsoft Office PowerPoint</Application>
  <PresentationFormat>عرض على الشاشة (3:4)‏</PresentationFormat>
  <Paragraphs>72</Paragraphs>
  <Slides>9</Slides>
  <Notes>9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حضري</vt:lpstr>
      <vt:lpstr>Unit 13</vt:lpstr>
      <vt:lpstr>Process : </vt:lpstr>
      <vt:lpstr>Talking about Regulation:</vt:lpstr>
      <vt:lpstr>Passive </vt:lpstr>
      <vt:lpstr>Passive </vt:lpstr>
      <vt:lpstr>Passive </vt:lpstr>
      <vt:lpstr>Passive </vt:lpstr>
      <vt:lpstr>Passive </vt:lpstr>
      <vt:lpstr>Modals :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27</cp:revision>
  <dcterms:created xsi:type="dcterms:W3CDTF">2013-04-13T19:58:44Z</dcterms:created>
  <dcterms:modified xsi:type="dcterms:W3CDTF">2013-03-24T06:27:46Z</dcterms:modified>
</cp:coreProperties>
</file>