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59" r:id="rId6"/>
    <p:sldId id="258" r:id="rId7"/>
    <p:sldId id="260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1534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استيراد كائنات مستخدمين باستعمال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CSVDE</a:t>
            </a:r>
            <a:endParaRPr lang="ar-SA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CSVDE</a:t>
            </a:r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 هى أداة سطر أوامر تتيح لنا استيراد أو تصدير كائنات فى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 من (أو الى ) ملف نصى محصور بفواصل وهو تنسيق شائع يقرأ بسهولة فى المفكرة أو الاكسل.</a:t>
            </a:r>
          </a:p>
          <a:p>
            <a:pPr algn="r" rtl="1"/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التركيب الأساسى للأمر هو :</a:t>
            </a:r>
          </a:p>
          <a:p>
            <a:pPr algn="ctr" rtl="1"/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Csvde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[-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] [-f filename ] [-k]</a:t>
            </a:r>
            <a:endParaRPr lang="ar-SA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2296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:-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يحدد صيغة الاستيراد ، والصيغة الافتراضية هى تصدير</a:t>
            </a:r>
          </a:p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-f filename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: يعرف اسم ملف الاستيراد وهو ملف نصى محصور بفواصل (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*.txt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أو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*.csv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-k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:يتجاهل الأخطاء بما فى ذلك ”الكائن موجود من قبل ” و ”مخالفة شرط“ و ”والسمة او القيمة موجودة من قبل ” خلال عملية الاستيراد ويتابع المعالجة .</a:t>
            </a:r>
          </a:p>
          <a:p>
            <a:pPr algn="r" rtl="1"/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45820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استخدام أدوات سطر أوامر  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Directory</a:t>
            </a:r>
            <a:endParaRPr lang="ar-SA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يدعم ويندوز سرفر 2003 عدة أدوات سطر أوامر فعالة لتسهيل إدارة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Directory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من هذه الأدوات :</a:t>
            </a:r>
          </a:p>
          <a:p>
            <a:pPr algn="r" rtl="1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: وهى تستعلم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Directory 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عن الكائنات التى تطابق معايير  بحث محددة.وغالبا ما يستعمل هذا الأمر لانشاء لائحة كائنات ، يتم بعدها نقلها الى أدوات سطر أوامر أخرى من أجل ادارتها أو تعديلها.</a:t>
            </a:r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458200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تضيف 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كائنات الى الدليل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DSADD</a:t>
            </a:r>
            <a:endParaRPr lang="ar-SA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DSGET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تعرض خصائص  الكائنات فى 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الدليل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rtl="1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: تعدل سمات منتقاة لكائن موجود فى الدليل </a:t>
            </a:r>
            <a:endParaRPr lang="ar-SA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ar-S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المكونات التى تستعملها الأدوات أعلاه فى بدالات سطر الأوامر لها هى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نوع الكائن الهدف 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                   احدى مجموعات من القيم معرفة من قبل والتى تتلازم مع فئة كائنات فى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والأمثلة الشائعة هى كمبيوتر ،مستخدم ، وحدة تنظيمية ، مجموعة ، ملقم (متحكم ميدان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5344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هوية الكائن الهدف :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  الاسم المتميز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(DN)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للكائن الذى يعمل عليه الأمر .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الاسم 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لكائن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هو سمة لكل كائن تمثل اسم ومكان الكائن ضمن غابة ِ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مثال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فى التمرين 1 فى الدرس 1 أنشأت كائن مستخدم له الاسم المتميز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Holme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و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OU=Employee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mycompany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و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DC=local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ar-S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467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الملقم : يمكنك تحديد متحكم الميدان الذى تريد ان يشتغل  الأمرعليه 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المستخدم : يمكنك تحديد اسم مستخدم وكلمة مرور تريد تشغيل الأمر معه.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ملاحظة : البدالات والبارامترات غير حساسة لحالة الأحرف . </a:t>
            </a:r>
            <a:endParaRPr lang="ar-S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57200"/>
            <a:ext cx="8686800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مثال </a:t>
            </a:r>
          </a:p>
          <a:p>
            <a:pPr algn="r" rtl="1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 سطر الأمر التالى يستعلم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Directory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عن كائن مستخدم له اسم يبدأ ب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، ويمرر مجموعة النتائج الى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، الذى يعطل كل كائن فى مجموعة النتائج . </a:t>
            </a:r>
          </a:p>
          <a:p>
            <a:pPr rtl="1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|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user –disabled yes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user  –name Dan</a:t>
            </a:r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57200"/>
            <a:ext cx="8686800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تمرين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أفتح سطر الأوامر واكتب الأمر التالى :</a:t>
            </a:r>
          </a:p>
          <a:p>
            <a:pPr marL="514350" indent="-514350" rtl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  “OU=Employees,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هذا الامر يجد كائنات المستخدمين الموجودة بالوحدة التنظيمية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Employee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2.اكتب الأمر التالى واضغط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Enter</a:t>
            </a: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rtl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  “OU=Employees,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stalepwd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marL="514350" indent="-514350" algn="r" rtl="1"/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هذا الامر يجد كائنات المستخدمين الموجودة بالوحدة التنظيمية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Employee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الذين لم يغيروا كلمة المرور فى سبعة ايام .</a:t>
            </a:r>
          </a:p>
          <a:p>
            <a:pPr marL="514350" indent="-514350" algn="r" rtl="1"/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8382000" cy="264687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/>
            <a:r>
              <a:rPr lang="ar-SA" sz="16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ar-SA" sz="1600" b="1" dirty="0">
                <a:latin typeface="Times New Roman" pitchFamily="18" charset="0"/>
                <a:cs typeface="Times New Roman" pitchFamily="18" charset="0"/>
              </a:rPr>
              <a:t>اكتب الأمر </a:t>
            </a:r>
          </a:p>
          <a:p>
            <a:pPr marL="514350" indent="-514350" rtl="1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user   “OU=Employees,  DC=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stalepwd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 |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marL="514350" indent="-514350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           -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mustchpwd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ye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</a:t>
            </a:r>
            <a:endParaRPr lang="ar-SA" b="1" dirty="0"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استعمل هذا الامر نتائج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Dsquery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كادخال للأمر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DSMOD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. لقد ضبط الأمر</a:t>
            </a:r>
          </a:p>
          <a:p>
            <a:pPr algn="r" rt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الخيار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User must change password at next logon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لكل كائن .</a:t>
            </a:r>
          </a:p>
          <a:p>
            <a:pPr algn="r" rtl="1"/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ملحوظة </a:t>
            </a:r>
          </a:p>
          <a:p>
            <a:pPr algn="r" rtl="1"/>
            <a:r>
              <a:rPr lang="ar-S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قم بفحص علامة التبويب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Account </a:t>
            </a:r>
            <a:r>
              <a:rPr lang="ar-S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للكائنات المتأثرة .  </a:t>
            </a:r>
            <a:endParaRPr lang="ar-SA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</TotalTime>
  <Words>491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welcome</cp:lastModifiedBy>
  <cp:revision>29</cp:revision>
  <dcterms:created xsi:type="dcterms:W3CDTF">2006-08-16T00:00:00Z</dcterms:created>
  <dcterms:modified xsi:type="dcterms:W3CDTF">2013-03-15T09:10:44Z</dcterms:modified>
</cp:coreProperties>
</file>