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6" r:id="rId3"/>
    <p:sldId id="267" r:id="rId4"/>
    <p:sldId id="268" r:id="rId5"/>
    <p:sldId id="256" r:id="rId6"/>
    <p:sldId id="257" r:id="rId7"/>
    <p:sldId id="261" r:id="rId8"/>
    <p:sldId id="262" r:id="rId9"/>
    <p:sldId id="259" r:id="rId10"/>
    <p:sldId id="258" r:id="rId11"/>
    <p:sldId id="260" r:id="rId12"/>
    <p:sldId id="264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7467600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الفصل الثالث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تمرين 3</a:t>
            </a:r>
          </a:p>
          <a:p>
            <a:pPr algn="ctr" rtl="1"/>
            <a:r>
              <a:rPr lang="ar-SA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استيراد كائنات مستخدمين باستعمال 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CSVDE</a:t>
            </a:r>
            <a:endParaRPr lang="ar-SA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ar-SA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7467600" cy="40934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استيراد كائنات مستخدمين باستعمال 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CSVDE </a:t>
            </a:r>
          </a:p>
          <a:p>
            <a:pPr algn="r" rtl="1"/>
            <a:r>
              <a:rPr lang="ar-S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1.افتح المفكرة .</a:t>
            </a:r>
          </a:p>
          <a:p>
            <a:pPr algn="r" rtl="1"/>
            <a:r>
              <a:rPr lang="ar-S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2.اكتبى المعلومات التالية بانتباه ، بانشاء 3 أسطر من النص : (..............النص بالشريحة التالية..............)</a:t>
            </a:r>
          </a:p>
          <a:p>
            <a:pPr algn="r" rtl="1"/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"C</a:t>
            </a:r>
            <a:r>
              <a:rPr 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:\</a:t>
            </a: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USER.CSV”</a:t>
            </a:r>
            <a:r>
              <a:rPr lang="ar-S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3.أحفظى الملف كـ  </a:t>
            </a:r>
          </a:p>
          <a:p>
            <a:pPr algn="r" rtl="1"/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57200"/>
            <a:ext cx="8686800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DN,objectClass,sAMAccountName,sn,givenName,userPrincipalName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"CN=Danielle </a:t>
            </a:r>
            <a:r>
              <a:rPr lang="en-US" sz="32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Tiedt,OU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=Employees, </a:t>
            </a:r>
            <a:b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DC=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Mycompany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,DC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com</a:t>
            </a:r>
            <a:r>
              <a:rPr lang="en-US" sz="32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",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user,dtiedt,Tiedt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Danielle,danielle.tiedt@Mycompany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local</a:t>
            </a:r>
            <a:endParaRPr lang="en-US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"CN=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Lorrin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Smith-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Bates,OU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=Employees, </a:t>
            </a:r>
            <a:b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DC=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Mycompany,DC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local",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user,lsmithbates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Smith-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Bates,Lorrin,lorrin.smithbates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Mycompany.local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ar-SA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57200" y="533400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مثال </a:t>
            </a:r>
          </a:p>
          <a:p>
            <a:pPr algn="r" rtl="1"/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سطر الأمر </a:t>
            </a:r>
            <a:r>
              <a:rPr lang="ar-SA" sz="3200" dirty="0" err="1" smtClean="0">
                <a:latin typeface="Times New Roman" pitchFamily="18" charset="0"/>
                <a:cs typeface="Times New Roman" pitchFamily="18" charset="0"/>
              </a:rPr>
              <a:t>التالى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يستعلم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عن كائن مستخدم له اسم يبدأ </a:t>
            </a:r>
            <a:r>
              <a:rPr lang="ar-SA" sz="3200" dirty="0" err="1" smtClean="0">
                <a:latin typeface="Times New Roman" pitchFamily="18" charset="0"/>
                <a:cs typeface="Times New Roman" pitchFamily="18" charset="0"/>
              </a:rPr>
              <a:t>ب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Lorrin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، ويمرر مجموعة النتائج </a:t>
            </a:r>
            <a:r>
              <a:rPr lang="ar-SA" sz="3200" dirty="0" err="1" smtClean="0">
                <a:latin typeface="Times New Roman" pitchFamily="18" charset="0"/>
                <a:cs typeface="Times New Roman" pitchFamily="18" charset="0"/>
              </a:rPr>
              <a:t>الى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، </a:t>
            </a:r>
            <a:r>
              <a:rPr lang="ar-SA" sz="3200" dirty="0" err="1" smtClean="0">
                <a:latin typeface="Times New Roman" pitchFamily="18" charset="0"/>
                <a:cs typeface="Times New Roman" pitchFamily="18" charset="0"/>
              </a:rPr>
              <a:t>الذى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ينشط الكائن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فى مجموعة النتائج . </a:t>
            </a: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/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81534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متابعة - استيراد كائنات مستخدمين باستعمال 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CSVDE</a:t>
            </a:r>
            <a:endParaRPr lang="ar-SA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CSVDE</a:t>
            </a:r>
            <a:r>
              <a:rPr lang="ar-SA" sz="4000" b="1" dirty="0">
                <a:latin typeface="Times New Roman" pitchFamily="18" charset="0"/>
                <a:cs typeface="Times New Roman" pitchFamily="18" charset="0"/>
              </a:rPr>
              <a:t> هى أداة سطر أوامر تتيح لنا استيراد أو تصدير كائنات فى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4000" b="1" dirty="0">
                <a:latin typeface="Times New Roman" pitchFamily="18" charset="0"/>
                <a:cs typeface="Times New Roman" pitchFamily="18" charset="0"/>
              </a:rPr>
              <a:t> من (أو الى ) ملف نصى محصور بفواصل وهو تنسيق شائع يقرأ بسهولة فى المفكرة أو الاكسل.</a:t>
            </a:r>
          </a:p>
          <a:p>
            <a:pPr algn="r" rtl="1"/>
            <a:r>
              <a:rPr lang="ar-SA" sz="4000" b="1" dirty="0">
                <a:latin typeface="Times New Roman" pitchFamily="18" charset="0"/>
                <a:cs typeface="Times New Roman" pitchFamily="18" charset="0"/>
              </a:rPr>
              <a:t>التركيب الأساسى للأمر هو :</a:t>
            </a:r>
          </a:p>
          <a:p>
            <a:pPr algn="ctr" rtl="1"/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Csvde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[-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] [-f filename ] [-k]</a:t>
            </a:r>
            <a:endParaRPr lang="ar-SA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2296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:-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يحدد صيغة الاستيراد ، والصيغة الافتراضية هى تصدير</a:t>
            </a:r>
          </a:p>
          <a:p>
            <a:pPr algn="r" rtl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-f filename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: يعرف اسم ملف الاستيراد وهو ملف نصى محصور بفواصل (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*.txt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أو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*.csv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)</a:t>
            </a:r>
          </a:p>
          <a:p>
            <a:pPr algn="r" rtl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-k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:يتجاهل الأخطاء بما فى ذلك ”الكائن موجود من قبل ” و ”مخالفة شرط“ و ”والسمة او القيمة موجودة من قبل ” خلال عملية الاستيراد ويتابع المعالجة .</a:t>
            </a:r>
          </a:p>
          <a:p>
            <a:pPr algn="r" rtl="1"/>
            <a:endParaRPr lang="ar-SA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458200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استخدام أدوات سطر أوامر  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Directory</a:t>
            </a:r>
            <a:endParaRPr lang="ar-SA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يدعم ويندوز سرفر 2003 عدة أدوات سطر أوامر فعالة لتسهيل إدارة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Active Directory 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من هذه الأدوات :</a:t>
            </a:r>
          </a:p>
          <a:p>
            <a:pPr algn="r" rtl="1"/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: وهى تستعلم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Active Directory 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عن الكائنات التى تطابق معايير  بحث محددة.وغالبا ما يستعمل هذا الأمر لانشاء لائحة كائنات ، يتم بعدها نقلها الى أدوات سطر أوامر أخرى من أجل ادارتها أو تعديلها.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458200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تضيف كائنات الى الدليل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DSADD</a:t>
            </a:r>
            <a:endParaRPr lang="ar-SA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DSGET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تعرض خصائص  الكائنات فى  الدليل </a:t>
            </a:r>
          </a:p>
          <a:p>
            <a:pPr algn="r" rtl="1"/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: تعدل سمات منتقاة لكائن موجود فى الدليل </a:t>
            </a:r>
          </a:p>
          <a:p>
            <a:pPr algn="ctr"/>
            <a:r>
              <a:rPr lang="ar-S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المكونات التى تستعملها الأدوات أعلاه فى بدالات سطر الأوامر لها هى :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نوع الكائن الهدف 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                        احدى مجموعات من القيم معرفة من قبل والتى تتلازم مع فئة كائنات فى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Active Directory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والأمثلة الشائعة هى كمبيوتر ،مستخدم ، وحدة تنظيمية ، مجموعة ، ملقم (متحكم ميدان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5344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SA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هوية الكائن الهدف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      الاسم المتميز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للكائن الذى يعمل عليه الأمر .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الاسم 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DN 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لكائن </a:t>
            </a:r>
          </a:p>
          <a:p>
            <a:pPr algn="ct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     هو سمة لكل كائن تمثل اسم ومكان الكائن ضمن غابة ِ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مثال 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فى التمرين 1 فى الدرس 1 أنشأت كائن مستخدم له الاسم المتميز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Holme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و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OU=Employee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DC=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mycompany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و 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DC=local</a:t>
            </a: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74676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الملقم : يمكنك تحديد متحكم الميدان الذى تريد ان يشتغل  الأمرعليه .</a:t>
            </a:r>
          </a:p>
          <a:p>
            <a:pPr algn="r" rtl="1">
              <a:buFont typeface="Wingdings" pitchFamily="2" charset="2"/>
              <a:buChar char="§"/>
            </a:pPr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المستخدم : يمكنك تحديد اسم مستخدم وكلمة مرور تريد تشغيل الأمر معه.</a:t>
            </a:r>
          </a:p>
          <a:p>
            <a:pPr algn="r" rtl="1"/>
            <a:r>
              <a:rPr lang="ar-SA" sz="3600" dirty="0">
                <a:latin typeface="Times New Roman" pitchFamily="18" charset="0"/>
                <a:cs typeface="Times New Roman" pitchFamily="18" charset="0"/>
              </a:rPr>
              <a:t>ملاحظة : البدالات والبارامترات غير حساسة لحالة الأحرف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57200"/>
            <a:ext cx="8686800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مثال </a:t>
            </a:r>
          </a:p>
          <a:p>
            <a:pPr algn="r" rtl="1"/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 سطر الأمر التالى يستعلم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عن كائن مستخدم له اسم يبدأ ب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، ويمرر مجموعة النتائج الى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sz="4000" dirty="0">
                <a:latin typeface="Times New Roman" pitchFamily="18" charset="0"/>
                <a:cs typeface="Times New Roman" pitchFamily="18" charset="0"/>
              </a:rPr>
              <a:t> ، الذى يعطل كل كائن فى مجموعة النتائج . </a:t>
            </a:r>
            <a:endParaRPr lang="en-US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rtl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|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user –disabled yes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user  –name Dan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rtl="1"/>
            <a:endParaRPr lang="en-US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rtl="1"/>
            <a:r>
              <a:rPr lang="ar-S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57200"/>
            <a:ext cx="8686800" cy="46474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000">
                <a:latin typeface="Times New Roman" pitchFamily="18" charset="0"/>
                <a:cs typeface="Times New Roman" pitchFamily="18" charset="0"/>
              </a:rPr>
              <a:t>تمرين4</a:t>
            </a:r>
            <a:endParaRPr lang="ar-SA" sz="4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أفتح سطر الأوامر واكتب الأمر التالى :</a:t>
            </a:r>
          </a:p>
          <a:p>
            <a:pPr marL="514350" indent="-514350" rtl="1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    user   “OU=Employees,  DC=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mycompany,DC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=local”</a:t>
            </a:r>
            <a:endParaRPr lang="ar-S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هذا الامر يجد كائنات المستخدمين الموجودة بالوحدة التنظيمية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Employee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2.اكتب الأمر التالى واضغط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Enter</a:t>
            </a:r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rtl="1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    user   “OU=Employees,  DC=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mycompany,DC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=local”</a:t>
            </a:r>
            <a:endParaRPr lang="ar-S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stalepwd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marL="514350" indent="-514350" algn="r" rtl="1"/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هذا الامر يجد كائنات المستخدمين الموجودة بالوحدة التنظيمية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Employee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 الذين لم يغيروا كلمة المرور فى سبعة ايام .</a:t>
            </a:r>
          </a:p>
          <a:p>
            <a:pPr marL="514350" indent="-514350" algn="r" rtl="1"/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endParaRPr lang="ar-SA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57200"/>
            <a:ext cx="8382000" cy="264687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r" rtl="1"/>
            <a:r>
              <a:rPr lang="ar-SA" sz="1600" b="1" dirty="0">
                <a:latin typeface="Times New Roman" pitchFamily="18" charset="0"/>
                <a:cs typeface="Times New Roman" pitchFamily="18" charset="0"/>
              </a:rPr>
              <a:t>3. اكتب الأمر </a:t>
            </a:r>
          </a:p>
          <a:p>
            <a:pPr marL="514350" indent="-514350" rtl="1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Dsquery    user   “OU=Employees,  DC=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mycompany,DC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=local”</a:t>
            </a:r>
            <a:endParaRPr lang="ar-S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stalepwd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 |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marL="514350" indent="-514350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user            -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mustchpwd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ye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</a:t>
            </a:r>
            <a:endParaRPr lang="ar-SA" b="1" dirty="0"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استعمل هذا الامر نتائج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Dsquery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كادخال للأمر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DSMOD 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. لقد ضبط الأمر</a:t>
            </a:r>
          </a:p>
          <a:p>
            <a:pPr algn="r" rt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DSMOD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الخيار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User must change password at next logon</a:t>
            </a:r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 لكل كائن .</a:t>
            </a:r>
          </a:p>
          <a:p>
            <a:pPr algn="r" rtl="1"/>
            <a:r>
              <a:rPr lang="ar-SA" sz="2400" dirty="0">
                <a:latin typeface="Times New Roman" pitchFamily="18" charset="0"/>
                <a:cs typeface="Times New Roman" pitchFamily="18" charset="0"/>
              </a:rPr>
              <a:t>ملحوظة </a:t>
            </a:r>
          </a:p>
          <a:p>
            <a:pPr algn="r" rtl="1"/>
            <a:r>
              <a:rPr lang="ar-S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قم بفحص علامة التبويب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Account </a:t>
            </a:r>
            <a:r>
              <a:rPr lang="ar-S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للكائنات المتأثرة . 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570</Words>
  <Application>Microsoft Office PowerPoint</Application>
  <PresentationFormat>عرض على الشاشة (3:4)‏</PresentationFormat>
  <Paragraphs>63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Concourse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welcome</dc:creator>
  <cp:lastModifiedBy>nh</cp:lastModifiedBy>
  <cp:revision>49</cp:revision>
  <dcterms:created xsi:type="dcterms:W3CDTF">2006-08-16T00:00:00Z</dcterms:created>
  <dcterms:modified xsi:type="dcterms:W3CDTF">2013-04-03T08:14:03Z</dcterms:modified>
</cp:coreProperties>
</file>