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F6B288-939D-4961-A06C-D36270132E19}" type="datetimeFigureOut">
              <a:rPr lang="ar-SA" smtClean="0"/>
              <a:pPr/>
              <a:t>09/06/34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1E2395D-A932-4F5A-8035-92C8E97FCF9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785794"/>
            <a:ext cx="8572560" cy="57554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i="1" dirty="0">
                <a:latin typeface="Times New Roman" pitchFamily="18" charset="0"/>
                <a:cs typeface="Times New Roman" pitchFamily="18" charset="0"/>
              </a:rPr>
              <a:t>تمرين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SA" sz="36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SA" sz="36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مشاركة </a:t>
            </a:r>
            <a:r>
              <a:rPr lang="ar-SA" sz="36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مجلد) </a:t>
            </a:r>
            <a:endParaRPr lang="ar-SA" sz="36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1.أنشئ مجلد فى محرك الأقراص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بالاسم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DOCS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2.افتح الصفحة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Manage your server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من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Administrative Tools</a:t>
            </a:r>
          </a:p>
          <a:p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فى الفئة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File Server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، انقر </a:t>
            </a:r>
          </a:p>
          <a:p>
            <a:pPr marL="174625"/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Manage this file server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(يمكن تشغيل وحدة التحكم  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ile Server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والمسار الى هذه الوحدة هو:</a:t>
            </a:r>
          </a:p>
          <a:p>
            <a:pPr algn="l"/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Filesvr.msc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\ 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%Systemroot%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\</a:t>
            </a:r>
            <a:r>
              <a:rPr lang="en-US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System32</a:t>
            </a:r>
            <a:r>
              <a:rPr lang="ar-SA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785794"/>
            <a:ext cx="8429684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4.انتق العقدة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Shares 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5. اختر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Add a Shared folder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من لائحة المهام فى لوح التفاصيل .</a:t>
            </a: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6.يظهر المعالج 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Share a folder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مشاركة المجلد</a:t>
            </a: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أنقر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7.اكتب المسار 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c:\docs</a:t>
            </a:r>
            <a:r>
              <a:rPr lang="ar-SA" sz="4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ثم انقر الزر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8.اقبل اسم المشاركة الافتراضى ،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docs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،ثم انقر الزر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Next</a:t>
            </a:r>
            <a:endParaRPr lang="ar-SA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785794"/>
            <a:ext cx="8429684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9.فى الصفحة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Permissions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،انقر</a:t>
            </a:r>
          </a:p>
          <a:p>
            <a:pPr algn="ctr"/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Use custom share and folder permissions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،ثم انقر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Customize</a:t>
            </a:r>
            <a:endParaRPr lang="ar-SA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10.انقر مربع الاختيار الملائم لمنح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Full Control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ثم انقر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Ok</a:t>
            </a:r>
            <a:endParaRPr lang="ar-SA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11. انقر الزر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Finish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، ثم انقر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Close</a:t>
            </a:r>
            <a:endParaRPr lang="ar-SA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785794"/>
            <a:ext cx="8429684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latin typeface="Times New Roman" pitchFamily="18" charset="0"/>
                <a:cs typeface="Times New Roman" pitchFamily="18" charset="0"/>
              </a:rPr>
              <a:t>التمرين 2 :الاتصال بمجلد مشترك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1.فى وحدة التحكم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File Server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،أنقر العقدة 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Sessions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.اذا كانت العقدة تبين أى جلسات ،انقر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Disconnect all sessions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،من لائحة المهام ،ثم انقر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لتأكيد ذلك. </a:t>
            </a:r>
          </a:p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2.اختر الأمر 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Start→Run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 اكتب المسار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UNC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الى المجلد المشترك ٍ</a:t>
            </a:r>
            <a:r>
              <a:rPr lang="en-US" sz="4000" u="sng" dirty="0">
                <a:latin typeface="Times New Roman" pitchFamily="18" charset="0"/>
                <a:cs typeface="Times New Roman" pitchFamily="18" charset="0"/>
              </a:rPr>
              <a:t>server01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\docs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\\ ثم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OK</a:t>
            </a:r>
            <a:endParaRPr lang="ar-SA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642918"/>
            <a:ext cx="757242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باستعمالك مسارا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UNC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بدلا 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من مسار مادى ،كـ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C:\docs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، ستنشئ اتصالا شبكيا بالمجلد المشترك ،تماما مثلما يفعل المستخدمون 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3.فى وحدة التحكم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File Server Management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، انقر العقدة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Sessions  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، لاحظ انك مذكور الآن بأن لديك جلسة مع الملقم .قد تحتاج الى تحديث وحدة التحكم بضغط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F5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لرؤية التغيير.</a:t>
            </a:r>
          </a:p>
          <a:p>
            <a:endParaRPr lang="ar-SA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785794"/>
            <a:ext cx="842968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4.انقر العقدة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Open Files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 لاحظ أنك مذكور بأن لديك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C:\docs</a:t>
            </a:r>
            <a:r>
              <a:rPr lang="ar-SA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مفتوح .</a:t>
            </a:r>
            <a:endParaRPr lang="ar-SA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2AD7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</TotalTime>
  <Words>265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welcome</dc:creator>
  <cp:lastModifiedBy>welcome</cp:lastModifiedBy>
  <cp:revision>54</cp:revision>
  <dcterms:created xsi:type="dcterms:W3CDTF">2013-04-01T17:12:22Z</dcterms:created>
  <dcterms:modified xsi:type="dcterms:W3CDTF">2013-04-19T13:43:30Z</dcterms:modified>
</cp:coreProperties>
</file>