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hi-I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FF094D-654D-41FA-8031-FA50AE4D65C3}" type="datetimeFigureOut">
              <a:rPr lang="hi-IN" smtClean="0"/>
              <a:pPr/>
              <a:t>शनिवार, 30 आश्वीन 1933</a:t>
            </a:fld>
            <a:endParaRPr lang="hi-IN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i-IN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37B920-4DC1-4684-8DFE-263FC0FB5C34}" type="slidenum">
              <a:rPr lang="hi-IN" smtClean="0"/>
              <a:pPr/>
              <a:t>‹#›</a:t>
            </a:fld>
            <a:endParaRPr lang="hi-IN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تمرين 2</a:t>
            </a:r>
            <a:endParaRPr lang="hi-IN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i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r" rtl="1"/>
            <a:r>
              <a:rPr lang="ar-SA" dirty="0" smtClean="0"/>
              <a:t>أنشئ قاعدة بيانات جديدة واحفظيها باسم ”الطلاب“</a:t>
            </a:r>
          </a:p>
          <a:p>
            <a:pPr algn="r" rtl="1"/>
            <a:r>
              <a:rPr lang="ar-SA" dirty="0" smtClean="0"/>
              <a:t>أنشئ الجداول التالية مع مراعاة تحديد المفتاح الرئيسي</a:t>
            </a:r>
            <a:endParaRPr lang="ar-SA" dirty="0" smtClean="0"/>
          </a:p>
          <a:p>
            <a:pPr algn="r" rtl="1"/>
            <a:r>
              <a:rPr lang="ar-SA" dirty="0" smtClean="0"/>
              <a:t>أنشئ جدول ”المدرسين“ والذي يحوي الحقول التالية: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/>
          </a:p>
          <a:p>
            <a:pPr algn="r" rtl="1">
              <a:buNone/>
            </a:pPr>
            <a:endParaRPr lang="ar-SA" dirty="0" smtClean="0"/>
          </a:p>
          <a:p>
            <a:pPr algn="r" rtl="1"/>
            <a:r>
              <a:rPr lang="ar-SA" dirty="0" smtClean="0"/>
              <a:t>أنشئ جدول ”الغرف_الدراسية“ والذي يحوي الحقول التالية:</a:t>
            </a:r>
          </a:p>
          <a:p>
            <a:pPr algn="r" rtl="1">
              <a:buNone/>
            </a:pPr>
            <a:endParaRPr lang="hi-IN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995936" y="1916832"/>
          <a:ext cx="435514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442"/>
                <a:gridCol w="1195705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حجم الحقل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نوع البيانات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اسم الحقل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عدد صحيح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هوية_المدرس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الاسم_الأول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العائلة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الهاتف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المسمى_الوظيفي</a:t>
                      </a:r>
                      <a:endParaRPr lang="hi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995936" y="4725144"/>
          <a:ext cx="435514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442"/>
                <a:gridCol w="1195705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حجم الحقل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نوع البيانات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اسم الحقل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عدد صحيح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رقم_الغرفة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نوع_الغرفة</a:t>
                      </a:r>
                      <a:endParaRPr lang="hi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/>
          <a:lstStyle/>
          <a:p>
            <a:pPr algn="r" rtl="1"/>
            <a:r>
              <a:rPr lang="ar-SA" dirty="0" smtClean="0"/>
              <a:t>جدول ”الطلاب“ يحوي الحقول التالية: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/>
            <a:r>
              <a:rPr lang="ar-SA" dirty="0" smtClean="0"/>
              <a:t>جدول ”المواد“ يحوي الحقول التالية:</a:t>
            </a:r>
          </a:p>
          <a:p>
            <a:pPr algn="r" rtl="1">
              <a:buNone/>
            </a:pPr>
            <a:endParaRPr lang="hi-IN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139952" y="1052736"/>
          <a:ext cx="430911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405"/>
                <a:gridCol w="1195705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حجم الحقل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نوع</a:t>
                      </a:r>
                      <a:r>
                        <a:rPr lang="ar-SA" baseline="0" dirty="0" smtClean="0"/>
                        <a:t> البيانات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اسم الحقل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15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رقم_الطالب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الاسم_الاول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الكنية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تاريخ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تاريخ_الميلاد</a:t>
                      </a:r>
                      <a:endParaRPr lang="hi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4067944" y="3356992"/>
          <a:ext cx="435514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442"/>
                <a:gridCol w="1195705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حجم الحقل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نوع</a:t>
                      </a:r>
                      <a:r>
                        <a:rPr lang="ar-SA" baseline="0" dirty="0" smtClean="0"/>
                        <a:t> البيانات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اسم الحقل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رقم_المادة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نص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اسم_المادة</a:t>
                      </a:r>
                      <a:endParaRPr lang="hi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عدد صحيح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رقم</a:t>
                      </a:r>
                      <a:endParaRPr lang="hi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عدد_الساعات</a:t>
                      </a:r>
                      <a:endParaRPr lang="hi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pPr algn="r" rtl="1"/>
            <a:r>
              <a:rPr lang="ar-SA" dirty="0" smtClean="0"/>
              <a:t>أوجدي العلاقات الموجودة في المثال السابق حسب المعطى:</a:t>
            </a:r>
          </a:p>
          <a:p>
            <a:pPr algn="r" rtl="1">
              <a:buNone/>
            </a:pPr>
            <a:r>
              <a:rPr lang="ar-SA" dirty="0" smtClean="0"/>
              <a:t>1- كل طالب يحق له تسجيل أكثر من مادة والمادة الواحدة يسجل فيها أكثر من طالب.</a:t>
            </a:r>
          </a:p>
          <a:p>
            <a:pPr algn="r" rtl="1">
              <a:buNone/>
            </a:pPr>
            <a:r>
              <a:rPr lang="ar-SA" dirty="0" smtClean="0"/>
              <a:t>2- يدرس كل أستاذ أكثر من </a:t>
            </a:r>
            <a:r>
              <a:rPr lang="ar-SA" dirty="0" smtClean="0"/>
              <a:t>مادة والمادة </a:t>
            </a:r>
            <a:r>
              <a:rPr lang="ar-SA" dirty="0" smtClean="0"/>
              <a:t>الواحدة </a:t>
            </a:r>
            <a:r>
              <a:rPr lang="ar-SA" dirty="0" smtClean="0"/>
              <a:t>يتشارك فيها أكثر من استاذ.</a:t>
            </a: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3- المادة تأخذ في أكثر من غرفة دراسية والغرفة الدراسية الواحدة تأخذ فيها أكثر من مادة.</a:t>
            </a:r>
          </a:p>
          <a:p>
            <a:pPr algn="r" rtl="1">
              <a:buNone/>
            </a:pPr>
            <a:endParaRPr lang="hi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/>
          <a:lstStyle/>
          <a:p>
            <a:pPr algn="r" rtl="1"/>
            <a:r>
              <a:rPr lang="ar-SA" dirty="0" smtClean="0"/>
              <a:t>أنشئ نموذج لتعبئة بيانات الطلاب, المواد, المدرسين, الغرف الدراسية</a:t>
            </a:r>
          </a:p>
          <a:p>
            <a:pPr algn="r" rtl="1">
              <a:buNone/>
            </a:pPr>
            <a:endParaRPr lang="hi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193</Words>
  <Application>Microsoft Office PowerPoint</Application>
  <PresentationFormat>عرض على الشاشة (3:4)‏</PresentationFormat>
  <Paragraphs>74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تدفق</vt:lpstr>
      <vt:lpstr>تمرين 2</vt:lpstr>
      <vt:lpstr>الشريحة 2</vt:lpstr>
      <vt:lpstr>الشريحة 3</vt:lpstr>
      <vt:lpstr>الشريحة 4</vt:lpstr>
      <vt:lpstr>الشريحة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تمرين</dc:title>
  <dc:creator>qateef</dc:creator>
  <cp:lastModifiedBy>qateef</cp:lastModifiedBy>
  <cp:revision>20</cp:revision>
  <dcterms:created xsi:type="dcterms:W3CDTF">2011-10-08T07:38:36Z</dcterms:created>
  <dcterms:modified xsi:type="dcterms:W3CDTF">2011-10-22T06:32:40Z</dcterms:modified>
</cp:coreProperties>
</file>