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986AD74-C700-40CB-8EA4-60B880486531}" type="datetimeFigureOut">
              <a:rPr lang="ar-SA" smtClean="0"/>
              <a:pPr/>
              <a:t>23/12/32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F83CDF5-92ED-448B-AF64-A145BDC265B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                                                                             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3CDF5-92ED-448B-AF64-A145BDC265B0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3CDF5-92ED-448B-AF64-A145BDC265B0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3CDF5-92ED-448B-AF64-A145BDC265B0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3CDF5-92ED-448B-AF64-A145BDC265B0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3CDF5-92ED-448B-AF64-A145BDC265B0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3CDF5-92ED-448B-AF64-A145BDC265B0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3CDF5-92ED-448B-AF64-A145BDC265B0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3CDF5-92ED-448B-AF64-A145BDC265B0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CA0-E7C5-4EE1-BA8F-8D5A831485DB}" type="datetimeFigureOut">
              <a:rPr lang="ar-SA" smtClean="0"/>
              <a:pPr/>
              <a:t>23/12/32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3E37554-349D-4E1C-AF18-F21A19B863F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CA0-E7C5-4EE1-BA8F-8D5A831485DB}" type="datetimeFigureOut">
              <a:rPr lang="ar-SA" smtClean="0"/>
              <a:pPr/>
              <a:t>23/12/32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3E37554-349D-4E1C-AF18-F21A19B863F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مستطيل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CA0-E7C5-4EE1-BA8F-8D5A831485DB}" type="datetimeFigureOut">
              <a:rPr lang="ar-SA" smtClean="0"/>
              <a:pPr/>
              <a:t>23/12/32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3E37554-349D-4E1C-AF18-F21A19B863F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0E45CA0-E7C5-4EE1-BA8F-8D5A831485DB}" type="datetimeFigureOut">
              <a:rPr lang="ar-SA" smtClean="0"/>
              <a:pPr/>
              <a:t>23/12/32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37554-349D-4E1C-AF18-F21A19B863F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عنصر نائب للمحتوى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محتوى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CA0-E7C5-4EE1-BA8F-8D5A831485DB}" type="datetimeFigureOut">
              <a:rPr lang="ar-SA" smtClean="0"/>
              <a:pPr/>
              <a:t>23/12/32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عنصر نائب للمحتوى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محتوى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شكل بيضاوي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شكل بيضاوي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3E37554-349D-4E1C-AF18-F21A19B863F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وان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CA0-E7C5-4EE1-BA8F-8D5A831485DB}" type="datetimeFigureOut">
              <a:rPr lang="ar-SA" smtClean="0"/>
              <a:pPr/>
              <a:t>23/12/32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3E37554-349D-4E1C-AF18-F21A19B863F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CA0-E7C5-4EE1-BA8F-8D5A831485DB}" type="datetimeFigureOut">
              <a:rPr lang="ar-SA" smtClean="0"/>
              <a:pPr/>
              <a:t>23/12/32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E37554-349D-4E1C-AF18-F21A19B863F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ستطيل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عنصر نائب للمحتوى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3E37554-349D-4E1C-AF18-F21A19B863F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CA0-E7C5-4EE1-BA8F-8D5A831485DB}" type="datetimeFigureOut">
              <a:rPr lang="ar-SA" smtClean="0"/>
              <a:pPr/>
              <a:t>23/12/32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رابط مستقيم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3E37554-349D-4E1C-AF18-F21A19B863F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0E45CA0-E7C5-4EE1-BA8F-8D5A831485DB}" type="datetimeFigureOut">
              <a:rPr lang="ar-SA" smtClean="0"/>
              <a:pPr/>
              <a:t>23/12/32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CA0-E7C5-4EE1-BA8F-8D5A831485DB}" type="datetimeFigureOut">
              <a:rPr lang="ar-SA" smtClean="0"/>
              <a:pPr/>
              <a:t>23/12/32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37554-349D-4E1C-AF18-F21A19B863F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3E37554-349D-4E1C-AF18-F21A19B863F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CA0-E7C5-4EE1-BA8F-8D5A831485DB}" type="datetimeFigureOut">
              <a:rPr lang="ar-SA" smtClean="0"/>
              <a:pPr/>
              <a:t>23/12/32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0E45CA0-E7C5-4EE1-BA8F-8D5A831485DB}" type="datetimeFigureOut">
              <a:rPr lang="ar-SA" smtClean="0"/>
              <a:pPr/>
              <a:t>23/12/32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3E37554-349D-4E1C-AF18-F21A19B863F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الفصل السادس</a:t>
            </a:r>
            <a:endParaRPr lang="en-US" b="1" dirty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ضمان جودة البرمجيات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اهداف</a:t>
            </a:r>
            <a:r>
              <a:rPr lang="ar-SA" dirty="0" smtClean="0"/>
              <a:t> الفصل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ar-SA" b="1" dirty="0"/>
              <a:t>مفاهيم الجودة</a:t>
            </a:r>
            <a:endParaRPr lang="en-US" dirty="0"/>
          </a:p>
          <a:p>
            <a:pPr lvl="0"/>
            <a:r>
              <a:rPr lang="ar-SA" b="1" dirty="0"/>
              <a:t>التحكم بالجودة</a:t>
            </a:r>
            <a:endParaRPr lang="en-US" dirty="0"/>
          </a:p>
          <a:p>
            <a:pPr lvl="0"/>
            <a:r>
              <a:rPr lang="ar-SA" b="1" dirty="0"/>
              <a:t>ضمان الجودة</a:t>
            </a:r>
            <a:endParaRPr lang="en-US" dirty="0"/>
          </a:p>
          <a:p>
            <a:pPr lvl="0"/>
            <a:r>
              <a:rPr lang="ar-SA" b="1" dirty="0"/>
              <a:t>كلفة الجودة</a:t>
            </a:r>
            <a:endParaRPr lang="en-US" dirty="0"/>
          </a:p>
          <a:p>
            <a:pPr lvl="0"/>
            <a:r>
              <a:rPr lang="ar-SA" b="1" dirty="0"/>
              <a:t>حركة الجودة</a:t>
            </a:r>
            <a:endParaRPr lang="en-US" dirty="0"/>
          </a:p>
          <a:p>
            <a:pPr lvl="0"/>
            <a:r>
              <a:rPr lang="ar-SA" b="1" dirty="0"/>
              <a:t>ضمان جودة البرمجيات</a:t>
            </a:r>
            <a:endParaRPr lang="en-US" dirty="0"/>
          </a:p>
          <a:p>
            <a:pPr lvl="0"/>
            <a:r>
              <a:rPr lang="ar-SA" b="1" dirty="0"/>
              <a:t>قضايا ذات علاقة بالجودة</a:t>
            </a:r>
            <a:endParaRPr lang="en-US" dirty="0"/>
          </a:p>
          <a:p>
            <a:pPr lvl="0"/>
            <a:r>
              <a:rPr lang="ar-SA" b="1" dirty="0"/>
              <a:t>نشاطات ضمان جودة البرمجيات</a:t>
            </a:r>
            <a:endParaRPr lang="en-US" dirty="0"/>
          </a:p>
          <a:p>
            <a:pPr lvl="0"/>
            <a:r>
              <a:rPr lang="ar-SA" b="1" dirty="0"/>
              <a:t>مراجعات البرمجية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ar-SA" b="1" dirty="0"/>
              <a:t>مناهج صورية لضمان جودة البرمجيات</a:t>
            </a:r>
            <a:endParaRPr lang="en-US" dirty="0"/>
          </a:p>
          <a:p>
            <a:pPr lvl="0"/>
            <a:r>
              <a:rPr lang="ar-SA" b="1" dirty="0"/>
              <a:t>ضمان الجودة الإحصائية</a:t>
            </a:r>
            <a:endParaRPr lang="en-US" dirty="0"/>
          </a:p>
          <a:p>
            <a:pPr lvl="0"/>
            <a:r>
              <a:rPr lang="ar-SA" b="1" dirty="0" err="1"/>
              <a:t>موثوقية</a:t>
            </a:r>
            <a:r>
              <a:rPr lang="ar-SA" b="1" dirty="0"/>
              <a:t> البرمجيات</a:t>
            </a:r>
            <a:endParaRPr lang="en-US" dirty="0"/>
          </a:p>
          <a:p>
            <a:pPr lvl="0"/>
            <a:r>
              <a:rPr lang="ar-SA" b="1" dirty="0"/>
              <a:t>خطة ضمان جودة البرمجيات</a:t>
            </a:r>
            <a:endParaRPr lang="en-US" dirty="0"/>
          </a:p>
          <a:p>
            <a:pPr lvl="0"/>
            <a:r>
              <a:rPr lang="ar-SA" b="1" dirty="0"/>
              <a:t>مقاييس الجودة </a:t>
            </a:r>
            <a:r>
              <a:rPr lang="en-US" b="1" dirty="0"/>
              <a:t>ISO 9000 </a:t>
            </a:r>
            <a:endParaRPr lang="en-US" dirty="0"/>
          </a:p>
          <a:p>
            <a:pPr lvl="0"/>
            <a:r>
              <a:rPr lang="ar-SA" b="1" dirty="0"/>
              <a:t>منهج </a:t>
            </a:r>
            <a:r>
              <a:rPr lang="en-US" b="1" dirty="0"/>
              <a:t>ISO</a:t>
            </a:r>
            <a:r>
              <a:rPr lang="ar-SA" b="1" dirty="0"/>
              <a:t> في أنظمة ضمان الجودة</a:t>
            </a:r>
            <a:endParaRPr lang="en-US" dirty="0"/>
          </a:p>
          <a:p>
            <a:pPr lvl="0"/>
            <a:r>
              <a:rPr lang="ar-SA" b="1" dirty="0"/>
              <a:t>المقياس </a:t>
            </a:r>
            <a:r>
              <a:rPr lang="en-US" b="1" dirty="0"/>
              <a:t>ISO 9001</a:t>
            </a:r>
            <a:r>
              <a:rPr lang="ar-SA" b="1" dirty="0"/>
              <a:t>.</a:t>
            </a:r>
            <a:endParaRPr lang="en-US" b="1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/>
              <a:t>ضمان جودة البرمجيات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ضمان جودة البرمجيات هو نشاط مظلة يطبق من خلال عملية البرمجة ويتضمن :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ar-SA" dirty="0" smtClean="0"/>
              <a:t>منهج </a:t>
            </a:r>
            <a:r>
              <a:rPr lang="ar-SA" dirty="0" err="1"/>
              <a:t>ادارة</a:t>
            </a:r>
            <a:r>
              <a:rPr lang="ar-SA" dirty="0"/>
              <a:t> الجودة</a:t>
            </a:r>
            <a:endParaRPr lang="en-US" dirty="0"/>
          </a:p>
          <a:p>
            <a:pPr lvl="0"/>
            <a:r>
              <a:rPr lang="ar-SA" dirty="0"/>
              <a:t>التكنولوجيات الفعالة لهندسة البرمجيات</a:t>
            </a:r>
            <a:endParaRPr lang="en-US" dirty="0"/>
          </a:p>
          <a:p>
            <a:pPr lvl="0"/>
            <a:r>
              <a:rPr lang="ar-SA" dirty="0"/>
              <a:t>المراجعات التقنية الرسمية</a:t>
            </a:r>
            <a:endParaRPr lang="en-US" dirty="0"/>
          </a:p>
          <a:p>
            <a:pPr lvl="0"/>
            <a:r>
              <a:rPr lang="ar-SA" dirty="0" err="1"/>
              <a:t>استرتيجيات</a:t>
            </a:r>
            <a:r>
              <a:rPr lang="ar-SA" dirty="0"/>
              <a:t> الاختبار المتعددة المستويات</a:t>
            </a:r>
            <a:endParaRPr lang="en-US" dirty="0"/>
          </a:p>
          <a:p>
            <a:pPr lvl="0"/>
            <a:r>
              <a:rPr lang="ar-SA" dirty="0"/>
              <a:t>ضبط توثيق البرمجيات</a:t>
            </a:r>
            <a:endParaRPr lang="en-US" dirty="0"/>
          </a:p>
          <a:p>
            <a:pPr lvl="0"/>
            <a:r>
              <a:rPr lang="ar-SA" dirty="0"/>
              <a:t>عملية برمجة لضمان التوافق مع مترية تطوير البرمجيات</a:t>
            </a:r>
            <a:endParaRPr lang="en-US" dirty="0"/>
          </a:p>
          <a:p>
            <a:pPr lvl="0"/>
            <a:r>
              <a:rPr lang="ar-SA" dirty="0"/>
              <a:t>آليات اخذ القياس وكتابة التقارير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مفاهيم الجودة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/>
              <a:t>التحكم بالاختلافات هو جوهر ضبط الجودة . نريد </a:t>
            </a:r>
            <a:r>
              <a:rPr lang="ar-SA" dirty="0" err="1"/>
              <a:t>ان</a:t>
            </a:r>
            <a:r>
              <a:rPr lang="ar-SA" dirty="0"/>
              <a:t> نقلص الفرق من مشروع برمجي </a:t>
            </a:r>
            <a:r>
              <a:rPr lang="ar-SA" dirty="0" err="1"/>
              <a:t>الى</a:t>
            </a:r>
            <a:r>
              <a:rPr lang="ar-SA" dirty="0"/>
              <a:t> آخر بين الموارد المقدرة </a:t>
            </a:r>
            <a:r>
              <a:rPr lang="ar-SA" dirty="0" err="1"/>
              <a:t>لانهاء</a:t>
            </a:r>
            <a:r>
              <a:rPr lang="ar-SA" dirty="0"/>
              <a:t> مشروع والموارد الفعلية من المستخدمين من كوادر وزمن وتجهيزات.</a:t>
            </a:r>
            <a:endParaRPr lang="en-US" dirty="0"/>
          </a:p>
          <a:p>
            <a:r>
              <a:rPr lang="ar-SA" dirty="0"/>
              <a:t>الجودة يعرف معجم </a:t>
            </a:r>
            <a:r>
              <a:rPr lang="ar-SA" dirty="0" err="1"/>
              <a:t>الارث</a:t>
            </a:r>
            <a:r>
              <a:rPr lang="ar-SA" dirty="0"/>
              <a:t> </a:t>
            </a:r>
            <a:r>
              <a:rPr lang="ar-SA" dirty="0" err="1"/>
              <a:t>الامريكي</a:t>
            </a:r>
            <a:r>
              <a:rPr lang="ar-SA" dirty="0"/>
              <a:t> الجودة على </a:t>
            </a:r>
            <a:r>
              <a:rPr lang="ar-SA" dirty="0" err="1"/>
              <a:t>انها</a:t>
            </a:r>
            <a:r>
              <a:rPr lang="ar-SA" dirty="0"/>
              <a:t> "ميزة </a:t>
            </a:r>
            <a:r>
              <a:rPr lang="ar-SA" dirty="0" err="1"/>
              <a:t>او</a:t>
            </a:r>
            <a:r>
              <a:rPr lang="ar-SA" dirty="0"/>
              <a:t> سمة </a:t>
            </a:r>
            <a:r>
              <a:rPr lang="ar-SA" dirty="0" err="1"/>
              <a:t>لشئ</a:t>
            </a:r>
            <a:r>
              <a:rPr lang="ar-SA" dirty="0"/>
              <a:t> من"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توجد قياسات لخصائص البرنامج تتضمن 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ar-SA" dirty="0" smtClean="0"/>
              <a:t>الصفات </a:t>
            </a:r>
            <a:r>
              <a:rPr lang="ar-SA" dirty="0"/>
              <a:t>الممكن قياسها</a:t>
            </a:r>
            <a:endParaRPr lang="en-US" dirty="0"/>
          </a:p>
          <a:p>
            <a:pPr lvl="0"/>
            <a:r>
              <a:rPr lang="ar-SA" dirty="0"/>
              <a:t>التعقيد </a:t>
            </a:r>
            <a:r>
              <a:rPr lang="ar-SA" dirty="0" err="1"/>
              <a:t>المساراتي</a:t>
            </a:r>
            <a:endParaRPr lang="en-US" dirty="0"/>
          </a:p>
          <a:p>
            <a:pPr lvl="0"/>
            <a:r>
              <a:rPr lang="ar-SA" dirty="0"/>
              <a:t>عدد نقاط الوظيفة</a:t>
            </a:r>
            <a:endParaRPr lang="en-US" dirty="0"/>
          </a:p>
          <a:p>
            <a:pPr lvl="0"/>
            <a:r>
              <a:rPr lang="ar-SA" dirty="0"/>
              <a:t>عدد اسطر </a:t>
            </a:r>
            <a:r>
              <a:rPr lang="ar-SA" dirty="0" err="1"/>
              <a:t>الشيفرة</a:t>
            </a:r>
            <a:endParaRPr lang="en-US" dirty="0"/>
          </a:p>
          <a:p>
            <a:pPr lvl="0"/>
            <a:r>
              <a:rPr lang="ar-SA" dirty="0"/>
              <a:t>التلاحم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يمكن </a:t>
            </a:r>
            <a:r>
              <a:rPr lang="ar-SA" dirty="0" err="1" smtClean="0"/>
              <a:t>ان</a:t>
            </a:r>
            <a:r>
              <a:rPr lang="ar-SA" dirty="0" smtClean="0"/>
              <a:t> نقابل نوعين من الجودة :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ar-SA" dirty="0" smtClean="0"/>
              <a:t>جودة </a:t>
            </a:r>
            <a:r>
              <a:rPr lang="ar-SA" dirty="0"/>
              <a:t>التصميم</a:t>
            </a:r>
            <a:endParaRPr lang="en-US" dirty="0"/>
          </a:p>
          <a:p>
            <a:pPr lvl="0"/>
            <a:r>
              <a:rPr lang="ar-SA" dirty="0"/>
              <a:t>جودة التوافق</a:t>
            </a:r>
            <a:endParaRPr lang="en-US" dirty="0"/>
          </a:p>
          <a:p>
            <a:pPr>
              <a:buNone/>
            </a:pPr>
            <a:r>
              <a:rPr lang="ar-SA" dirty="0"/>
              <a:t>تعني جودة التصميم مجموعة المميزات التي يحددها المصممون </a:t>
            </a:r>
            <a:r>
              <a:rPr lang="ar-SA" dirty="0" err="1"/>
              <a:t>لشئ</a:t>
            </a:r>
            <a:r>
              <a:rPr lang="ar-SA" dirty="0"/>
              <a:t>.</a:t>
            </a:r>
            <a:endParaRPr lang="en-US" dirty="0"/>
          </a:p>
          <a:p>
            <a:pPr>
              <a:buNone/>
            </a:pPr>
            <a:r>
              <a:rPr lang="ar-SA" dirty="0" err="1"/>
              <a:t>اما</a:t>
            </a:r>
            <a:r>
              <a:rPr lang="ar-SA" dirty="0"/>
              <a:t> جودة التوافق </a:t>
            </a:r>
            <a:r>
              <a:rPr lang="ar-SA" dirty="0" err="1"/>
              <a:t>فهى</a:t>
            </a:r>
            <a:r>
              <a:rPr lang="ar-SA" dirty="0"/>
              <a:t> درجة </a:t>
            </a:r>
            <a:r>
              <a:rPr lang="ar-SA" dirty="0" err="1"/>
              <a:t>اتباع</a:t>
            </a:r>
            <a:r>
              <a:rPr lang="ar-SA" dirty="0"/>
              <a:t> مواصفات التصميم خلال مرحلة التصنيع.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دني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مدني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دني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34</TotalTime>
  <Words>211</Words>
  <Application>Microsoft Office PowerPoint</Application>
  <PresentationFormat>عرض على الشاشة (3:4)‏</PresentationFormat>
  <Paragraphs>51</Paragraphs>
  <Slides>8</Slides>
  <Notes>8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مدني</vt:lpstr>
      <vt:lpstr>ضمان جودة البرمجيات </vt:lpstr>
      <vt:lpstr>اهداف الفصل</vt:lpstr>
      <vt:lpstr>الشريحة 3</vt:lpstr>
      <vt:lpstr>ضمان جودة البرمجيات </vt:lpstr>
      <vt:lpstr>ضمان جودة البرمجيات هو نشاط مظلة يطبق من خلال عملية البرمجة ويتضمن : </vt:lpstr>
      <vt:lpstr>مفاهيم الجودة </vt:lpstr>
      <vt:lpstr>توجد قياسات لخصائص البرنامج تتضمن  </vt:lpstr>
      <vt:lpstr>يمكن ان نقابل نوعين من الجودة 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ضمان جودة البرمجيات </dc:title>
  <dc:creator>AzizahLive</dc:creator>
  <cp:lastModifiedBy>AzizahLive</cp:lastModifiedBy>
  <cp:revision>6</cp:revision>
  <dcterms:created xsi:type="dcterms:W3CDTF">2011-11-19T08:07:32Z</dcterms:created>
  <dcterms:modified xsi:type="dcterms:W3CDTF">2011-11-19T09:38:32Z</dcterms:modified>
</cp:coreProperties>
</file>