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7" r:id="rId2"/>
    <p:sldId id="260" r:id="rId3"/>
    <p:sldId id="256" r:id="rId4"/>
    <p:sldId id="257" r:id="rId5"/>
    <p:sldId id="261" r:id="rId6"/>
    <p:sldId id="258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</p:sldIdLst>
  <p:sldSz cx="9144000" cy="6858000" type="screen4x3"/>
  <p:notesSz cx="6858000" cy="9144000"/>
  <p:defaultTextStyle>
    <a:defPPr>
      <a:defRPr lang="af-Z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44729C-2DFA-4B01-8C8D-4742A424E55E}" type="doc">
      <dgm:prSet loTypeId="urn:microsoft.com/office/officeart/2005/8/layout/vList4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af-ZA"/>
        </a:p>
      </dgm:t>
    </dgm:pt>
    <dgm:pt modelId="{F07A8D8B-CCCF-40E7-9D02-E562B17214E2}">
      <dgm:prSet phldrT="[نص]"/>
      <dgm:spPr/>
      <dgm:t>
        <a:bodyPr/>
        <a:lstStyle/>
        <a:p>
          <a:r>
            <a:rPr lang="ar-SA" dirty="0" smtClean="0"/>
            <a:t>متخصص علوم الحاسب الذي يتعامل مع طرق التشغيل </a:t>
          </a:r>
          <a:endParaRPr lang="af-ZA" dirty="0"/>
        </a:p>
      </dgm:t>
    </dgm:pt>
    <dgm:pt modelId="{F8416AE4-4E60-4D1F-8173-EE2770763CF9}" type="parTrans" cxnId="{860F3CBB-6956-42D7-986D-BA33005326FC}">
      <dgm:prSet/>
      <dgm:spPr/>
      <dgm:t>
        <a:bodyPr/>
        <a:lstStyle/>
        <a:p>
          <a:endParaRPr lang="af-ZA"/>
        </a:p>
      </dgm:t>
    </dgm:pt>
    <dgm:pt modelId="{47526B32-0AF8-4CF9-8565-C95D817E5075}" type="sibTrans" cxnId="{860F3CBB-6956-42D7-986D-BA33005326FC}">
      <dgm:prSet/>
      <dgm:spPr/>
      <dgm:t>
        <a:bodyPr/>
        <a:lstStyle/>
        <a:p>
          <a:endParaRPr lang="af-ZA"/>
        </a:p>
      </dgm:t>
    </dgm:pt>
    <dgm:pt modelId="{03F5A977-F427-429B-AA42-F11A054C4037}">
      <dgm:prSet phldrT="[نص]"/>
      <dgm:spPr/>
      <dgm:t>
        <a:bodyPr/>
        <a:lstStyle/>
        <a:p>
          <a:r>
            <a:rPr lang="ar-SA" dirty="0" smtClean="0"/>
            <a:t>لغات البرمجة </a:t>
          </a:r>
          <a:endParaRPr lang="af-ZA" dirty="0"/>
        </a:p>
      </dgm:t>
    </dgm:pt>
    <dgm:pt modelId="{3C6D6D57-8A5D-4D01-8EF8-527D2A8D6179}" type="parTrans" cxnId="{D682A5F7-F44F-4AF1-BC86-00F26076DDA1}">
      <dgm:prSet/>
      <dgm:spPr/>
      <dgm:t>
        <a:bodyPr/>
        <a:lstStyle/>
        <a:p>
          <a:endParaRPr lang="af-ZA"/>
        </a:p>
      </dgm:t>
    </dgm:pt>
    <dgm:pt modelId="{FD8BE3CE-1379-4400-A872-04390F0067A0}" type="sibTrans" cxnId="{D682A5F7-F44F-4AF1-BC86-00F26076DDA1}">
      <dgm:prSet/>
      <dgm:spPr/>
      <dgm:t>
        <a:bodyPr/>
        <a:lstStyle/>
        <a:p>
          <a:endParaRPr lang="af-ZA"/>
        </a:p>
      </dgm:t>
    </dgm:pt>
    <dgm:pt modelId="{3B916F7A-F8B9-4768-925D-F68F4AD588F2}">
      <dgm:prSet phldrT="[نص]"/>
      <dgm:spPr/>
      <dgm:t>
        <a:bodyPr/>
        <a:lstStyle/>
        <a:p>
          <a:r>
            <a:rPr lang="ar-SA" dirty="0" smtClean="0"/>
            <a:t>متخصص هندسة الحاسب الذي يتعامل مع </a:t>
          </a:r>
          <a:r>
            <a:rPr lang="en-US" dirty="0" smtClean="0"/>
            <a:t>        (hardware)</a:t>
          </a:r>
          <a:endParaRPr lang="af-ZA" dirty="0"/>
        </a:p>
      </dgm:t>
    </dgm:pt>
    <dgm:pt modelId="{94496D76-D7EC-427D-8A17-B79C5F63B9EB}" type="parTrans" cxnId="{4D5E47C8-CBBF-4A7A-B064-3D367EDD3C40}">
      <dgm:prSet/>
      <dgm:spPr/>
      <dgm:t>
        <a:bodyPr/>
        <a:lstStyle/>
        <a:p>
          <a:endParaRPr lang="af-ZA"/>
        </a:p>
      </dgm:t>
    </dgm:pt>
    <dgm:pt modelId="{938055FB-AA6C-47D4-B862-2763F55EA531}" type="sibTrans" cxnId="{4D5E47C8-CBBF-4A7A-B064-3D367EDD3C40}">
      <dgm:prSet/>
      <dgm:spPr/>
      <dgm:t>
        <a:bodyPr/>
        <a:lstStyle/>
        <a:p>
          <a:endParaRPr lang="af-ZA"/>
        </a:p>
      </dgm:t>
    </dgm:pt>
    <dgm:pt modelId="{348D8540-E639-45FF-ACC8-1249957787EE}" type="pres">
      <dgm:prSet presAssocID="{7544729C-2DFA-4B01-8C8D-4742A424E55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af-ZA"/>
        </a:p>
      </dgm:t>
    </dgm:pt>
    <dgm:pt modelId="{00830AB9-97EC-4740-B60A-B077402DEA36}" type="pres">
      <dgm:prSet presAssocID="{F07A8D8B-CCCF-40E7-9D02-E562B17214E2}" presName="comp" presStyleCnt="0"/>
      <dgm:spPr/>
    </dgm:pt>
    <dgm:pt modelId="{45DDB364-E745-426A-B6D4-876357C48010}" type="pres">
      <dgm:prSet presAssocID="{F07A8D8B-CCCF-40E7-9D02-E562B17214E2}" presName="box" presStyleLbl="node1" presStyleIdx="0" presStyleCnt="3"/>
      <dgm:spPr/>
      <dgm:t>
        <a:bodyPr/>
        <a:lstStyle/>
        <a:p>
          <a:endParaRPr lang="af-ZA"/>
        </a:p>
      </dgm:t>
    </dgm:pt>
    <dgm:pt modelId="{62246133-6610-4934-A770-08B8B7AAADB6}" type="pres">
      <dgm:prSet presAssocID="{F07A8D8B-CCCF-40E7-9D02-E562B17214E2}" presName="img" presStyleLbl="fgImgPlace1" presStyleIdx="0" presStyleCnt="3" custLinFactNeighborX="2352" custLinFactNeighborY="199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C7BA7A0-AA08-43B4-AFDD-1F2456B4044B}" type="pres">
      <dgm:prSet presAssocID="{F07A8D8B-CCCF-40E7-9D02-E562B17214E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84FCE99E-5AAB-444C-A939-DDA9A1F1C449}" type="pres">
      <dgm:prSet presAssocID="{47526B32-0AF8-4CF9-8565-C95D817E5075}" presName="spacer" presStyleCnt="0"/>
      <dgm:spPr/>
    </dgm:pt>
    <dgm:pt modelId="{701F8A30-D7CB-44CE-8FDD-52DEE1CB4960}" type="pres">
      <dgm:prSet presAssocID="{03F5A977-F427-429B-AA42-F11A054C4037}" presName="comp" presStyleCnt="0"/>
      <dgm:spPr/>
    </dgm:pt>
    <dgm:pt modelId="{6AF323CD-B112-4923-A47A-6A3E6A6EB990}" type="pres">
      <dgm:prSet presAssocID="{03F5A977-F427-429B-AA42-F11A054C4037}" presName="box" presStyleLbl="node1" presStyleIdx="1" presStyleCnt="3"/>
      <dgm:spPr/>
      <dgm:t>
        <a:bodyPr/>
        <a:lstStyle/>
        <a:p>
          <a:endParaRPr lang="af-ZA"/>
        </a:p>
      </dgm:t>
    </dgm:pt>
    <dgm:pt modelId="{13488694-2420-401E-8A35-F54783A20988}" type="pres">
      <dgm:prSet presAssocID="{03F5A977-F427-429B-AA42-F11A054C4037}" presName="img" presStyleLbl="fgImgPlace1" presStyleIdx="1" presStyleCnt="3" custScaleX="11474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B245EF6-C183-4038-83AE-2F1F31C9A6C8}" type="pres">
      <dgm:prSet presAssocID="{03F5A977-F427-429B-AA42-F11A054C4037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5291FC51-0D63-430D-BDA4-ABDE5E9326FB}" type="pres">
      <dgm:prSet presAssocID="{FD8BE3CE-1379-4400-A872-04390F0067A0}" presName="spacer" presStyleCnt="0"/>
      <dgm:spPr/>
    </dgm:pt>
    <dgm:pt modelId="{9A2ED096-07A9-4DEE-8C35-E23394467583}" type="pres">
      <dgm:prSet presAssocID="{3B916F7A-F8B9-4768-925D-F68F4AD588F2}" presName="comp" presStyleCnt="0"/>
      <dgm:spPr/>
    </dgm:pt>
    <dgm:pt modelId="{78536FD9-3B4C-43E5-B3C0-BE6150B557EB}" type="pres">
      <dgm:prSet presAssocID="{3B916F7A-F8B9-4768-925D-F68F4AD588F2}" presName="box" presStyleLbl="node1" presStyleIdx="2" presStyleCnt="3"/>
      <dgm:spPr/>
      <dgm:t>
        <a:bodyPr/>
        <a:lstStyle/>
        <a:p>
          <a:endParaRPr lang="af-ZA"/>
        </a:p>
      </dgm:t>
    </dgm:pt>
    <dgm:pt modelId="{E12A135B-27BB-4B65-84BB-2D1B7A0CF33E}" type="pres">
      <dgm:prSet presAssocID="{3B916F7A-F8B9-4768-925D-F68F4AD588F2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BAA7D98-D04D-4F0C-8C4E-D0FA5D506F13}" type="pres">
      <dgm:prSet presAssocID="{3B916F7A-F8B9-4768-925D-F68F4AD588F2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</dgm:ptLst>
  <dgm:cxnLst>
    <dgm:cxn modelId="{4D5E47C8-CBBF-4A7A-B064-3D367EDD3C40}" srcId="{7544729C-2DFA-4B01-8C8D-4742A424E55E}" destId="{3B916F7A-F8B9-4768-925D-F68F4AD588F2}" srcOrd="2" destOrd="0" parTransId="{94496D76-D7EC-427D-8A17-B79C5F63B9EB}" sibTransId="{938055FB-AA6C-47D4-B862-2763F55EA531}"/>
    <dgm:cxn modelId="{860F3CBB-6956-42D7-986D-BA33005326FC}" srcId="{7544729C-2DFA-4B01-8C8D-4742A424E55E}" destId="{F07A8D8B-CCCF-40E7-9D02-E562B17214E2}" srcOrd="0" destOrd="0" parTransId="{F8416AE4-4E60-4D1F-8173-EE2770763CF9}" sibTransId="{47526B32-0AF8-4CF9-8565-C95D817E5075}"/>
    <dgm:cxn modelId="{0B52D4C6-B65D-4AC9-AF8B-5B7CD8C6F1EA}" type="presOf" srcId="{7544729C-2DFA-4B01-8C8D-4742A424E55E}" destId="{348D8540-E639-45FF-ACC8-1249957787EE}" srcOrd="0" destOrd="0" presId="urn:microsoft.com/office/officeart/2005/8/layout/vList4"/>
    <dgm:cxn modelId="{D682A5F7-F44F-4AF1-BC86-00F26076DDA1}" srcId="{7544729C-2DFA-4B01-8C8D-4742A424E55E}" destId="{03F5A977-F427-429B-AA42-F11A054C4037}" srcOrd="1" destOrd="0" parTransId="{3C6D6D57-8A5D-4D01-8EF8-527D2A8D6179}" sibTransId="{FD8BE3CE-1379-4400-A872-04390F0067A0}"/>
    <dgm:cxn modelId="{CEC16D13-FE1F-4D2A-B3CD-2BE4B63424F4}" type="presOf" srcId="{F07A8D8B-CCCF-40E7-9D02-E562B17214E2}" destId="{CC7BA7A0-AA08-43B4-AFDD-1F2456B4044B}" srcOrd="1" destOrd="0" presId="urn:microsoft.com/office/officeart/2005/8/layout/vList4"/>
    <dgm:cxn modelId="{31E84D76-858D-49D8-85EB-0DADF231B838}" type="presOf" srcId="{F07A8D8B-CCCF-40E7-9D02-E562B17214E2}" destId="{45DDB364-E745-426A-B6D4-876357C48010}" srcOrd="0" destOrd="0" presId="urn:microsoft.com/office/officeart/2005/8/layout/vList4"/>
    <dgm:cxn modelId="{45101357-60A0-4580-931B-EEC6977116CB}" type="presOf" srcId="{03F5A977-F427-429B-AA42-F11A054C4037}" destId="{CB245EF6-C183-4038-83AE-2F1F31C9A6C8}" srcOrd="1" destOrd="0" presId="urn:microsoft.com/office/officeart/2005/8/layout/vList4"/>
    <dgm:cxn modelId="{7C78ECEE-4517-4E16-A393-862B530EAEEC}" type="presOf" srcId="{3B916F7A-F8B9-4768-925D-F68F4AD588F2}" destId="{DBAA7D98-D04D-4F0C-8C4E-D0FA5D506F13}" srcOrd="1" destOrd="0" presId="urn:microsoft.com/office/officeart/2005/8/layout/vList4"/>
    <dgm:cxn modelId="{F0CBE374-D6A4-45C7-90C4-E712F2DA2690}" type="presOf" srcId="{03F5A977-F427-429B-AA42-F11A054C4037}" destId="{6AF323CD-B112-4923-A47A-6A3E6A6EB990}" srcOrd="0" destOrd="0" presId="urn:microsoft.com/office/officeart/2005/8/layout/vList4"/>
    <dgm:cxn modelId="{452D8B1C-328F-41AF-986E-128F721FB112}" type="presOf" srcId="{3B916F7A-F8B9-4768-925D-F68F4AD588F2}" destId="{78536FD9-3B4C-43E5-B3C0-BE6150B557EB}" srcOrd="0" destOrd="0" presId="urn:microsoft.com/office/officeart/2005/8/layout/vList4"/>
    <dgm:cxn modelId="{0CFED63A-7947-41AB-A295-BBC6E8B6151E}" type="presParOf" srcId="{348D8540-E639-45FF-ACC8-1249957787EE}" destId="{00830AB9-97EC-4740-B60A-B077402DEA36}" srcOrd="0" destOrd="0" presId="urn:microsoft.com/office/officeart/2005/8/layout/vList4"/>
    <dgm:cxn modelId="{94D4A667-2C63-404A-823A-8E8EB6282AA7}" type="presParOf" srcId="{00830AB9-97EC-4740-B60A-B077402DEA36}" destId="{45DDB364-E745-426A-B6D4-876357C48010}" srcOrd="0" destOrd="0" presId="urn:microsoft.com/office/officeart/2005/8/layout/vList4"/>
    <dgm:cxn modelId="{29FF3301-B98C-4609-9FFD-9623BD0084CD}" type="presParOf" srcId="{00830AB9-97EC-4740-B60A-B077402DEA36}" destId="{62246133-6610-4934-A770-08B8B7AAADB6}" srcOrd="1" destOrd="0" presId="urn:microsoft.com/office/officeart/2005/8/layout/vList4"/>
    <dgm:cxn modelId="{8D50016B-FC10-48D9-8993-A07246256763}" type="presParOf" srcId="{00830AB9-97EC-4740-B60A-B077402DEA36}" destId="{CC7BA7A0-AA08-43B4-AFDD-1F2456B4044B}" srcOrd="2" destOrd="0" presId="urn:microsoft.com/office/officeart/2005/8/layout/vList4"/>
    <dgm:cxn modelId="{0218A75F-AD5A-4984-936D-24D05D218E8B}" type="presParOf" srcId="{348D8540-E639-45FF-ACC8-1249957787EE}" destId="{84FCE99E-5AAB-444C-A939-DDA9A1F1C449}" srcOrd="1" destOrd="0" presId="urn:microsoft.com/office/officeart/2005/8/layout/vList4"/>
    <dgm:cxn modelId="{81A6026D-6982-4740-9BF5-2FD7E537F8ED}" type="presParOf" srcId="{348D8540-E639-45FF-ACC8-1249957787EE}" destId="{701F8A30-D7CB-44CE-8FDD-52DEE1CB4960}" srcOrd="2" destOrd="0" presId="urn:microsoft.com/office/officeart/2005/8/layout/vList4"/>
    <dgm:cxn modelId="{D29E7226-6614-40E4-80D4-3789E2C1E644}" type="presParOf" srcId="{701F8A30-D7CB-44CE-8FDD-52DEE1CB4960}" destId="{6AF323CD-B112-4923-A47A-6A3E6A6EB990}" srcOrd="0" destOrd="0" presId="urn:microsoft.com/office/officeart/2005/8/layout/vList4"/>
    <dgm:cxn modelId="{CEF4154F-6673-4EE6-BB0D-3E830753EDDE}" type="presParOf" srcId="{701F8A30-D7CB-44CE-8FDD-52DEE1CB4960}" destId="{13488694-2420-401E-8A35-F54783A20988}" srcOrd="1" destOrd="0" presId="urn:microsoft.com/office/officeart/2005/8/layout/vList4"/>
    <dgm:cxn modelId="{D4B8800F-B66B-43A9-B4AD-5BA03EB55244}" type="presParOf" srcId="{701F8A30-D7CB-44CE-8FDD-52DEE1CB4960}" destId="{CB245EF6-C183-4038-83AE-2F1F31C9A6C8}" srcOrd="2" destOrd="0" presId="urn:microsoft.com/office/officeart/2005/8/layout/vList4"/>
    <dgm:cxn modelId="{8EEDE9CB-6A51-4318-BD87-962B31A15D19}" type="presParOf" srcId="{348D8540-E639-45FF-ACC8-1249957787EE}" destId="{5291FC51-0D63-430D-BDA4-ABDE5E9326FB}" srcOrd="3" destOrd="0" presId="urn:microsoft.com/office/officeart/2005/8/layout/vList4"/>
    <dgm:cxn modelId="{1B718E6E-C5A8-48C0-996B-772F80EE117B}" type="presParOf" srcId="{348D8540-E639-45FF-ACC8-1249957787EE}" destId="{9A2ED096-07A9-4DEE-8C35-E23394467583}" srcOrd="4" destOrd="0" presId="urn:microsoft.com/office/officeart/2005/8/layout/vList4"/>
    <dgm:cxn modelId="{4E2C0430-5CB9-4FC8-973C-25E0150F4A3E}" type="presParOf" srcId="{9A2ED096-07A9-4DEE-8C35-E23394467583}" destId="{78536FD9-3B4C-43E5-B3C0-BE6150B557EB}" srcOrd="0" destOrd="0" presId="urn:microsoft.com/office/officeart/2005/8/layout/vList4"/>
    <dgm:cxn modelId="{88F3DAE4-016D-4184-AC76-42C16CE8AF53}" type="presParOf" srcId="{9A2ED096-07A9-4DEE-8C35-E23394467583}" destId="{E12A135B-27BB-4B65-84BB-2D1B7A0CF33E}" srcOrd="1" destOrd="0" presId="urn:microsoft.com/office/officeart/2005/8/layout/vList4"/>
    <dgm:cxn modelId="{95100F39-8663-4140-BCEC-DFDBA79DC52E}" type="presParOf" srcId="{9A2ED096-07A9-4DEE-8C35-E23394467583}" destId="{DBAA7D98-D04D-4F0C-8C4E-D0FA5D506F1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CF7FC0-C22C-4849-8882-1C535E1844F5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EB01D2BD-B665-43CD-96BE-17BC33856E70}">
      <dgm:prSet phldrT="[نص]"/>
      <dgm:spPr/>
      <dgm:t>
        <a:bodyPr/>
        <a:lstStyle/>
        <a:p>
          <a:r>
            <a:rPr lang="ar-SA" dirty="0" smtClean="0"/>
            <a:t>الرأي الأول </a:t>
          </a:r>
          <a:endParaRPr lang="af-ZA" dirty="0"/>
        </a:p>
      </dgm:t>
    </dgm:pt>
    <dgm:pt modelId="{E7931BD4-2132-45BF-BDCA-B08292DEEB35}" type="parTrans" cxnId="{65291186-4070-42C7-8A46-AE462F6256B0}">
      <dgm:prSet/>
      <dgm:spPr/>
      <dgm:t>
        <a:bodyPr/>
        <a:lstStyle/>
        <a:p>
          <a:endParaRPr lang="af-ZA"/>
        </a:p>
      </dgm:t>
    </dgm:pt>
    <dgm:pt modelId="{31E96392-4787-4EE3-A548-E184C894BA90}" type="sibTrans" cxnId="{65291186-4070-42C7-8A46-AE462F6256B0}">
      <dgm:prSet/>
      <dgm:spPr/>
      <dgm:t>
        <a:bodyPr/>
        <a:lstStyle/>
        <a:p>
          <a:endParaRPr lang="af-ZA"/>
        </a:p>
      </dgm:t>
    </dgm:pt>
    <dgm:pt modelId="{12F287BB-1CB1-47F1-AD81-FD306F852336}">
      <dgm:prSet phldrT="[نص]"/>
      <dgm:spPr/>
      <dgm:t>
        <a:bodyPr/>
        <a:lstStyle/>
        <a:p>
          <a:r>
            <a:rPr lang="ar-SA" dirty="0" smtClean="0"/>
            <a:t>الرأي الثاني </a:t>
          </a:r>
          <a:endParaRPr lang="af-ZA" dirty="0"/>
        </a:p>
      </dgm:t>
    </dgm:pt>
    <dgm:pt modelId="{33299896-A46A-4005-9793-322C98F12455}" type="parTrans" cxnId="{A1CDF5B0-C093-4E58-9F5A-02CD0E3A08C7}">
      <dgm:prSet/>
      <dgm:spPr/>
      <dgm:t>
        <a:bodyPr/>
        <a:lstStyle/>
        <a:p>
          <a:endParaRPr lang="af-ZA"/>
        </a:p>
      </dgm:t>
    </dgm:pt>
    <dgm:pt modelId="{B6427C5B-5CA6-4FCC-85F5-33F0BBB121C7}" type="sibTrans" cxnId="{A1CDF5B0-C093-4E58-9F5A-02CD0E3A08C7}">
      <dgm:prSet/>
      <dgm:spPr/>
      <dgm:t>
        <a:bodyPr/>
        <a:lstStyle/>
        <a:p>
          <a:endParaRPr lang="af-ZA"/>
        </a:p>
      </dgm:t>
    </dgm:pt>
    <dgm:pt modelId="{FCF3D94C-9368-4D11-ADC5-9A9694ECC782}">
      <dgm:prSet phldrT="[نص]"/>
      <dgm:spPr/>
      <dgm:t>
        <a:bodyPr/>
        <a:lstStyle/>
        <a:p>
          <a:r>
            <a:rPr lang="ar-SA" dirty="0" smtClean="0"/>
            <a:t>الرأي الثالث </a:t>
          </a:r>
          <a:endParaRPr lang="af-ZA" dirty="0"/>
        </a:p>
      </dgm:t>
    </dgm:pt>
    <dgm:pt modelId="{16B2A54E-03ED-48CE-83DC-60A1F8D26C59}" type="parTrans" cxnId="{30BD18CA-3CC6-4C3A-B407-63A95F223A44}">
      <dgm:prSet/>
      <dgm:spPr/>
      <dgm:t>
        <a:bodyPr/>
        <a:lstStyle/>
        <a:p>
          <a:endParaRPr lang="af-ZA"/>
        </a:p>
      </dgm:t>
    </dgm:pt>
    <dgm:pt modelId="{7A9B0B3F-A59D-4681-BCDB-53BA07521B05}" type="sibTrans" cxnId="{30BD18CA-3CC6-4C3A-B407-63A95F223A44}">
      <dgm:prSet/>
      <dgm:spPr/>
      <dgm:t>
        <a:bodyPr/>
        <a:lstStyle/>
        <a:p>
          <a:endParaRPr lang="af-ZA"/>
        </a:p>
      </dgm:t>
    </dgm:pt>
    <dgm:pt modelId="{100383D4-EA4E-4877-B359-FA430C22D935}">
      <dgm:prSet/>
      <dgm:spPr/>
      <dgm:t>
        <a:bodyPr/>
        <a:lstStyle/>
        <a:p>
          <a:r>
            <a:rPr lang="ar-SA" dirty="0" smtClean="0"/>
            <a:t>لابد من التميز بين علم الحاسب وثقافة الحاسب وان الثقافة جزء من علم الحاسب </a:t>
          </a:r>
          <a:endParaRPr lang="af-ZA" dirty="0"/>
        </a:p>
      </dgm:t>
    </dgm:pt>
    <dgm:pt modelId="{76D8A203-0CF6-4574-950F-692511B2D52C}" type="parTrans" cxnId="{F3D56803-041B-4095-87BA-4F91D117010A}">
      <dgm:prSet/>
      <dgm:spPr/>
      <dgm:t>
        <a:bodyPr/>
        <a:lstStyle/>
        <a:p>
          <a:endParaRPr lang="af-ZA"/>
        </a:p>
      </dgm:t>
    </dgm:pt>
    <dgm:pt modelId="{7EDFFBB8-7483-47C3-8B88-0365809A9A52}" type="sibTrans" cxnId="{F3D56803-041B-4095-87BA-4F91D117010A}">
      <dgm:prSet/>
      <dgm:spPr/>
      <dgm:t>
        <a:bodyPr/>
        <a:lstStyle/>
        <a:p>
          <a:endParaRPr lang="af-ZA"/>
        </a:p>
      </dgm:t>
    </dgm:pt>
    <dgm:pt modelId="{5F7EAA06-5E59-40F0-B632-32A6374EE1A5}">
      <dgm:prSet/>
      <dgm:spPr/>
      <dgm:t>
        <a:bodyPr/>
        <a:lstStyle/>
        <a:p>
          <a:r>
            <a:rPr lang="ar-SA" dirty="0" smtClean="0"/>
            <a:t>محتوى منهج ثقافة الحاسب ينقسم </a:t>
          </a:r>
          <a:r>
            <a:rPr lang="ar-SA" dirty="0" err="1" smtClean="0"/>
            <a:t>الى</a:t>
          </a:r>
          <a:r>
            <a:rPr lang="ar-SA" dirty="0" smtClean="0"/>
            <a:t> قسمين :</a:t>
          </a:r>
          <a:endParaRPr lang="af-ZA" dirty="0"/>
        </a:p>
      </dgm:t>
    </dgm:pt>
    <dgm:pt modelId="{0308A5CB-1655-4566-AB6A-72FDD3B9A604}" type="parTrans" cxnId="{F875E815-B363-417D-894E-BD1349E6BBCA}">
      <dgm:prSet/>
      <dgm:spPr/>
      <dgm:t>
        <a:bodyPr/>
        <a:lstStyle/>
        <a:p>
          <a:endParaRPr lang="af-ZA"/>
        </a:p>
      </dgm:t>
    </dgm:pt>
    <dgm:pt modelId="{B2D6C14B-38AD-42D5-9F49-41ACCB3296A1}" type="sibTrans" cxnId="{F875E815-B363-417D-894E-BD1349E6BBCA}">
      <dgm:prSet/>
      <dgm:spPr/>
      <dgm:t>
        <a:bodyPr/>
        <a:lstStyle/>
        <a:p>
          <a:endParaRPr lang="af-ZA"/>
        </a:p>
      </dgm:t>
    </dgm:pt>
    <dgm:pt modelId="{9601A7F1-D85D-4DCF-820B-296915539864}">
      <dgm:prSet/>
      <dgm:spPr/>
      <dgm:t>
        <a:bodyPr/>
        <a:lstStyle/>
        <a:p>
          <a:r>
            <a:rPr lang="ar-SA" dirty="0" smtClean="0"/>
            <a:t>2/ </a:t>
          </a:r>
          <a:r>
            <a:rPr lang="ar-SA" dirty="0" err="1" smtClean="0"/>
            <a:t>للمسخدمين</a:t>
          </a:r>
          <a:r>
            <a:rPr lang="ar-SA" dirty="0" smtClean="0"/>
            <a:t> العاديين </a:t>
          </a:r>
          <a:endParaRPr lang="af-ZA" dirty="0"/>
        </a:p>
      </dgm:t>
    </dgm:pt>
    <dgm:pt modelId="{4B13E021-AE47-412E-9EE4-1C063CEC92F7}" type="parTrans" cxnId="{0D698CA0-1E50-4C77-BD9D-5390FCA51EB6}">
      <dgm:prSet/>
      <dgm:spPr/>
      <dgm:t>
        <a:bodyPr/>
        <a:lstStyle/>
        <a:p>
          <a:endParaRPr lang="af-ZA"/>
        </a:p>
      </dgm:t>
    </dgm:pt>
    <dgm:pt modelId="{331EAE52-D35E-4A37-94E6-865801EB0B18}" type="sibTrans" cxnId="{0D698CA0-1E50-4C77-BD9D-5390FCA51EB6}">
      <dgm:prSet/>
      <dgm:spPr/>
      <dgm:t>
        <a:bodyPr/>
        <a:lstStyle/>
        <a:p>
          <a:endParaRPr lang="af-ZA"/>
        </a:p>
      </dgm:t>
    </dgm:pt>
    <dgm:pt modelId="{B31DB111-127A-4887-99E9-AD4444DBAFD5}">
      <dgm:prSet/>
      <dgm:spPr/>
      <dgm:t>
        <a:bodyPr/>
        <a:lstStyle/>
        <a:p>
          <a:r>
            <a:rPr lang="ar-SA" dirty="0" smtClean="0"/>
            <a:t>1/ مخصص للمتخصصين </a:t>
          </a:r>
          <a:endParaRPr lang="af-ZA" dirty="0"/>
        </a:p>
      </dgm:t>
    </dgm:pt>
    <dgm:pt modelId="{7B05575E-CBFE-4DB1-947E-952ECAE19015}" type="parTrans" cxnId="{C0D5F8DA-7808-44D5-8F89-81E8D2947055}">
      <dgm:prSet/>
      <dgm:spPr/>
      <dgm:t>
        <a:bodyPr/>
        <a:lstStyle/>
        <a:p>
          <a:endParaRPr lang="af-ZA"/>
        </a:p>
      </dgm:t>
    </dgm:pt>
    <dgm:pt modelId="{35AA0962-14A9-42C6-B308-D52CDCE88E62}" type="sibTrans" cxnId="{C0D5F8DA-7808-44D5-8F89-81E8D2947055}">
      <dgm:prSet/>
      <dgm:spPr/>
      <dgm:t>
        <a:bodyPr/>
        <a:lstStyle/>
        <a:p>
          <a:endParaRPr lang="af-ZA"/>
        </a:p>
      </dgm:t>
    </dgm:pt>
    <dgm:pt modelId="{444AC839-5CBC-4B68-BB1E-642D88155BEF}">
      <dgm:prSet/>
      <dgm:spPr/>
      <dgm:t>
        <a:bodyPr/>
        <a:lstStyle/>
        <a:p>
          <a:r>
            <a:rPr lang="ar-SA" dirty="0" smtClean="0"/>
            <a:t>ثقافة الحاسب تتكون من سلسلة ممن المهارات المتدرجة التي يصف كل مستوى منها مستوى ثقافة الشخص </a:t>
          </a:r>
          <a:endParaRPr lang="af-ZA" dirty="0"/>
        </a:p>
      </dgm:t>
    </dgm:pt>
    <dgm:pt modelId="{617D825A-C083-4A3E-BFA8-1CEE8AA5D8B2}" type="parTrans" cxnId="{61B170D0-9B75-4067-AC0A-33B3CC56AEB0}">
      <dgm:prSet/>
      <dgm:spPr/>
      <dgm:t>
        <a:bodyPr/>
        <a:lstStyle/>
        <a:p>
          <a:endParaRPr lang="af-ZA"/>
        </a:p>
      </dgm:t>
    </dgm:pt>
    <dgm:pt modelId="{FB695FB9-8CC7-48B0-AF2D-E992A38AA735}" type="sibTrans" cxnId="{61B170D0-9B75-4067-AC0A-33B3CC56AEB0}">
      <dgm:prSet/>
      <dgm:spPr/>
      <dgm:t>
        <a:bodyPr/>
        <a:lstStyle/>
        <a:p>
          <a:endParaRPr lang="af-ZA"/>
        </a:p>
      </dgm:t>
    </dgm:pt>
    <dgm:pt modelId="{E2EECF5B-3135-4D48-A91A-45D7BD32A494}" type="pres">
      <dgm:prSet presAssocID="{46CF7FC0-C22C-4849-8882-1C535E1844F5}" presName="diagram" presStyleCnt="0">
        <dgm:presLayoutVars>
          <dgm:dir/>
          <dgm:animLvl val="lvl"/>
          <dgm:resizeHandles val="exact"/>
        </dgm:presLayoutVars>
      </dgm:prSet>
      <dgm:spPr/>
    </dgm:pt>
    <dgm:pt modelId="{084B7B71-FBB1-4228-8D8F-E87F7D6AB60D}" type="pres">
      <dgm:prSet presAssocID="{EB01D2BD-B665-43CD-96BE-17BC33856E70}" presName="compNode" presStyleCnt="0"/>
      <dgm:spPr/>
    </dgm:pt>
    <dgm:pt modelId="{0D44606A-EF1C-49C2-90AE-0430829A610D}" type="pres">
      <dgm:prSet presAssocID="{EB01D2BD-B665-43CD-96BE-17BC33856E70}" presName="childRec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F60BB547-4A21-4FFD-AF66-A63E996CDB66}" type="pres">
      <dgm:prSet presAssocID="{EB01D2BD-B665-43CD-96BE-17BC33856E70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1F6A917A-FD00-4F2A-A583-89D356CE9285}" type="pres">
      <dgm:prSet presAssocID="{EB01D2BD-B665-43CD-96BE-17BC33856E70}" presName="parentRect" presStyleLbl="alignNode1" presStyleIdx="0" presStyleCnt="3"/>
      <dgm:spPr/>
      <dgm:t>
        <a:bodyPr/>
        <a:lstStyle/>
        <a:p>
          <a:endParaRPr lang="af-ZA"/>
        </a:p>
      </dgm:t>
    </dgm:pt>
    <dgm:pt modelId="{8D9E346F-EE80-4CA2-84D4-52C7C7631C8A}" type="pres">
      <dgm:prSet presAssocID="{EB01D2BD-B665-43CD-96BE-17BC33856E70}" presName="adorn" presStyleLbl="fgAccFollowNod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EC95448-60D6-489D-B2A4-996FD12FD680}" type="pres">
      <dgm:prSet presAssocID="{31E96392-4787-4EE3-A548-E184C894BA90}" presName="sibTrans" presStyleLbl="sibTrans2D1" presStyleIdx="0" presStyleCnt="0"/>
      <dgm:spPr/>
      <dgm:t>
        <a:bodyPr/>
        <a:lstStyle/>
        <a:p>
          <a:endParaRPr lang="af-ZA"/>
        </a:p>
      </dgm:t>
    </dgm:pt>
    <dgm:pt modelId="{E4A918ED-4A8D-497B-9FAA-850E56F1ACD8}" type="pres">
      <dgm:prSet presAssocID="{12F287BB-1CB1-47F1-AD81-FD306F852336}" presName="compNode" presStyleCnt="0"/>
      <dgm:spPr/>
    </dgm:pt>
    <dgm:pt modelId="{D2233D66-3A5C-4542-90C9-CF66D82D8FDD}" type="pres">
      <dgm:prSet presAssocID="{12F287BB-1CB1-47F1-AD81-FD306F852336}" presName="childRect" presStyleLbl="bgAcc1" presStyleIdx="1" presStyleCnt="3" custAng="0" custScaleY="215825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82E540C5-8303-41E2-81B7-EA5440A489CA}" type="pres">
      <dgm:prSet presAssocID="{12F287BB-1CB1-47F1-AD81-FD306F852336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C9591AB5-A469-4BD3-B7DC-D70DF42F3085}" type="pres">
      <dgm:prSet presAssocID="{12F287BB-1CB1-47F1-AD81-FD306F852336}" presName="parentRect" presStyleLbl="alignNode1" presStyleIdx="1" presStyleCnt="3"/>
      <dgm:spPr/>
      <dgm:t>
        <a:bodyPr/>
        <a:lstStyle/>
        <a:p>
          <a:endParaRPr lang="af-ZA"/>
        </a:p>
      </dgm:t>
    </dgm:pt>
    <dgm:pt modelId="{106177FE-7054-4DA0-81A2-935EF62D0270}" type="pres">
      <dgm:prSet presAssocID="{12F287BB-1CB1-47F1-AD81-FD306F852336}" presName="adorn" presStyleLbl="fgAccFollowNode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42119E8-1BDE-4BD5-8D88-F6C1C1815BB0}" type="pres">
      <dgm:prSet presAssocID="{B6427C5B-5CA6-4FCC-85F5-33F0BBB121C7}" presName="sibTrans" presStyleLbl="sibTrans2D1" presStyleIdx="0" presStyleCnt="0"/>
      <dgm:spPr/>
      <dgm:t>
        <a:bodyPr/>
        <a:lstStyle/>
        <a:p>
          <a:endParaRPr lang="af-ZA"/>
        </a:p>
      </dgm:t>
    </dgm:pt>
    <dgm:pt modelId="{F5BF2D89-5CC4-46C3-A3EA-F7296FE50092}" type="pres">
      <dgm:prSet presAssocID="{FCF3D94C-9368-4D11-ADC5-9A9694ECC782}" presName="compNode" presStyleCnt="0"/>
      <dgm:spPr/>
    </dgm:pt>
    <dgm:pt modelId="{B2BAEDCE-28FB-44A8-ACC7-C28ED876FB87}" type="pres">
      <dgm:prSet presAssocID="{FCF3D94C-9368-4D11-ADC5-9A9694ECC782}" presName="childRec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2320EB3E-DCBB-46A9-A0FB-407FBC142163}" type="pres">
      <dgm:prSet presAssocID="{FCF3D94C-9368-4D11-ADC5-9A9694ECC782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D39B2BFF-76B1-4DDA-9D86-AF683D993D60}" type="pres">
      <dgm:prSet presAssocID="{FCF3D94C-9368-4D11-ADC5-9A9694ECC782}" presName="parentRect" presStyleLbl="alignNode1" presStyleIdx="2" presStyleCnt="3"/>
      <dgm:spPr/>
      <dgm:t>
        <a:bodyPr/>
        <a:lstStyle/>
        <a:p>
          <a:endParaRPr lang="af-ZA"/>
        </a:p>
      </dgm:t>
    </dgm:pt>
    <dgm:pt modelId="{7BA60B2F-A5A2-4C9C-8B85-C4A18DCDD918}" type="pres">
      <dgm:prSet presAssocID="{FCF3D94C-9368-4D11-ADC5-9A9694ECC782}" presName="adorn" presStyleLbl="fgAccFollowNode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F5737B2A-37AE-4649-B44C-F1C9AC72B6FB}" type="presOf" srcId="{5F7EAA06-5E59-40F0-B632-32A6374EE1A5}" destId="{D2233D66-3A5C-4542-90C9-CF66D82D8FDD}" srcOrd="0" destOrd="0" presId="urn:microsoft.com/office/officeart/2005/8/layout/bList2"/>
    <dgm:cxn modelId="{4E4C432A-F88E-457D-B91C-95938653A8D3}" type="presOf" srcId="{EB01D2BD-B665-43CD-96BE-17BC33856E70}" destId="{F60BB547-4A21-4FFD-AF66-A63E996CDB66}" srcOrd="0" destOrd="0" presId="urn:microsoft.com/office/officeart/2005/8/layout/bList2"/>
    <dgm:cxn modelId="{0D698CA0-1E50-4C77-BD9D-5390FCA51EB6}" srcId="{12F287BB-1CB1-47F1-AD81-FD306F852336}" destId="{9601A7F1-D85D-4DCF-820B-296915539864}" srcOrd="2" destOrd="0" parTransId="{4B13E021-AE47-412E-9EE4-1C063CEC92F7}" sibTransId="{331EAE52-D35E-4A37-94E6-865801EB0B18}"/>
    <dgm:cxn modelId="{F875E815-B363-417D-894E-BD1349E6BBCA}" srcId="{12F287BB-1CB1-47F1-AD81-FD306F852336}" destId="{5F7EAA06-5E59-40F0-B632-32A6374EE1A5}" srcOrd="0" destOrd="0" parTransId="{0308A5CB-1655-4566-AB6A-72FDD3B9A604}" sibTransId="{B2D6C14B-38AD-42D5-9F49-41ACCB3296A1}"/>
    <dgm:cxn modelId="{4EC6E45D-73FF-4477-BA45-F1440BFB5215}" type="presOf" srcId="{31E96392-4787-4EE3-A548-E184C894BA90}" destId="{8EC95448-60D6-489D-B2A4-996FD12FD680}" srcOrd="0" destOrd="0" presId="urn:microsoft.com/office/officeart/2005/8/layout/bList2"/>
    <dgm:cxn modelId="{C0D5F8DA-7808-44D5-8F89-81E8D2947055}" srcId="{12F287BB-1CB1-47F1-AD81-FD306F852336}" destId="{B31DB111-127A-4887-99E9-AD4444DBAFD5}" srcOrd="1" destOrd="0" parTransId="{7B05575E-CBFE-4DB1-947E-952ECAE19015}" sibTransId="{35AA0962-14A9-42C6-B308-D52CDCE88E62}"/>
    <dgm:cxn modelId="{609DB63C-7D0B-4738-8F10-E7D13010A7C4}" type="presOf" srcId="{444AC839-5CBC-4B68-BB1E-642D88155BEF}" destId="{B2BAEDCE-28FB-44A8-ACC7-C28ED876FB87}" srcOrd="0" destOrd="0" presId="urn:microsoft.com/office/officeart/2005/8/layout/bList2"/>
    <dgm:cxn modelId="{35952461-4CAD-4051-9BF3-FE010FB31CA8}" type="presOf" srcId="{100383D4-EA4E-4877-B359-FA430C22D935}" destId="{0D44606A-EF1C-49C2-90AE-0430829A610D}" srcOrd="0" destOrd="0" presId="urn:microsoft.com/office/officeart/2005/8/layout/bList2"/>
    <dgm:cxn modelId="{8E2F656B-8EB3-4BA8-9670-10F20CEDC960}" type="presOf" srcId="{B31DB111-127A-4887-99E9-AD4444DBAFD5}" destId="{D2233D66-3A5C-4542-90C9-CF66D82D8FDD}" srcOrd="0" destOrd="1" presId="urn:microsoft.com/office/officeart/2005/8/layout/bList2"/>
    <dgm:cxn modelId="{F7253AE6-D02E-4484-8812-E6DC416E3604}" type="presOf" srcId="{9601A7F1-D85D-4DCF-820B-296915539864}" destId="{D2233D66-3A5C-4542-90C9-CF66D82D8FDD}" srcOrd="0" destOrd="2" presId="urn:microsoft.com/office/officeart/2005/8/layout/bList2"/>
    <dgm:cxn modelId="{20DF71B9-A9BB-4AA0-AEBE-FAE71D384279}" type="presOf" srcId="{46CF7FC0-C22C-4849-8882-1C535E1844F5}" destId="{E2EECF5B-3135-4D48-A91A-45D7BD32A494}" srcOrd="0" destOrd="0" presId="urn:microsoft.com/office/officeart/2005/8/layout/bList2"/>
    <dgm:cxn modelId="{30BD18CA-3CC6-4C3A-B407-63A95F223A44}" srcId="{46CF7FC0-C22C-4849-8882-1C535E1844F5}" destId="{FCF3D94C-9368-4D11-ADC5-9A9694ECC782}" srcOrd="2" destOrd="0" parTransId="{16B2A54E-03ED-48CE-83DC-60A1F8D26C59}" sibTransId="{7A9B0B3F-A59D-4681-BCDB-53BA07521B05}"/>
    <dgm:cxn modelId="{DC54D004-30E9-4B62-9148-330334EA5727}" type="presOf" srcId="{12F287BB-1CB1-47F1-AD81-FD306F852336}" destId="{82E540C5-8303-41E2-81B7-EA5440A489CA}" srcOrd="0" destOrd="0" presId="urn:microsoft.com/office/officeart/2005/8/layout/bList2"/>
    <dgm:cxn modelId="{3E999712-ECC3-4E08-95B2-7225D820A159}" type="presOf" srcId="{EB01D2BD-B665-43CD-96BE-17BC33856E70}" destId="{1F6A917A-FD00-4F2A-A583-89D356CE9285}" srcOrd="1" destOrd="0" presId="urn:microsoft.com/office/officeart/2005/8/layout/bList2"/>
    <dgm:cxn modelId="{F3D56803-041B-4095-87BA-4F91D117010A}" srcId="{EB01D2BD-B665-43CD-96BE-17BC33856E70}" destId="{100383D4-EA4E-4877-B359-FA430C22D935}" srcOrd="0" destOrd="0" parTransId="{76D8A203-0CF6-4574-950F-692511B2D52C}" sibTransId="{7EDFFBB8-7483-47C3-8B88-0365809A9A52}"/>
    <dgm:cxn modelId="{CC709D9A-0427-4168-B86B-492D08AAEB36}" type="presOf" srcId="{B6427C5B-5CA6-4FCC-85F5-33F0BBB121C7}" destId="{B42119E8-1BDE-4BD5-8D88-F6C1C1815BB0}" srcOrd="0" destOrd="0" presId="urn:microsoft.com/office/officeart/2005/8/layout/bList2"/>
    <dgm:cxn modelId="{65291186-4070-42C7-8A46-AE462F6256B0}" srcId="{46CF7FC0-C22C-4849-8882-1C535E1844F5}" destId="{EB01D2BD-B665-43CD-96BE-17BC33856E70}" srcOrd="0" destOrd="0" parTransId="{E7931BD4-2132-45BF-BDCA-B08292DEEB35}" sibTransId="{31E96392-4787-4EE3-A548-E184C894BA90}"/>
    <dgm:cxn modelId="{A1CDF5B0-C093-4E58-9F5A-02CD0E3A08C7}" srcId="{46CF7FC0-C22C-4849-8882-1C535E1844F5}" destId="{12F287BB-1CB1-47F1-AD81-FD306F852336}" srcOrd="1" destOrd="0" parTransId="{33299896-A46A-4005-9793-322C98F12455}" sibTransId="{B6427C5B-5CA6-4FCC-85F5-33F0BBB121C7}"/>
    <dgm:cxn modelId="{43A6C59D-D92A-4C66-B397-09EC7D973C1B}" type="presOf" srcId="{12F287BB-1CB1-47F1-AD81-FD306F852336}" destId="{C9591AB5-A469-4BD3-B7DC-D70DF42F3085}" srcOrd="1" destOrd="0" presId="urn:microsoft.com/office/officeart/2005/8/layout/bList2"/>
    <dgm:cxn modelId="{06FEF655-7866-4294-B83F-430AD72D12BE}" type="presOf" srcId="{FCF3D94C-9368-4D11-ADC5-9A9694ECC782}" destId="{D39B2BFF-76B1-4DDA-9D86-AF683D993D60}" srcOrd="1" destOrd="0" presId="urn:microsoft.com/office/officeart/2005/8/layout/bList2"/>
    <dgm:cxn modelId="{E303F415-2B2A-4B4D-99AC-F5F1A8572DE9}" type="presOf" srcId="{FCF3D94C-9368-4D11-ADC5-9A9694ECC782}" destId="{2320EB3E-DCBB-46A9-A0FB-407FBC142163}" srcOrd="0" destOrd="0" presId="urn:microsoft.com/office/officeart/2005/8/layout/bList2"/>
    <dgm:cxn modelId="{61B170D0-9B75-4067-AC0A-33B3CC56AEB0}" srcId="{FCF3D94C-9368-4D11-ADC5-9A9694ECC782}" destId="{444AC839-5CBC-4B68-BB1E-642D88155BEF}" srcOrd="0" destOrd="0" parTransId="{617D825A-C083-4A3E-BFA8-1CEE8AA5D8B2}" sibTransId="{FB695FB9-8CC7-48B0-AF2D-E992A38AA735}"/>
    <dgm:cxn modelId="{885E84F4-A3CE-459C-AEC9-D26E335B5E60}" type="presParOf" srcId="{E2EECF5B-3135-4D48-A91A-45D7BD32A494}" destId="{084B7B71-FBB1-4228-8D8F-E87F7D6AB60D}" srcOrd="0" destOrd="0" presId="urn:microsoft.com/office/officeart/2005/8/layout/bList2"/>
    <dgm:cxn modelId="{4E381D0F-45D3-42E1-9ECD-A6678D0EC8B9}" type="presParOf" srcId="{084B7B71-FBB1-4228-8D8F-E87F7D6AB60D}" destId="{0D44606A-EF1C-49C2-90AE-0430829A610D}" srcOrd="0" destOrd="0" presId="urn:microsoft.com/office/officeart/2005/8/layout/bList2"/>
    <dgm:cxn modelId="{74C45A66-00A5-4BD9-A8B5-2C051A858948}" type="presParOf" srcId="{084B7B71-FBB1-4228-8D8F-E87F7D6AB60D}" destId="{F60BB547-4A21-4FFD-AF66-A63E996CDB66}" srcOrd="1" destOrd="0" presId="urn:microsoft.com/office/officeart/2005/8/layout/bList2"/>
    <dgm:cxn modelId="{C9A538BC-9F25-4785-86F3-D4ABE49DA79D}" type="presParOf" srcId="{084B7B71-FBB1-4228-8D8F-E87F7D6AB60D}" destId="{1F6A917A-FD00-4F2A-A583-89D356CE9285}" srcOrd="2" destOrd="0" presId="urn:microsoft.com/office/officeart/2005/8/layout/bList2"/>
    <dgm:cxn modelId="{3EBB2644-8E72-41E0-A83E-6EE36ED3EE7A}" type="presParOf" srcId="{084B7B71-FBB1-4228-8D8F-E87F7D6AB60D}" destId="{8D9E346F-EE80-4CA2-84D4-52C7C7631C8A}" srcOrd="3" destOrd="0" presId="urn:microsoft.com/office/officeart/2005/8/layout/bList2"/>
    <dgm:cxn modelId="{1349A7DC-6F4E-4232-A712-E3D858AE4937}" type="presParOf" srcId="{E2EECF5B-3135-4D48-A91A-45D7BD32A494}" destId="{8EC95448-60D6-489D-B2A4-996FD12FD680}" srcOrd="1" destOrd="0" presId="urn:microsoft.com/office/officeart/2005/8/layout/bList2"/>
    <dgm:cxn modelId="{5A8CF782-640E-416F-8474-A9FCFA8C65B2}" type="presParOf" srcId="{E2EECF5B-3135-4D48-A91A-45D7BD32A494}" destId="{E4A918ED-4A8D-497B-9FAA-850E56F1ACD8}" srcOrd="2" destOrd="0" presId="urn:microsoft.com/office/officeart/2005/8/layout/bList2"/>
    <dgm:cxn modelId="{5DB962B7-FFB8-4AC7-A92C-465F4F448C66}" type="presParOf" srcId="{E4A918ED-4A8D-497B-9FAA-850E56F1ACD8}" destId="{D2233D66-3A5C-4542-90C9-CF66D82D8FDD}" srcOrd="0" destOrd="0" presId="urn:microsoft.com/office/officeart/2005/8/layout/bList2"/>
    <dgm:cxn modelId="{C75DF2AC-A37D-42FC-9363-820FA3AA447F}" type="presParOf" srcId="{E4A918ED-4A8D-497B-9FAA-850E56F1ACD8}" destId="{82E540C5-8303-41E2-81B7-EA5440A489CA}" srcOrd="1" destOrd="0" presId="urn:microsoft.com/office/officeart/2005/8/layout/bList2"/>
    <dgm:cxn modelId="{8D54AE2F-1AFC-4541-A260-5487DF9C47AE}" type="presParOf" srcId="{E4A918ED-4A8D-497B-9FAA-850E56F1ACD8}" destId="{C9591AB5-A469-4BD3-B7DC-D70DF42F3085}" srcOrd="2" destOrd="0" presId="urn:microsoft.com/office/officeart/2005/8/layout/bList2"/>
    <dgm:cxn modelId="{F600C67D-0DA9-4475-BF98-A15850EC3C78}" type="presParOf" srcId="{E4A918ED-4A8D-497B-9FAA-850E56F1ACD8}" destId="{106177FE-7054-4DA0-81A2-935EF62D0270}" srcOrd="3" destOrd="0" presId="urn:microsoft.com/office/officeart/2005/8/layout/bList2"/>
    <dgm:cxn modelId="{F849B7D6-1B1E-4B84-8F3C-08E6B1FAB224}" type="presParOf" srcId="{E2EECF5B-3135-4D48-A91A-45D7BD32A494}" destId="{B42119E8-1BDE-4BD5-8D88-F6C1C1815BB0}" srcOrd="3" destOrd="0" presId="urn:microsoft.com/office/officeart/2005/8/layout/bList2"/>
    <dgm:cxn modelId="{ECB36CF6-A6A2-40E2-81C4-93E310F8263E}" type="presParOf" srcId="{E2EECF5B-3135-4D48-A91A-45D7BD32A494}" destId="{F5BF2D89-5CC4-46C3-A3EA-F7296FE50092}" srcOrd="4" destOrd="0" presId="urn:microsoft.com/office/officeart/2005/8/layout/bList2"/>
    <dgm:cxn modelId="{7F08627C-BC7F-4805-9205-5B0A7E5B80C6}" type="presParOf" srcId="{F5BF2D89-5CC4-46C3-A3EA-F7296FE50092}" destId="{B2BAEDCE-28FB-44A8-ACC7-C28ED876FB87}" srcOrd="0" destOrd="0" presId="urn:microsoft.com/office/officeart/2005/8/layout/bList2"/>
    <dgm:cxn modelId="{A9CB7688-AC75-446C-8935-38B13271792E}" type="presParOf" srcId="{F5BF2D89-5CC4-46C3-A3EA-F7296FE50092}" destId="{2320EB3E-DCBB-46A9-A0FB-407FBC142163}" srcOrd="1" destOrd="0" presId="urn:microsoft.com/office/officeart/2005/8/layout/bList2"/>
    <dgm:cxn modelId="{49F46A50-843E-4C30-834D-00075DFDDD7D}" type="presParOf" srcId="{F5BF2D89-5CC4-46C3-A3EA-F7296FE50092}" destId="{D39B2BFF-76B1-4DDA-9D86-AF683D993D60}" srcOrd="2" destOrd="0" presId="urn:microsoft.com/office/officeart/2005/8/layout/bList2"/>
    <dgm:cxn modelId="{1095206F-37E5-474B-9389-EFD68A29EB5E}" type="presParOf" srcId="{F5BF2D89-5CC4-46C3-A3EA-F7296FE50092}" destId="{7BA60B2F-A5A2-4C9C-8B85-C4A18DCDD918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B72DE8-AD5F-46DA-BCD3-C7C45BFB4972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af-ZA"/>
        </a:p>
      </dgm:t>
    </dgm:pt>
    <dgm:pt modelId="{3B04C0EF-E17E-4331-AC3F-79407F69D048}">
      <dgm:prSet phldrT="[نص]"/>
      <dgm:spPr/>
      <dgm:t>
        <a:bodyPr/>
        <a:lstStyle/>
        <a:p>
          <a:r>
            <a:rPr lang="ar-SA" dirty="0" smtClean="0"/>
            <a:t>العادي</a:t>
          </a:r>
          <a:endParaRPr lang="af-ZA" dirty="0"/>
        </a:p>
      </dgm:t>
    </dgm:pt>
    <dgm:pt modelId="{359E1717-F296-47FE-9147-B5F491A4E483}" type="parTrans" cxnId="{3843E8F8-1A2E-425A-A8DA-0FA4A3726815}">
      <dgm:prSet/>
      <dgm:spPr/>
      <dgm:t>
        <a:bodyPr/>
        <a:lstStyle/>
        <a:p>
          <a:endParaRPr lang="af-ZA"/>
        </a:p>
      </dgm:t>
    </dgm:pt>
    <dgm:pt modelId="{E57191CE-D312-4819-8F0E-FC2F48F7483F}" type="sibTrans" cxnId="{3843E8F8-1A2E-425A-A8DA-0FA4A3726815}">
      <dgm:prSet/>
      <dgm:spPr/>
      <dgm:t>
        <a:bodyPr/>
        <a:lstStyle/>
        <a:p>
          <a:endParaRPr lang="af-ZA"/>
        </a:p>
      </dgm:t>
    </dgm:pt>
    <dgm:pt modelId="{9A0BC837-22EA-43CF-A806-172EF0B76843}">
      <dgm:prSet phldrT="[نص]"/>
      <dgm:spPr/>
      <dgm:t>
        <a:bodyPr/>
        <a:lstStyle/>
        <a:p>
          <a:r>
            <a:rPr lang="ar-SA" dirty="0" smtClean="0"/>
            <a:t>يتعامل مع الحاسوب بشكل عفوي </a:t>
          </a:r>
          <a:endParaRPr lang="af-ZA" dirty="0"/>
        </a:p>
      </dgm:t>
    </dgm:pt>
    <dgm:pt modelId="{1884CFEA-D8DA-41C2-BBA9-153A22102AF2}" type="parTrans" cxnId="{CF1DC0AB-BEF7-46BC-9F82-18418879CCCC}">
      <dgm:prSet/>
      <dgm:spPr/>
      <dgm:t>
        <a:bodyPr/>
        <a:lstStyle/>
        <a:p>
          <a:endParaRPr lang="af-ZA"/>
        </a:p>
      </dgm:t>
    </dgm:pt>
    <dgm:pt modelId="{0CE3011D-0905-4283-AADB-2485C42A5AC7}" type="sibTrans" cxnId="{CF1DC0AB-BEF7-46BC-9F82-18418879CCCC}">
      <dgm:prSet/>
      <dgm:spPr/>
      <dgm:t>
        <a:bodyPr/>
        <a:lstStyle/>
        <a:p>
          <a:endParaRPr lang="af-ZA"/>
        </a:p>
      </dgm:t>
    </dgm:pt>
    <dgm:pt modelId="{B07595FD-133E-4469-9EB6-3DBAE0864E8F}">
      <dgm:prSet phldrT="[نص]"/>
      <dgm:spPr/>
      <dgm:t>
        <a:bodyPr/>
        <a:lstStyle/>
        <a:p>
          <a:r>
            <a:rPr lang="ar-SA" dirty="0" smtClean="0"/>
            <a:t>يستخدم البرامج الأساسية </a:t>
          </a:r>
          <a:endParaRPr lang="af-ZA" dirty="0"/>
        </a:p>
      </dgm:t>
    </dgm:pt>
    <dgm:pt modelId="{5E0ABA57-742F-48A1-9500-5E7C94F625EF}" type="parTrans" cxnId="{BA94FD81-0671-430E-8A81-681A12FEE1D2}">
      <dgm:prSet/>
      <dgm:spPr/>
      <dgm:t>
        <a:bodyPr/>
        <a:lstStyle/>
        <a:p>
          <a:endParaRPr lang="af-ZA"/>
        </a:p>
      </dgm:t>
    </dgm:pt>
    <dgm:pt modelId="{8200F424-6ED0-4AA0-B159-E1CFC81A0592}" type="sibTrans" cxnId="{BA94FD81-0671-430E-8A81-681A12FEE1D2}">
      <dgm:prSet/>
      <dgm:spPr/>
      <dgm:t>
        <a:bodyPr/>
        <a:lstStyle/>
        <a:p>
          <a:endParaRPr lang="af-ZA"/>
        </a:p>
      </dgm:t>
    </dgm:pt>
    <dgm:pt modelId="{41E5991B-ACDC-4AC8-8890-BC3337D98B57}">
      <dgm:prSet phldrT="[نص]"/>
      <dgm:spPr/>
      <dgm:t>
        <a:bodyPr/>
        <a:lstStyle/>
        <a:p>
          <a:r>
            <a:rPr lang="ar-SA" dirty="0" smtClean="0"/>
            <a:t>المتخصص</a:t>
          </a:r>
          <a:endParaRPr lang="af-ZA" dirty="0"/>
        </a:p>
      </dgm:t>
    </dgm:pt>
    <dgm:pt modelId="{6791D4DA-2210-4A01-9954-5AE91D14C4B4}" type="parTrans" cxnId="{B73746A9-04AD-4E49-8957-82DF598785DB}">
      <dgm:prSet/>
      <dgm:spPr/>
      <dgm:t>
        <a:bodyPr/>
        <a:lstStyle/>
        <a:p>
          <a:endParaRPr lang="af-ZA"/>
        </a:p>
      </dgm:t>
    </dgm:pt>
    <dgm:pt modelId="{10A5A8DE-354B-4315-824F-FA24EFD372CD}" type="sibTrans" cxnId="{B73746A9-04AD-4E49-8957-82DF598785DB}">
      <dgm:prSet/>
      <dgm:spPr/>
      <dgm:t>
        <a:bodyPr/>
        <a:lstStyle/>
        <a:p>
          <a:endParaRPr lang="af-ZA"/>
        </a:p>
      </dgm:t>
    </dgm:pt>
    <dgm:pt modelId="{8081F48E-2D07-482E-8265-95D2A153E883}">
      <dgm:prSet phldrT="[نص]"/>
      <dgm:spPr/>
      <dgm:t>
        <a:bodyPr/>
        <a:lstStyle/>
        <a:p>
          <a:r>
            <a:rPr lang="ar-SA" dirty="0" smtClean="0"/>
            <a:t>يتعامل مع الحاسوب كعلم ودراسة بحثية </a:t>
          </a:r>
          <a:endParaRPr lang="af-ZA" dirty="0"/>
        </a:p>
      </dgm:t>
    </dgm:pt>
    <dgm:pt modelId="{58EFD62B-75CF-4346-A864-D882A8CA371F}" type="parTrans" cxnId="{745150B7-D499-4864-A24A-933DB21D33E2}">
      <dgm:prSet/>
      <dgm:spPr/>
      <dgm:t>
        <a:bodyPr/>
        <a:lstStyle/>
        <a:p>
          <a:endParaRPr lang="af-ZA"/>
        </a:p>
      </dgm:t>
    </dgm:pt>
    <dgm:pt modelId="{5C676004-5023-4DA9-B231-0E1AB1D10FA0}" type="sibTrans" cxnId="{745150B7-D499-4864-A24A-933DB21D33E2}">
      <dgm:prSet/>
      <dgm:spPr/>
      <dgm:t>
        <a:bodyPr/>
        <a:lstStyle/>
        <a:p>
          <a:endParaRPr lang="af-ZA"/>
        </a:p>
      </dgm:t>
    </dgm:pt>
    <dgm:pt modelId="{BED1DB4B-4F25-49B3-BB1B-863AC5EF5D79}">
      <dgm:prSet phldrT="[نص]"/>
      <dgm:spPr/>
      <dgm:t>
        <a:bodyPr/>
        <a:lstStyle/>
        <a:p>
          <a:r>
            <a:rPr lang="ar-SA" dirty="0" smtClean="0"/>
            <a:t>يستخدم البرامج المعقدة</a:t>
          </a:r>
          <a:endParaRPr lang="af-ZA" dirty="0"/>
        </a:p>
      </dgm:t>
    </dgm:pt>
    <dgm:pt modelId="{FDB9E986-E8B1-4074-BEDA-834A67695DF3}" type="parTrans" cxnId="{FF140B9D-C753-4BF2-A941-BAC2B0ABC429}">
      <dgm:prSet/>
      <dgm:spPr/>
      <dgm:t>
        <a:bodyPr/>
        <a:lstStyle/>
        <a:p>
          <a:endParaRPr lang="af-ZA"/>
        </a:p>
      </dgm:t>
    </dgm:pt>
    <dgm:pt modelId="{DDFF2828-AD1E-4EEA-BC26-93E5A61C8AC1}" type="sibTrans" cxnId="{FF140B9D-C753-4BF2-A941-BAC2B0ABC429}">
      <dgm:prSet/>
      <dgm:spPr/>
      <dgm:t>
        <a:bodyPr/>
        <a:lstStyle/>
        <a:p>
          <a:endParaRPr lang="af-ZA"/>
        </a:p>
      </dgm:t>
    </dgm:pt>
    <dgm:pt modelId="{6B404FC3-5618-42CF-B5BA-0703FA468129}" type="pres">
      <dgm:prSet presAssocID="{23B72DE8-AD5F-46DA-BCD3-C7C45BFB4972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af-ZA"/>
        </a:p>
      </dgm:t>
    </dgm:pt>
    <dgm:pt modelId="{D3B70435-E7FE-4D3C-ACB3-8A8360D04924}" type="pres">
      <dgm:prSet presAssocID="{3B04C0EF-E17E-4331-AC3F-79407F69D048}" presName="posSpace" presStyleCnt="0"/>
      <dgm:spPr/>
    </dgm:pt>
    <dgm:pt modelId="{C1FCE4FA-0C1E-4841-8199-70B37B9F65AD}" type="pres">
      <dgm:prSet presAssocID="{3B04C0EF-E17E-4331-AC3F-79407F69D048}" presName="vertFlow" presStyleCnt="0"/>
      <dgm:spPr/>
    </dgm:pt>
    <dgm:pt modelId="{56E68E86-9AFD-494D-91C1-A9C65C47F9EF}" type="pres">
      <dgm:prSet presAssocID="{3B04C0EF-E17E-4331-AC3F-79407F69D048}" presName="topSpace" presStyleCnt="0"/>
      <dgm:spPr/>
    </dgm:pt>
    <dgm:pt modelId="{E98072FB-FB4F-4812-B558-C00F90A10D51}" type="pres">
      <dgm:prSet presAssocID="{3B04C0EF-E17E-4331-AC3F-79407F69D048}" presName="firstComp" presStyleCnt="0"/>
      <dgm:spPr/>
    </dgm:pt>
    <dgm:pt modelId="{36DA9CE0-94D8-4740-AB3B-275B576D6228}" type="pres">
      <dgm:prSet presAssocID="{3B04C0EF-E17E-4331-AC3F-79407F69D048}" presName="firstChild" presStyleLbl="bgAccFollowNode1" presStyleIdx="0" presStyleCnt="4"/>
      <dgm:spPr/>
      <dgm:t>
        <a:bodyPr/>
        <a:lstStyle/>
        <a:p>
          <a:endParaRPr lang="af-ZA"/>
        </a:p>
      </dgm:t>
    </dgm:pt>
    <dgm:pt modelId="{D73F6044-2C57-45EA-B902-B50C411E62F8}" type="pres">
      <dgm:prSet presAssocID="{3B04C0EF-E17E-4331-AC3F-79407F69D048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6424A5F0-B3CE-433E-A691-1FAE7DA31B9D}" type="pres">
      <dgm:prSet presAssocID="{B07595FD-133E-4469-9EB6-3DBAE0864E8F}" presName="comp" presStyleCnt="0"/>
      <dgm:spPr/>
    </dgm:pt>
    <dgm:pt modelId="{7B3DDA7A-396C-4992-8DC0-FF44E077EFD0}" type="pres">
      <dgm:prSet presAssocID="{B07595FD-133E-4469-9EB6-3DBAE0864E8F}" presName="child" presStyleLbl="bgAccFollowNode1" presStyleIdx="1" presStyleCnt="4"/>
      <dgm:spPr/>
      <dgm:t>
        <a:bodyPr/>
        <a:lstStyle/>
        <a:p>
          <a:endParaRPr lang="af-ZA"/>
        </a:p>
      </dgm:t>
    </dgm:pt>
    <dgm:pt modelId="{A4885EE8-213B-45AF-9CF1-D37DBBDFAA9C}" type="pres">
      <dgm:prSet presAssocID="{B07595FD-133E-4469-9EB6-3DBAE0864E8F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B97956AC-B673-498A-B9BF-D97F01648F4D}" type="pres">
      <dgm:prSet presAssocID="{3B04C0EF-E17E-4331-AC3F-79407F69D048}" presName="negSpace" presStyleCnt="0"/>
      <dgm:spPr/>
    </dgm:pt>
    <dgm:pt modelId="{6D762617-B3F1-405B-BC54-5AE9A66BAFE4}" type="pres">
      <dgm:prSet presAssocID="{3B04C0EF-E17E-4331-AC3F-79407F69D048}" presName="circle" presStyleLbl="node1" presStyleIdx="0" presStyleCnt="2"/>
      <dgm:spPr/>
      <dgm:t>
        <a:bodyPr/>
        <a:lstStyle/>
        <a:p>
          <a:endParaRPr lang="af-ZA"/>
        </a:p>
      </dgm:t>
    </dgm:pt>
    <dgm:pt modelId="{89F5E9C7-AF83-4E7D-B1AF-8F3D015D0402}" type="pres">
      <dgm:prSet presAssocID="{E57191CE-D312-4819-8F0E-FC2F48F7483F}" presName="transSpace" presStyleCnt="0"/>
      <dgm:spPr/>
    </dgm:pt>
    <dgm:pt modelId="{755314BD-00EB-44CE-9278-A0AAD70569EE}" type="pres">
      <dgm:prSet presAssocID="{41E5991B-ACDC-4AC8-8890-BC3337D98B57}" presName="posSpace" presStyleCnt="0"/>
      <dgm:spPr/>
    </dgm:pt>
    <dgm:pt modelId="{DC593289-C056-4ED0-8DAD-870E5DE7E0CE}" type="pres">
      <dgm:prSet presAssocID="{41E5991B-ACDC-4AC8-8890-BC3337D98B57}" presName="vertFlow" presStyleCnt="0"/>
      <dgm:spPr/>
    </dgm:pt>
    <dgm:pt modelId="{2B1F817B-0A2E-4516-A476-1D2F29BDCF2E}" type="pres">
      <dgm:prSet presAssocID="{41E5991B-ACDC-4AC8-8890-BC3337D98B57}" presName="topSpace" presStyleCnt="0"/>
      <dgm:spPr/>
    </dgm:pt>
    <dgm:pt modelId="{F8679C2E-94AE-4F9C-921A-5564C26EE4CA}" type="pres">
      <dgm:prSet presAssocID="{41E5991B-ACDC-4AC8-8890-BC3337D98B57}" presName="firstComp" presStyleCnt="0"/>
      <dgm:spPr/>
    </dgm:pt>
    <dgm:pt modelId="{A98D4934-7EF2-49D8-B820-D3E2C983B59D}" type="pres">
      <dgm:prSet presAssocID="{41E5991B-ACDC-4AC8-8890-BC3337D98B57}" presName="firstChild" presStyleLbl="bgAccFollowNode1" presStyleIdx="2" presStyleCnt="4"/>
      <dgm:spPr/>
      <dgm:t>
        <a:bodyPr/>
        <a:lstStyle/>
        <a:p>
          <a:endParaRPr lang="af-ZA"/>
        </a:p>
      </dgm:t>
    </dgm:pt>
    <dgm:pt modelId="{77BE7C69-BA1F-4352-9C47-0E5FF7AD3080}" type="pres">
      <dgm:prSet presAssocID="{41E5991B-ACDC-4AC8-8890-BC3337D98B57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76CDDEFA-46B7-4BC3-9CB1-682453E2D0BD}" type="pres">
      <dgm:prSet presAssocID="{BED1DB4B-4F25-49B3-BB1B-863AC5EF5D79}" presName="comp" presStyleCnt="0"/>
      <dgm:spPr/>
    </dgm:pt>
    <dgm:pt modelId="{F6D918F4-F9C2-4903-B60C-91D9C8976668}" type="pres">
      <dgm:prSet presAssocID="{BED1DB4B-4F25-49B3-BB1B-863AC5EF5D79}" presName="child" presStyleLbl="bgAccFollowNode1" presStyleIdx="3" presStyleCnt="4"/>
      <dgm:spPr/>
      <dgm:t>
        <a:bodyPr/>
        <a:lstStyle/>
        <a:p>
          <a:endParaRPr lang="af-ZA"/>
        </a:p>
      </dgm:t>
    </dgm:pt>
    <dgm:pt modelId="{C14F53A4-6EE5-4722-B8B7-4DE7361BA2F9}" type="pres">
      <dgm:prSet presAssocID="{BED1DB4B-4F25-49B3-BB1B-863AC5EF5D79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91CCFE97-9B5F-4A18-A0C4-ECDEFCDC51F8}" type="pres">
      <dgm:prSet presAssocID="{41E5991B-ACDC-4AC8-8890-BC3337D98B57}" presName="negSpace" presStyleCnt="0"/>
      <dgm:spPr/>
    </dgm:pt>
    <dgm:pt modelId="{77AB002B-4040-4E1C-BE7B-8592F0013D95}" type="pres">
      <dgm:prSet presAssocID="{41E5991B-ACDC-4AC8-8890-BC3337D98B57}" presName="circle" presStyleLbl="node1" presStyleIdx="1" presStyleCnt="2"/>
      <dgm:spPr/>
      <dgm:t>
        <a:bodyPr/>
        <a:lstStyle/>
        <a:p>
          <a:endParaRPr lang="af-ZA"/>
        </a:p>
      </dgm:t>
    </dgm:pt>
  </dgm:ptLst>
  <dgm:cxnLst>
    <dgm:cxn modelId="{94C0F189-8913-492E-A981-03B674C6A312}" type="presOf" srcId="{23B72DE8-AD5F-46DA-BCD3-C7C45BFB4972}" destId="{6B404FC3-5618-42CF-B5BA-0703FA468129}" srcOrd="0" destOrd="0" presId="urn:microsoft.com/office/officeart/2005/8/layout/hList9"/>
    <dgm:cxn modelId="{16B13767-ECB0-4C6A-B4FC-54C60DBF5452}" type="presOf" srcId="{3B04C0EF-E17E-4331-AC3F-79407F69D048}" destId="{6D762617-B3F1-405B-BC54-5AE9A66BAFE4}" srcOrd="0" destOrd="0" presId="urn:microsoft.com/office/officeart/2005/8/layout/hList9"/>
    <dgm:cxn modelId="{40A01B8F-037B-4110-AF73-9FC699EBEBC6}" type="presOf" srcId="{9A0BC837-22EA-43CF-A806-172EF0B76843}" destId="{D73F6044-2C57-45EA-B902-B50C411E62F8}" srcOrd="1" destOrd="0" presId="urn:microsoft.com/office/officeart/2005/8/layout/hList9"/>
    <dgm:cxn modelId="{2A4CA5DB-F33C-498A-95DF-1E5C8BAB8131}" type="presOf" srcId="{BED1DB4B-4F25-49B3-BB1B-863AC5EF5D79}" destId="{C14F53A4-6EE5-4722-B8B7-4DE7361BA2F9}" srcOrd="1" destOrd="0" presId="urn:microsoft.com/office/officeart/2005/8/layout/hList9"/>
    <dgm:cxn modelId="{206B655F-D99C-4333-9E64-05AA183C86C4}" type="presOf" srcId="{B07595FD-133E-4469-9EB6-3DBAE0864E8F}" destId="{7B3DDA7A-396C-4992-8DC0-FF44E077EFD0}" srcOrd="0" destOrd="0" presId="urn:microsoft.com/office/officeart/2005/8/layout/hList9"/>
    <dgm:cxn modelId="{BA94FD81-0671-430E-8A81-681A12FEE1D2}" srcId="{3B04C0EF-E17E-4331-AC3F-79407F69D048}" destId="{B07595FD-133E-4469-9EB6-3DBAE0864E8F}" srcOrd="1" destOrd="0" parTransId="{5E0ABA57-742F-48A1-9500-5E7C94F625EF}" sibTransId="{8200F424-6ED0-4AA0-B159-E1CFC81A0592}"/>
    <dgm:cxn modelId="{56917212-2DDB-4AB4-8B1D-DDCF469319D5}" type="presOf" srcId="{9A0BC837-22EA-43CF-A806-172EF0B76843}" destId="{36DA9CE0-94D8-4740-AB3B-275B576D6228}" srcOrd="0" destOrd="0" presId="urn:microsoft.com/office/officeart/2005/8/layout/hList9"/>
    <dgm:cxn modelId="{20A94C85-BDAA-49F4-84DE-282D60CB07FE}" type="presOf" srcId="{BED1DB4B-4F25-49B3-BB1B-863AC5EF5D79}" destId="{F6D918F4-F9C2-4903-B60C-91D9C8976668}" srcOrd="0" destOrd="0" presId="urn:microsoft.com/office/officeart/2005/8/layout/hList9"/>
    <dgm:cxn modelId="{74B1869D-7B23-4E45-B789-463CC14D9C9C}" type="presOf" srcId="{8081F48E-2D07-482E-8265-95D2A153E883}" destId="{77BE7C69-BA1F-4352-9C47-0E5FF7AD3080}" srcOrd="1" destOrd="0" presId="urn:microsoft.com/office/officeart/2005/8/layout/hList9"/>
    <dgm:cxn modelId="{CF1DC0AB-BEF7-46BC-9F82-18418879CCCC}" srcId="{3B04C0EF-E17E-4331-AC3F-79407F69D048}" destId="{9A0BC837-22EA-43CF-A806-172EF0B76843}" srcOrd="0" destOrd="0" parTransId="{1884CFEA-D8DA-41C2-BBA9-153A22102AF2}" sibTransId="{0CE3011D-0905-4283-AADB-2485C42A5AC7}"/>
    <dgm:cxn modelId="{FD2184AC-A76E-46C3-B8BA-1A0C01D5B23F}" type="presOf" srcId="{41E5991B-ACDC-4AC8-8890-BC3337D98B57}" destId="{77AB002B-4040-4E1C-BE7B-8592F0013D95}" srcOrd="0" destOrd="0" presId="urn:microsoft.com/office/officeart/2005/8/layout/hList9"/>
    <dgm:cxn modelId="{B73746A9-04AD-4E49-8957-82DF598785DB}" srcId="{23B72DE8-AD5F-46DA-BCD3-C7C45BFB4972}" destId="{41E5991B-ACDC-4AC8-8890-BC3337D98B57}" srcOrd="1" destOrd="0" parTransId="{6791D4DA-2210-4A01-9954-5AE91D14C4B4}" sibTransId="{10A5A8DE-354B-4315-824F-FA24EFD372CD}"/>
    <dgm:cxn modelId="{745150B7-D499-4864-A24A-933DB21D33E2}" srcId="{41E5991B-ACDC-4AC8-8890-BC3337D98B57}" destId="{8081F48E-2D07-482E-8265-95D2A153E883}" srcOrd="0" destOrd="0" parTransId="{58EFD62B-75CF-4346-A864-D882A8CA371F}" sibTransId="{5C676004-5023-4DA9-B231-0E1AB1D10FA0}"/>
    <dgm:cxn modelId="{FF140B9D-C753-4BF2-A941-BAC2B0ABC429}" srcId="{41E5991B-ACDC-4AC8-8890-BC3337D98B57}" destId="{BED1DB4B-4F25-49B3-BB1B-863AC5EF5D79}" srcOrd="1" destOrd="0" parTransId="{FDB9E986-E8B1-4074-BEDA-834A67695DF3}" sibTransId="{DDFF2828-AD1E-4EEA-BC26-93E5A61C8AC1}"/>
    <dgm:cxn modelId="{63436B44-9BBF-44D5-AD65-F04C18273CFE}" type="presOf" srcId="{B07595FD-133E-4469-9EB6-3DBAE0864E8F}" destId="{A4885EE8-213B-45AF-9CF1-D37DBBDFAA9C}" srcOrd="1" destOrd="0" presId="urn:microsoft.com/office/officeart/2005/8/layout/hList9"/>
    <dgm:cxn modelId="{55C04E8B-C00F-435C-B016-873539B89B97}" type="presOf" srcId="{8081F48E-2D07-482E-8265-95D2A153E883}" destId="{A98D4934-7EF2-49D8-B820-D3E2C983B59D}" srcOrd="0" destOrd="0" presId="urn:microsoft.com/office/officeart/2005/8/layout/hList9"/>
    <dgm:cxn modelId="{3843E8F8-1A2E-425A-A8DA-0FA4A3726815}" srcId="{23B72DE8-AD5F-46DA-BCD3-C7C45BFB4972}" destId="{3B04C0EF-E17E-4331-AC3F-79407F69D048}" srcOrd="0" destOrd="0" parTransId="{359E1717-F296-47FE-9147-B5F491A4E483}" sibTransId="{E57191CE-D312-4819-8F0E-FC2F48F7483F}"/>
    <dgm:cxn modelId="{7D683DD4-537B-428B-B653-0DFBB672E0E0}" type="presParOf" srcId="{6B404FC3-5618-42CF-B5BA-0703FA468129}" destId="{D3B70435-E7FE-4D3C-ACB3-8A8360D04924}" srcOrd="0" destOrd="0" presId="urn:microsoft.com/office/officeart/2005/8/layout/hList9"/>
    <dgm:cxn modelId="{CD8338A4-62A3-4945-9D1B-460833E40BD9}" type="presParOf" srcId="{6B404FC3-5618-42CF-B5BA-0703FA468129}" destId="{C1FCE4FA-0C1E-4841-8199-70B37B9F65AD}" srcOrd="1" destOrd="0" presId="urn:microsoft.com/office/officeart/2005/8/layout/hList9"/>
    <dgm:cxn modelId="{D0DB4C4F-0C88-45E5-83B1-C5D5EEBA4E37}" type="presParOf" srcId="{C1FCE4FA-0C1E-4841-8199-70B37B9F65AD}" destId="{56E68E86-9AFD-494D-91C1-A9C65C47F9EF}" srcOrd="0" destOrd="0" presId="urn:microsoft.com/office/officeart/2005/8/layout/hList9"/>
    <dgm:cxn modelId="{ACC2E93B-FC37-47D8-A224-6CFCD4909F29}" type="presParOf" srcId="{C1FCE4FA-0C1E-4841-8199-70B37B9F65AD}" destId="{E98072FB-FB4F-4812-B558-C00F90A10D51}" srcOrd="1" destOrd="0" presId="urn:microsoft.com/office/officeart/2005/8/layout/hList9"/>
    <dgm:cxn modelId="{1367A1D2-DDB1-4D47-BC45-E612F6293539}" type="presParOf" srcId="{E98072FB-FB4F-4812-B558-C00F90A10D51}" destId="{36DA9CE0-94D8-4740-AB3B-275B576D6228}" srcOrd="0" destOrd="0" presId="urn:microsoft.com/office/officeart/2005/8/layout/hList9"/>
    <dgm:cxn modelId="{C5A12662-6D94-4828-B675-F8524E000F47}" type="presParOf" srcId="{E98072FB-FB4F-4812-B558-C00F90A10D51}" destId="{D73F6044-2C57-45EA-B902-B50C411E62F8}" srcOrd="1" destOrd="0" presId="urn:microsoft.com/office/officeart/2005/8/layout/hList9"/>
    <dgm:cxn modelId="{C67D5C5B-111E-4956-8E63-DB20B5E7411C}" type="presParOf" srcId="{C1FCE4FA-0C1E-4841-8199-70B37B9F65AD}" destId="{6424A5F0-B3CE-433E-A691-1FAE7DA31B9D}" srcOrd="2" destOrd="0" presId="urn:microsoft.com/office/officeart/2005/8/layout/hList9"/>
    <dgm:cxn modelId="{816498DC-EE13-4E03-8A06-87E1473ED695}" type="presParOf" srcId="{6424A5F0-B3CE-433E-A691-1FAE7DA31B9D}" destId="{7B3DDA7A-396C-4992-8DC0-FF44E077EFD0}" srcOrd="0" destOrd="0" presId="urn:microsoft.com/office/officeart/2005/8/layout/hList9"/>
    <dgm:cxn modelId="{A8E93266-03E5-451E-9334-0067035238C1}" type="presParOf" srcId="{6424A5F0-B3CE-433E-A691-1FAE7DA31B9D}" destId="{A4885EE8-213B-45AF-9CF1-D37DBBDFAA9C}" srcOrd="1" destOrd="0" presId="urn:microsoft.com/office/officeart/2005/8/layout/hList9"/>
    <dgm:cxn modelId="{3A078CA3-2F38-4679-A88E-AE8947FA6CD9}" type="presParOf" srcId="{6B404FC3-5618-42CF-B5BA-0703FA468129}" destId="{B97956AC-B673-498A-B9BF-D97F01648F4D}" srcOrd="2" destOrd="0" presId="urn:microsoft.com/office/officeart/2005/8/layout/hList9"/>
    <dgm:cxn modelId="{00FA23A1-48BB-4E47-953E-90497DEECA8C}" type="presParOf" srcId="{6B404FC3-5618-42CF-B5BA-0703FA468129}" destId="{6D762617-B3F1-405B-BC54-5AE9A66BAFE4}" srcOrd="3" destOrd="0" presId="urn:microsoft.com/office/officeart/2005/8/layout/hList9"/>
    <dgm:cxn modelId="{FD3C4FAC-50F9-46C0-838D-A2DBFCB2DC5E}" type="presParOf" srcId="{6B404FC3-5618-42CF-B5BA-0703FA468129}" destId="{89F5E9C7-AF83-4E7D-B1AF-8F3D015D0402}" srcOrd="4" destOrd="0" presId="urn:microsoft.com/office/officeart/2005/8/layout/hList9"/>
    <dgm:cxn modelId="{9ECBD21D-5AEA-44AD-80A2-6EF0834C173E}" type="presParOf" srcId="{6B404FC3-5618-42CF-B5BA-0703FA468129}" destId="{755314BD-00EB-44CE-9278-A0AAD70569EE}" srcOrd="5" destOrd="0" presId="urn:microsoft.com/office/officeart/2005/8/layout/hList9"/>
    <dgm:cxn modelId="{F8259605-B36C-4328-940F-D21E4497CFCC}" type="presParOf" srcId="{6B404FC3-5618-42CF-B5BA-0703FA468129}" destId="{DC593289-C056-4ED0-8DAD-870E5DE7E0CE}" srcOrd="6" destOrd="0" presId="urn:microsoft.com/office/officeart/2005/8/layout/hList9"/>
    <dgm:cxn modelId="{35729D11-6F5B-438A-9509-A2902BF39B22}" type="presParOf" srcId="{DC593289-C056-4ED0-8DAD-870E5DE7E0CE}" destId="{2B1F817B-0A2E-4516-A476-1D2F29BDCF2E}" srcOrd="0" destOrd="0" presId="urn:microsoft.com/office/officeart/2005/8/layout/hList9"/>
    <dgm:cxn modelId="{CC473E97-799E-4554-B64C-8C70189D3DBE}" type="presParOf" srcId="{DC593289-C056-4ED0-8DAD-870E5DE7E0CE}" destId="{F8679C2E-94AE-4F9C-921A-5564C26EE4CA}" srcOrd="1" destOrd="0" presId="urn:microsoft.com/office/officeart/2005/8/layout/hList9"/>
    <dgm:cxn modelId="{4389924F-B600-4C8B-8F9C-431A80860501}" type="presParOf" srcId="{F8679C2E-94AE-4F9C-921A-5564C26EE4CA}" destId="{A98D4934-7EF2-49D8-B820-D3E2C983B59D}" srcOrd="0" destOrd="0" presId="urn:microsoft.com/office/officeart/2005/8/layout/hList9"/>
    <dgm:cxn modelId="{933AD8CA-D3CF-4E84-9800-F4932841D048}" type="presParOf" srcId="{F8679C2E-94AE-4F9C-921A-5564C26EE4CA}" destId="{77BE7C69-BA1F-4352-9C47-0E5FF7AD3080}" srcOrd="1" destOrd="0" presId="urn:microsoft.com/office/officeart/2005/8/layout/hList9"/>
    <dgm:cxn modelId="{F46B8B53-3819-4B79-9ED8-C9862605030C}" type="presParOf" srcId="{DC593289-C056-4ED0-8DAD-870E5DE7E0CE}" destId="{76CDDEFA-46B7-4BC3-9CB1-682453E2D0BD}" srcOrd="2" destOrd="0" presId="urn:microsoft.com/office/officeart/2005/8/layout/hList9"/>
    <dgm:cxn modelId="{3C9C3180-BC01-4F65-872C-2B8CC141F39A}" type="presParOf" srcId="{76CDDEFA-46B7-4BC3-9CB1-682453E2D0BD}" destId="{F6D918F4-F9C2-4903-B60C-91D9C8976668}" srcOrd="0" destOrd="0" presId="urn:microsoft.com/office/officeart/2005/8/layout/hList9"/>
    <dgm:cxn modelId="{CD2CC837-4A37-4E1A-B018-1B21494DC4D0}" type="presParOf" srcId="{76CDDEFA-46B7-4BC3-9CB1-682453E2D0BD}" destId="{C14F53A4-6EE5-4722-B8B7-4DE7361BA2F9}" srcOrd="1" destOrd="0" presId="urn:microsoft.com/office/officeart/2005/8/layout/hList9"/>
    <dgm:cxn modelId="{E5ABFF53-F6CF-4C96-8A35-1DAFABA436DD}" type="presParOf" srcId="{6B404FC3-5618-42CF-B5BA-0703FA468129}" destId="{91CCFE97-9B5F-4A18-A0C4-ECDEFCDC51F8}" srcOrd="7" destOrd="0" presId="urn:microsoft.com/office/officeart/2005/8/layout/hList9"/>
    <dgm:cxn modelId="{E3C04E6B-6B3D-46C7-A445-F44AD3A97DAE}" type="presParOf" srcId="{6B404FC3-5618-42CF-B5BA-0703FA468129}" destId="{77AB002B-4040-4E1C-BE7B-8592F0013D95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3AA387-91C4-4D80-A45B-A668FD6256E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af-ZA"/>
        </a:p>
      </dgm:t>
    </dgm:pt>
    <dgm:pt modelId="{F7D6E772-7829-4812-92E3-D3638E34B9CA}">
      <dgm:prSet phldrT="[نص]"/>
      <dgm:spPr/>
      <dgm:t>
        <a:bodyPr/>
        <a:lstStyle/>
        <a:p>
          <a:r>
            <a:rPr lang="ar-SA" dirty="0" smtClean="0"/>
            <a:t>لان المثقف حاسبيا يستطيع التعامل مع البرامج المعقدة والبرمجة احدها </a:t>
          </a:r>
        </a:p>
        <a:p>
          <a:r>
            <a:rPr lang="ar-SA" dirty="0" smtClean="0"/>
            <a:t>نادية  </a:t>
          </a:r>
          <a:endParaRPr lang="af-ZA" dirty="0"/>
        </a:p>
      </dgm:t>
    </dgm:pt>
    <dgm:pt modelId="{98A36570-83FC-4E63-AFAF-5046493EFBA9}" type="parTrans" cxnId="{23D413D2-8840-48D3-812F-4B927A297E12}">
      <dgm:prSet/>
      <dgm:spPr/>
      <dgm:t>
        <a:bodyPr/>
        <a:lstStyle/>
        <a:p>
          <a:endParaRPr lang="af-ZA"/>
        </a:p>
      </dgm:t>
    </dgm:pt>
    <dgm:pt modelId="{A64430FD-305D-4412-A584-0881285E6A16}" type="sibTrans" cxnId="{23D413D2-8840-48D3-812F-4B927A297E12}">
      <dgm:prSet/>
      <dgm:spPr/>
      <dgm:t>
        <a:bodyPr/>
        <a:lstStyle/>
        <a:p>
          <a:endParaRPr lang="af-ZA"/>
        </a:p>
      </dgm:t>
    </dgm:pt>
    <dgm:pt modelId="{7A5F6557-4FC2-4B93-8A4A-B4ACEF38B2B4}">
      <dgm:prSet phldrT="[نص]"/>
      <dgm:spPr/>
      <dgm:t>
        <a:bodyPr/>
        <a:lstStyle/>
        <a:p>
          <a:r>
            <a:rPr lang="ar-SA" dirty="0" smtClean="0"/>
            <a:t>أنها وسيلة للتدريب على مهارات حل المشكلات </a:t>
          </a:r>
        </a:p>
        <a:p>
          <a:r>
            <a:rPr lang="ar-SA" dirty="0" smtClean="0"/>
            <a:t>بشاير</a:t>
          </a:r>
          <a:endParaRPr lang="af-ZA" dirty="0"/>
        </a:p>
      </dgm:t>
    </dgm:pt>
    <dgm:pt modelId="{E1F963AE-3B11-4026-928A-F62087656F90}" type="parTrans" cxnId="{66B0F98B-63A4-4207-88BA-D0023D150E13}">
      <dgm:prSet/>
      <dgm:spPr/>
      <dgm:t>
        <a:bodyPr/>
        <a:lstStyle/>
        <a:p>
          <a:endParaRPr lang="af-ZA"/>
        </a:p>
      </dgm:t>
    </dgm:pt>
    <dgm:pt modelId="{1963E638-4926-4DCA-A0D3-C52ABE5EBFBE}" type="sibTrans" cxnId="{66B0F98B-63A4-4207-88BA-D0023D150E13}">
      <dgm:prSet/>
      <dgm:spPr/>
      <dgm:t>
        <a:bodyPr/>
        <a:lstStyle/>
        <a:p>
          <a:endParaRPr lang="af-ZA"/>
        </a:p>
      </dgm:t>
    </dgm:pt>
    <dgm:pt modelId="{FFE0961E-11DC-49B2-9B34-6E839FC4E057}">
      <dgm:prSet phldrT="[نص]"/>
      <dgm:spPr/>
      <dgm:t>
        <a:bodyPr/>
        <a:lstStyle/>
        <a:p>
          <a:r>
            <a:rPr lang="ar-SA" dirty="0" smtClean="0"/>
            <a:t>لأننا بعد تعلمنا لبرمجة الحاسب والبرامج تفتح لنا أبواب الإبداع في هذا المجال </a:t>
          </a:r>
        </a:p>
        <a:p>
          <a:r>
            <a:rPr lang="ar-SA" dirty="0" smtClean="0"/>
            <a:t>روان </a:t>
          </a:r>
          <a:endParaRPr lang="af-ZA" dirty="0"/>
        </a:p>
      </dgm:t>
    </dgm:pt>
    <dgm:pt modelId="{E4DBE921-B166-4253-AEE4-A9ECFEA577F5}" type="parTrans" cxnId="{43A4AD2F-7253-457F-BF41-0DD968B73DB8}">
      <dgm:prSet/>
      <dgm:spPr/>
      <dgm:t>
        <a:bodyPr/>
        <a:lstStyle/>
        <a:p>
          <a:endParaRPr lang="af-ZA"/>
        </a:p>
      </dgm:t>
    </dgm:pt>
    <dgm:pt modelId="{637419BE-480F-476D-982B-9B4D9854DD9D}" type="sibTrans" cxnId="{43A4AD2F-7253-457F-BF41-0DD968B73DB8}">
      <dgm:prSet/>
      <dgm:spPr/>
      <dgm:t>
        <a:bodyPr/>
        <a:lstStyle/>
        <a:p>
          <a:endParaRPr lang="af-ZA"/>
        </a:p>
      </dgm:t>
    </dgm:pt>
    <dgm:pt modelId="{3443CBDD-3235-49BC-8120-A07B2A45FE03}" type="pres">
      <dgm:prSet presAssocID="{393AA387-91C4-4D80-A45B-A668FD6256E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af-ZA"/>
        </a:p>
      </dgm:t>
    </dgm:pt>
    <dgm:pt modelId="{5ABA4BF0-8AF3-45A5-88F6-F3AA2FF5D33B}" type="pres">
      <dgm:prSet presAssocID="{F7D6E772-7829-4812-92E3-D3638E34B9CA}" presName="parentLin" presStyleCnt="0"/>
      <dgm:spPr/>
    </dgm:pt>
    <dgm:pt modelId="{85660378-4C2D-4698-990B-9935EBA728B8}" type="pres">
      <dgm:prSet presAssocID="{F7D6E772-7829-4812-92E3-D3638E34B9CA}" presName="parentLeftMargin" presStyleLbl="node1" presStyleIdx="0" presStyleCnt="3"/>
      <dgm:spPr/>
      <dgm:t>
        <a:bodyPr/>
        <a:lstStyle/>
        <a:p>
          <a:endParaRPr lang="af-ZA"/>
        </a:p>
      </dgm:t>
    </dgm:pt>
    <dgm:pt modelId="{4930839D-3380-4172-8973-8CB553B84791}" type="pres">
      <dgm:prSet presAssocID="{F7D6E772-7829-4812-92E3-D3638E34B9CA}" presName="parentText" presStyleLbl="node1" presStyleIdx="0" presStyleCnt="3" custScaleX="138265" custScaleY="198222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AE58605F-DE1E-49A2-AEC7-36D23243450A}" type="pres">
      <dgm:prSet presAssocID="{F7D6E772-7829-4812-92E3-D3638E34B9CA}" presName="negativeSpace" presStyleCnt="0"/>
      <dgm:spPr/>
    </dgm:pt>
    <dgm:pt modelId="{57ACE623-D166-4D41-8367-F7418218BAEF}" type="pres">
      <dgm:prSet presAssocID="{F7D6E772-7829-4812-92E3-D3638E34B9CA}" presName="childText" presStyleLbl="conFgAcc1" presStyleIdx="0" presStyleCnt="3">
        <dgm:presLayoutVars>
          <dgm:bulletEnabled val="1"/>
        </dgm:presLayoutVars>
      </dgm:prSet>
      <dgm:spPr/>
    </dgm:pt>
    <dgm:pt modelId="{09BF2E8B-5EB4-4520-AA71-5BE55595B44F}" type="pres">
      <dgm:prSet presAssocID="{A64430FD-305D-4412-A584-0881285E6A16}" presName="spaceBetweenRectangles" presStyleCnt="0"/>
      <dgm:spPr/>
    </dgm:pt>
    <dgm:pt modelId="{CC9ED116-9D0A-48F6-9DCA-33D0B3441CB3}" type="pres">
      <dgm:prSet presAssocID="{7A5F6557-4FC2-4B93-8A4A-B4ACEF38B2B4}" presName="parentLin" presStyleCnt="0"/>
      <dgm:spPr/>
    </dgm:pt>
    <dgm:pt modelId="{6ACD418A-20D7-424A-899D-3B52F3DF7C2F}" type="pres">
      <dgm:prSet presAssocID="{7A5F6557-4FC2-4B93-8A4A-B4ACEF38B2B4}" presName="parentLeftMargin" presStyleLbl="node1" presStyleIdx="0" presStyleCnt="3"/>
      <dgm:spPr/>
      <dgm:t>
        <a:bodyPr/>
        <a:lstStyle/>
        <a:p>
          <a:endParaRPr lang="af-ZA"/>
        </a:p>
      </dgm:t>
    </dgm:pt>
    <dgm:pt modelId="{8EF0DCCF-9BBB-47E5-A8CC-EEECCB8A4601}" type="pres">
      <dgm:prSet presAssocID="{7A5F6557-4FC2-4B93-8A4A-B4ACEF38B2B4}" presName="parentText" presStyleLbl="node1" presStyleIdx="1" presStyleCnt="3" custScaleX="142857" custScaleY="152808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14522E06-D2B5-448E-B5AB-0D44F7ADFDA2}" type="pres">
      <dgm:prSet presAssocID="{7A5F6557-4FC2-4B93-8A4A-B4ACEF38B2B4}" presName="negativeSpace" presStyleCnt="0"/>
      <dgm:spPr/>
    </dgm:pt>
    <dgm:pt modelId="{384E0160-6E04-404F-81D5-D92265ACCE58}" type="pres">
      <dgm:prSet presAssocID="{7A5F6557-4FC2-4B93-8A4A-B4ACEF38B2B4}" presName="childText" presStyleLbl="conFgAcc1" presStyleIdx="1" presStyleCnt="3">
        <dgm:presLayoutVars>
          <dgm:bulletEnabled val="1"/>
        </dgm:presLayoutVars>
      </dgm:prSet>
      <dgm:spPr/>
    </dgm:pt>
    <dgm:pt modelId="{7F511106-30C4-4E17-991D-B90D830D9C73}" type="pres">
      <dgm:prSet presAssocID="{1963E638-4926-4DCA-A0D3-C52ABE5EBFBE}" presName="spaceBetweenRectangles" presStyleCnt="0"/>
      <dgm:spPr/>
    </dgm:pt>
    <dgm:pt modelId="{3E3C309D-3F72-4C57-859A-9DFD0DA2E170}" type="pres">
      <dgm:prSet presAssocID="{FFE0961E-11DC-49B2-9B34-6E839FC4E057}" presName="parentLin" presStyleCnt="0"/>
      <dgm:spPr/>
    </dgm:pt>
    <dgm:pt modelId="{E8F4D1D2-EFD7-40F6-977D-05D47DFA9DD9}" type="pres">
      <dgm:prSet presAssocID="{FFE0961E-11DC-49B2-9B34-6E839FC4E057}" presName="parentLeftMargin" presStyleLbl="node1" presStyleIdx="1" presStyleCnt="3"/>
      <dgm:spPr/>
      <dgm:t>
        <a:bodyPr/>
        <a:lstStyle/>
        <a:p>
          <a:endParaRPr lang="af-ZA"/>
        </a:p>
      </dgm:t>
    </dgm:pt>
    <dgm:pt modelId="{4A10754A-28F5-477F-BEC7-E7768552BFE3}" type="pres">
      <dgm:prSet presAssocID="{FFE0961E-11DC-49B2-9B34-6E839FC4E057}" presName="parentText" presStyleLbl="node1" presStyleIdx="2" presStyleCnt="3" custScaleX="142857" custScaleY="24285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22147CD2-CBA4-4D48-A6A0-28BD7BFBC00E}" type="pres">
      <dgm:prSet presAssocID="{FFE0961E-11DC-49B2-9B34-6E839FC4E057}" presName="negativeSpace" presStyleCnt="0"/>
      <dgm:spPr/>
    </dgm:pt>
    <dgm:pt modelId="{6A3463CF-2898-482E-BC73-EF46EACDABDE}" type="pres">
      <dgm:prSet presAssocID="{FFE0961E-11DC-49B2-9B34-6E839FC4E05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7D93187-1B68-4FA0-8EAD-B987D62638CE}" type="presOf" srcId="{FFE0961E-11DC-49B2-9B34-6E839FC4E057}" destId="{E8F4D1D2-EFD7-40F6-977D-05D47DFA9DD9}" srcOrd="0" destOrd="0" presId="urn:microsoft.com/office/officeart/2005/8/layout/list1"/>
    <dgm:cxn modelId="{66B0F98B-63A4-4207-88BA-D0023D150E13}" srcId="{393AA387-91C4-4D80-A45B-A668FD6256E1}" destId="{7A5F6557-4FC2-4B93-8A4A-B4ACEF38B2B4}" srcOrd="1" destOrd="0" parTransId="{E1F963AE-3B11-4026-928A-F62087656F90}" sibTransId="{1963E638-4926-4DCA-A0D3-C52ABE5EBFBE}"/>
    <dgm:cxn modelId="{43A4AD2F-7253-457F-BF41-0DD968B73DB8}" srcId="{393AA387-91C4-4D80-A45B-A668FD6256E1}" destId="{FFE0961E-11DC-49B2-9B34-6E839FC4E057}" srcOrd="2" destOrd="0" parTransId="{E4DBE921-B166-4253-AEE4-A9ECFEA577F5}" sibTransId="{637419BE-480F-476D-982B-9B4D9854DD9D}"/>
    <dgm:cxn modelId="{FEFBC85C-B802-4CBC-A5C8-C6051BC0A984}" type="presOf" srcId="{7A5F6557-4FC2-4B93-8A4A-B4ACEF38B2B4}" destId="{6ACD418A-20D7-424A-899D-3B52F3DF7C2F}" srcOrd="0" destOrd="0" presId="urn:microsoft.com/office/officeart/2005/8/layout/list1"/>
    <dgm:cxn modelId="{23D413D2-8840-48D3-812F-4B927A297E12}" srcId="{393AA387-91C4-4D80-A45B-A668FD6256E1}" destId="{F7D6E772-7829-4812-92E3-D3638E34B9CA}" srcOrd="0" destOrd="0" parTransId="{98A36570-83FC-4E63-AFAF-5046493EFBA9}" sibTransId="{A64430FD-305D-4412-A584-0881285E6A16}"/>
    <dgm:cxn modelId="{120D0F0B-78EA-4752-BCF2-A1FA4EF83F4D}" type="presOf" srcId="{7A5F6557-4FC2-4B93-8A4A-B4ACEF38B2B4}" destId="{8EF0DCCF-9BBB-47E5-A8CC-EEECCB8A4601}" srcOrd="1" destOrd="0" presId="urn:microsoft.com/office/officeart/2005/8/layout/list1"/>
    <dgm:cxn modelId="{03E288B8-C7A0-424F-88B6-23B2C351A1AC}" type="presOf" srcId="{393AA387-91C4-4D80-A45B-A668FD6256E1}" destId="{3443CBDD-3235-49BC-8120-A07B2A45FE03}" srcOrd="0" destOrd="0" presId="urn:microsoft.com/office/officeart/2005/8/layout/list1"/>
    <dgm:cxn modelId="{9E9CE15B-FC07-463A-A3AB-BB6180B1B9E6}" type="presOf" srcId="{FFE0961E-11DC-49B2-9B34-6E839FC4E057}" destId="{4A10754A-28F5-477F-BEC7-E7768552BFE3}" srcOrd="1" destOrd="0" presId="urn:microsoft.com/office/officeart/2005/8/layout/list1"/>
    <dgm:cxn modelId="{529BBDED-A489-4AA1-88DC-564D60B93CFC}" type="presOf" srcId="{F7D6E772-7829-4812-92E3-D3638E34B9CA}" destId="{85660378-4C2D-4698-990B-9935EBA728B8}" srcOrd="0" destOrd="0" presId="urn:microsoft.com/office/officeart/2005/8/layout/list1"/>
    <dgm:cxn modelId="{26D12037-4428-4745-B350-7DB45A979F92}" type="presOf" srcId="{F7D6E772-7829-4812-92E3-D3638E34B9CA}" destId="{4930839D-3380-4172-8973-8CB553B84791}" srcOrd="1" destOrd="0" presId="urn:microsoft.com/office/officeart/2005/8/layout/list1"/>
    <dgm:cxn modelId="{206C4922-A9A9-44C9-93ED-C20D1C955CFA}" type="presParOf" srcId="{3443CBDD-3235-49BC-8120-A07B2A45FE03}" destId="{5ABA4BF0-8AF3-45A5-88F6-F3AA2FF5D33B}" srcOrd="0" destOrd="0" presId="urn:microsoft.com/office/officeart/2005/8/layout/list1"/>
    <dgm:cxn modelId="{D91A9B37-AB2C-47AC-BC27-9606D2A9E899}" type="presParOf" srcId="{5ABA4BF0-8AF3-45A5-88F6-F3AA2FF5D33B}" destId="{85660378-4C2D-4698-990B-9935EBA728B8}" srcOrd="0" destOrd="0" presId="urn:microsoft.com/office/officeart/2005/8/layout/list1"/>
    <dgm:cxn modelId="{993DEDD8-A67E-40C1-AD47-44CEF581DCFA}" type="presParOf" srcId="{5ABA4BF0-8AF3-45A5-88F6-F3AA2FF5D33B}" destId="{4930839D-3380-4172-8973-8CB553B84791}" srcOrd="1" destOrd="0" presId="urn:microsoft.com/office/officeart/2005/8/layout/list1"/>
    <dgm:cxn modelId="{A8CC84C3-D741-48DD-B08B-F14D5FBE7CFB}" type="presParOf" srcId="{3443CBDD-3235-49BC-8120-A07B2A45FE03}" destId="{AE58605F-DE1E-49A2-AEC7-36D23243450A}" srcOrd="1" destOrd="0" presId="urn:microsoft.com/office/officeart/2005/8/layout/list1"/>
    <dgm:cxn modelId="{21CBB3C0-B7C1-487C-BD61-C8942288A873}" type="presParOf" srcId="{3443CBDD-3235-49BC-8120-A07B2A45FE03}" destId="{57ACE623-D166-4D41-8367-F7418218BAEF}" srcOrd="2" destOrd="0" presId="urn:microsoft.com/office/officeart/2005/8/layout/list1"/>
    <dgm:cxn modelId="{05036709-2FA0-4542-8FB9-E8448ABF8CF8}" type="presParOf" srcId="{3443CBDD-3235-49BC-8120-A07B2A45FE03}" destId="{09BF2E8B-5EB4-4520-AA71-5BE55595B44F}" srcOrd="3" destOrd="0" presId="urn:microsoft.com/office/officeart/2005/8/layout/list1"/>
    <dgm:cxn modelId="{B41D267F-349F-4612-98DD-3BE89C09DD0F}" type="presParOf" srcId="{3443CBDD-3235-49BC-8120-A07B2A45FE03}" destId="{CC9ED116-9D0A-48F6-9DCA-33D0B3441CB3}" srcOrd="4" destOrd="0" presId="urn:microsoft.com/office/officeart/2005/8/layout/list1"/>
    <dgm:cxn modelId="{D9646500-A98C-455C-950C-E744D1011DE6}" type="presParOf" srcId="{CC9ED116-9D0A-48F6-9DCA-33D0B3441CB3}" destId="{6ACD418A-20D7-424A-899D-3B52F3DF7C2F}" srcOrd="0" destOrd="0" presId="urn:microsoft.com/office/officeart/2005/8/layout/list1"/>
    <dgm:cxn modelId="{3DBB7656-878B-4E76-B233-4D5FBCFE3C9D}" type="presParOf" srcId="{CC9ED116-9D0A-48F6-9DCA-33D0B3441CB3}" destId="{8EF0DCCF-9BBB-47E5-A8CC-EEECCB8A4601}" srcOrd="1" destOrd="0" presId="urn:microsoft.com/office/officeart/2005/8/layout/list1"/>
    <dgm:cxn modelId="{3BB49E37-50D1-416A-AA24-09F2CBD5E8E4}" type="presParOf" srcId="{3443CBDD-3235-49BC-8120-A07B2A45FE03}" destId="{14522E06-D2B5-448E-B5AB-0D44F7ADFDA2}" srcOrd="5" destOrd="0" presId="urn:microsoft.com/office/officeart/2005/8/layout/list1"/>
    <dgm:cxn modelId="{F27DCE91-3DC5-4642-9C04-A924F203E151}" type="presParOf" srcId="{3443CBDD-3235-49BC-8120-A07B2A45FE03}" destId="{384E0160-6E04-404F-81D5-D92265ACCE58}" srcOrd="6" destOrd="0" presId="urn:microsoft.com/office/officeart/2005/8/layout/list1"/>
    <dgm:cxn modelId="{334709B6-609E-4A54-8072-60C00B890D81}" type="presParOf" srcId="{3443CBDD-3235-49BC-8120-A07B2A45FE03}" destId="{7F511106-30C4-4E17-991D-B90D830D9C73}" srcOrd="7" destOrd="0" presId="urn:microsoft.com/office/officeart/2005/8/layout/list1"/>
    <dgm:cxn modelId="{F2617BDB-3BCE-41AE-B4DF-3F01CC746FAF}" type="presParOf" srcId="{3443CBDD-3235-49BC-8120-A07B2A45FE03}" destId="{3E3C309D-3F72-4C57-859A-9DFD0DA2E170}" srcOrd="8" destOrd="0" presId="urn:microsoft.com/office/officeart/2005/8/layout/list1"/>
    <dgm:cxn modelId="{FCCD6A01-57DF-4488-A358-42B541070B61}" type="presParOf" srcId="{3E3C309D-3F72-4C57-859A-9DFD0DA2E170}" destId="{E8F4D1D2-EFD7-40F6-977D-05D47DFA9DD9}" srcOrd="0" destOrd="0" presId="urn:microsoft.com/office/officeart/2005/8/layout/list1"/>
    <dgm:cxn modelId="{CD56145E-D813-484A-83D0-4D9E4E5B2F97}" type="presParOf" srcId="{3E3C309D-3F72-4C57-859A-9DFD0DA2E170}" destId="{4A10754A-28F5-477F-BEC7-E7768552BFE3}" srcOrd="1" destOrd="0" presId="urn:microsoft.com/office/officeart/2005/8/layout/list1"/>
    <dgm:cxn modelId="{C0BEC6E2-CB8D-4DDA-9F80-EA182F4D0D53}" type="presParOf" srcId="{3443CBDD-3235-49BC-8120-A07B2A45FE03}" destId="{22147CD2-CBA4-4D48-A6A0-28BD7BFBC00E}" srcOrd="9" destOrd="0" presId="urn:microsoft.com/office/officeart/2005/8/layout/list1"/>
    <dgm:cxn modelId="{5D28FBF6-0D1A-48E4-BD5A-BC6AA32AA97E}" type="presParOf" srcId="{3443CBDD-3235-49BC-8120-A07B2A45FE03}" destId="{6A3463CF-2898-482E-BC73-EF46EACDABD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B585AA-EA96-4213-A432-27761D3B576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af-ZA"/>
        </a:p>
      </dgm:t>
    </dgm:pt>
    <dgm:pt modelId="{3CDB54EA-4160-4B67-8F19-0FC766A69A3F}">
      <dgm:prSet phldrT="[نص]"/>
      <dgm:spPr/>
      <dgm:t>
        <a:bodyPr/>
        <a:lstStyle/>
        <a:p>
          <a:r>
            <a:rPr lang="ar-SA" dirty="0" smtClean="0"/>
            <a:t>البرامج</a:t>
          </a:r>
          <a:r>
            <a:rPr lang="en-US" dirty="0" smtClean="0"/>
            <a:t> </a:t>
          </a:r>
          <a:r>
            <a:rPr lang="ar-SA" dirty="0" smtClean="0"/>
            <a:t>الضرورية  </a:t>
          </a:r>
          <a:endParaRPr lang="af-ZA" dirty="0"/>
        </a:p>
      </dgm:t>
    </dgm:pt>
    <dgm:pt modelId="{FE5C59BD-5755-4F3E-BF2E-4C2E4EFDF52A}" type="parTrans" cxnId="{E8AE5E8F-76BA-4DD4-97EB-616CBA46ADDE}">
      <dgm:prSet/>
      <dgm:spPr/>
      <dgm:t>
        <a:bodyPr/>
        <a:lstStyle/>
        <a:p>
          <a:endParaRPr lang="af-ZA"/>
        </a:p>
      </dgm:t>
    </dgm:pt>
    <dgm:pt modelId="{A6145E26-CAC1-4EBC-9E68-C2D65CABFC29}" type="sibTrans" cxnId="{E8AE5E8F-76BA-4DD4-97EB-616CBA46ADDE}">
      <dgm:prSet/>
      <dgm:spPr/>
      <dgm:t>
        <a:bodyPr/>
        <a:lstStyle/>
        <a:p>
          <a:endParaRPr lang="af-ZA"/>
        </a:p>
      </dgm:t>
    </dgm:pt>
    <dgm:pt modelId="{FC603740-1AE6-463C-AA54-F7CFD972093E}">
      <dgm:prSet phldrT="[نص]"/>
      <dgm:spPr/>
      <dgm:t>
        <a:bodyPr/>
        <a:lstStyle/>
        <a:p>
          <a:pPr rtl="0"/>
          <a:r>
            <a:rPr lang="af-ZA" dirty="0" smtClean="0"/>
            <a:t>Dayrocc</a:t>
          </a:r>
          <a:endParaRPr lang="af-ZA" dirty="0"/>
        </a:p>
      </dgm:t>
    </dgm:pt>
    <dgm:pt modelId="{9E322AA5-24D5-43E2-8D73-43673E3EE08C}" type="parTrans" cxnId="{83A49389-80F3-4CFB-898A-F9E7F7CDA308}">
      <dgm:prSet/>
      <dgm:spPr/>
      <dgm:t>
        <a:bodyPr/>
        <a:lstStyle/>
        <a:p>
          <a:endParaRPr lang="af-ZA"/>
        </a:p>
      </dgm:t>
    </dgm:pt>
    <dgm:pt modelId="{F5B324CF-7437-48D8-B9B4-2BF1990B174E}" type="sibTrans" cxnId="{83A49389-80F3-4CFB-898A-F9E7F7CDA308}">
      <dgm:prSet/>
      <dgm:spPr/>
      <dgm:t>
        <a:bodyPr/>
        <a:lstStyle/>
        <a:p>
          <a:endParaRPr lang="af-ZA"/>
        </a:p>
      </dgm:t>
    </dgm:pt>
    <dgm:pt modelId="{D711FC19-E4C4-4518-98AF-938C3892696B}">
      <dgm:prSet phldrT="[نص]"/>
      <dgm:spPr/>
      <dgm:t>
        <a:bodyPr/>
        <a:lstStyle/>
        <a:p>
          <a:r>
            <a:rPr lang="af-ZA" dirty="0" smtClean="0"/>
            <a:t>Autreuer</a:t>
          </a:r>
          <a:endParaRPr lang="af-ZA" dirty="0"/>
        </a:p>
      </dgm:t>
    </dgm:pt>
    <dgm:pt modelId="{31B739D9-E42F-4AD5-8F02-C24432186FE4}" type="parTrans" cxnId="{90E7E06C-1D52-40C1-A8E3-00A41BD1E08B}">
      <dgm:prSet/>
      <dgm:spPr/>
      <dgm:t>
        <a:bodyPr/>
        <a:lstStyle/>
        <a:p>
          <a:endParaRPr lang="af-ZA"/>
        </a:p>
      </dgm:t>
    </dgm:pt>
    <dgm:pt modelId="{780EF52C-C7D1-409B-BF6F-F1FC44C11E26}" type="sibTrans" cxnId="{90E7E06C-1D52-40C1-A8E3-00A41BD1E08B}">
      <dgm:prSet/>
      <dgm:spPr/>
      <dgm:t>
        <a:bodyPr/>
        <a:lstStyle/>
        <a:p>
          <a:endParaRPr lang="af-ZA"/>
        </a:p>
      </dgm:t>
    </dgm:pt>
    <dgm:pt modelId="{49BCE961-0BBA-4949-B160-4B5BEB78FFEE}">
      <dgm:prSet phldrT="[نص]"/>
      <dgm:spPr/>
      <dgm:t>
        <a:bodyPr/>
        <a:lstStyle/>
        <a:p>
          <a:r>
            <a:rPr lang="en-US" dirty="0" smtClean="0"/>
            <a:t>micro soft office </a:t>
          </a:r>
          <a:endParaRPr lang="af-ZA" dirty="0"/>
        </a:p>
      </dgm:t>
    </dgm:pt>
    <dgm:pt modelId="{282DA850-5B01-4BA4-A41C-03FE4A44E462}" type="parTrans" cxnId="{3B74A88F-AD34-4FCD-80B6-3089078CEA67}">
      <dgm:prSet/>
      <dgm:spPr/>
      <dgm:t>
        <a:bodyPr/>
        <a:lstStyle/>
        <a:p>
          <a:endParaRPr lang="af-ZA"/>
        </a:p>
      </dgm:t>
    </dgm:pt>
    <dgm:pt modelId="{4E0CC249-D214-4761-9C2A-F156D5A346BF}" type="sibTrans" cxnId="{3B74A88F-AD34-4FCD-80B6-3089078CEA67}">
      <dgm:prSet/>
      <dgm:spPr/>
      <dgm:t>
        <a:bodyPr/>
        <a:lstStyle/>
        <a:p>
          <a:endParaRPr lang="af-ZA"/>
        </a:p>
      </dgm:t>
    </dgm:pt>
    <dgm:pt modelId="{285A64C6-F36F-44C6-8D3A-92B4D15304FC}">
      <dgm:prSet/>
      <dgm:spPr/>
      <dgm:t>
        <a:bodyPr/>
        <a:lstStyle/>
        <a:p>
          <a:endParaRPr lang="af-ZA" dirty="0"/>
        </a:p>
      </dgm:t>
    </dgm:pt>
    <dgm:pt modelId="{590849BC-E56D-4917-9BF4-449B54E38BEB}" type="sibTrans" cxnId="{3BD16147-7834-445A-8A21-8B907AA2988E}">
      <dgm:prSet/>
      <dgm:spPr/>
      <dgm:t>
        <a:bodyPr/>
        <a:lstStyle/>
        <a:p>
          <a:endParaRPr lang="af-ZA"/>
        </a:p>
      </dgm:t>
    </dgm:pt>
    <dgm:pt modelId="{0E955460-4B67-4561-A856-454E6F12372B}" type="parTrans" cxnId="{3BD16147-7834-445A-8A21-8B907AA2988E}">
      <dgm:prSet/>
      <dgm:spPr/>
      <dgm:t>
        <a:bodyPr/>
        <a:lstStyle/>
        <a:p>
          <a:endParaRPr lang="af-ZA"/>
        </a:p>
      </dgm:t>
    </dgm:pt>
    <dgm:pt modelId="{527317ED-A7FF-42B5-9AC1-391098B4B6F1}">
      <dgm:prSet phldrT="[نص]"/>
      <dgm:spPr/>
      <dgm:t>
        <a:bodyPr/>
        <a:lstStyle/>
        <a:p>
          <a:r>
            <a:rPr lang="af-ZA" dirty="0" smtClean="0"/>
            <a:t>Communication programs</a:t>
          </a:r>
          <a:endParaRPr lang="af-ZA" dirty="0"/>
        </a:p>
      </dgm:t>
    </dgm:pt>
    <dgm:pt modelId="{12A8D198-7A89-404B-AA07-A1EA54A986E2}" type="parTrans" cxnId="{D6C205FE-AFC6-4076-A722-68C0E00ABB63}">
      <dgm:prSet/>
      <dgm:spPr/>
      <dgm:t>
        <a:bodyPr/>
        <a:lstStyle/>
        <a:p>
          <a:endParaRPr lang="af-ZA"/>
        </a:p>
      </dgm:t>
    </dgm:pt>
    <dgm:pt modelId="{F4D04621-0110-47FE-9505-CED7857EA6B6}" type="sibTrans" cxnId="{D6C205FE-AFC6-4076-A722-68C0E00ABB63}">
      <dgm:prSet/>
      <dgm:spPr/>
      <dgm:t>
        <a:bodyPr/>
        <a:lstStyle/>
        <a:p>
          <a:endParaRPr lang="af-ZA"/>
        </a:p>
      </dgm:t>
    </dgm:pt>
    <dgm:pt modelId="{A8432032-25D1-454D-88E0-1AB217479263}" type="pres">
      <dgm:prSet presAssocID="{C6B585AA-EA96-4213-A432-27761D3B576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af-ZA"/>
        </a:p>
      </dgm:t>
    </dgm:pt>
    <dgm:pt modelId="{EAA4FDEE-4A02-49F3-9982-798F7313A1E4}" type="pres">
      <dgm:prSet presAssocID="{3CDB54EA-4160-4B67-8F19-0FC766A69A3F}" presName="centerShape" presStyleLbl="node0" presStyleIdx="0" presStyleCnt="1"/>
      <dgm:spPr/>
      <dgm:t>
        <a:bodyPr/>
        <a:lstStyle/>
        <a:p>
          <a:endParaRPr lang="af-ZA"/>
        </a:p>
      </dgm:t>
    </dgm:pt>
    <dgm:pt modelId="{8721353E-95B1-46CF-BB85-E903C8B26FBD}" type="pres">
      <dgm:prSet presAssocID="{9E322AA5-24D5-43E2-8D73-43673E3EE08C}" presName="parTrans" presStyleLbl="bgSibTrans2D1" presStyleIdx="0" presStyleCnt="4"/>
      <dgm:spPr/>
      <dgm:t>
        <a:bodyPr/>
        <a:lstStyle/>
        <a:p>
          <a:endParaRPr lang="af-ZA"/>
        </a:p>
      </dgm:t>
    </dgm:pt>
    <dgm:pt modelId="{74F2C301-4310-472A-9CEB-838FE1F3B87E}" type="pres">
      <dgm:prSet presAssocID="{FC603740-1AE6-463C-AA54-F7CFD972093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B08F63BA-78B5-4846-A507-62C0447AE696}" type="pres">
      <dgm:prSet presAssocID="{31B739D9-E42F-4AD5-8F02-C24432186FE4}" presName="parTrans" presStyleLbl="bgSibTrans2D1" presStyleIdx="1" presStyleCnt="4"/>
      <dgm:spPr/>
      <dgm:t>
        <a:bodyPr/>
        <a:lstStyle/>
        <a:p>
          <a:endParaRPr lang="af-ZA"/>
        </a:p>
      </dgm:t>
    </dgm:pt>
    <dgm:pt modelId="{8F09E623-908B-4B17-B90C-28D0A40418ED}" type="pres">
      <dgm:prSet presAssocID="{D711FC19-E4C4-4518-98AF-938C3892696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502B3D6F-9AE1-48CE-A214-08B5DF5036FF}" type="pres">
      <dgm:prSet presAssocID="{282DA850-5B01-4BA4-A41C-03FE4A44E462}" presName="parTrans" presStyleLbl="bgSibTrans2D1" presStyleIdx="2" presStyleCnt="4"/>
      <dgm:spPr/>
      <dgm:t>
        <a:bodyPr/>
        <a:lstStyle/>
        <a:p>
          <a:endParaRPr lang="af-ZA"/>
        </a:p>
      </dgm:t>
    </dgm:pt>
    <dgm:pt modelId="{24C57431-DEA5-4C35-AF92-1C7D8BF7C0BB}" type="pres">
      <dgm:prSet presAssocID="{49BCE961-0BBA-4949-B160-4B5BEB78FFEE}" presName="node" presStyleLbl="node1" presStyleIdx="2" presStyleCnt="4" custScaleX="124822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5142C595-64A9-4DF5-AA74-83A844796682}" type="pres">
      <dgm:prSet presAssocID="{12A8D198-7A89-404B-AA07-A1EA54A986E2}" presName="parTrans" presStyleLbl="bgSibTrans2D1" presStyleIdx="3" presStyleCnt="4"/>
      <dgm:spPr/>
      <dgm:t>
        <a:bodyPr/>
        <a:lstStyle/>
        <a:p>
          <a:endParaRPr lang="af-ZA"/>
        </a:p>
      </dgm:t>
    </dgm:pt>
    <dgm:pt modelId="{1DC30E7A-5794-4D6F-839F-E9CDBF7AC8FA}" type="pres">
      <dgm:prSet presAssocID="{527317ED-A7FF-42B5-9AC1-391098B4B6F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</dgm:ptLst>
  <dgm:cxnLst>
    <dgm:cxn modelId="{1E3BC48D-3E3B-4F80-88D2-143ECD79929B}" type="presOf" srcId="{31B739D9-E42F-4AD5-8F02-C24432186FE4}" destId="{B08F63BA-78B5-4846-A507-62C0447AE696}" srcOrd="0" destOrd="0" presId="urn:microsoft.com/office/officeart/2005/8/layout/radial4"/>
    <dgm:cxn modelId="{83A49389-80F3-4CFB-898A-F9E7F7CDA308}" srcId="{3CDB54EA-4160-4B67-8F19-0FC766A69A3F}" destId="{FC603740-1AE6-463C-AA54-F7CFD972093E}" srcOrd="0" destOrd="0" parTransId="{9E322AA5-24D5-43E2-8D73-43673E3EE08C}" sibTransId="{F5B324CF-7437-48D8-B9B4-2BF1990B174E}"/>
    <dgm:cxn modelId="{26073D14-2C8A-42BA-96C1-73630A0DEB94}" type="presOf" srcId="{12A8D198-7A89-404B-AA07-A1EA54A986E2}" destId="{5142C595-64A9-4DF5-AA74-83A844796682}" srcOrd="0" destOrd="0" presId="urn:microsoft.com/office/officeart/2005/8/layout/radial4"/>
    <dgm:cxn modelId="{BBFF8804-9301-4D85-B562-48B2A1AE9828}" type="presOf" srcId="{D711FC19-E4C4-4518-98AF-938C3892696B}" destId="{8F09E623-908B-4B17-B90C-28D0A40418ED}" srcOrd="0" destOrd="0" presId="urn:microsoft.com/office/officeart/2005/8/layout/radial4"/>
    <dgm:cxn modelId="{90E7E06C-1D52-40C1-A8E3-00A41BD1E08B}" srcId="{3CDB54EA-4160-4B67-8F19-0FC766A69A3F}" destId="{D711FC19-E4C4-4518-98AF-938C3892696B}" srcOrd="1" destOrd="0" parTransId="{31B739D9-E42F-4AD5-8F02-C24432186FE4}" sibTransId="{780EF52C-C7D1-409B-BF6F-F1FC44C11E26}"/>
    <dgm:cxn modelId="{6541E8D1-EA48-4DB8-8D07-4A908ADD692D}" type="presOf" srcId="{49BCE961-0BBA-4949-B160-4B5BEB78FFEE}" destId="{24C57431-DEA5-4C35-AF92-1C7D8BF7C0BB}" srcOrd="0" destOrd="0" presId="urn:microsoft.com/office/officeart/2005/8/layout/radial4"/>
    <dgm:cxn modelId="{7107208B-3AEC-4808-8478-306B4BC7A5A1}" type="presOf" srcId="{282DA850-5B01-4BA4-A41C-03FE4A44E462}" destId="{502B3D6F-9AE1-48CE-A214-08B5DF5036FF}" srcOrd="0" destOrd="0" presId="urn:microsoft.com/office/officeart/2005/8/layout/radial4"/>
    <dgm:cxn modelId="{D91CBF73-68D3-406C-AE62-AABE52A3F739}" type="presOf" srcId="{C6B585AA-EA96-4213-A432-27761D3B5765}" destId="{A8432032-25D1-454D-88E0-1AB217479263}" srcOrd="0" destOrd="0" presId="urn:microsoft.com/office/officeart/2005/8/layout/radial4"/>
    <dgm:cxn modelId="{8E50C8AE-AABE-4A06-8D9B-C9A5A0780718}" type="presOf" srcId="{3CDB54EA-4160-4B67-8F19-0FC766A69A3F}" destId="{EAA4FDEE-4A02-49F3-9982-798F7313A1E4}" srcOrd="0" destOrd="0" presId="urn:microsoft.com/office/officeart/2005/8/layout/radial4"/>
    <dgm:cxn modelId="{24F684CF-E809-43D4-BEC1-CD08B1070663}" type="presOf" srcId="{527317ED-A7FF-42B5-9AC1-391098B4B6F1}" destId="{1DC30E7A-5794-4D6F-839F-E9CDBF7AC8FA}" srcOrd="0" destOrd="0" presId="urn:microsoft.com/office/officeart/2005/8/layout/radial4"/>
    <dgm:cxn modelId="{3B74A88F-AD34-4FCD-80B6-3089078CEA67}" srcId="{3CDB54EA-4160-4B67-8F19-0FC766A69A3F}" destId="{49BCE961-0BBA-4949-B160-4B5BEB78FFEE}" srcOrd="2" destOrd="0" parTransId="{282DA850-5B01-4BA4-A41C-03FE4A44E462}" sibTransId="{4E0CC249-D214-4761-9C2A-F156D5A346BF}"/>
    <dgm:cxn modelId="{3BD16147-7834-445A-8A21-8B907AA2988E}" srcId="{C6B585AA-EA96-4213-A432-27761D3B5765}" destId="{285A64C6-F36F-44C6-8D3A-92B4D15304FC}" srcOrd="1" destOrd="0" parTransId="{0E955460-4B67-4561-A856-454E6F12372B}" sibTransId="{590849BC-E56D-4917-9BF4-449B54E38BEB}"/>
    <dgm:cxn modelId="{D6C205FE-AFC6-4076-A722-68C0E00ABB63}" srcId="{3CDB54EA-4160-4B67-8F19-0FC766A69A3F}" destId="{527317ED-A7FF-42B5-9AC1-391098B4B6F1}" srcOrd="3" destOrd="0" parTransId="{12A8D198-7A89-404B-AA07-A1EA54A986E2}" sibTransId="{F4D04621-0110-47FE-9505-CED7857EA6B6}"/>
    <dgm:cxn modelId="{6FD446F1-4251-43DE-905F-36BC69A9BD5B}" type="presOf" srcId="{9E322AA5-24D5-43E2-8D73-43673E3EE08C}" destId="{8721353E-95B1-46CF-BB85-E903C8B26FBD}" srcOrd="0" destOrd="0" presId="urn:microsoft.com/office/officeart/2005/8/layout/radial4"/>
    <dgm:cxn modelId="{288F44D1-560E-4797-A2AA-213B62B6B24C}" type="presOf" srcId="{FC603740-1AE6-463C-AA54-F7CFD972093E}" destId="{74F2C301-4310-472A-9CEB-838FE1F3B87E}" srcOrd="0" destOrd="0" presId="urn:microsoft.com/office/officeart/2005/8/layout/radial4"/>
    <dgm:cxn modelId="{E8AE5E8F-76BA-4DD4-97EB-616CBA46ADDE}" srcId="{C6B585AA-EA96-4213-A432-27761D3B5765}" destId="{3CDB54EA-4160-4B67-8F19-0FC766A69A3F}" srcOrd="0" destOrd="0" parTransId="{FE5C59BD-5755-4F3E-BF2E-4C2E4EFDF52A}" sibTransId="{A6145E26-CAC1-4EBC-9E68-C2D65CABFC29}"/>
    <dgm:cxn modelId="{2337AD46-A5DD-4263-B786-D22B1904E6B5}" type="presParOf" srcId="{A8432032-25D1-454D-88E0-1AB217479263}" destId="{EAA4FDEE-4A02-49F3-9982-798F7313A1E4}" srcOrd="0" destOrd="0" presId="urn:microsoft.com/office/officeart/2005/8/layout/radial4"/>
    <dgm:cxn modelId="{F48E0F2B-8865-4CCC-B976-D2E2BD6ECB54}" type="presParOf" srcId="{A8432032-25D1-454D-88E0-1AB217479263}" destId="{8721353E-95B1-46CF-BB85-E903C8B26FBD}" srcOrd="1" destOrd="0" presId="urn:microsoft.com/office/officeart/2005/8/layout/radial4"/>
    <dgm:cxn modelId="{706B201E-D2E7-4C90-9E89-45925FFC1BE8}" type="presParOf" srcId="{A8432032-25D1-454D-88E0-1AB217479263}" destId="{74F2C301-4310-472A-9CEB-838FE1F3B87E}" srcOrd="2" destOrd="0" presId="urn:microsoft.com/office/officeart/2005/8/layout/radial4"/>
    <dgm:cxn modelId="{502250B9-F165-46FD-934E-DDBE12B48BCF}" type="presParOf" srcId="{A8432032-25D1-454D-88E0-1AB217479263}" destId="{B08F63BA-78B5-4846-A507-62C0447AE696}" srcOrd="3" destOrd="0" presId="urn:microsoft.com/office/officeart/2005/8/layout/radial4"/>
    <dgm:cxn modelId="{61CE1797-D730-45E4-B6D6-449F2C4D72FB}" type="presParOf" srcId="{A8432032-25D1-454D-88E0-1AB217479263}" destId="{8F09E623-908B-4B17-B90C-28D0A40418ED}" srcOrd="4" destOrd="0" presId="urn:microsoft.com/office/officeart/2005/8/layout/radial4"/>
    <dgm:cxn modelId="{A2271A5F-FF82-47AF-B20C-E82BA9D8E587}" type="presParOf" srcId="{A8432032-25D1-454D-88E0-1AB217479263}" destId="{502B3D6F-9AE1-48CE-A214-08B5DF5036FF}" srcOrd="5" destOrd="0" presId="urn:microsoft.com/office/officeart/2005/8/layout/radial4"/>
    <dgm:cxn modelId="{567DFCAD-C756-4ADC-B843-11B49776B9A9}" type="presParOf" srcId="{A8432032-25D1-454D-88E0-1AB217479263}" destId="{24C57431-DEA5-4C35-AF92-1C7D8BF7C0BB}" srcOrd="6" destOrd="0" presId="urn:microsoft.com/office/officeart/2005/8/layout/radial4"/>
    <dgm:cxn modelId="{FD10E43F-5ADC-4D5B-BE92-A3580369312A}" type="presParOf" srcId="{A8432032-25D1-454D-88E0-1AB217479263}" destId="{5142C595-64A9-4DF5-AA74-83A844796682}" srcOrd="7" destOrd="0" presId="urn:microsoft.com/office/officeart/2005/8/layout/radial4"/>
    <dgm:cxn modelId="{132023B3-3AAB-4D0E-B126-270CD2C48638}" type="presParOf" srcId="{A8432032-25D1-454D-88E0-1AB217479263}" destId="{1DC30E7A-5794-4D6F-839F-E9CDBF7AC8FA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3E27029-937E-4DDF-A404-925126E1057D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30350ED5-CCB0-4A47-9FE9-7524E318FB09}">
      <dgm:prSet phldrT="[نص]"/>
      <dgm:spPr/>
      <dgm:t>
        <a:bodyPr/>
        <a:lstStyle/>
        <a:p>
          <a:r>
            <a:rPr lang="en-US" dirty="0" smtClean="0"/>
            <a:t>1</a:t>
          </a:r>
          <a:endParaRPr lang="af-ZA" dirty="0"/>
        </a:p>
      </dgm:t>
    </dgm:pt>
    <dgm:pt modelId="{022BEB24-65CB-46E1-B5D3-AB96C977B3D0}" type="parTrans" cxnId="{FC2C5DC8-E933-4A44-AE73-225158EE0EC9}">
      <dgm:prSet/>
      <dgm:spPr/>
      <dgm:t>
        <a:bodyPr/>
        <a:lstStyle/>
        <a:p>
          <a:endParaRPr lang="af-ZA"/>
        </a:p>
      </dgm:t>
    </dgm:pt>
    <dgm:pt modelId="{CC536940-55C6-4D8E-827E-4FBAF9613DA9}" type="sibTrans" cxnId="{FC2C5DC8-E933-4A44-AE73-225158EE0EC9}">
      <dgm:prSet/>
      <dgm:spPr/>
      <dgm:t>
        <a:bodyPr/>
        <a:lstStyle/>
        <a:p>
          <a:endParaRPr lang="af-ZA"/>
        </a:p>
      </dgm:t>
    </dgm:pt>
    <dgm:pt modelId="{C4FE54D8-885F-44E6-9F0A-60599B9793DD}">
      <dgm:prSet phldrT="[نص]"/>
      <dgm:spPr/>
      <dgm:t>
        <a:bodyPr/>
        <a:lstStyle/>
        <a:p>
          <a:r>
            <a:rPr lang="en-US" smtClean="0"/>
            <a:t>2</a:t>
          </a:r>
          <a:endParaRPr lang="af-ZA" dirty="0"/>
        </a:p>
      </dgm:t>
    </dgm:pt>
    <dgm:pt modelId="{93D7B4B5-05FC-4ABE-92F5-CD31B025FF8D}" type="parTrans" cxnId="{481FBADA-0FDD-4279-9A90-CCFE53672E04}">
      <dgm:prSet/>
      <dgm:spPr/>
      <dgm:t>
        <a:bodyPr/>
        <a:lstStyle/>
        <a:p>
          <a:endParaRPr lang="af-ZA"/>
        </a:p>
      </dgm:t>
    </dgm:pt>
    <dgm:pt modelId="{00694D49-92FB-45C4-8DE4-F20F381826CA}" type="sibTrans" cxnId="{481FBADA-0FDD-4279-9A90-CCFE53672E04}">
      <dgm:prSet/>
      <dgm:spPr/>
      <dgm:t>
        <a:bodyPr/>
        <a:lstStyle/>
        <a:p>
          <a:endParaRPr lang="af-ZA"/>
        </a:p>
      </dgm:t>
    </dgm:pt>
    <dgm:pt modelId="{50B449B3-D8D4-486E-B525-3B472CDC943E}">
      <dgm:prSet/>
      <dgm:spPr/>
      <dgm:t>
        <a:bodyPr/>
        <a:lstStyle/>
        <a:p>
          <a:r>
            <a:rPr lang="ar-SA" dirty="0" smtClean="0"/>
            <a:t>البرمجة </a:t>
          </a:r>
          <a:endParaRPr lang="af-ZA" dirty="0"/>
        </a:p>
      </dgm:t>
    </dgm:pt>
    <dgm:pt modelId="{8B0CE9B8-FBAC-43D6-9D74-A5E690F36C5B}" type="parTrans" cxnId="{4EE30000-611B-4213-9ACF-B2D0B0F55FBC}">
      <dgm:prSet/>
      <dgm:spPr/>
      <dgm:t>
        <a:bodyPr/>
        <a:lstStyle/>
        <a:p>
          <a:endParaRPr lang="af-ZA"/>
        </a:p>
      </dgm:t>
    </dgm:pt>
    <dgm:pt modelId="{3601061A-4CBD-4F62-B0FD-1FA2B3E0F10A}" type="sibTrans" cxnId="{4EE30000-611B-4213-9ACF-B2D0B0F55FBC}">
      <dgm:prSet/>
      <dgm:spPr/>
      <dgm:t>
        <a:bodyPr/>
        <a:lstStyle/>
        <a:p>
          <a:endParaRPr lang="af-ZA"/>
        </a:p>
      </dgm:t>
    </dgm:pt>
    <dgm:pt modelId="{155A0E9E-4FEB-4D06-ABD3-2B6C9D30D972}">
      <dgm:prSet/>
      <dgm:spPr/>
      <dgm:t>
        <a:bodyPr/>
        <a:lstStyle/>
        <a:p>
          <a:r>
            <a:rPr lang="ar-SA" dirty="0" smtClean="0"/>
            <a:t>البيانات وكيفية التعامل معها </a:t>
          </a:r>
          <a:endParaRPr lang="af-ZA" dirty="0"/>
        </a:p>
      </dgm:t>
    </dgm:pt>
    <dgm:pt modelId="{9F7C5C9F-AA3C-40F0-96EC-80F49CE62FF8}" type="parTrans" cxnId="{4D6B2170-931D-450E-88A7-10E5D9165CA4}">
      <dgm:prSet/>
      <dgm:spPr/>
      <dgm:t>
        <a:bodyPr/>
        <a:lstStyle/>
        <a:p>
          <a:endParaRPr lang="af-ZA"/>
        </a:p>
      </dgm:t>
    </dgm:pt>
    <dgm:pt modelId="{698F3D41-4359-4E19-9F53-BBBBBAB245FF}" type="sibTrans" cxnId="{4D6B2170-931D-450E-88A7-10E5D9165CA4}">
      <dgm:prSet/>
      <dgm:spPr/>
      <dgm:t>
        <a:bodyPr/>
        <a:lstStyle/>
        <a:p>
          <a:endParaRPr lang="af-ZA"/>
        </a:p>
      </dgm:t>
    </dgm:pt>
    <dgm:pt modelId="{695E9DBD-6F4E-47C7-B81D-1231BDF41576}">
      <dgm:prSet phldrT="[نص]"/>
      <dgm:spPr/>
      <dgm:t>
        <a:bodyPr/>
        <a:lstStyle/>
        <a:p>
          <a:r>
            <a:rPr lang="en-US" dirty="0" smtClean="0"/>
            <a:t>6</a:t>
          </a:r>
          <a:endParaRPr lang="af-ZA" dirty="0"/>
        </a:p>
      </dgm:t>
    </dgm:pt>
    <dgm:pt modelId="{F721E042-E1E3-43E3-829E-7C601300188E}" type="parTrans" cxnId="{C480770E-47B8-4266-B4BF-D5FC04B5C3B0}">
      <dgm:prSet/>
      <dgm:spPr/>
      <dgm:t>
        <a:bodyPr/>
        <a:lstStyle/>
        <a:p>
          <a:endParaRPr lang="af-ZA"/>
        </a:p>
      </dgm:t>
    </dgm:pt>
    <dgm:pt modelId="{23126B0A-8A23-4591-A156-C0E71EF1120D}" type="sibTrans" cxnId="{C480770E-47B8-4266-B4BF-D5FC04B5C3B0}">
      <dgm:prSet/>
      <dgm:spPr/>
      <dgm:t>
        <a:bodyPr/>
        <a:lstStyle/>
        <a:p>
          <a:endParaRPr lang="af-ZA"/>
        </a:p>
      </dgm:t>
    </dgm:pt>
    <dgm:pt modelId="{B5636B2F-F156-4B66-AEC4-01890A418C5F}">
      <dgm:prSet phldrT="[نص]"/>
      <dgm:spPr/>
      <dgm:t>
        <a:bodyPr/>
        <a:lstStyle/>
        <a:p>
          <a:r>
            <a:rPr lang="en-US" dirty="0" smtClean="0"/>
            <a:t>5</a:t>
          </a:r>
          <a:endParaRPr lang="af-ZA" dirty="0"/>
        </a:p>
      </dgm:t>
    </dgm:pt>
    <dgm:pt modelId="{127324FB-118E-4F8F-A743-F3D308577A93}" type="parTrans" cxnId="{D5346121-5CF3-4BFF-A831-0027EB62777F}">
      <dgm:prSet/>
      <dgm:spPr/>
      <dgm:t>
        <a:bodyPr/>
        <a:lstStyle/>
        <a:p>
          <a:endParaRPr lang="af-ZA"/>
        </a:p>
      </dgm:t>
    </dgm:pt>
    <dgm:pt modelId="{21254095-103E-4DD4-8F95-9B611689B17D}" type="sibTrans" cxnId="{D5346121-5CF3-4BFF-A831-0027EB62777F}">
      <dgm:prSet/>
      <dgm:spPr/>
      <dgm:t>
        <a:bodyPr/>
        <a:lstStyle/>
        <a:p>
          <a:endParaRPr lang="af-ZA"/>
        </a:p>
      </dgm:t>
    </dgm:pt>
    <dgm:pt modelId="{EC303B50-5B9D-4DB1-889C-D81A46BF89BB}">
      <dgm:prSet phldrT="[نص]"/>
      <dgm:spPr/>
      <dgm:t>
        <a:bodyPr/>
        <a:lstStyle/>
        <a:p>
          <a:r>
            <a:rPr lang="en-US" dirty="0" smtClean="0"/>
            <a:t>4</a:t>
          </a:r>
          <a:endParaRPr lang="af-ZA" dirty="0"/>
        </a:p>
      </dgm:t>
    </dgm:pt>
    <dgm:pt modelId="{1FEFD802-1AF4-4039-960F-9E088B8F4545}" type="parTrans" cxnId="{0146FE35-422F-47FC-9FBC-DDB2173F70AB}">
      <dgm:prSet/>
      <dgm:spPr/>
      <dgm:t>
        <a:bodyPr/>
        <a:lstStyle/>
        <a:p>
          <a:endParaRPr lang="af-ZA"/>
        </a:p>
      </dgm:t>
    </dgm:pt>
    <dgm:pt modelId="{FEE54872-E927-4DAE-87B1-0080B1375BB1}" type="sibTrans" cxnId="{0146FE35-422F-47FC-9FBC-DDB2173F70AB}">
      <dgm:prSet/>
      <dgm:spPr/>
      <dgm:t>
        <a:bodyPr/>
        <a:lstStyle/>
        <a:p>
          <a:endParaRPr lang="af-ZA"/>
        </a:p>
      </dgm:t>
    </dgm:pt>
    <dgm:pt modelId="{DCC52F43-E2A4-49CE-B27A-710427028044}">
      <dgm:prSet/>
      <dgm:spPr/>
      <dgm:t>
        <a:bodyPr/>
        <a:lstStyle/>
        <a:p>
          <a:r>
            <a:rPr lang="ar-SA" dirty="0" smtClean="0"/>
            <a:t>معرفة أساسيات العتاد</a:t>
          </a:r>
          <a:endParaRPr lang="af-ZA" dirty="0"/>
        </a:p>
      </dgm:t>
    </dgm:pt>
    <dgm:pt modelId="{A50FF04C-F5C6-47DE-A8C6-BB979F3570D0}" type="parTrans" cxnId="{F041B90E-92B6-492C-A08F-FD6FBD317F51}">
      <dgm:prSet/>
      <dgm:spPr/>
      <dgm:t>
        <a:bodyPr/>
        <a:lstStyle/>
        <a:p>
          <a:endParaRPr lang="af-ZA"/>
        </a:p>
      </dgm:t>
    </dgm:pt>
    <dgm:pt modelId="{50BFEA52-1DA4-4EE0-98E3-692BE799E2BC}" type="sibTrans" cxnId="{F041B90E-92B6-492C-A08F-FD6FBD317F51}">
      <dgm:prSet/>
      <dgm:spPr/>
      <dgm:t>
        <a:bodyPr/>
        <a:lstStyle/>
        <a:p>
          <a:endParaRPr lang="af-ZA"/>
        </a:p>
      </dgm:t>
    </dgm:pt>
    <dgm:pt modelId="{4DEF4C59-CE91-434F-9629-8C799CB00825}">
      <dgm:prSet/>
      <dgm:spPr/>
      <dgm:t>
        <a:bodyPr/>
        <a:lstStyle/>
        <a:p>
          <a:r>
            <a:rPr lang="ar-SA" dirty="0" smtClean="0"/>
            <a:t>معرفة أساسيات البرامج  </a:t>
          </a:r>
          <a:r>
            <a:rPr lang="en-US" dirty="0" smtClean="0"/>
            <a:t>    (software)</a:t>
          </a:r>
          <a:endParaRPr lang="af-ZA" dirty="0"/>
        </a:p>
      </dgm:t>
    </dgm:pt>
    <dgm:pt modelId="{D6D8C814-2EA9-4980-BF2B-19B8284B4CA7}" type="parTrans" cxnId="{FD41E6BE-A7FD-47AC-A118-59F295864C10}">
      <dgm:prSet/>
      <dgm:spPr/>
      <dgm:t>
        <a:bodyPr/>
        <a:lstStyle/>
        <a:p>
          <a:endParaRPr lang="af-ZA"/>
        </a:p>
      </dgm:t>
    </dgm:pt>
    <dgm:pt modelId="{B6E5CA2E-B739-4E32-AC91-BDD90A24A81C}" type="sibTrans" cxnId="{FD41E6BE-A7FD-47AC-A118-59F295864C10}">
      <dgm:prSet/>
      <dgm:spPr/>
      <dgm:t>
        <a:bodyPr/>
        <a:lstStyle/>
        <a:p>
          <a:endParaRPr lang="af-ZA"/>
        </a:p>
      </dgm:t>
    </dgm:pt>
    <dgm:pt modelId="{C2B152B8-3F6E-466F-8AED-CE4379EE5CCA}">
      <dgm:prSet/>
      <dgm:spPr/>
      <dgm:t>
        <a:bodyPr/>
        <a:lstStyle/>
        <a:p>
          <a:r>
            <a:rPr lang="ar-SA" dirty="0" smtClean="0"/>
            <a:t>إدخال البيانات ومعالجتها</a:t>
          </a:r>
          <a:endParaRPr lang="af-ZA" dirty="0"/>
        </a:p>
      </dgm:t>
    </dgm:pt>
    <dgm:pt modelId="{1E2DB9D9-082B-4A2B-83BA-7AC1DD227016}" type="sibTrans" cxnId="{A4F9D76D-5251-4EC7-8FD2-311E4D09E646}">
      <dgm:prSet/>
      <dgm:spPr/>
      <dgm:t>
        <a:bodyPr/>
        <a:lstStyle/>
        <a:p>
          <a:endParaRPr lang="af-ZA"/>
        </a:p>
      </dgm:t>
    </dgm:pt>
    <dgm:pt modelId="{B405E12A-6D96-481B-BF57-0D737AF2699B}" type="parTrans" cxnId="{A4F9D76D-5251-4EC7-8FD2-311E4D09E646}">
      <dgm:prSet/>
      <dgm:spPr/>
      <dgm:t>
        <a:bodyPr/>
        <a:lstStyle/>
        <a:p>
          <a:endParaRPr lang="af-ZA"/>
        </a:p>
      </dgm:t>
    </dgm:pt>
    <dgm:pt modelId="{F87B85E7-7C2A-48D2-AE1F-2E3FBFF700E2}">
      <dgm:prSet phldrT="[نص]"/>
      <dgm:spPr/>
      <dgm:t>
        <a:bodyPr/>
        <a:lstStyle/>
        <a:p>
          <a:r>
            <a:rPr lang="en-US" dirty="0" smtClean="0"/>
            <a:t>3</a:t>
          </a:r>
          <a:endParaRPr lang="af-ZA" dirty="0"/>
        </a:p>
      </dgm:t>
    </dgm:pt>
    <dgm:pt modelId="{9559E264-3F2E-4EBB-BB26-4148A9DDED62}" type="sibTrans" cxnId="{A2403FA8-616E-42CD-9CE0-4E190610279E}">
      <dgm:prSet/>
      <dgm:spPr/>
      <dgm:t>
        <a:bodyPr/>
        <a:lstStyle/>
        <a:p>
          <a:endParaRPr lang="af-ZA"/>
        </a:p>
      </dgm:t>
    </dgm:pt>
    <dgm:pt modelId="{C8E8D0A6-F334-45E5-A42D-0DF83DDD0CBE}" type="parTrans" cxnId="{A2403FA8-616E-42CD-9CE0-4E190610279E}">
      <dgm:prSet/>
      <dgm:spPr/>
      <dgm:t>
        <a:bodyPr/>
        <a:lstStyle/>
        <a:p>
          <a:endParaRPr lang="af-ZA"/>
        </a:p>
      </dgm:t>
    </dgm:pt>
    <dgm:pt modelId="{95437600-2E79-48E4-A470-B4DCC4D05917}">
      <dgm:prSet/>
      <dgm:spPr/>
      <dgm:t>
        <a:bodyPr/>
        <a:lstStyle/>
        <a:p>
          <a:r>
            <a:rPr lang="ar-SA" dirty="0" smtClean="0"/>
            <a:t>وخاصية التعليمية </a:t>
          </a:r>
          <a:endParaRPr lang="af-ZA" dirty="0"/>
        </a:p>
      </dgm:t>
    </dgm:pt>
    <dgm:pt modelId="{78B55000-CAD2-412A-B6DF-8A8FD9F076C0}" type="parTrans" cxnId="{7D8AD8AF-B149-4AB7-BF8C-511D2E4D6C41}">
      <dgm:prSet/>
      <dgm:spPr/>
      <dgm:t>
        <a:bodyPr/>
        <a:lstStyle/>
        <a:p>
          <a:endParaRPr lang="af-ZA"/>
        </a:p>
      </dgm:t>
    </dgm:pt>
    <dgm:pt modelId="{FBF589E4-33B4-4B73-9C64-85CC17772F58}" type="sibTrans" cxnId="{7D8AD8AF-B149-4AB7-BF8C-511D2E4D6C41}">
      <dgm:prSet/>
      <dgm:spPr/>
      <dgm:t>
        <a:bodyPr/>
        <a:lstStyle/>
        <a:p>
          <a:endParaRPr lang="af-ZA"/>
        </a:p>
      </dgm:t>
    </dgm:pt>
    <dgm:pt modelId="{B706A9B0-FE0E-4000-ABB5-C78B18EB22A1}">
      <dgm:prSet/>
      <dgm:spPr/>
      <dgm:t>
        <a:bodyPr/>
        <a:lstStyle/>
        <a:p>
          <a:r>
            <a:rPr lang="en-US" dirty="0" smtClean="0"/>
            <a:t>(hardware)</a:t>
          </a:r>
          <a:r>
            <a:rPr lang="ar-SA" dirty="0" smtClean="0"/>
            <a:t> </a:t>
          </a:r>
          <a:endParaRPr lang="af-ZA" dirty="0"/>
        </a:p>
      </dgm:t>
    </dgm:pt>
    <dgm:pt modelId="{70070E5D-86E0-42F5-A33C-7FAEA4BEE15E}" type="parTrans" cxnId="{770BB222-7836-4426-A79C-CD3AAFA0B121}">
      <dgm:prSet/>
      <dgm:spPr/>
      <dgm:t>
        <a:bodyPr/>
        <a:lstStyle/>
        <a:p>
          <a:endParaRPr lang="af-ZA"/>
        </a:p>
      </dgm:t>
    </dgm:pt>
    <dgm:pt modelId="{45F8F96C-9FF8-4F2D-B665-D165DE60D43C}" type="sibTrans" cxnId="{770BB222-7836-4426-A79C-CD3AAFA0B121}">
      <dgm:prSet/>
      <dgm:spPr/>
      <dgm:t>
        <a:bodyPr/>
        <a:lstStyle/>
        <a:p>
          <a:endParaRPr lang="af-ZA"/>
        </a:p>
      </dgm:t>
    </dgm:pt>
    <dgm:pt modelId="{AD483D7D-750C-499A-9B8E-1B8CB923BCA7}">
      <dgm:prSet/>
      <dgm:spPr/>
      <dgm:t>
        <a:bodyPr/>
        <a:lstStyle/>
        <a:p>
          <a:r>
            <a:rPr lang="ar-SA" dirty="0" smtClean="0"/>
            <a:t>التعامل مع نظام التشغيل</a:t>
          </a:r>
          <a:endParaRPr lang="af-ZA" dirty="0"/>
        </a:p>
      </dgm:t>
    </dgm:pt>
    <dgm:pt modelId="{E4836740-D9C7-4FE4-86D6-56961F354285}" type="parTrans" cxnId="{25FB285A-4496-45E0-903E-C4314080ACCA}">
      <dgm:prSet/>
      <dgm:spPr/>
      <dgm:t>
        <a:bodyPr/>
        <a:lstStyle/>
        <a:p>
          <a:endParaRPr lang="af-ZA"/>
        </a:p>
      </dgm:t>
    </dgm:pt>
    <dgm:pt modelId="{E85FAEAB-8101-43B5-AE3A-3ED2392CC94F}" type="sibTrans" cxnId="{25FB285A-4496-45E0-903E-C4314080ACCA}">
      <dgm:prSet/>
      <dgm:spPr/>
      <dgm:t>
        <a:bodyPr/>
        <a:lstStyle/>
        <a:p>
          <a:endParaRPr lang="af-ZA"/>
        </a:p>
      </dgm:t>
    </dgm:pt>
    <dgm:pt modelId="{266F7585-6DD2-46CD-B2DA-F3B9D448E728}">
      <dgm:prSet/>
      <dgm:spPr/>
      <dgm:t>
        <a:bodyPr/>
        <a:lstStyle/>
        <a:p>
          <a:r>
            <a:rPr lang="ar-SA" dirty="0" smtClean="0"/>
            <a:t>)</a:t>
          </a:r>
          <a:r>
            <a:rPr lang="af-ZA" dirty="0" smtClean="0"/>
            <a:t>operating system</a:t>
          </a:r>
          <a:r>
            <a:rPr lang="ar-SA" dirty="0" smtClean="0"/>
            <a:t>( </a:t>
          </a:r>
          <a:endParaRPr lang="af-ZA" dirty="0"/>
        </a:p>
      </dgm:t>
    </dgm:pt>
    <dgm:pt modelId="{B0001A75-67E2-442A-9B2D-4E235C9A3D56}" type="parTrans" cxnId="{8CEDADBF-AA01-42FE-8C24-42377BA40747}">
      <dgm:prSet/>
      <dgm:spPr/>
      <dgm:t>
        <a:bodyPr/>
        <a:lstStyle/>
        <a:p>
          <a:endParaRPr lang="af-ZA"/>
        </a:p>
      </dgm:t>
    </dgm:pt>
    <dgm:pt modelId="{E40EC04F-34CD-4025-B4E8-28755C52815E}" type="sibTrans" cxnId="{8CEDADBF-AA01-42FE-8C24-42377BA40747}">
      <dgm:prSet/>
      <dgm:spPr/>
      <dgm:t>
        <a:bodyPr/>
        <a:lstStyle/>
        <a:p>
          <a:endParaRPr lang="af-ZA"/>
        </a:p>
      </dgm:t>
    </dgm:pt>
    <dgm:pt modelId="{23B7D5C0-9E41-4009-A9DF-2DAF60F67170}" type="pres">
      <dgm:prSet presAssocID="{B3E27029-937E-4DDF-A404-925126E1057D}" presName="diagram" presStyleCnt="0">
        <dgm:presLayoutVars>
          <dgm:dir/>
          <dgm:animLvl val="lvl"/>
          <dgm:resizeHandles val="exact"/>
        </dgm:presLayoutVars>
      </dgm:prSet>
      <dgm:spPr/>
    </dgm:pt>
    <dgm:pt modelId="{9AC81D24-4DE1-44C8-A719-BD9EF6B4F1FA}" type="pres">
      <dgm:prSet presAssocID="{30350ED5-CCB0-4A47-9FE9-7524E318FB09}" presName="compNode" presStyleCnt="0"/>
      <dgm:spPr/>
    </dgm:pt>
    <dgm:pt modelId="{2E2BB373-EFEE-4C44-BCCE-28FD97120E3B}" type="pres">
      <dgm:prSet presAssocID="{30350ED5-CCB0-4A47-9FE9-7524E318FB09}" presName="childRec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5667493F-2422-4502-B44B-5B99DB91E9E8}" type="pres">
      <dgm:prSet presAssocID="{30350ED5-CCB0-4A47-9FE9-7524E318FB0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3A313DE2-750F-42E1-A1CA-7DD42F48BCF3}" type="pres">
      <dgm:prSet presAssocID="{30350ED5-CCB0-4A47-9FE9-7524E318FB09}" presName="parentRect" presStyleLbl="alignNode1" presStyleIdx="0" presStyleCnt="6"/>
      <dgm:spPr/>
      <dgm:t>
        <a:bodyPr/>
        <a:lstStyle/>
        <a:p>
          <a:endParaRPr lang="af-ZA"/>
        </a:p>
      </dgm:t>
    </dgm:pt>
    <dgm:pt modelId="{D0B15805-3810-46BC-8042-D5DB72FF7C22}" type="pres">
      <dgm:prSet presAssocID="{30350ED5-CCB0-4A47-9FE9-7524E318FB09}" presName="adorn" presStyleLbl="fgAccFollowNode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55347AA-E407-4729-B5F1-38C0ED4D6BF4}" type="pres">
      <dgm:prSet presAssocID="{CC536940-55C6-4D8E-827E-4FBAF9613DA9}" presName="sibTrans" presStyleLbl="sibTrans2D1" presStyleIdx="0" presStyleCnt="0"/>
      <dgm:spPr/>
      <dgm:t>
        <a:bodyPr/>
        <a:lstStyle/>
        <a:p>
          <a:endParaRPr lang="af-ZA"/>
        </a:p>
      </dgm:t>
    </dgm:pt>
    <dgm:pt modelId="{9D5B908F-06A2-47FE-91A8-C2455A2AFC55}" type="pres">
      <dgm:prSet presAssocID="{C4FE54D8-885F-44E6-9F0A-60599B9793DD}" presName="compNode" presStyleCnt="0"/>
      <dgm:spPr/>
    </dgm:pt>
    <dgm:pt modelId="{81DEEE6C-2E17-4AC3-B9D7-F86BD7504C7E}" type="pres">
      <dgm:prSet presAssocID="{C4FE54D8-885F-44E6-9F0A-60599B9793DD}" presName="childRec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C95B9ECC-4F15-40A2-B162-01842A084DCE}" type="pres">
      <dgm:prSet presAssocID="{C4FE54D8-885F-44E6-9F0A-60599B9793DD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C4B20B63-D810-491A-B37A-9DF4D7614581}" type="pres">
      <dgm:prSet presAssocID="{C4FE54D8-885F-44E6-9F0A-60599B9793DD}" presName="parentRect" presStyleLbl="alignNode1" presStyleIdx="1" presStyleCnt="6"/>
      <dgm:spPr/>
      <dgm:t>
        <a:bodyPr/>
        <a:lstStyle/>
        <a:p>
          <a:endParaRPr lang="af-ZA"/>
        </a:p>
      </dgm:t>
    </dgm:pt>
    <dgm:pt modelId="{14145300-A4FA-4F9F-AA70-E8FDC2FECB71}" type="pres">
      <dgm:prSet presAssocID="{C4FE54D8-885F-44E6-9F0A-60599B9793DD}" presName="adorn" presStyleLbl="fgAccFollowNode1" presStyleIdx="1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7AAA364-B53D-45FC-9B94-C10B3C963834}" type="pres">
      <dgm:prSet presAssocID="{00694D49-92FB-45C4-8DE4-F20F381826CA}" presName="sibTrans" presStyleLbl="sibTrans2D1" presStyleIdx="0" presStyleCnt="0"/>
      <dgm:spPr/>
      <dgm:t>
        <a:bodyPr/>
        <a:lstStyle/>
        <a:p>
          <a:endParaRPr lang="af-ZA"/>
        </a:p>
      </dgm:t>
    </dgm:pt>
    <dgm:pt modelId="{B1384641-6A8D-4A44-B27B-CDB70BEB3CC6}" type="pres">
      <dgm:prSet presAssocID="{F87B85E7-7C2A-48D2-AE1F-2E3FBFF700E2}" presName="compNode" presStyleCnt="0"/>
      <dgm:spPr/>
    </dgm:pt>
    <dgm:pt modelId="{2185C91D-D8A9-4DE7-9DF5-5F0FD638781F}" type="pres">
      <dgm:prSet presAssocID="{F87B85E7-7C2A-48D2-AE1F-2E3FBFF700E2}" presName="childRec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2EBBBDC3-8E92-4EAC-8D34-5ADC61486B6B}" type="pres">
      <dgm:prSet presAssocID="{F87B85E7-7C2A-48D2-AE1F-2E3FBFF700E2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93E532E5-3ACB-431E-AA4C-0A8EC4EFC03F}" type="pres">
      <dgm:prSet presAssocID="{F87B85E7-7C2A-48D2-AE1F-2E3FBFF700E2}" presName="parentRect" presStyleLbl="alignNode1" presStyleIdx="2" presStyleCnt="6"/>
      <dgm:spPr/>
      <dgm:t>
        <a:bodyPr/>
        <a:lstStyle/>
        <a:p>
          <a:endParaRPr lang="af-ZA"/>
        </a:p>
      </dgm:t>
    </dgm:pt>
    <dgm:pt modelId="{6E748D64-1E80-4EFE-98AF-799F5098A853}" type="pres">
      <dgm:prSet presAssocID="{F87B85E7-7C2A-48D2-AE1F-2E3FBFF700E2}" presName="adorn" presStyleLbl="fgAccFollowNode1" presStyleIdx="2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CDD1E92-4136-48E9-9F77-C510EE5A513F}" type="pres">
      <dgm:prSet presAssocID="{9559E264-3F2E-4EBB-BB26-4148A9DDED62}" presName="sibTrans" presStyleLbl="sibTrans2D1" presStyleIdx="0" presStyleCnt="0"/>
      <dgm:spPr/>
      <dgm:t>
        <a:bodyPr/>
        <a:lstStyle/>
        <a:p>
          <a:endParaRPr lang="af-ZA"/>
        </a:p>
      </dgm:t>
    </dgm:pt>
    <dgm:pt modelId="{71EB6B5F-5541-4491-BFB7-D4982C363394}" type="pres">
      <dgm:prSet presAssocID="{EC303B50-5B9D-4DB1-889C-D81A46BF89BB}" presName="compNode" presStyleCnt="0"/>
      <dgm:spPr/>
    </dgm:pt>
    <dgm:pt modelId="{629FEC7F-0831-47A8-8F21-51FCF073B68C}" type="pres">
      <dgm:prSet presAssocID="{EC303B50-5B9D-4DB1-889C-D81A46BF89BB}" presName="childRec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7B10E8CA-0A65-4D5D-A822-FE8E97C88A34}" type="pres">
      <dgm:prSet presAssocID="{EC303B50-5B9D-4DB1-889C-D81A46BF89B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727A89F7-26FD-46A8-BAF9-45261AEE9721}" type="pres">
      <dgm:prSet presAssocID="{EC303B50-5B9D-4DB1-889C-D81A46BF89BB}" presName="parentRect" presStyleLbl="alignNode1" presStyleIdx="3" presStyleCnt="6"/>
      <dgm:spPr/>
      <dgm:t>
        <a:bodyPr/>
        <a:lstStyle/>
        <a:p>
          <a:endParaRPr lang="af-ZA"/>
        </a:p>
      </dgm:t>
    </dgm:pt>
    <dgm:pt modelId="{4AFAF6E9-E4C0-4922-913A-71F91F9C2343}" type="pres">
      <dgm:prSet presAssocID="{EC303B50-5B9D-4DB1-889C-D81A46BF89BB}" presName="adorn" presStyleLbl="fgAccFollowNode1" presStyleIdx="3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920FF5A-C0BA-47B1-A0FE-605DF9A99730}" type="pres">
      <dgm:prSet presAssocID="{FEE54872-E927-4DAE-87B1-0080B1375BB1}" presName="sibTrans" presStyleLbl="sibTrans2D1" presStyleIdx="0" presStyleCnt="0"/>
      <dgm:spPr/>
      <dgm:t>
        <a:bodyPr/>
        <a:lstStyle/>
        <a:p>
          <a:endParaRPr lang="af-ZA"/>
        </a:p>
      </dgm:t>
    </dgm:pt>
    <dgm:pt modelId="{53FE8EDC-07F9-4A40-AEFA-6C8151233160}" type="pres">
      <dgm:prSet presAssocID="{B5636B2F-F156-4B66-AEC4-01890A418C5F}" presName="compNode" presStyleCnt="0"/>
      <dgm:spPr/>
    </dgm:pt>
    <dgm:pt modelId="{786B9A71-6DDF-4F75-955A-0072A980447C}" type="pres">
      <dgm:prSet presAssocID="{B5636B2F-F156-4B66-AEC4-01890A418C5F}" presName="childRect" presStyleLbl="bgAcc1" presStyleIdx="4" presStyleCnt="6" custScaleX="123525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A3A29741-1BCE-410B-B570-70842F6F3D38}" type="pres">
      <dgm:prSet presAssocID="{B5636B2F-F156-4B66-AEC4-01890A418C5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5D6DD71A-FA82-4F74-B964-96AD02FE5896}" type="pres">
      <dgm:prSet presAssocID="{B5636B2F-F156-4B66-AEC4-01890A418C5F}" presName="parentRect" presStyleLbl="alignNode1" presStyleIdx="4" presStyleCnt="6"/>
      <dgm:spPr/>
      <dgm:t>
        <a:bodyPr/>
        <a:lstStyle/>
        <a:p>
          <a:endParaRPr lang="af-ZA"/>
        </a:p>
      </dgm:t>
    </dgm:pt>
    <dgm:pt modelId="{8012BB48-A106-4D2E-8254-7ABB2FFD696A}" type="pres">
      <dgm:prSet presAssocID="{B5636B2F-F156-4B66-AEC4-01890A418C5F}" presName="adorn" presStyleLbl="fgAccFollowNode1" presStyleIdx="4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97637C8-D333-4629-B1E6-7A67925061D3}" type="pres">
      <dgm:prSet presAssocID="{21254095-103E-4DD4-8F95-9B611689B17D}" presName="sibTrans" presStyleLbl="sibTrans2D1" presStyleIdx="0" presStyleCnt="0"/>
      <dgm:spPr/>
      <dgm:t>
        <a:bodyPr/>
        <a:lstStyle/>
        <a:p>
          <a:endParaRPr lang="af-ZA"/>
        </a:p>
      </dgm:t>
    </dgm:pt>
    <dgm:pt modelId="{2AA9838D-E6F7-4FB4-B818-842A9A3FAE94}" type="pres">
      <dgm:prSet presAssocID="{695E9DBD-6F4E-47C7-B81D-1231BDF41576}" presName="compNode" presStyleCnt="0"/>
      <dgm:spPr/>
    </dgm:pt>
    <dgm:pt modelId="{BFBFAE2C-93C0-4F93-B479-FF650E1A6790}" type="pres">
      <dgm:prSet presAssocID="{695E9DBD-6F4E-47C7-B81D-1231BDF41576}" presName="childRec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0B563291-F26E-46BB-8CE8-08AECF2BC6D7}" type="pres">
      <dgm:prSet presAssocID="{695E9DBD-6F4E-47C7-B81D-1231BDF41576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2BCED0EA-D70F-4CFD-B874-46854EF3C549}" type="pres">
      <dgm:prSet presAssocID="{695E9DBD-6F4E-47C7-B81D-1231BDF41576}" presName="parentRect" presStyleLbl="alignNode1" presStyleIdx="5" presStyleCnt="6"/>
      <dgm:spPr/>
      <dgm:t>
        <a:bodyPr/>
        <a:lstStyle/>
        <a:p>
          <a:endParaRPr lang="af-ZA"/>
        </a:p>
      </dgm:t>
    </dgm:pt>
    <dgm:pt modelId="{72019654-EF7F-4210-ACC0-AA97ADE2BD6D}" type="pres">
      <dgm:prSet presAssocID="{695E9DBD-6F4E-47C7-B81D-1231BDF41576}" presName="adorn" presStyleLbl="fgAccFollowNode1" presStyleIdx="5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C9601DEB-3637-4A11-998F-E0BE17BBC0BA}" type="presOf" srcId="{21254095-103E-4DD4-8F95-9B611689B17D}" destId="{D97637C8-D333-4629-B1E6-7A67925061D3}" srcOrd="0" destOrd="0" presId="urn:microsoft.com/office/officeart/2005/8/layout/bList2"/>
    <dgm:cxn modelId="{00C2BADC-3385-40C7-BAB4-7ABCFBDEAAE7}" type="presOf" srcId="{AD483D7D-750C-499A-9B8E-1B8CB923BCA7}" destId="{BFBFAE2C-93C0-4F93-B479-FF650E1A6790}" srcOrd="0" destOrd="0" presId="urn:microsoft.com/office/officeart/2005/8/layout/bList2"/>
    <dgm:cxn modelId="{A2403FA8-616E-42CD-9CE0-4E190610279E}" srcId="{B3E27029-937E-4DDF-A404-925126E1057D}" destId="{F87B85E7-7C2A-48D2-AE1F-2E3FBFF700E2}" srcOrd="2" destOrd="0" parTransId="{C8E8D0A6-F334-45E5-A42D-0DF83DDD0CBE}" sibTransId="{9559E264-3F2E-4EBB-BB26-4148A9DDED62}"/>
    <dgm:cxn modelId="{D097CCE0-CBFE-4215-99B2-F8B95976F1C3}" type="presOf" srcId="{4DEF4C59-CE91-434F-9629-8C799CB00825}" destId="{786B9A71-6DDF-4F75-955A-0072A980447C}" srcOrd="0" destOrd="0" presId="urn:microsoft.com/office/officeart/2005/8/layout/bList2"/>
    <dgm:cxn modelId="{1464D65C-4130-4C65-9498-B1E6CC777711}" type="presOf" srcId="{95437600-2E79-48E4-A470-B4DCC4D05917}" destId="{786B9A71-6DDF-4F75-955A-0072A980447C}" srcOrd="0" destOrd="1" presId="urn:microsoft.com/office/officeart/2005/8/layout/bList2"/>
    <dgm:cxn modelId="{98B9E52C-9CFA-41CD-B63A-30C4B6391D7E}" type="presOf" srcId="{EC303B50-5B9D-4DB1-889C-D81A46BF89BB}" destId="{727A89F7-26FD-46A8-BAF9-45261AEE9721}" srcOrd="1" destOrd="0" presId="urn:microsoft.com/office/officeart/2005/8/layout/bList2"/>
    <dgm:cxn modelId="{F041B90E-92B6-492C-A08F-FD6FBD317F51}" srcId="{EC303B50-5B9D-4DB1-889C-D81A46BF89BB}" destId="{DCC52F43-E2A4-49CE-B27A-710427028044}" srcOrd="0" destOrd="0" parTransId="{A50FF04C-F5C6-47DE-A8C6-BB979F3570D0}" sibTransId="{50BFEA52-1DA4-4EE0-98E3-692BE799E2BC}"/>
    <dgm:cxn modelId="{8390A498-83EE-4B6F-90A3-5520A11897B3}" type="presOf" srcId="{DCC52F43-E2A4-49CE-B27A-710427028044}" destId="{629FEC7F-0831-47A8-8F21-51FCF073B68C}" srcOrd="0" destOrd="0" presId="urn:microsoft.com/office/officeart/2005/8/layout/bList2"/>
    <dgm:cxn modelId="{25FB285A-4496-45E0-903E-C4314080ACCA}" srcId="{695E9DBD-6F4E-47C7-B81D-1231BDF41576}" destId="{AD483D7D-750C-499A-9B8E-1B8CB923BCA7}" srcOrd="0" destOrd="0" parTransId="{E4836740-D9C7-4FE4-86D6-56961F354285}" sibTransId="{E85FAEAB-8101-43B5-AE3A-3ED2392CC94F}"/>
    <dgm:cxn modelId="{63369330-8452-4E47-9CF6-C6F41DD32B96}" type="presOf" srcId="{C2B152B8-3F6E-466F-8AED-CE4379EE5CCA}" destId="{2185C91D-D8A9-4DE7-9DF5-5F0FD638781F}" srcOrd="0" destOrd="0" presId="urn:microsoft.com/office/officeart/2005/8/layout/bList2"/>
    <dgm:cxn modelId="{11197A80-86DD-411C-86EB-66C58EE10EA0}" type="presOf" srcId="{B5636B2F-F156-4B66-AEC4-01890A418C5F}" destId="{A3A29741-1BCE-410B-B570-70842F6F3D38}" srcOrd="0" destOrd="0" presId="urn:microsoft.com/office/officeart/2005/8/layout/bList2"/>
    <dgm:cxn modelId="{F833F01E-F40A-4077-A232-7063DDFD41A1}" type="presOf" srcId="{9559E264-3F2E-4EBB-BB26-4148A9DDED62}" destId="{1CDD1E92-4136-48E9-9F77-C510EE5A513F}" srcOrd="0" destOrd="0" presId="urn:microsoft.com/office/officeart/2005/8/layout/bList2"/>
    <dgm:cxn modelId="{8CEDADBF-AA01-42FE-8C24-42377BA40747}" srcId="{695E9DBD-6F4E-47C7-B81D-1231BDF41576}" destId="{266F7585-6DD2-46CD-B2DA-F3B9D448E728}" srcOrd="1" destOrd="0" parTransId="{B0001A75-67E2-442A-9B2D-4E235C9A3D56}" sibTransId="{E40EC04F-34CD-4025-B4E8-28755C52815E}"/>
    <dgm:cxn modelId="{D859FE8A-E7C0-47BF-B7F7-C05F8C72989A}" type="presOf" srcId="{00694D49-92FB-45C4-8DE4-F20F381826CA}" destId="{57AAA364-B53D-45FC-9B94-C10B3C963834}" srcOrd="0" destOrd="0" presId="urn:microsoft.com/office/officeart/2005/8/layout/bList2"/>
    <dgm:cxn modelId="{0CFCECA5-5931-415F-804E-1397EAAB1A41}" type="presOf" srcId="{C4FE54D8-885F-44E6-9F0A-60599B9793DD}" destId="{C4B20B63-D810-491A-B37A-9DF4D7614581}" srcOrd="1" destOrd="0" presId="urn:microsoft.com/office/officeart/2005/8/layout/bList2"/>
    <dgm:cxn modelId="{A518C79C-40A1-4340-8BC9-861D23AF5B1A}" type="presOf" srcId="{EC303B50-5B9D-4DB1-889C-D81A46BF89BB}" destId="{7B10E8CA-0A65-4D5D-A822-FE8E97C88A34}" srcOrd="0" destOrd="0" presId="urn:microsoft.com/office/officeart/2005/8/layout/bList2"/>
    <dgm:cxn modelId="{FC2C5DC8-E933-4A44-AE73-225158EE0EC9}" srcId="{B3E27029-937E-4DDF-A404-925126E1057D}" destId="{30350ED5-CCB0-4A47-9FE9-7524E318FB09}" srcOrd="0" destOrd="0" parTransId="{022BEB24-65CB-46E1-B5D3-AB96C977B3D0}" sibTransId="{CC536940-55C6-4D8E-827E-4FBAF9613DA9}"/>
    <dgm:cxn modelId="{481FBADA-0FDD-4279-9A90-CCFE53672E04}" srcId="{B3E27029-937E-4DDF-A404-925126E1057D}" destId="{C4FE54D8-885F-44E6-9F0A-60599B9793DD}" srcOrd="1" destOrd="0" parTransId="{93D7B4B5-05FC-4ABE-92F5-CD31B025FF8D}" sibTransId="{00694D49-92FB-45C4-8DE4-F20F381826CA}"/>
    <dgm:cxn modelId="{770BB222-7836-4426-A79C-CD3AAFA0B121}" srcId="{EC303B50-5B9D-4DB1-889C-D81A46BF89BB}" destId="{B706A9B0-FE0E-4000-ABB5-C78B18EB22A1}" srcOrd="1" destOrd="0" parTransId="{70070E5D-86E0-42F5-A33C-7FAEA4BEE15E}" sibTransId="{45F8F96C-9FF8-4F2D-B665-D165DE60D43C}"/>
    <dgm:cxn modelId="{F0A81C29-D1E1-4BB5-9043-A1A992AD2E72}" type="presOf" srcId="{30350ED5-CCB0-4A47-9FE9-7524E318FB09}" destId="{3A313DE2-750F-42E1-A1CA-7DD42F48BCF3}" srcOrd="1" destOrd="0" presId="urn:microsoft.com/office/officeart/2005/8/layout/bList2"/>
    <dgm:cxn modelId="{0146FE35-422F-47FC-9FBC-DDB2173F70AB}" srcId="{B3E27029-937E-4DDF-A404-925126E1057D}" destId="{EC303B50-5B9D-4DB1-889C-D81A46BF89BB}" srcOrd="3" destOrd="0" parTransId="{1FEFD802-1AF4-4039-960F-9E088B8F4545}" sibTransId="{FEE54872-E927-4DAE-87B1-0080B1375BB1}"/>
    <dgm:cxn modelId="{2CD00A6C-80D1-473B-A58F-E7E8D6C52472}" type="presOf" srcId="{B5636B2F-F156-4B66-AEC4-01890A418C5F}" destId="{5D6DD71A-FA82-4F74-B964-96AD02FE5896}" srcOrd="1" destOrd="0" presId="urn:microsoft.com/office/officeart/2005/8/layout/bList2"/>
    <dgm:cxn modelId="{4EE30000-611B-4213-9ACF-B2D0B0F55FBC}" srcId="{30350ED5-CCB0-4A47-9FE9-7524E318FB09}" destId="{50B449B3-D8D4-486E-B525-3B472CDC943E}" srcOrd="0" destOrd="0" parTransId="{8B0CE9B8-FBAC-43D6-9D74-A5E690F36C5B}" sibTransId="{3601061A-4CBD-4F62-B0FD-1FA2B3E0F10A}"/>
    <dgm:cxn modelId="{E94E85C0-928F-4E28-8B17-E593CFA94665}" type="presOf" srcId="{30350ED5-CCB0-4A47-9FE9-7524E318FB09}" destId="{5667493F-2422-4502-B44B-5B99DB91E9E8}" srcOrd="0" destOrd="0" presId="urn:microsoft.com/office/officeart/2005/8/layout/bList2"/>
    <dgm:cxn modelId="{3DD7B47F-330F-42F5-BE7F-869C5D7D3568}" type="presOf" srcId="{CC536940-55C6-4D8E-827E-4FBAF9613DA9}" destId="{755347AA-E407-4729-B5F1-38C0ED4D6BF4}" srcOrd="0" destOrd="0" presId="urn:microsoft.com/office/officeart/2005/8/layout/bList2"/>
    <dgm:cxn modelId="{992CB9A9-0A97-412C-9883-CC21F1959C8C}" type="presOf" srcId="{B3E27029-937E-4DDF-A404-925126E1057D}" destId="{23B7D5C0-9E41-4009-A9DF-2DAF60F67170}" srcOrd="0" destOrd="0" presId="urn:microsoft.com/office/officeart/2005/8/layout/bList2"/>
    <dgm:cxn modelId="{04DE9C69-F98E-4E28-94C4-AFB9316F5FBC}" type="presOf" srcId="{266F7585-6DD2-46CD-B2DA-F3B9D448E728}" destId="{BFBFAE2C-93C0-4F93-B479-FF650E1A6790}" srcOrd="0" destOrd="1" presId="urn:microsoft.com/office/officeart/2005/8/layout/bList2"/>
    <dgm:cxn modelId="{CF7368DB-603B-490C-99E0-CB06A356639B}" type="presOf" srcId="{B706A9B0-FE0E-4000-ABB5-C78B18EB22A1}" destId="{629FEC7F-0831-47A8-8F21-51FCF073B68C}" srcOrd="0" destOrd="1" presId="urn:microsoft.com/office/officeart/2005/8/layout/bList2"/>
    <dgm:cxn modelId="{D5346121-5CF3-4BFF-A831-0027EB62777F}" srcId="{B3E27029-937E-4DDF-A404-925126E1057D}" destId="{B5636B2F-F156-4B66-AEC4-01890A418C5F}" srcOrd="4" destOrd="0" parTransId="{127324FB-118E-4F8F-A743-F3D308577A93}" sibTransId="{21254095-103E-4DD4-8F95-9B611689B17D}"/>
    <dgm:cxn modelId="{7D8AD8AF-B149-4AB7-BF8C-511D2E4D6C41}" srcId="{B5636B2F-F156-4B66-AEC4-01890A418C5F}" destId="{95437600-2E79-48E4-A470-B4DCC4D05917}" srcOrd="1" destOrd="0" parTransId="{78B55000-CAD2-412A-B6DF-8A8FD9F076C0}" sibTransId="{FBF589E4-33B4-4B73-9C64-85CC17772F58}"/>
    <dgm:cxn modelId="{9358DF49-3008-469F-8771-CF1360914BFC}" type="presOf" srcId="{C4FE54D8-885F-44E6-9F0A-60599B9793DD}" destId="{C95B9ECC-4F15-40A2-B162-01842A084DCE}" srcOrd="0" destOrd="0" presId="urn:microsoft.com/office/officeart/2005/8/layout/bList2"/>
    <dgm:cxn modelId="{B168B2EA-D8E9-4304-BDE7-1110EE4E21F6}" type="presOf" srcId="{50B449B3-D8D4-486E-B525-3B472CDC943E}" destId="{2E2BB373-EFEE-4C44-BCCE-28FD97120E3B}" srcOrd="0" destOrd="0" presId="urn:microsoft.com/office/officeart/2005/8/layout/bList2"/>
    <dgm:cxn modelId="{4D6B2170-931D-450E-88A7-10E5D9165CA4}" srcId="{C4FE54D8-885F-44E6-9F0A-60599B9793DD}" destId="{155A0E9E-4FEB-4D06-ABD3-2B6C9D30D972}" srcOrd="0" destOrd="0" parTransId="{9F7C5C9F-AA3C-40F0-96EC-80F49CE62FF8}" sibTransId="{698F3D41-4359-4E19-9F53-BBBBBAB245FF}"/>
    <dgm:cxn modelId="{9A2C0CF5-B1F7-46BC-9A6A-00F87CF1A2FD}" type="presOf" srcId="{F87B85E7-7C2A-48D2-AE1F-2E3FBFF700E2}" destId="{93E532E5-3ACB-431E-AA4C-0A8EC4EFC03F}" srcOrd="1" destOrd="0" presId="urn:microsoft.com/office/officeart/2005/8/layout/bList2"/>
    <dgm:cxn modelId="{D73A8CFB-EE13-4535-8C31-B7A24CF5C44C}" type="presOf" srcId="{695E9DBD-6F4E-47C7-B81D-1231BDF41576}" destId="{2BCED0EA-D70F-4CFD-B874-46854EF3C549}" srcOrd="1" destOrd="0" presId="urn:microsoft.com/office/officeart/2005/8/layout/bList2"/>
    <dgm:cxn modelId="{E361643B-4E54-45F7-9E75-D7C9EA19A94B}" type="presOf" srcId="{F87B85E7-7C2A-48D2-AE1F-2E3FBFF700E2}" destId="{2EBBBDC3-8E92-4EAC-8D34-5ADC61486B6B}" srcOrd="0" destOrd="0" presId="urn:microsoft.com/office/officeart/2005/8/layout/bList2"/>
    <dgm:cxn modelId="{D9A55632-9CB1-4735-AD06-A5192E5C9376}" type="presOf" srcId="{FEE54872-E927-4DAE-87B1-0080B1375BB1}" destId="{A920FF5A-C0BA-47B1-A0FE-605DF9A99730}" srcOrd="0" destOrd="0" presId="urn:microsoft.com/office/officeart/2005/8/layout/bList2"/>
    <dgm:cxn modelId="{A4F9D76D-5251-4EC7-8FD2-311E4D09E646}" srcId="{F87B85E7-7C2A-48D2-AE1F-2E3FBFF700E2}" destId="{C2B152B8-3F6E-466F-8AED-CE4379EE5CCA}" srcOrd="0" destOrd="0" parTransId="{B405E12A-6D96-481B-BF57-0D737AF2699B}" sibTransId="{1E2DB9D9-082B-4A2B-83BA-7AC1DD227016}"/>
    <dgm:cxn modelId="{0911EFB9-4015-440F-9134-FA697607ECD9}" type="presOf" srcId="{695E9DBD-6F4E-47C7-B81D-1231BDF41576}" destId="{0B563291-F26E-46BB-8CE8-08AECF2BC6D7}" srcOrd="0" destOrd="0" presId="urn:microsoft.com/office/officeart/2005/8/layout/bList2"/>
    <dgm:cxn modelId="{FD41E6BE-A7FD-47AC-A118-59F295864C10}" srcId="{B5636B2F-F156-4B66-AEC4-01890A418C5F}" destId="{4DEF4C59-CE91-434F-9629-8C799CB00825}" srcOrd="0" destOrd="0" parTransId="{D6D8C814-2EA9-4980-BF2B-19B8284B4CA7}" sibTransId="{B6E5CA2E-B739-4E32-AC91-BDD90A24A81C}"/>
    <dgm:cxn modelId="{3B8E9C4F-5B0A-4A11-B5B1-598E3F33F20A}" type="presOf" srcId="{155A0E9E-4FEB-4D06-ABD3-2B6C9D30D972}" destId="{81DEEE6C-2E17-4AC3-B9D7-F86BD7504C7E}" srcOrd="0" destOrd="0" presId="urn:microsoft.com/office/officeart/2005/8/layout/bList2"/>
    <dgm:cxn modelId="{C480770E-47B8-4266-B4BF-D5FC04B5C3B0}" srcId="{B3E27029-937E-4DDF-A404-925126E1057D}" destId="{695E9DBD-6F4E-47C7-B81D-1231BDF41576}" srcOrd="5" destOrd="0" parTransId="{F721E042-E1E3-43E3-829E-7C601300188E}" sibTransId="{23126B0A-8A23-4591-A156-C0E71EF1120D}"/>
    <dgm:cxn modelId="{BEEC786B-9F8A-4A60-9DA6-3228FCFBC09E}" type="presParOf" srcId="{23B7D5C0-9E41-4009-A9DF-2DAF60F67170}" destId="{9AC81D24-4DE1-44C8-A719-BD9EF6B4F1FA}" srcOrd="0" destOrd="0" presId="urn:microsoft.com/office/officeart/2005/8/layout/bList2"/>
    <dgm:cxn modelId="{20F567FB-7E40-4D22-97A4-8824E87D2C27}" type="presParOf" srcId="{9AC81D24-4DE1-44C8-A719-BD9EF6B4F1FA}" destId="{2E2BB373-EFEE-4C44-BCCE-28FD97120E3B}" srcOrd="0" destOrd="0" presId="urn:microsoft.com/office/officeart/2005/8/layout/bList2"/>
    <dgm:cxn modelId="{88B16551-54CC-4834-B8DF-9EE329DFB333}" type="presParOf" srcId="{9AC81D24-4DE1-44C8-A719-BD9EF6B4F1FA}" destId="{5667493F-2422-4502-B44B-5B99DB91E9E8}" srcOrd="1" destOrd="0" presId="urn:microsoft.com/office/officeart/2005/8/layout/bList2"/>
    <dgm:cxn modelId="{823857DC-D152-4869-8EF0-6DC015BEC203}" type="presParOf" srcId="{9AC81D24-4DE1-44C8-A719-BD9EF6B4F1FA}" destId="{3A313DE2-750F-42E1-A1CA-7DD42F48BCF3}" srcOrd="2" destOrd="0" presId="urn:microsoft.com/office/officeart/2005/8/layout/bList2"/>
    <dgm:cxn modelId="{FAF62E8F-5BFA-46EA-B48B-26D3AF95FE2A}" type="presParOf" srcId="{9AC81D24-4DE1-44C8-A719-BD9EF6B4F1FA}" destId="{D0B15805-3810-46BC-8042-D5DB72FF7C22}" srcOrd="3" destOrd="0" presId="urn:microsoft.com/office/officeart/2005/8/layout/bList2"/>
    <dgm:cxn modelId="{66452982-B62A-4953-9940-A135AF43F06D}" type="presParOf" srcId="{23B7D5C0-9E41-4009-A9DF-2DAF60F67170}" destId="{755347AA-E407-4729-B5F1-38C0ED4D6BF4}" srcOrd="1" destOrd="0" presId="urn:microsoft.com/office/officeart/2005/8/layout/bList2"/>
    <dgm:cxn modelId="{729FD41F-5511-4C92-943F-40EA7BF12385}" type="presParOf" srcId="{23B7D5C0-9E41-4009-A9DF-2DAF60F67170}" destId="{9D5B908F-06A2-47FE-91A8-C2455A2AFC55}" srcOrd="2" destOrd="0" presId="urn:microsoft.com/office/officeart/2005/8/layout/bList2"/>
    <dgm:cxn modelId="{1D7D1369-F409-44E2-B113-C96030BB3009}" type="presParOf" srcId="{9D5B908F-06A2-47FE-91A8-C2455A2AFC55}" destId="{81DEEE6C-2E17-4AC3-B9D7-F86BD7504C7E}" srcOrd="0" destOrd="0" presId="urn:microsoft.com/office/officeart/2005/8/layout/bList2"/>
    <dgm:cxn modelId="{5CE074F2-F207-428E-BFD6-84AF32706780}" type="presParOf" srcId="{9D5B908F-06A2-47FE-91A8-C2455A2AFC55}" destId="{C95B9ECC-4F15-40A2-B162-01842A084DCE}" srcOrd="1" destOrd="0" presId="urn:microsoft.com/office/officeart/2005/8/layout/bList2"/>
    <dgm:cxn modelId="{CBA40FCA-D121-4CE2-8061-9C88B47FA0C7}" type="presParOf" srcId="{9D5B908F-06A2-47FE-91A8-C2455A2AFC55}" destId="{C4B20B63-D810-491A-B37A-9DF4D7614581}" srcOrd="2" destOrd="0" presId="urn:microsoft.com/office/officeart/2005/8/layout/bList2"/>
    <dgm:cxn modelId="{2ED2D62A-E058-40DA-8923-BC069913EF35}" type="presParOf" srcId="{9D5B908F-06A2-47FE-91A8-C2455A2AFC55}" destId="{14145300-A4FA-4F9F-AA70-E8FDC2FECB71}" srcOrd="3" destOrd="0" presId="urn:microsoft.com/office/officeart/2005/8/layout/bList2"/>
    <dgm:cxn modelId="{FC588CDA-C67C-4F6A-9E48-9E9B0DC2A37E}" type="presParOf" srcId="{23B7D5C0-9E41-4009-A9DF-2DAF60F67170}" destId="{57AAA364-B53D-45FC-9B94-C10B3C963834}" srcOrd="3" destOrd="0" presId="urn:microsoft.com/office/officeart/2005/8/layout/bList2"/>
    <dgm:cxn modelId="{C059C1FB-8745-41A1-B57B-A0CF82F0456C}" type="presParOf" srcId="{23B7D5C0-9E41-4009-A9DF-2DAF60F67170}" destId="{B1384641-6A8D-4A44-B27B-CDB70BEB3CC6}" srcOrd="4" destOrd="0" presId="urn:microsoft.com/office/officeart/2005/8/layout/bList2"/>
    <dgm:cxn modelId="{943EC2B4-AB5E-4FBA-BC4C-1905C9BCB1C9}" type="presParOf" srcId="{B1384641-6A8D-4A44-B27B-CDB70BEB3CC6}" destId="{2185C91D-D8A9-4DE7-9DF5-5F0FD638781F}" srcOrd="0" destOrd="0" presId="urn:microsoft.com/office/officeart/2005/8/layout/bList2"/>
    <dgm:cxn modelId="{07C9FB57-CF39-451C-ADCE-C11C5C798550}" type="presParOf" srcId="{B1384641-6A8D-4A44-B27B-CDB70BEB3CC6}" destId="{2EBBBDC3-8E92-4EAC-8D34-5ADC61486B6B}" srcOrd="1" destOrd="0" presId="urn:microsoft.com/office/officeart/2005/8/layout/bList2"/>
    <dgm:cxn modelId="{30FED065-1F1F-4417-B0F9-3CBE29DA3970}" type="presParOf" srcId="{B1384641-6A8D-4A44-B27B-CDB70BEB3CC6}" destId="{93E532E5-3ACB-431E-AA4C-0A8EC4EFC03F}" srcOrd="2" destOrd="0" presId="urn:microsoft.com/office/officeart/2005/8/layout/bList2"/>
    <dgm:cxn modelId="{BC332BFD-4AE1-4BFE-9B12-947E7643CC7B}" type="presParOf" srcId="{B1384641-6A8D-4A44-B27B-CDB70BEB3CC6}" destId="{6E748D64-1E80-4EFE-98AF-799F5098A853}" srcOrd="3" destOrd="0" presId="urn:microsoft.com/office/officeart/2005/8/layout/bList2"/>
    <dgm:cxn modelId="{72ABD98D-BA2B-49A5-9A22-1842958AF3AC}" type="presParOf" srcId="{23B7D5C0-9E41-4009-A9DF-2DAF60F67170}" destId="{1CDD1E92-4136-48E9-9F77-C510EE5A513F}" srcOrd="5" destOrd="0" presId="urn:microsoft.com/office/officeart/2005/8/layout/bList2"/>
    <dgm:cxn modelId="{9A0AC12E-FE1F-4451-8A54-345D38ED80F1}" type="presParOf" srcId="{23B7D5C0-9E41-4009-A9DF-2DAF60F67170}" destId="{71EB6B5F-5541-4491-BFB7-D4982C363394}" srcOrd="6" destOrd="0" presId="urn:microsoft.com/office/officeart/2005/8/layout/bList2"/>
    <dgm:cxn modelId="{BFFD6FF3-5B42-42C2-8571-95D78CF9EDE3}" type="presParOf" srcId="{71EB6B5F-5541-4491-BFB7-D4982C363394}" destId="{629FEC7F-0831-47A8-8F21-51FCF073B68C}" srcOrd="0" destOrd="0" presId="urn:microsoft.com/office/officeart/2005/8/layout/bList2"/>
    <dgm:cxn modelId="{A3D2E59E-221A-4CE1-879F-AB9654D377C7}" type="presParOf" srcId="{71EB6B5F-5541-4491-BFB7-D4982C363394}" destId="{7B10E8CA-0A65-4D5D-A822-FE8E97C88A34}" srcOrd="1" destOrd="0" presId="urn:microsoft.com/office/officeart/2005/8/layout/bList2"/>
    <dgm:cxn modelId="{27A8A91F-6A60-4399-8688-0930B9BF5396}" type="presParOf" srcId="{71EB6B5F-5541-4491-BFB7-D4982C363394}" destId="{727A89F7-26FD-46A8-BAF9-45261AEE9721}" srcOrd="2" destOrd="0" presId="urn:microsoft.com/office/officeart/2005/8/layout/bList2"/>
    <dgm:cxn modelId="{CF0CAE07-1A48-483A-A843-C37148B207D5}" type="presParOf" srcId="{71EB6B5F-5541-4491-BFB7-D4982C363394}" destId="{4AFAF6E9-E4C0-4922-913A-71F91F9C2343}" srcOrd="3" destOrd="0" presId="urn:microsoft.com/office/officeart/2005/8/layout/bList2"/>
    <dgm:cxn modelId="{FE04A03C-64A7-49C1-814A-88159207D540}" type="presParOf" srcId="{23B7D5C0-9E41-4009-A9DF-2DAF60F67170}" destId="{A920FF5A-C0BA-47B1-A0FE-605DF9A99730}" srcOrd="7" destOrd="0" presId="urn:microsoft.com/office/officeart/2005/8/layout/bList2"/>
    <dgm:cxn modelId="{1B873AA9-9F87-4EB6-A932-57A90CBC6918}" type="presParOf" srcId="{23B7D5C0-9E41-4009-A9DF-2DAF60F67170}" destId="{53FE8EDC-07F9-4A40-AEFA-6C8151233160}" srcOrd="8" destOrd="0" presId="urn:microsoft.com/office/officeart/2005/8/layout/bList2"/>
    <dgm:cxn modelId="{A2EBA20B-274D-4EA9-A158-609FABC6BC2C}" type="presParOf" srcId="{53FE8EDC-07F9-4A40-AEFA-6C8151233160}" destId="{786B9A71-6DDF-4F75-955A-0072A980447C}" srcOrd="0" destOrd="0" presId="urn:microsoft.com/office/officeart/2005/8/layout/bList2"/>
    <dgm:cxn modelId="{30A9B3E5-9F5B-4019-AE1C-51D5F8402B7D}" type="presParOf" srcId="{53FE8EDC-07F9-4A40-AEFA-6C8151233160}" destId="{A3A29741-1BCE-410B-B570-70842F6F3D38}" srcOrd="1" destOrd="0" presId="urn:microsoft.com/office/officeart/2005/8/layout/bList2"/>
    <dgm:cxn modelId="{829A364A-B60C-4267-A75E-07F6EFEFE307}" type="presParOf" srcId="{53FE8EDC-07F9-4A40-AEFA-6C8151233160}" destId="{5D6DD71A-FA82-4F74-B964-96AD02FE5896}" srcOrd="2" destOrd="0" presId="urn:microsoft.com/office/officeart/2005/8/layout/bList2"/>
    <dgm:cxn modelId="{AB16BBEF-0F8B-4704-B993-F8A48313C408}" type="presParOf" srcId="{53FE8EDC-07F9-4A40-AEFA-6C8151233160}" destId="{8012BB48-A106-4D2E-8254-7ABB2FFD696A}" srcOrd="3" destOrd="0" presId="urn:microsoft.com/office/officeart/2005/8/layout/bList2"/>
    <dgm:cxn modelId="{018E5863-6ADA-427C-A187-386247DBB486}" type="presParOf" srcId="{23B7D5C0-9E41-4009-A9DF-2DAF60F67170}" destId="{D97637C8-D333-4629-B1E6-7A67925061D3}" srcOrd="9" destOrd="0" presId="urn:microsoft.com/office/officeart/2005/8/layout/bList2"/>
    <dgm:cxn modelId="{0E4D36A9-B44B-4583-977F-430DAD5E0335}" type="presParOf" srcId="{23B7D5C0-9E41-4009-A9DF-2DAF60F67170}" destId="{2AA9838D-E6F7-4FB4-B818-842A9A3FAE94}" srcOrd="10" destOrd="0" presId="urn:microsoft.com/office/officeart/2005/8/layout/bList2"/>
    <dgm:cxn modelId="{D124080F-80B1-497A-A81F-F128BB6872CF}" type="presParOf" srcId="{2AA9838D-E6F7-4FB4-B818-842A9A3FAE94}" destId="{BFBFAE2C-93C0-4F93-B479-FF650E1A6790}" srcOrd="0" destOrd="0" presId="urn:microsoft.com/office/officeart/2005/8/layout/bList2"/>
    <dgm:cxn modelId="{3EFF22C0-18DC-4FAE-9E1D-54E1F32C9E4B}" type="presParOf" srcId="{2AA9838D-E6F7-4FB4-B818-842A9A3FAE94}" destId="{0B563291-F26E-46BB-8CE8-08AECF2BC6D7}" srcOrd="1" destOrd="0" presId="urn:microsoft.com/office/officeart/2005/8/layout/bList2"/>
    <dgm:cxn modelId="{457F0C60-8A3B-484C-8030-2D58D63B3FCE}" type="presParOf" srcId="{2AA9838D-E6F7-4FB4-B818-842A9A3FAE94}" destId="{2BCED0EA-D70F-4CFD-B874-46854EF3C549}" srcOrd="2" destOrd="0" presId="urn:microsoft.com/office/officeart/2005/8/layout/bList2"/>
    <dgm:cxn modelId="{579B0DF5-5A94-49D4-B024-1761A954446D}" type="presParOf" srcId="{2AA9838D-E6F7-4FB4-B818-842A9A3FAE94}" destId="{72019654-EF7F-4210-ACC0-AA97ADE2BD6D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9586974-DF8C-483D-8FB4-45684C376395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32E5FA8F-CED3-415B-8B9A-D0B3588D99ED}">
      <dgm:prSet phldrT="[نص]"/>
      <dgm:spPr/>
      <dgm:t>
        <a:bodyPr/>
        <a:lstStyle/>
        <a:p>
          <a:r>
            <a:rPr lang="en-US" dirty="0" smtClean="0"/>
            <a:t>7</a:t>
          </a:r>
          <a:endParaRPr lang="af-ZA" dirty="0"/>
        </a:p>
      </dgm:t>
    </dgm:pt>
    <dgm:pt modelId="{8CEB4B31-78B2-40CA-B1B9-B187372C7DAD}" type="parTrans" cxnId="{2D0FCE5C-2597-450C-ACAA-5B66C9C5FAAC}">
      <dgm:prSet/>
      <dgm:spPr/>
      <dgm:t>
        <a:bodyPr/>
        <a:lstStyle/>
        <a:p>
          <a:endParaRPr lang="af-ZA"/>
        </a:p>
      </dgm:t>
    </dgm:pt>
    <dgm:pt modelId="{BE0756F7-142F-4945-B3F1-43C121DEEA45}" type="sibTrans" cxnId="{2D0FCE5C-2597-450C-ACAA-5B66C9C5FAAC}">
      <dgm:prSet/>
      <dgm:spPr/>
      <dgm:t>
        <a:bodyPr/>
        <a:lstStyle/>
        <a:p>
          <a:endParaRPr lang="af-ZA"/>
        </a:p>
      </dgm:t>
    </dgm:pt>
    <dgm:pt modelId="{E74A639E-2EDD-4265-B6D5-F91CB63D33B4}">
      <dgm:prSet phldrT="[نص]"/>
      <dgm:spPr/>
      <dgm:t>
        <a:bodyPr/>
        <a:lstStyle/>
        <a:p>
          <a:r>
            <a:rPr lang="en-US" dirty="0" smtClean="0"/>
            <a:t>8</a:t>
          </a:r>
          <a:endParaRPr lang="af-ZA" dirty="0"/>
        </a:p>
      </dgm:t>
    </dgm:pt>
    <dgm:pt modelId="{98554E7C-3707-414A-B62F-CB7C1607A940}" type="parTrans" cxnId="{43232E99-3BD9-45CB-8713-D7229B6AD7A6}">
      <dgm:prSet/>
      <dgm:spPr/>
      <dgm:t>
        <a:bodyPr/>
        <a:lstStyle/>
        <a:p>
          <a:endParaRPr lang="af-ZA"/>
        </a:p>
      </dgm:t>
    </dgm:pt>
    <dgm:pt modelId="{F6B5C3CA-80BF-42B6-A23C-6EE320E56455}" type="sibTrans" cxnId="{43232E99-3BD9-45CB-8713-D7229B6AD7A6}">
      <dgm:prSet/>
      <dgm:spPr/>
      <dgm:t>
        <a:bodyPr/>
        <a:lstStyle/>
        <a:p>
          <a:endParaRPr lang="af-ZA"/>
        </a:p>
      </dgm:t>
    </dgm:pt>
    <dgm:pt modelId="{B84E2D9D-3ECD-4689-8120-8661378C5A03}">
      <dgm:prSet phldrT="[نص]"/>
      <dgm:spPr/>
      <dgm:t>
        <a:bodyPr/>
        <a:lstStyle/>
        <a:p>
          <a:r>
            <a:rPr lang="en-US" dirty="0" smtClean="0"/>
            <a:t>9</a:t>
          </a:r>
          <a:endParaRPr lang="af-ZA" dirty="0"/>
        </a:p>
      </dgm:t>
    </dgm:pt>
    <dgm:pt modelId="{5E6F542E-58E5-4966-8962-398C0C8654B7}" type="parTrans" cxnId="{D4014A9A-6F7A-4EC7-A9F7-AD9F33AF22F1}">
      <dgm:prSet/>
      <dgm:spPr/>
      <dgm:t>
        <a:bodyPr/>
        <a:lstStyle/>
        <a:p>
          <a:endParaRPr lang="af-ZA"/>
        </a:p>
      </dgm:t>
    </dgm:pt>
    <dgm:pt modelId="{B8E9BDCB-CF69-4450-B749-CC27EF69F6D5}" type="sibTrans" cxnId="{D4014A9A-6F7A-4EC7-A9F7-AD9F33AF22F1}">
      <dgm:prSet/>
      <dgm:spPr/>
      <dgm:t>
        <a:bodyPr/>
        <a:lstStyle/>
        <a:p>
          <a:endParaRPr lang="af-ZA"/>
        </a:p>
      </dgm:t>
    </dgm:pt>
    <dgm:pt modelId="{07F683C3-5451-4A79-B555-325CE880EC2A}">
      <dgm:prSet phldrT="[نص]"/>
      <dgm:spPr/>
      <dgm:t>
        <a:bodyPr/>
        <a:lstStyle/>
        <a:p>
          <a:r>
            <a:rPr lang="en-US" dirty="0" smtClean="0"/>
            <a:t>10</a:t>
          </a:r>
          <a:endParaRPr lang="af-ZA" dirty="0"/>
        </a:p>
      </dgm:t>
    </dgm:pt>
    <dgm:pt modelId="{425E1219-32CB-4BD6-A650-CC8B68DCD78C}" type="parTrans" cxnId="{C6A88A2D-66E5-462B-930E-773DE1764301}">
      <dgm:prSet/>
      <dgm:spPr/>
      <dgm:t>
        <a:bodyPr/>
        <a:lstStyle/>
        <a:p>
          <a:endParaRPr lang="af-ZA"/>
        </a:p>
      </dgm:t>
    </dgm:pt>
    <dgm:pt modelId="{F4FA5EF2-BDD0-42F3-95AC-3D1D1D7545BD}" type="sibTrans" cxnId="{C6A88A2D-66E5-462B-930E-773DE1764301}">
      <dgm:prSet/>
      <dgm:spPr/>
      <dgm:t>
        <a:bodyPr/>
        <a:lstStyle/>
        <a:p>
          <a:endParaRPr lang="af-ZA"/>
        </a:p>
      </dgm:t>
    </dgm:pt>
    <dgm:pt modelId="{955735EE-9D0F-4055-881E-4169166788F9}">
      <dgm:prSet/>
      <dgm:spPr/>
      <dgm:t>
        <a:bodyPr/>
        <a:lstStyle/>
        <a:p>
          <a:r>
            <a:rPr lang="ar-SA" dirty="0" smtClean="0"/>
            <a:t>التعامل مع حزمة البرامج </a:t>
          </a:r>
          <a:endParaRPr lang="af-ZA" dirty="0"/>
        </a:p>
      </dgm:t>
    </dgm:pt>
    <dgm:pt modelId="{88AD14B6-886E-483B-8BE9-889C3BB06B89}" type="parTrans" cxnId="{666D4802-5C09-4C92-9328-32DA706C0326}">
      <dgm:prSet/>
      <dgm:spPr/>
      <dgm:t>
        <a:bodyPr/>
        <a:lstStyle/>
        <a:p>
          <a:endParaRPr lang="af-ZA"/>
        </a:p>
      </dgm:t>
    </dgm:pt>
    <dgm:pt modelId="{DB91599F-3614-4BA8-A2D2-186966498314}" type="sibTrans" cxnId="{666D4802-5C09-4C92-9328-32DA706C0326}">
      <dgm:prSet/>
      <dgm:spPr/>
      <dgm:t>
        <a:bodyPr/>
        <a:lstStyle/>
        <a:p>
          <a:endParaRPr lang="af-ZA"/>
        </a:p>
      </dgm:t>
    </dgm:pt>
    <dgm:pt modelId="{B52C65B9-88EC-4AC0-8CED-3BF51765DB66}">
      <dgm:prSet/>
      <dgm:spPr/>
      <dgm:t>
        <a:bodyPr/>
        <a:lstStyle/>
        <a:p>
          <a:r>
            <a:rPr lang="ar-SA" dirty="0" smtClean="0"/>
            <a:t>)</a:t>
          </a:r>
          <a:r>
            <a:rPr lang="en-US" dirty="0" smtClean="0"/>
            <a:t>micro soft office </a:t>
          </a:r>
          <a:r>
            <a:rPr lang="ar-SA" dirty="0" smtClean="0"/>
            <a:t>(</a:t>
          </a:r>
          <a:endParaRPr lang="af-ZA" dirty="0"/>
        </a:p>
      </dgm:t>
    </dgm:pt>
    <dgm:pt modelId="{576E45C5-7523-4D5D-89A1-1FCE2326E334}" type="parTrans" cxnId="{6D00492A-E144-43E0-9EE0-467C0634DF33}">
      <dgm:prSet/>
      <dgm:spPr/>
      <dgm:t>
        <a:bodyPr/>
        <a:lstStyle/>
        <a:p>
          <a:endParaRPr lang="af-ZA"/>
        </a:p>
      </dgm:t>
    </dgm:pt>
    <dgm:pt modelId="{2BCF100B-0853-4977-8872-DDD92EAB6E49}" type="sibTrans" cxnId="{6D00492A-E144-43E0-9EE0-467C0634DF33}">
      <dgm:prSet/>
      <dgm:spPr/>
      <dgm:t>
        <a:bodyPr/>
        <a:lstStyle/>
        <a:p>
          <a:endParaRPr lang="af-ZA"/>
        </a:p>
      </dgm:t>
    </dgm:pt>
    <dgm:pt modelId="{5517DF9F-23D7-4FB3-B769-2C1A707E281B}">
      <dgm:prSet/>
      <dgm:spPr/>
      <dgm:t>
        <a:bodyPr/>
        <a:lstStyle/>
        <a:p>
          <a:r>
            <a:rPr lang="ar-SA" dirty="0" smtClean="0"/>
            <a:t>فيروسات الحاسب الآلي وكيفية التعامل معها </a:t>
          </a:r>
          <a:endParaRPr lang="af-ZA" dirty="0"/>
        </a:p>
      </dgm:t>
    </dgm:pt>
    <dgm:pt modelId="{3C9049DE-D97B-44FF-BC25-485880766EC1}" type="parTrans" cxnId="{904D49D4-26EA-467C-A7D6-A76F008512F9}">
      <dgm:prSet/>
      <dgm:spPr/>
      <dgm:t>
        <a:bodyPr/>
        <a:lstStyle/>
        <a:p>
          <a:endParaRPr lang="af-ZA"/>
        </a:p>
      </dgm:t>
    </dgm:pt>
    <dgm:pt modelId="{C4945572-3591-42AB-B66D-E827943A91F4}" type="sibTrans" cxnId="{904D49D4-26EA-467C-A7D6-A76F008512F9}">
      <dgm:prSet/>
      <dgm:spPr/>
      <dgm:t>
        <a:bodyPr/>
        <a:lstStyle/>
        <a:p>
          <a:endParaRPr lang="af-ZA"/>
        </a:p>
      </dgm:t>
    </dgm:pt>
    <dgm:pt modelId="{56FEBC52-2797-4DBC-BA6D-16B70DE648BB}">
      <dgm:prSet/>
      <dgm:spPr/>
      <dgm:t>
        <a:bodyPr/>
        <a:lstStyle/>
        <a:p>
          <a:r>
            <a:rPr lang="ar-SA" dirty="0" smtClean="0"/>
            <a:t>الاستعمالات الشخصية والاجتماعية للحاسب </a:t>
          </a:r>
          <a:endParaRPr lang="af-ZA" dirty="0"/>
        </a:p>
      </dgm:t>
    </dgm:pt>
    <dgm:pt modelId="{7636E600-F881-4A63-A7D7-A710CD0F3E80}" type="parTrans" cxnId="{BB56DBE1-A1BC-44F6-9642-79339B66702C}">
      <dgm:prSet/>
      <dgm:spPr/>
      <dgm:t>
        <a:bodyPr/>
        <a:lstStyle/>
        <a:p>
          <a:endParaRPr lang="af-ZA"/>
        </a:p>
      </dgm:t>
    </dgm:pt>
    <dgm:pt modelId="{89F55A6A-4C42-4E98-8973-2C49C78ECC2D}" type="sibTrans" cxnId="{BB56DBE1-A1BC-44F6-9642-79339B66702C}">
      <dgm:prSet/>
      <dgm:spPr/>
      <dgm:t>
        <a:bodyPr/>
        <a:lstStyle/>
        <a:p>
          <a:endParaRPr lang="af-ZA"/>
        </a:p>
      </dgm:t>
    </dgm:pt>
    <dgm:pt modelId="{7C417EB4-37B4-432C-95B5-6A781EAB96C4}">
      <dgm:prSet/>
      <dgm:spPr/>
      <dgm:t>
        <a:bodyPr/>
        <a:lstStyle/>
        <a:p>
          <a:r>
            <a:rPr lang="ar-SA" dirty="0" smtClean="0"/>
            <a:t>القيم والاتجاهات ذات العلاقة </a:t>
          </a:r>
          <a:endParaRPr lang="af-ZA" dirty="0"/>
        </a:p>
      </dgm:t>
    </dgm:pt>
    <dgm:pt modelId="{EE1EA2AE-D860-420E-8732-AB2220B05674}" type="parTrans" cxnId="{60DCF3D2-CCA8-4501-87BF-A80551687D7A}">
      <dgm:prSet/>
      <dgm:spPr/>
      <dgm:t>
        <a:bodyPr/>
        <a:lstStyle/>
        <a:p>
          <a:endParaRPr lang="af-ZA"/>
        </a:p>
      </dgm:t>
    </dgm:pt>
    <dgm:pt modelId="{E19B0905-4346-46AF-9D53-07028A77D752}" type="sibTrans" cxnId="{60DCF3D2-CCA8-4501-87BF-A80551687D7A}">
      <dgm:prSet/>
      <dgm:spPr/>
      <dgm:t>
        <a:bodyPr/>
        <a:lstStyle/>
        <a:p>
          <a:endParaRPr lang="af-ZA"/>
        </a:p>
      </dgm:t>
    </dgm:pt>
    <dgm:pt modelId="{3B40CCC7-2E51-46AF-B820-8E22CCF83072}" type="pres">
      <dgm:prSet presAssocID="{C9586974-DF8C-483D-8FB4-45684C376395}" presName="diagram" presStyleCnt="0">
        <dgm:presLayoutVars>
          <dgm:dir/>
          <dgm:animLvl val="lvl"/>
          <dgm:resizeHandles val="exact"/>
        </dgm:presLayoutVars>
      </dgm:prSet>
      <dgm:spPr/>
    </dgm:pt>
    <dgm:pt modelId="{665AF31C-D110-4616-99BF-592649C1EB1A}" type="pres">
      <dgm:prSet presAssocID="{32E5FA8F-CED3-415B-8B9A-D0B3588D99ED}" presName="compNode" presStyleCnt="0"/>
      <dgm:spPr/>
    </dgm:pt>
    <dgm:pt modelId="{C6F33703-CE1F-4A7A-92F7-75F6F9562020}" type="pres">
      <dgm:prSet presAssocID="{32E5FA8F-CED3-415B-8B9A-D0B3588D99ED}" presName="childRec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BB8AB2C8-58E8-4C8E-8CE0-9097088A0E34}" type="pres">
      <dgm:prSet presAssocID="{32E5FA8F-CED3-415B-8B9A-D0B3588D99ED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DF914B3A-0F27-4E1C-B68F-AAC20DD7E99E}" type="pres">
      <dgm:prSet presAssocID="{32E5FA8F-CED3-415B-8B9A-D0B3588D99ED}" presName="parentRect" presStyleLbl="alignNode1" presStyleIdx="0" presStyleCnt="4"/>
      <dgm:spPr/>
      <dgm:t>
        <a:bodyPr/>
        <a:lstStyle/>
        <a:p>
          <a:endParaRPr lang="af-ZA"/>
        </a:p>
      </dgm:t>
    </dgm:pt>
    <dgm:pt modelId="{DE08A955-03CE-4478-8CD8-B40E27E083DE}" type="pres">
      <dgm:prSet presAssocID="{32E5FA8F-CED3-415B-8B9A-D0B3588D99ED}" presName="adorn" presStyleLbl="fgAccFollowNod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4C81CC9-E802-4A16-BF01-8479317903E8}" type="pres">
      <dgm:prSet presAssocID="{BE0756F7-142F-4945-B3F1-43C121DEEA45}" presName="sibTrans" presStyleLbl="sibTrans2D1" presStyleIdx="0" presStyleCnt="0"/>
      <dgm:spPr/>
      <dgm:t>
        <a:bodyPr/>
        <a:lstStyle/>
        <a:p>
          <a:endParaRPr lang="af-ZA"/>
        </a:p>
      </dgm:t>
    </dgm:pt>
    <dgm:pt modelId="{000D607D-9C59-48E9-8E73-A01FCA2F1111}" type="pres">
      <dgm:prSet presAssocID="{E74A639E-2EDD-4265-B6D5-F91CB63D33B4}" presName="compNode" presStyleCnt="0"/>
      <dgm:spPr/>
    </dgm:pt>
    <dgm:pt modelId="{D4086E21-E285-4980-8397-EAAF0E88FF16}" type="pres">
      <dgm:prSet presAssocID="{E74A639E-2EDD-4265-B6D5-F91CB63D33B4}" presName="childRec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0F0B28B5-3731-4889-A2E8-8ED7D053CC18}" type="pres">
      <dgm:prSet presAssocID="{E74A639E-2EDD-4265-B6D5-F91CB63D33B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D5CFD0D4-F8D1-42F9-85B9-3DA4188FE571}" type="pres">
      <dgm:prSet presAssocID="{E74A639E-2EDD-4265-B6D5-F91CB63D33B4}" presName="parentRect" presStyleLbl="alignNode1" presStyleIdx="1" presStyleCnt="4"/>
      <dgm:spPr/>
      <dgm:t>
        <a:bodyPr/>
        <a:lstStyle/>
        <a:p>
          <a:endParaRPr lang="af-ZA"/>
        </a:p>
      </dgm:t>
    </dgm:pt>
    <dgm:pt modelId="{0A46E83D-1A92-4DE8-B0AC-EDE314B0F7C6}" type="pres">
      <dgm:prSet presAssocID="{E74A639E-2EDD-4265-B6D5-F91CB63D33B4}" presName="adorn" presStyleLbl="fgAccFollowNode1" presStyleIdx="1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2BE46C6-3BCA-4DEA-92C2-5A88C84C23A7}" type="pres">
      <dgm:prSet presAssocID="{F6B5C3CA-80BF-42B6-A23C-6EE320E56455}" presName="sibTrans" presStyleLbl="sibTrans2D1" presStyleIdx="0" presStyleCnt="0"/>
      <dgm:spPr/>
      <dgm:t>
        <a:bodyPr/>
        <a:lstStyle/>
        <a:p>
          <a:endParaRPr lang="af-ZA"/>
        </a:p>
      </dgm:t>
    </dgm:pt>
    <dgm:pt modelId="{6202753E-1EAC-444E-8347-4B03CD6C0F5C}" type="pres">
      <dgm:prSet presAssocID="{B84E2D9D-3ECD-4689-8120-8661378C5A03}" presName="compNode" presStyleCnt="0"/>
      <dgm:spPr/>
    </dgm:pt>
    <dgm:pt modelId="{B365182B-F52A-461C-934C-DFF04D3F690E}" type="pres">
      <dgm:prSet presAssocID="{B84E2D9D-3ECD-4689-8120-8661378C5A03}" presName="childRec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B0AAC48A-7C4F-4FA4-A939-16C752B46222}" type="pres">
      <dgm:prSet presAssocID="{B84E2D9D-3ECD-4689-8120-8661378C5A03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0F0F4561-151B-46A8-8AFB-5E15DAB1248A}" type="pres">
      <dgm:prSet presAssocID="{B84E2D9D-3ECD-4689-8120-8661378C5A03}" presName="parentRect" presStyleLbl="alignNode1" presStyleIdx="2" presStyleCnt="4"/>
      <dgm:spPr/>
      <dgm:t>
        <a:bodyPr/>
        <a:lstStyle/>
        <a:p>
          <a:endParaRPr lang="af-ZA"/>
        </a:p>
      </dgm:t>
    </dgm:pt>
    <dgm:pt modelId="{9F33137F-BE3B-4691-B72D-981D644415A3}" type="pres">
      <dgm:prSet presAssocID="{B84E2D9D-3ECD-4689-8120-8661378C5A03}" presName="adorn" presStyleLbl="fgAccFollowNode1" presStyleIdx="2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FF34A53-C42A-4935-A6F1-91BC8C038BBA}" type="pres">
      <dgm:prSet presAssocID="{B8E9BDCB-CF69-4450-B749-CC27EF69F6D5}" presName="sibTrans" presStyleLbl="sibTrans2D1" presStyleIdx="0" presStyleCnt="0"/>
      <dgm:spPr/>
      <dgm:t>
        <a:bodyPr/>
        <a:lstStyle/>
        <a:p>
          <a:endParaRPr lang="af-ZA"/>
        </a:p>
      </dgm:t>
    </dgm:pt>
    <dgm:pt modelId="{9A19FFA1-288C-4B3D-AE5A-FE41295D0ED1}" type="pres">
      <dgm:prSet presAssocID="{07F683C3-5451-4A79-B555-325CE880EC2A}" presName="compNode" presStyleCnt="0"/>
      <dgm:spPr/>
    </dgm:pt>
    <dgm:pt modelId="{A8AADC97-DD58-4EBB-B8B9-B2A9E9B03737}" type="pres">
      <dgm:prSet presAssocID="{07F683C3-5451-4A79-B555-325CE880EC2A}" presName="childRec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78E4FDFE-B1BA-490D-894D-55B98C221442}" type="pres">
      <dgm:prSet presAssocID="{07F683C3-5451-4A79-B555-325CE880EC2A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EA9BE750-61FE-44ED-8B60-5AAFD827D6B5}" type="pres">
      <dgm:prSet presAssocID="{07F683C3-5451-4A79-B555-325CE880EC2A}" presName="parentRect" presStyleLbl="alignNode1" presStyleIdx="3" presStyleCnt="4"/>
      <dgm:spPr/>
      <dgm:t>
        <a:bodyPr/>
        <a:lstStyle/>
        <a:p>
          <a:endParaRPr lang="af-ZA"/>
        </a:p>
      </dgm:t>
    </dgm:pt>
    <dgm:pt modelId="{0E18983C-EC6C-402B-A201-31C55F9B18C2}" type="pres">
      <dgm:prSet presAssocID="{07F683C3-5451-4A79-B555-325CE880EC2A}" presName="adorn" presStyleLbl="fgAccFollowNode1" presStyleIdx="3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BB56DBE1-A1BC-44F6-9642-79339B66702C}" srcId="{B84E2D9D-3ECD-4689-8120-8661378C5A03}" destId="{56FEBC52-2797-4DBC-BA6D-16B70DE648BB}" srcOrd="0" destOrd="0" parTransId="{7636E600-F881-4A63-A7D7-A710CD0F3E80}" sibTransId="{89F55A6A-4C42-4E98-8973-2C49C78ECC2D}"/>
    <dgm:cxn modelId="{6D00492A-E144-43E0-9EE0-467C0634DF33}" srcId="{32E5FA8F-CED3-415B-8B9A-D0B3588D99ED}" destId="{B52C65B9-88EC-4AC0-8CED-3BF51765DB66}" srcOrd="1" destOrd="0" parTransId="{576E45C5-7523-4D5D-89A1-1FCE2326E334}" sibTransId="{2BCF100B-0853-4977-8872-DDD92EAB6E49}"/>
    <dgm:cxn modelId="{43232E99-3BD9-45CB-8713-D7229B6AD7A6}" srcId="{C9586974-DF8C-483D-8FB4-45684C376395}" destId="{E74A639E-2EDD-4265-B6D5-F91CB63D33B4}" srcOrd="1" destOrd="0" parTransId="{98554E7C-3707-414A-B62F-CB7C1607A940}" sibTransId="{F6B5C3CA-80BF-42B6-A23C-6EE320E56455}"/>
    <dgm:cxn modelId="{50775F6A-1B53-46B7-8D20-6071B948A867}" type="presOf" srcId="{07F683C3-5451-4A79-B555-325CE880EC2A}" destId="{EA9BE750-61FE-44ED-8B60-5AAFD827D6B5}" srcOrd="1" destOrd="0" presId="urn:microsoft.com/office/officeart/2005/8/layout/bList2"/>
    <dgm:cxn modelId="{D4014A9A-6F7A-4EC7-A9F7-AD9F33AF22F1}" srcId="{C9586974-DF8C-483D-8FB4-45684C376395}" destId="{B84E2D9D-3ECD-4689-8120-8661378C5A03}" srcOrd="2" destOrd="0" parTransId="{5E6F542E-58E5-4966-8962-398C0C8654B7}" sibTransId="{B8E9BDCB-CF69-4450-B749-CC27EF69F6D5}"/>
    <dgm:cxn modelId="{FC9480B7-4CE6-474F-A277-EDCE27436E42}" type="presOf" srcId="{E74A639E-2EDD-4265-B6D5-F91CB63D33B4}" destId="{0F0B28B5-3731-4889-A2E8-8ED7D053CC18}" srcOrd="0" destOrd="0" presId="urn:microsoft.com/office/officeart/2005/8/layout/bList2"/>
    <dgm:cxn modelId="{3884A939-8507-4ED1-9152-1AFAB4005813}" type="presOf" srcId="{B8E9BDCB-CF69-4450-B749-CC27EF69F6D5}" destId="{9FF34A53-C42A-4935-A6F1-91BC8C038BBA}" srcOrd="0" destOrd="0" presId="urn:microsoft.com/office/officeart/2005/8/layout/bList2"/>
    <dgm:cxn modelId="{60DCF3D2-CCA8-4501-87BF-A80551687D7A}" srcId="{07F683C3-5451-4A79-B555-325CE880EC2A}" destId="{7C417EB4-37B4-432C-95B5-6A781EAB96C4}" srcOrd="0" destOrd="0" parTransId="{EE1EA2AE-D860-420E-8732-AB2220B05674}" sibTransId="{E19B0905-4346-46AF-9D53-07028A77D752}"/>
    <dgm:cxn modelId="{9ADB217E-2CB5-488C-83E4-D597F3393121}" type="presOf" srcId="{F6B5C3CA-80BF-42B6-A23C-6EE320E56455}" destId="{42BE46C6-3BCA-4DEA-92C2-5A88C84C23A7}" srcOrd="0" destOrd="0" presId="urn:microsoft.com/office/officeart/2005/8/layout/bList2"/>
    <dgm:cxn modelId="{F038DFA5-A1A9-4C92-87AE-9AA497ED5038}" type="presOf" srcId="{BE0756F7-142F-4945-B3F1-43C121DEEA45}" destId="{84C81CC9-E802-4A16-BF01-8479317903E8}" srcOrd="0" destOrd="0" presId="urn:microsoft.com/office/officeart/2005/8/layout/bList2"/>
    <dgm:cxn modelId="{C7DD9F81-9E28-40BA-BBFA-E5428179593D}" type="presOf" srcId="{07F683C3-5451-4A79-B555-325CE880EC2A}" destId="{78E4FDFE-B1BA-490D-894D-55B98C221442}" srcOrd="0" destOrd="0" presId="urn:microsoft.com/office/officeart/2005/8/layout/bList2"/>
    <dgm:cxn modelId="{CBC0956C-F334-43CC-B664-538F66BF8A9C}" type="presOf" srcId="{56FEBC52-2797-4DBC-BA6D-16B70DE648BB}" destId="{B365182B-F52A-461C-934C-DFF04D3F690E}" srcOrd="0" destOrd="0" presId="urn:microsoft.com/office/officeart/2005/8/layout/bList2"/>
    <dgm:cxn modelId="{F57AD4BB-5392-498D-B9B4-AE2007919DC8}" type="presOf" srcId="{B52C65B9-88EC-4AC0-8CED-3BF51765DB66}" destId="{C6F33703-CE1F-4A7A-92F7-75F6F9562020}" srcOrd="0" destOrd="1" presId="urn:microsoft.com/office/officeart/2005/8/layout/bList2"/>
    <dgm:cxn modelId="{24EAF43F-1A2A-4F9E-9949-D735A4D0A09C}" type="presOf" srcId="{E74A639E-2EDD-4265-B6D5-F91CB63D33B4}" destId="{D5CFD0D4-F8D1-42F9-85B9-3DA4188FE571}" srcOrd="1" destOrd="0" presId="urn:microsoft.com/office/officeart/2005/8/layout/bList2"/>
    <dgm:cxn modelId="{8FE458BC-BCBE-4EAC-AFC0-9215C0612222}" type="presOf" srcId="{C9586974-DF8C-483D-8FB4-45684C376395}" destId="{3B40CCC7-2E51-46AF-B820-8E22CCF83072}" srcOrd="0" destOrd="0" presId="urn:microsoft.com/office/officeart/2005/8/layout/bList2"/>
    <dgm:cxn modelId="{511808F5-1E53-41FE-8456-BE86A10AB9A1}" type="presOf" srcId="{5517DF9F-23D7-4FB3-B769-2C1A707E281B}" destId="{D4086E21-E285-4980-8397-EAAF0E88FF16}" srcOrd="0" destOrd="0" presId="urn:microsoft.com/office/officeart/2005/8/layout/bList2"/>
    <dgm:cxn modelId="{A8747AF6-F39B-4E7F-A468-999A0C6DE597}" type="presOf" srcId="{955735EE-9D0F-4055-881E-4169166788F9}" destId="{C6F33703-CE1F-4A7A-92F7-75F6F9562020}" srcOrd="0" destOrd="0" presId="urn:microsoft.com/office/officeart/2005/8/layout/bList2"/>
    <dgm:cxn modelId="{9FDF8856-9E48-4A0D-A222-F1EDB0954A5D}" type="presOf" srcId="{B84E2D9D-3ECD-4689-8120-8661378C5A03}" destId="{B0AAC48A-7C4F-4FA4-A939-16C752B46222}" srcOrd="0" destOrd="0" presId="urn:microsoft.com/office/officeart/2005/8/layout/bList2"/>
    <dgm:cxn modelId="{2D0FCE5C-2597-450C-ACAA-5B66C9C5FAAC}" srcId="{C9586974-DF8C-483D-8FB4-45684C376395}" destId="{32E5FA8F-CED3-415B-8B9A-D0B3588D99ED}" srcOrd="0" destOrd="0" parTransId="{8CEB4B31-78B2-40CA-B1B9-B187372C7DAD}" sibTransId="{BE0756F7-142F-4945-B3F1-43C121DEEA45}"/>
    <dgm:cxn modelId="{20B0EFD2-E822-4FA9-9BE6-4BB0129DEB26}" type="presOf" srcId="{7C417EB4-37B4-432C-95B5-6A781EAB96C4}" destId="{A8AADC97-DD58-4EBB-B8B9-B2A9E9B03737}" srcOrd="0" destOrd="0" presId="urn:microsoft.com/office/officeart/2005/8/layout/bList2"/>
    <dgm:cxn modelId="{904D49D4-26EA-467C-A7D6-A76F008512F9}" srcId="{E74A639E-2EDD-4265-B6D5-F91CB63D33B4}" destId="{5517DF9F-23D7-4FB3-B769-2C1A707E281B}" srcOrd="0" destOrd="0" parTransId="{3C9049DE-D97B-44FF-BC25-485880766EC1}" sibTransId="{C4945572-3591-42AB-B66D-E827943A91F4}"/>
    <dgm:cxn modelId="{781D8C20-BCBA-4005-97E2-E364AF445653}" type="presOf" srcId="{32E5FA8F-CED3-415B-8B9A-D0B3588D99ED}" destId="{DF914B3A-0F27-4E1C-B68F-AAC20DD7E99E}" srcOrd="1" destOrd="0" presId="urn:microsoft.com/office/officeart/2005/8/layout/bList2"/>
    <dgm:cxn modelId="{40190B60-4E6C-4078-9909-EE18F185B7C5}" type="presOf" srcId="{32E5FA8F-CED3-415B-8B9A-D0B3588D99ED}" destId="{BB8AB2C8-58E8-4C8E-8CE0-9097088A0E34}" srcOrd="0" destOrd="0" presId="urn:microsoft.com/office/officeart/2005/8/layout/bList2"/>
    <dgm:cxn modelId="{666D4802-5C09-4C92-9328-32DA706C0326}" srcId="{32E5FA8F-CED3-415B-8B9A-D0B3588D99ED}" destId="{955735EE-9D0F-4055-881E-4169166788F9}" srcOrd="0" destOrd="0" parTransId="{88AD14B6-886E-483B-8BE9-889C3BB06B89}" sibTransId="{DB91599F-3614-4BA8-A2D2-186966498314}"/>
    <dgm:cxn modelId="{13065A1F-F875-403F-8D14-1108C0477A7F}" type="presOf" srcId="{B84E2D9D-3ECD-4689-8120-8661378C5A03}" destId="{0F0F4561-151B-46A8-8AFB-5E15DAB1248A}" srcOrd="1" destOrd="0" presId="urn:microsoft.com/office/officeart/2005/8/layout/bList2"/>
    <dgm:cxn modelId="{C6A88A2D-66E5-462B-930E-773DE1764301}" srcId="{C9586974-DF8C-483D-8FB4-45684C376395}" destId="{07F683C3-5451-4A79-B555-325CE880EC2A}" srcOrd="3" destOrd="0" parTransId="{425E1219-32CB-4BD6-A650-CC8B68DCD78C}" sibTransId="{F4FA5EF2-BDD0-42F3-95AC-3D1D1D7545BD}"/>
    <dgm:cxn modelId="{8FEB34E5-AECD-4EC1-9203-3A116ED9E7A3}" type="presParOf" srcId="{3B40CCC7-2E51-46AF-B820-8E22CCF83072}" destId="{665AF31C-D110-4616-99BF-592649C1EB1A}" srcOrd="0" destOrd="0" presId="urn:microsoft.com/office/officeart/2005/8/layout/bList2"/>
    <dgm:cxn modelId="{5F029B42-8E6B-4272-9945-9387576AB7ED}" type="presParOf" srcId="{665AF31C-D110-4616-99BF-592649C1EB1A}" destId="{C6F33703-CE1F-4A7A-92F7-75F6F9562020}" srcOrd="0" destOrd="0" presId="urn:microsoft.com/office/officeart/2005/8/layout/bList2"/>
    <dgm:cxn modelId="{1D4B356F-816B-49E8-8D2C-49F0609945CD}" type="presParOf" srcId="{665AF31C-D110-4616-99BF-592649C1EB1A}" destId="{BB8AB2C8-58E8-4C8E-8CE0-9097088A0E34}" srcOrd="1" destOrd="0" presId="urn:microsoft.com/office/officeart/2005/8/layout/bList2"/>
    <dgm:cxn modelId="{214D0901-E9A0-40DD-8257-6802C385EAC4}" type="presParOf" srcId="{665AF31C-D110-4616-99BF-592649C1EB1A}" destId="{DF914B3A-0F27-4E1C-B68F-AAC20DD7E99E}" srcOrd="2" destOrd="0" presId="urn:microsoft.com/office/officeart/2005/8/layout/bList2"/>
    <dgm:cxn modelId="{7B6F0A7E-A810-4891-8DBA-226B45C97AC2}" type="presParOf" srcId="{665AF31C-D110-4616-99BF-592649C1EB1A}" destId="{DE08A955-03CE-4478-8CD8-B40E27E083DE}" srcOrd="3" destOrd="0" presId="urn:microsoft.com/office/officeart/2005/8/layout/bList2"/>
    <dgm:cxn modelId="{352A2DE0-9FCF-4302-939B-B29C8D1C97E8}" type="presParOf" srcId="{3B40CCC7-2E51-46AF-B820-8E22CCF83072}" destId="{84C81CC9-E802-4A16-BF01-8479317903E8}" srcOrd="1" destOrd="0" presId="urn:microsoft.com/office/officeart/2005/8/layout/bList2"/>
    <dgm:cxn modelId="{3B338AA6-74A5-4B49-801D-379894919EAC}" type="presParOf" srcId="{3B40CCC7-2E51-46AF-B820-8E22CCF83072}" destId="{000D607D-9C59-48E9-8E73-A01FCA2F1111}" srcOrd="2" destOrd="0" presId="urn:microsoft.com/office/officeart/2005/8/layout/bList2"/>
    <dgm:cxn modelId="{766A540A-8FF8-4676-8A43-1B7ED2DBF308}" type="presParOf" srcId="{000D607D-9C59-48E9-8E73-A01FCA2F1111}" destId="{D4086E21-E285-4980-8397-EAAF0E88FF16}" srcOrd="0" destOrd="0" presId="urn:microsoft.com/office/officeart/2005/8/layout/bList2"/>
    <dgm:cxn modelId="{5F2A42B7-B185-4044-A2D1-06D35701B65B}" type="presParOf" srcId="{000D607D-9C59-48E9-8E73-A01FCA2F1111}" destId="{0F0B28B5-3731-4889-A2E8-8ED7D053CC18}" srcOrd="1" destOrd="0" presId="urn:microsoft.com/office/officeart/2005/8/layout/bList2"/>
    <dgm:cxn modelId="{5326F7D1-FAD4-4377-8709-2EF49884DB32}" type="presParOf" srcId="{000D607D-9C59-48E9-8E73-A01FCA2F1111}" destId="{D5CFD0D4-F8D1-42F9-85B9-3DA4188FE571}" srcOrd="2" destOrd="0" presId="urn:microsoft.com/office/officeart/2005/8/layout/bList2"/>
    <dgm:cxn modelId="{2046F0CE-1890-4FA2-8C89-1F80F269AED2}" type="presParOf" srcId="{000D607D-9C59-48E9-8E73-A01FCA2F1111}" destId="{0A46E83D-1A92-4DE8-B0AC-EDE314B0F7C6}" srcOrd="3" destOrd="0" presId="urn:microsoft.com/office/officeart/2005/8/layout/bList2"/>
    <dgm:cxn modelId="{2BB84F5B-1CCC-4EF0-8F4D-D3A808571571}" type="presParOf" srcId="{3B40CCC7-2E51-46AF-B820-8E22CCF83072}" destId="{42BE46C6-3BCA-4DEA-92C2-5A88C84C23A7}" srcOrd="3" destOrd="0" presId="urn:microsoft.com/office/officeart/2005/8/layout/bList2"/>
    <dgm:cxn modelId="{C5E962E7-5E7C-47FC-B18D-F9C9C3A74DAF}" type="presParOf" srcId="{3B40CCC7-2E51-46AF-B820-8E22CCF83072}" destId="{6202753E-1EAC-444E-8347-4B03CD6C0F5C}" srcOrd="4" destOrd="0" presId="urn:microsoft.com/office/officeart/2005/8/layout/bList2"/>
    <dgm:cxn modelId="{4168021C-916D-4A6F-8988-D74D82B47921}" type="presParOf" srcId="{6202753E-1EAC-444E-8347-4B03CD6C0F5C}" destId="{B365182B-F52A-461C-934C-DFF04D3F690E}" srcOrd="0" destOrd="0" presId="urn:microsoft.com/office/officeart/2005/8/layout/bList2"/>
    <dgm:cxn modelId="{9F11096E-9150-4A32-AB68-E2048D9C2CB3}" type="presParOf" srcId="{6202753E-1EAC-444E-8347-4B03CD6C0F5C}" destId="{B0AAC48A-7C4F-4FA4-A939-16C752B46222}" srcOrd="1" destOrd="0" presId="urn:microsoft.com/office/officeart/2005/8/layout/bList2"/>
    <dgm:cxn modelId="{CB4BDD06-3BBD-40D0-88F3-52B09769817E}" type="presParOf" srcId="{6202753E-1EAC-444E-8347-4B03CD6C0F5C}" destId="{0F0F4561-151B-46A8-8AFB-5E15DAB1248A}" srcOrd="2" destOrd="0" presId="urn:microsoft.com/office/officeart/2005/8/layout/bList2"/>
    <dgm:cxn modelId="{F3D2F8E2-CEC9-491F-A4E6-85132F6FADBC}" type="presParOf" srcId="{6202753E-1EAC-444E-8347-4B03CD6C0F5C}" destId="{9F33137F-BE3B-4691-B72D-981D644415A3}" srcOrd="3" destOrd="0" presId="urn:microsoft.com/office/officeart/2005/8/layout/bList2"/>
    <dgm:cxn modelId="{B7729C3E-37D8-43D5-ACAF-ABFEBEDDC253}" type="presParOf" srcId="{3B40CCC7-2E51-46AF-B820-8E22CCF83072}" destId="{9FF34A53-C42A-4935-A6F1-91BC8C038BBA}" srcOrd="5" destOrd="0" presId="urn:microsoft.com/office/officeart/2005/8/layout/bList2"/>
    <dgm:cxn modelId="{BE3EC80D-B21E-4E04-8E79-0DDA3A285F62}" type="presParOf" srcId="{3B40CCC7-2E51-46AF-B820-8E22CCF83072}" destId="{9A19FFA1-288C-4B3D-AE5A-FE41295D0ED1}" srcOrd="6" destOrd="0" presId="urn:microsoft.com/office/officeart/2005/8/layout/bList2"/>
    <dgm:cxn modelId="{12EA8CE0-E63E-4E36-8671-2FBFD69619E5}" type="presParOf" srcId="{9A19FFA1-288C-4B3D-AE5A-FE41295D0ED1}" destId="{A8AADC97-DD58-4EBB-B8B9-B2A9E9B03737}" srcOrd="0" destOrd="0" presId="urn:microsoft.com/office/officeart/2005/8/layout/bList2"/>
    <dgm:cxn modelId="{23A1FE7B-BD63-4E66-B42E-5399EEF6C29F}" type="presParOf" srcId="{9A19FFA1-288C-4B3D-AE5A-FE41295D0ED1}" destId="{78E4FDFE-B1BA-490D-894D-55B98C221442}" srcOrd="1" destOrd="0" presId="urn:microsoft.com/office/officeart/2005/8/layout/bList2"/>
    <dgm:cxn modelId="{5D32B5BA-0AAA-4882-A850-A94B4FF43238}" type="presParOf" srcId="{9A19FFA1-288C-4B3D-AE5A-FE41295D0ED1}" destId="{EA9BE750-61FE-44ED-8B60-5AAFD827D6B5}" srcOrd="2" destOrd="0" presId="urn:microsoft.com/office/officeart/2005/8/layout/bList2"/>
    <dgm:cxn modelId="{CD5CA99E-AB68-4577-BB62-9C26580ED35C}" type="presParOf" srcId="{9A19FFA1-288C-4B3D-AE5A-FE41295D0ED1}" destId="{0E18983C-EC6C-402B-A201-31C55F9B18C2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8AA820-5993-4D84-A75E-C4F0B1B2AAD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af-ZA"/>
        </a:p>
      </dgm:t>
    </dgm:pt>
    <dgm:pt modelId="{2C0068F5-E5C7-4FAF-8065-7EA2D2040D61}">
      <dgm:prSet/>
      <dgm:spPr/>
      <dgm:t>
        <a:bodyPr/>
        <a:lstStyle/>
        <a:p>
          <a:pPr rtl="0"/>
          <a:r>
            <a:rPr lang="ar-SA" dirty="0" smtClean="0"/>
            <a:t>أميرة المطرودي </a:t>
          </a:r>
          <a:endParaRPr lang="af-ZA" dirty="0"/>
        </a:p>
      </dgm:t>
    </dgm:pt>
    <dgm:pt modelId="{47A7BBC6-AA19-48FF-AC59-7E5E088AEFCD}" type="parTrans" cxnId="{A592C461-735D-46DE-8B3F-0EFB22AE448C}">
      <dgm:prSet/>
      <dgm:spPr/>
      <dgm:t>
        <a:bodyPr/>
        <a:lstStyle/>
        <a:p>
          <a:endParaRPr lang="af-ZA"/>
        </a:p>
      </dgm:t>
    </dgm:pt>
    <dgm:pt modelId="{1BC63960-24FA-4C8B-A6CE-2A7DF440602A}" type="sibTrans" cxnId="{A592C461-735D-46DE-8B3F-0EFB22AE448C}">
      <dgm:prSet/>
      <dgm:spPr/>
      <dgm:t>
        <a:bodyPr/>
        <a:lstStyle/>
        <a:p>
          <a:endParaRPr lang="af-ZA"/>
        </a:p>
      </dgm:t>
    </dgm:pt>
    <dgm:pt modelId="{964AD70D-512D-477C-B4B7-824F7178EE0F}">
      <dgm:prSet/>
      <dgm:spPr/>
      <dgm:t>
        <a:bodyPr/>
        <a:lstStyle/>
        <a:p>
          <a:pPr rtl="0"/>
          <a:r>
            <a:rPr lang="ar-SA" dirty="0" smtClean="0"/>
            <a:t>بشاير </a:t>
          </a:r>
          <a:r>
            <a:rPr lang="ar-SA" dirty="0" smtClean="0"/>
            <a:t>سعد </a:t>
          </a:r>
          <a:r>
            <a:rPr lang="ar-SA" dirty="0" smtClean="0"/>
            <a:t>الغامدي </a:t>
          </a:r>
          <a:endParaRPr lang="af-ZA" dirty="0"/>
        </a:p>
      </dgm:t>
    </dgm:pt>
    <dgm:pt modelId="{66B8B188-011E-40A5-8F0A-74AF7B4D0086}" type="parTrans" cxnId="{BA4F42A9-A865-447A-94E6-6AB761562D4D}">
      <dgm:prSet/>
      <dgm:spPr/>
      <dgm:t>
        <a:bodyPr/>
        <a:lstStyle/>
        <a:p>
          <a:endParaRPr lang="af-ZA"/>
        </a:p>
      </dgm:t>
    </dgm:pt>
    <dgm:pt modelId="{44C8E77A-46B8-4C6B-8AA0-5A40C21F04A0}" type="sibTrans" cxnId="{BA4F42A9-A865-447A-94E6-6AB761562D4D}">
      <dgm:prSet/>
      <dgm:spPr/>
      <dgm:t>
        <a:bodyPr/>
        <a:lstStyle/>
        <a:p>
          <a:endParaRPr lang="af-ZA"/>
        </a:p>
      </dgm:t>
    </dgm:pt>
    <dgm:pt modelId="{D533D7D2-E935-40A5-981C-87235BE0285D}">
      <dgm:prSet/>
      <dgm:spPr/>
      <dgm:t>
        <a:bodyPr/>
        <a:lstStyle/>
        <a:p>
          <a:pPr rtl="0"/>
          <a:r>
            <a:rPr lang="ar-SA" dirty="0" smtClean="0"/>
            <a:t>روان العيسى</a:t>
          </a:r>
          <a:endParaRPr lang="af-ZA" dirty="0"/>
        </a:p>
      </dgm:t>
    </dgm:pt>
    <dgm:pt modelId="{0A9FA478-4111-406D-B98D-69B8D81BBC95}" type="parTrans" cxnId="{7F9DBAC3-927E-4E7C-8292-BD24CF2E3198}">
      <dgm:prSet/>
      <dgm:spPr/>
      <dgm:t>
        <a:bodyPr/>
        <a:lstStyle/>
        <a:p>
          <a:endParaRPr lang="af-ZA"/>
        </a:p>
      </dgm:t>
    </dgm:pt>
    <dgm:pt modelId="{D933AFAC-536B-4F27-9997-2E681F8A1226}" type="sibTrans" cxnId="{7F9DBAC3-927E-4E7C-8292-BD24CF2E3198}">
      <dgm:prSet/>
      <dgm:spPr/>
      <dgm:t>
        <a:bodyPr/>
        <a:lstStyle/>
        <a:p>
          <a:endParaRPr lang="af-ZA"/>
        </a:p>
      </dgm:t>
    </dgm:pt>
    <dgm:pt modelId="{D2E68AFC-4840-4477-A16B-8058E39E1A80}">
      <dgm:prSet/>
      <dgm:spPr/>
      <dgm:t>
        <a:bodyPr/>
        <a:lstStyle/>
        <a:p>
          <a:pPr rtl="0"/>
          <a:r>
            <a:rPr lang="ar-SA" dirty="0" smtClean="0"/>
            <a:t>نوره الصالحي </a:t>
          </a:r>
          <a:endParaRPr lang="af-ZA" dirty="0"/>
        </a:p>
      </dgm:t>
    </dgm:pt>
    <dgm:pt modelId="{146145F2-FD20-472F-853A-89AA4E595CA5}" type="parTrans" cxnId="{D41E1363-8F7E-4950-9FC3-ECE743A41CDC}">
      <dgm:prSet/>
      <dgm:spPr/>
      <dgm:t>
        <a:bodyPr/>
        <a:lstStyle/>
        <a:p>
          <a:endParaRPr lang="af-ZA"/>
        </a:p>
      </dgm:t>
    </dgm:pt>
    <dgm:pt modelId="{5490F7B3-4EFC-43D8-BF76-BA2BC328DBF6}" type="sibTrans" cxnId="{D41E1363-8F7E-4950-9FC3-ECE743A41CDC}">
      <dgm:prSet/>
      <dgm:spPr/>
      <dgm:t>
        <a:bodyPr/>
        <a:lstStyle/>
        <a:p>
          <a:endParaRPr lang="af-ZA"/>
        </a:p>
      </dgm:t>
    </dgm:pt>
    <dgm:pt modelId="{D40CCECF-E323-40DF-A2F1-969BC74E8D48}">
      <dgm:prSet/>
      <dgm:spPr/>
      <dgm:t>
        <a:bodyPr/>
        <a:lstStyle/>
        <a:p>
          <a:pPr rtl="0"/>
          <a:r>
            <a:rPr lang="ar-SA" dirty="0" smtClean="0"/>
            <a:t>نادية الجحان</a:t>
          </a:r>
          <a:endParaRPr lang="af-ZA" dirty="0"/>
        </a:p>
      </dgm:t>
    </dgm:pt>
    <dgm:pt modelId="{11FB20A0-2993-4557-A409-60BF98574D78}" type="parTrans" cxnId="{5A571E5A-517A-43A5-BCC0-3842F93E4184}">
      <dgm:prSet/>
      <dgm:spPr/>
    </dgm:pt>
    <dgm:pt modelId="{79514339-B447-4546-B4D7-20DB442629D4}" type="sibTrans" cxnId="{5A571E5A-517A-43A5-BCC0-3842F93E4184}">
      <dgm:prSet/>
      <dgm:spPr/>
      <dgm:t>
        <a:bodyPr/>
        <a:lstStyle/>
        <a:p>
          <a:endParaRPr lang="af-ZA"/>
        </a:p>
      </dgm:t>
    </dgm:pt>
    <dgm:pt modelId="{7FB39DD2-9417-4169-8510-1384FF3C6C11}" type="pres">
      <dgm:prSet presAssocID="{048AA820-5993-4D84-A75E-C4F0B1B2AAD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af-ZA"/>
        </a:p>
      </dgm:t>
    </dgm:pt>
    <dgm:pt modelId="{C55BC137-95BA-42B2-A8D6-5D364DF14672}" type="pres">
      <dgm:prSet presAssocID="{048AA820-5993-4D84-A75E-C4F0B1B2AAD5}" presName="dummyMaxCanvas" presStyleCnt="0">
        <dgm:presLayoutVars/>
      </dgm:prSet>
      <dgm:spPr/>
    </dgm:pt>
    <dgm:pt modelId="{C40EFED3-66A1-4DFD-B497-8F764B0754EA}" type="pres">
      <dgm:prSet presAssocID="{048AA820-5993-4D84-A75E-C4F0B1B2AAD5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83023411-92E0-4E91-960D-08D5F40BAEEA}" type="pres">
      <dgm:prSet presAssocID="{048AA820-5993-4D84-A75E-C4F0B1B2AAD5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F6A99B6E-4032-4513-92C0-D6D641A0921E}" type="pres">
      <dgm:prSet presAssocID="{048AA820-5993-4D84-A75E-C4F0B1B2AAD5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D7332F31-03B9-4CF2-89A3-937591E01046}" type="pres">
      <dgm:prSet presAssocID="{048AA820-5993-4D84-A75E-C4F0B1B2AAD5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21D4A251-7FD8-448C-AC65-80CF100C95B5}" type="pres">
      <dgm:prSet presAssocID="{048AA820-5993-4D84-A75E-C4F0B1B2AAD5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5742EACD-83CD-472D-9280-86BC73F7916D}" type="pres">
      <dgm:prSet presAssocID="{048AA820-5993-4D84-A75E-C4F0B1B2AAD5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0EE56886-0001-448D-9D3D-3001432B1364}" type="pres">
      <dgm:prSet presAssocID="{048AA820-5993-4D84-A75E-C4F0B1B2AAD5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AFC9A5ED-EE1C-4022-90F5-1EA12E8F905E}" type="pres">
      <dgm:prSet presAssocID="{048AA820-5993-4D84-A75E-C4F0B1B2AAD5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010DB918-9E58-46A5-BD56-83DA67BD6C4F}" type="pres">
      <dgm:prSet presAssocID="{048AA820-5993-4D84-A75E-C4F0B1B2AAD5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A1E82384-0427-482E-AC4B-40C12FD35E70}" type="pres">
      <dgm:prSet presAssocID="{048AA820-5993-4D84-A75E-C4F0B1B2AAD5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481E23C2-6C17-47B1-B4DD-A11D855C6122}" type="pres">
      <dgm:prSet presAssocID="{048AA820-5993-4D84-A75E-C4F0B1B2AAD5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65628D7F-A6FE-45C6-A8F2-DC22E373859C}" type="pres">
      <dgm:prSet presAssocID="{048AA820-5993-4D84-A75E-C4F0B1B2AAD5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F50280A2-8D5D-4939-B759-D33737C9E425}" type="pres">
      <dgm:prSet presAssocID="{048AA820-5993-4D84-A75E-C4F0B1B2AAD5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BDE6B494-6457-4436-AED7-22EB00A1BFFB}" type="pres">
      <dgm:prSet presAssocID="{048AA820-5993-4D84-A75E-C4F0B1B2AAD5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</dgm:ptLst>
  <dgm:cxnLst>
    <dgm:cxn modelId="{A4B786F7-E468-48C6-AD88-5F9AA7AD2758}" type="presOf" srcId="{D933AFAC-536B-4F27-9997-2E681F8A1226}" destId="{AFC9A5ED-EE1C-4022-90F5-1EA12E8F905E}" srcOrd="0" destOrd="0" presId="urn:microsoft.com/office/officeart/2005/8/layout/vProcess5"/>
    <dgm:cxn modelId="{EEDE1142-D89A-4E84-BF82-48EA92F839F1}" type="presOf" srcId="{79514339-B447-4546-B4D7-20DB442629D4}" destId="{010DB918-9E58-46A5-BD56-83DA67BD6C4F}" srcOrd="0" destOrd="0" presId="urn:microsoft.com/office/officeart/2005/8/layout/vProcess5"/>
    <dgm:cxn modelId="{5188E2EC-5C0B-4528-AAAB-516ABF90AA0D}" type="presOf" srcId="{964AD70D-512D-477C-B4B7-824F7178EE0F}" destId="{481E23C2-6C17-47B1-B4DD-A11D855C6122}" srcOrd="1" destOrd="0" presId="urn:microsoft.com/office/officeart/2005/8/layout/vProcess5"/>
    <dgm:cxn modelId="{CCF42C1F-7186-4C25-BD14-9EF9E3AE3723}" type="presOf" srcId="{2C0068F5-E5C7-4FAF-8065-7EA2D2040D61}" destId="{A1E82384-0427-482E-AC4B-40C12FD35E70}" srcOrd="1" destOrd="0" presId="urn:microsoft.com/office/officeart/2005/8/layout/vProcess5"/>
    <dgm:cxn modelId="{80654C8D-1A8F-4A31-B3EB-A22DC37E0273}" type="presOf" srcId="{44C8E77A-46B8-4C6B-8AA0-5A40C21F04A0}" destId="{0EE56886-0001-448D-9D3D-3001432B1364}" srcOrd="0" destOrd="0" presId="urn:microsoft.com/office/officeart/2005/8/layout/vProcess5"/>
    <dgm:cxn modelId="{13D7E51B-BC6A-4B70-AC26-2F3C8ED024E7}" type="presOf" srcId="{D40CCECF-E323-40DF-A2F1-969BC74E8D48}" destId="{D7332F31-03B9-4CF2-89A3-937591E01046}" srcOrd="0" destOrd="0" presId="urn:microsoft.com/office/officeart/2005/8/layout/vProcess5"/>
    <dgm:cxn modelId="{42939999-EEDE-49E1-9439-07FB76D775EA}" type="presOf" srcId="{964AD70D-512D-477C-B4B7-824F7178EE0F}" destId="{83023411-92E0-4E91-960D-08D5F40BAEEA}" srcOrd="0" destOrd="0" presId="urn:microsoft.com/office/officeart/2005/8/layout/vProcess5"/>
    <dgm:cxn modelId="{90A05DAE-FDD1-4110-AB89-E6446878095C}" type="presOf" srcId="{2C0068F5-E5C7-4FAF-8065-7EA2D2040D61}" destId="{C40EFED3-66A1-4DFD-B497-8F764B0754EA}" srcOrd="0" destOrd="0" presId="urn:microsoft.com/office/officeart/2005/8/layout/vProcess5"/>
    <dgm:cxn modelId="{BA4F42A9-A865-447A-94E6-6AB761562D4D}" srcId="{048AA820-5993-4D84-A75E-C4F0B1B2AAD5}" destId="{964AD70D-512D-477C-B4B7-824F7178EE0F}" srcOrd="1" destOrd="0" parTransId="{66B8B188-011E-40A5-8F0A-74AF7B4D0086}" sibTransId="{44C8E77A-46B8-4C6B-8AA0-5A40C21F04A0}"/>
    <dgm:cxn modelId="{2B718DC4-BF7F-4993-8749-625720615C64}" type="presOf" srcId="{1BC63960-24FA-4C8B-A6CE-2A7DF440602A}" destId="{5742EACD-83CD-472D-9280-86BC73F7916D}" srcOrd="0" destOrd="0" presId="urn:microsoft.com/office/officeart/2005/8/layout/vProcess5"/>
    <dgm:cxn modelId="{7F9DBAC3-927E-4E7C-8292-BD24CF2E3198}" srcId="{048AA820-5993-4D84-A75E-C4F0B1B2AAD5}" destId="{D533D7D2-E935-40A5-981C-87235BE0285D}" srcOrd="2" destOrd="0" parTransId="{0A9FA478-4111-406D-B98D-69B8D81BBC95}" sibTransId="{D933AFAC-536B-4F27-9997-2E681F8A1226}"/>
    <dgm:cxn modelId="{A592C461-735D-46DE-8B3F-0EFB22AE448C}" srcId="{048AA820-5993-4D84-A75E-C4F0B1B2AAD5}" destId="{2C0068F5-E5C7-4FAF-8065-7EA2D2040D61}" srcOrd="0" destOrd="0" parTransId="{47A7BBC6-AA19-48FF-AC59-7E5E088AEFCD}" sibTransId="{1BC63960-24FA-4C8B-A6CE-2A7DF440602A}"/>
    <dgm:cxn modelId="{7E737D3E-8522-47E8-889E-C3BFD50FA1CA}" type="presOf" srcId="{048AA820-5993-4D84-A75E-C4F0B1B2AAD5}" destId="{7FB39DD2-9417-4169-8510-1384FF3C6C11}" srcOrd="0" destOrd="0" presId="urn:microsoft.com/office/officeart/2005/8/layout/vProcess5"/>
    <dgm:cxn modelId="{50754DDA-3895-4794-8DD0-007DCA67277B}" type="presOf" srcId="{D2E68AFC-4840-4477-A16B-8058E39E1A80}" destId="{21D4A251-7FD8-448C-AC65-80CF100C95B5}" srcOrd="0" destOrd="0" presId="urn:microsoft.com/office/officeart/2005/8/layout/vProcess5"/>
    <dgm:cxn modelId="{DD033D0E-D4DA-4EE4-B6FC-BF97DF61438C}" type="presOf" srcId="{D533D7D2-E935-40A5-981C-87235BE0285D}" destId="{65628D7F-A6FE-45C6-A8F2-DC22E373859C}" srcOrd="1" destOrd="0" presId="urn:microsoft.com/office/officeart/2005/8/layout/vProcess5"/>
    <dgm:cxn modelId="{A5FF04B8-F141-4AD3-ACDB-D401713FA137}" type="presOf" srcId="{D40CCECF-E323-40DF-A2F1-969BC74E8D48}" destId="{F50280A2-8D5D-4939-B759-D33737C9E425}" srcOrd="1" destOrd="0" presId="urn:microsoft.com/office/officeart/2005/8/layout/vProcess5"/>
    <dgm:cxn modelId="{5A571E5A-517A-43A5-BCC0-3842F93E4184}" srcId="{048AA820-5993-4D84-A75E-C4F0B1B2AAD5}" destId="{D40CCECF-E323-40DF-A2F1-969BC74E8D48}" srcOrd="3" destOrd="0" parTransId="{11FB20A0-2993-4557-A409-60BF98574D78}" sibTransId="{79514339-B447-4546-B4D7-20DB442629D4}"/>
    <dgm:cxn modelId="{BF4A3F65-E237-43E5-818F-2FD9B09FDB64}" type="presOf" srcId="{D533D7D2-E935-40A5-981C-87235BE0285D}" destId="{F6A99B6E-4032-4513-92C0-D6D641A0921E}" srcOrd="0" destOrd="0" presId="urn:microsoft.com/office/officeart/2005/8/layout/vProcess5"/>
    <dgm:cxn modelId="{32D13479-CD62-4C2A-8099-CB72D7586428}" type="presOf" srcId="{D2E68AFC-4840-4477-A16B-8058E39E1A80}" destId="{BDE6B494-6457-4436-AED7-22EB00A1BFFB}" srcOrd="1" destOrd="0" presId="urn:microsoft.com/office/officeart/2005/8/layout/vProcess5"/>
    <dgm:cxn modelId="{D41E1363-8F7E-4950-9FC3-ECE743A41CDC}" srcId="{048AA820-5993-4D84-A75E-C4F0B1B2AAD5}" destId="{D2E68AFC-4840-4477-A16B-8058E39E1A80}" srcOrd="4" destOrd="0" parTransId="{146145F2-FD20-472F-853A-89AA4E595CA5}" sibTransId="{5490F7B3-4EFC-43D8-BF76-BA2BC328DBF6}"/>
    <dgm:cxn modelId="{4C6B6C88-06EA-4D79-BDCD-BD5CADD7274B}" type="presParOf" srcId="{7FB39DD2-9417-4169-8510-1384FF3C6C11}" destId="{C55BC137-95BA-42B2-A8D6-5D364DF14672}" srcOrd="0" destOrd="0" presId="urn:microsoft.com/office/officeart/2005/8/layout/vProcess5"/>
    <dgm:cxn modelId="{DBF89007-E064-4F06-80D2-D64D1976C8C7}" type="presParOf" srcId="{7FB39DD2-9417-4169-8510-1384FF3C6C11}" destId="{C40EFED3-66A1-4DFD-B497-8F764B0754EA}" srcOrd="1" destOrd="0" presId="urn:microsoft.com/office/officeart/2005/8/layout/vProcess5"/>
    <dgm:cxn modelId="{180B4C30-9746-47EC-8AFC-9DB2EEA8B4BA}" type="presParOf" srcId="{7FB39DD2-9417-4169-8510-1384FF3C6C11}" destId="{83023411-92E0-4E91-960D-08D5F40BAEEA}" srcOrd="2" destOrd="0" presId="urn:microsoft.com/office/officeart/2005/8/layout/vProcess5"/>
    <dgm:cxn modelId="{EA66F49F-066D-4848-B130-21775472DD49}" type="presParOf" srcId="{7FB39DD2-9417-4169-8510-1384FF3C6C11}" destId="{F6A99B6E-4032-4513-92C0-D6D641A0921E}" srcOrd="3" destOrd="0" presId="urn:microsoft.com/office/officeart/2005/8/layout/vProcess5"/>
    <dgm:cxn modelId="{A646EA5C-A1E2-4175-83CA-924E759F1E77}" type="presParOf" srcId="{7FB39DD2-9417-4169-8510-1384FF3C6C11}" destId="{D7332F31-03B9-4CF2-89A3-937591E01046}" srcOrd="4" destOrd="0" presId="urn:microsoft.com/office/officeart/2005/8/layout/vProcess5"/>
    <dgm:cxn modelId="{D754A63C-F7AE-4B7B-982B-2A53631ED045}" type="presParOf" srcId="{7FB39DD2-9417-4169-8510-1384FF3C6C11}" destId="{21D4A251-7FD8-448C-AC65-80CF100C95B5}" srcOrd="5" destOrd="0" presId="urn:microsoft.com/office/officeart/2005/8/layout/vProcess5"/>
    <dgm:cxn modelId="{351661AE-470B-4380-81A4-6E2CBB8ED645}" type="presParOf" srcId="{7FB39DD2-9417-4169-8510-1384FF3C6C11}" destId="{5742EACD-83CD-472D-9280-86BC73F7916D}" srcOrd="6" destOrd="0" presId="urn:microsoft.com/office/officeart/2005/8/layout/vProcess5"/>
    <dgm:cxn modelId="{BE67D56F-61AA-4792-8604-6D944B425E4E}" type="presParOf" srcId="{7FB39DD2-9417-4169-8510-1384FF3C6C11}" destId="{0EE56886-0001-448D-9D3D-3001432B1364}" srcOrd="7" destOrd="0" presId="urn:microsoft.com/office/officeart/2005/8/layout/vProcess5"/>
    <dgm:cxn modelId="{E0565B09-74E4-4821-9124-4CC33F059E9C}" type="presParOf" srcId="{7FB39DD2-9417-4169-8510-1384FF3C6C11}" destId="{AFC9A5ED-EE1C-4022-90F5-1EA12E8F905E}" srcOrd="8" destOrd="0" presId="urn:microsoft.com/office/officeart/2005/8/layout/vProcess5"/>
    <dgm:cxn modelId="{AEFEB21F-078F-4C46-B065-864B217D6C3F}" type="presParOf" srcId="{7FB39DD2-9417-4169-8510-1384FF3C6C11}" destId="{010DB918-9E58-46A5-BD56-83DA67BD6C4F}" srcOrd="9" destOrd="0" presId="urn:microsoft.com/office/officeart/2005/8/layout/vProcess5"/>
    <dgm:cxn modelId="{EC996969-8D13-40C2-9D29-ED58DBA8BE99}" type="presParOf" srcId="{7FB39DD2-9417-4169-8510-1384FF3C6C11}" destId="{A1E82384-0427-482E-AC4B-40C12FD35E70}" srcOrd="10" destOrd="0" presId="urn:microsoft.com/office/officeart/2005/8/layout/vProcess5"/>
    <dgm:cxn modelId="{4D0EBF8C-A52C-4D45-8374-BE19519ADC3B}" type="presParOf" srcId="{7FB39DD2-9417-4169-8510-1384FF3C6C11}" destId="{481E23C2-6C17-47B1-B4DD-A11D855C6122}" srcOrd="11" destOrd="0" presId="urn:microsoft.com/office/officeart/2005/8/layout/vProcess5"/>
    <dgm:cxn modelId="{E9237788-4093-432D-A2CE-A866BBF6ACEB}" type="presParOf" srcId="{7FB39DD2-9417-4169-8510-1384FF3C6C11}" destId="{65628D7F-A6FE-45C6-A8F2-DC22E373859C}" srcOrd="12" destOrd="0" presId="urn:microsoft.com/office/officeart/2005/8/layout/vProcess5"/>
    <dgm:cxn modelId="{FE36A90B-16BA-4565-9308-DA89EB143912}" type="presParOf" srcId="{7FB39DD2-9417-4169-8510-1384FF3C6C11}" destId="{F50280A2-8D5D-4939-B759-D33737C9E425}" srcOrd="13" destOrd="0" presId="urn:microsoft.com/office/officeart/2005/8/layout/vProcess5"/>
    <dgm:cxn modelId="{F3C5815D-00E1-420F-B4EF-A431A633C15E}" type="presParOf" srcId="{7FB39DD2-9417-4169-8510-1384FF3C6C11}" destId="{BDE6B494-6457-4436-AED7-22EB00A1BFFB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321ECA8-8204-4C5A-898E-F85A7B43E2D6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af-ZA"/>
        </a:p>
      </dgm:t>
    </dgm:pt>
    <dgm:pt modelId="{5D38AD8D-00DA-4CF1-B496-DBA1E1FE2D0C}">
      <dgm:prSet/>
      <dgm:spPr/>
      <dgm:t>
        <a:bodyPr/>
        <a:lstStyle/>
        <a:p>
          <a:pPr rtl="0"/>
          <a:r>
            <a:rPr lang="ar-SA" dirty="0" smtClean="0"/>
            <a:t>جميلة الغامدي </a:t>
          </a:r>
          <a:endParaRPr lang="af-ZA" dirty="0"/>
        </a:p>
      </dgm:t>
    </dgm:pt>
    <dgm:pt modelId="{B9DC8B8A-A85A-485B-A240-BE6B82AF9181}" type="parTrans" cxnId="{58BC8FE9-3B9B-4EA7-AF56-A02193A4F336}">
      <dgm:prSet/>
      <dgm:spPr/>
      <dgm:t>
        <a:bodyPr/>
        <a:lstStyle/>
        <a:p>
          <a:endParaRPr lang="af-ZA"/>
        </a:p>
      </dgm:t>
    </dgm:pt>
    <dgm:pt modelId="{8DF848EC-230F-4808-9FE0-65378595E7B0}" type="sibTrans" cxnId="{58BC8FE9-3B9B-4EA7-AF56-A02193A4F336}">
      <dgm:prSet/>
      <dgm:spPr/>
      <dgm:t>
        <a:bodyPr/>
        <a:lstStyle/>
        <a:p>
          <a:endParaRPr lang="af-ZA"/>
        </a:p>
      </dgm:t>
    </dgm:pt>
    <dgm:pt modelId="{DF8C5466-2C85-4990-88EB-295DE6C4D6BB}">
      <dgm:prSet/>
      <dgm:spPr/>
      <dgm:t>
        <a:bodyPr/>
        <a:lstStyle/>
        <a:p>
          <a:pPr rtl="0"/>
          <a:r>
            <a:rPr lang="ar-SA" dirty="0" smtClean="0"/>
            <a:t>نبأ </a:t>
          </a:r>
          <a:r>
            <a:rPr lang="ar-SA" dirty="0" err="1" smtClean="0"/>
            <a:t>اللييفة</a:t>
          </a:r>
          <a:endParaRPr lang="af-ZA" dirty="0"/>
        </a:p>
      </dgm:t>
    </dgm:pt>
    <dgm:pt modelId="{648CBE91-1DE2-4F3C-838C-E8D93F59DB8D}" type="parTrans" cxnId="{50E626CF-FEE8-4A95-A639-40994C062AE5}">
      <dgm:prSet/>
      <dgm:spPr/>
      <dgm:t>
        <a:bodyPr/>
        <a:lstStyle/>
        <a:p>
          <a:endParaRPr lang="af-ZA"/>
        </a:p>
      </dgm:t>
    </dgm:pt>
    <dgm:pt modelId="{82458DF6-BE3D-4160-9C00-1BE499DA6116}" type="sibTrans" cxnId="{50E626CF-FEE8-4A95-A639-40994C062AE5}">
      <dgm:prSet/>
      <dgm:spPr/>
      <dgm:t>
        <a:bodyPr/>
        <a:lstStyle/>
        <a:p>
          <a:endParaRPr lang="af-ZA"/>
        </a:p>
      </dgm:t>
    </dgm:pt>
    <dgm:pt modelId="{F2721A2B-D51E-49E9-9397-0ECB0F43A91B}">
      <dgm:prSet/>
      <dgm:spPr/>
      <dgm:t>
        <a:bodyPr/>
        <a:lstStyle/>
        <a:p>
          <a:pPr rtl="0"/>
          <a:r>
            <a:rPr lang="ar-SA" dirty="0" smtClean="0"/>
            <a:t>عهود العمري </a:t>
          </a:r>
          <a:endParaRPr lang="af-ZA" dirty="0"/>
        </a:p>
      </dgm:t>
    </dgm:pt>
    <dgm:pt modelId="{8A34E92A-5C67-44E9-BE6D-9893F68AB898}" type="parTrans" cxnId="{01D126A4-0ADB-4068-8808-A213A52B2BAF}">
      <dgm:prSet/>
      <dgm:spPr/>
      <dgm:t>
        <a:bodyPr/>
        <a:lstStyle/>
        <a:p>
          <a:endParaRPr lang="af-ZA"/>
        </a:p>
      </dgm:t>
    </dgm:pt>
    <dgm:pt modelId="{6016E88E-8B31-4F87-8E0A-B7BB5E6BA06A}" type="sibTrans" cxnId="{01D126A4-0ADB-4068-8808-A213A52B2BAF}">
      <dgm:prSet/>
      <dgm:spPr/>
      <dgm:t>
        <a:bodyPr/>
        <a:lstStyle/>
        <a:p>
          <a:endParaRPr lang="af-ZA"/>
        </a:p>
      </dgm:t>
    </dgm:pt>
    <dgm:pt modelId="{DED59453-248D-4CED-B2A3-8EA7DC82CC59}">
      <dgm:prSet/>
      <dgm:spPr/>
      <dgm:t>
        <a:bodyPr/>
        <a:lstStyle/>
        <a:p>
          <a:pPr rtl="0"/>
          <a:r>
            <a:rPr lang="ar-SA" dirty="0" smtClean="0"/>
            <a:t>بشاير </a:t>
          </a:r>
          <a:r>
            <a:rPr lang="ar-SA" dirty="0" smtClean="0"/>
            <a:t>عبد الله </a:t>
          </a:r>
          <a:r>
            <a:rPr lang="ar-SA" dirty="0" smtClean="0"/>
            <a:t>الغامدي  </a:t>
          </a:r>
          <a:endParaRPr lang="af-ZA" dirty="0"/>
        </a:p>
      </dgm:t>
    </dgm:pt>
    <dgm:pt modelId="{5F66A3E8-E000-4515-8394-526B7DFA0AE6}" type="parTrans" cxnId="{8FA897A0-B218-4E59-A7C6-E012EB13AE19}">
      <dgm:prSet/>
      <dgm:spPr/>
      <dgm:t>
        <a:bodyPr/>
        <a:lstStyle/>
        <a:p>
          <a:endParaRPr lang="af-ZA"/>
        </a:p>
      </dgm:t>
    </dgm:pt>
    <dgm:pt modelId="{A915887F-C34B-4D06-AD0F-1D5557A74934}" type="sibTrans" cxnId="{8FA897A0-B218-4E59-A7C6-E012EB13AE19}">
      <dgm:prSet/>
      <dgm:spPr/>
      <dgm:t>
        <a:bodyPr/>
        <a:lstStyle/>
        <a:p>
          <a:endParaRPr lang="af-ZA"/>
        </a:p>
      </dgm:t>
    </dgm:pt>
    <dgm:pt modelId="{7DFF9828-E1BA-4EF2-A574-51B652E2BF26}" type="pres">
      <dgm:prSet presAssocID="{3321ECA8-8204-4C5A-898E-F85A7B43E2D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af-ZA"/>
        </a:p>
      </dgm:t>
    </dgm:pt>
    <dgm:pt modelId="{015FFB72-879F-41F4-8C8B-AC4E36244695}" type="pres">
      <dgm:prSet presAssocID="{3321ECA8-8204-4C5A-898E-F85A7B43E2D6}" presName="dummyMaxCanvas" presStyleCnt="0">
        <dgm:presLayoutVars/>
      </dgm:prSet>
      <dgm:spPr/>
    </dgm:pt>
    <dgm:pt modelId="{B04D3B88-B260-4DC8-8A0D-1FC8D33B4CEB}" type="pres">
      <dgm:prSet presAssocID="{3321ECA8-8204-4C5A-898E-F85A7B43E2D6}" presName="FourNodes_1" presStyleLbl="node1" presStyleIdx="0" presStyleCnt="4" custLinFactNeighborX="1251" custLinFactNeighborY="-4359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5A852D7C-4A10-4D81-B3AC-52E0B7B2069B}" type="pres">
      <dgm:prSet presAssocID="{3321ECA8-8204-4C5A-898E-F85A7B43E2D6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45B314E7-BFB8-4B83-995E-C815197AEDA0}" type="pres">
      <dgm:prSet presAssocID="{3321ECA8-8204-4C5A-898E-F85A7B43E2D6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C29C4E2C-43EC-4A19-8BB7-06FC9F4E9973}" type="pres">
      <dgm:prSet presAssocID="{3321ECA8-8204-4C5A-898E-F85A7B43E2D6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BE0CAC74-DDE4-40E1-9E5B-E33B285A8495}" type="pres">
      <dgm:prSet presAssocID="{3321ECA8-8204-4C5A-898E-F85A7B43E2D6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0DE81C46-9705-48C0-A4A6-7FA4B46253C6}" type="pres">
      <dgm:prSet presAssocID="{3321ECA8-8204-4C5A-898E-F85A7B43E2D6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C3E29359-93F1-4479-A2A7-33F497830F0D}" type="pres">
      <dgm:prSet presAssocID="{3321ECA8-8204-4C5A-898E-F85A7B43E2D6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C66714AD-FFBD-4BFD-A056-B530E7287073}" type="pres">
      <dgm:prSet presAssocID="{3321ECA8-8204-4C5A-898E-F85A7B43E2D6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63B66A0A-E29F-49E6-B8AE-5E812A67F9C0}" type="pres">
      <dgm:prSet presAssocID="{3321ECA8-8204-4C5A-898E-F85A7B43E2D6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B17A9F21-9EFD-4017-8F3F-ECB5036F91A0}" type="pres">
      <dgm:prSet presAssocID="{3321ECA8-8204-4C5A-898E-F85A7B43E2D6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  <dgm:pt modelId="{D81DCEC0-9DE7-4DA8-9803-1251888C5D9D}" type="pres">
      <dgm:prSet presAssocID="{3321ECA8-8204-4C5A-898E-F85A7B43E2D6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af-ZA"/>
        </a:p>
      </dgm:t>
    </dgm:pt>
  </dgm:ptLst>
  <dgm:cxnLst>
    <dgm:cxn modelId="{24E49C60-A592-4E88-9BC2-FC4D8A66C4E2}" type="presOf" srcId="{82458DF6-BE3D-4160-9C00-1BE499DA6116}" destId="{0DE81C46-9705-48C0-A4A6-7FA4B46253C6}" srcOrd="0" destOrd="0" presId="urn:microsoft.com/office/officeart/2005/8/layout/vProcess5"/>
    <dgm:cxn modelId="{01D126A4-0ADB-4068-8808-A213A52B2BAF}" srcId="{3321ECA8-8204-4C5A-898E-F85A7B43E2D6}" destId="{F2721A2B-D51E-49E9-9397-0ECB0F43A91B}" srcOrd="2" destOrd="0" parTransId="{8A34E92A-5C67-44E9-BE6D-9893F68AB898}" sibTransId="{6016E88E-8B31-4F87-8E0A-B7BB5E6BA06A}"/>
    <dgm:cxn modelId="{920E96B0-5ED5-47E4-B780-9C25606C8B51}" type="presOf" srcId="{F2721A2B-D51E-49E9-9397-0ECB0F43A91B}" destId="{45B314E7-BFB8-4B83-995E-C815197AEDA0}" srcOrd="0" destOrd="0" presId="urn:microsoft.com/office/officeart/2005/8/layout/vProcess5"/>
    <dgm:cxn modelId="{3BDA7DEC-F091-48BE-A3E1-F326D63BB11E}" type="presOf" srcId="{5D38AD8D-00DA-4CF1-B496-DBA1E1FE2D0C}" destId="{B04D3B88-B260-4DC8-8A0D-1FC8D33B4CEB}" srcOrd="0" destOrd="0" presId="urn:microsoft.com/office/officeart/2005/8/layout/vProcess5"/>
    <dgm:cxn modelId="{17EDE005-AD09-43C8-A10D-42CBEE2E98B5}" type="presOf" srcId="{8DF848EC-230F-4808-9FE0-65378595E7B0}" destId="{BE0CAC74-DDE4-40E1-9E5B-E33B285A8495}" srcOrd="0" destOrd="0" presId="urn:microsoft.com/office/officeart/2005/8/layout/vProcess5"/>
    <dgm:cxn modelId="{6B592DB6-E7B8-42FA-863D-9E31B4B6561F}" type="presOf" srcId="{3321ECA8-8204-4C5A-898E-F85A7B43E2D6}" destId="{7DFF9828-E1BA-4EF2-A574-51B652E2BF26}" srcOrd="0" destOrd="0" presId="urn:microsoft.com/office/officeart/2005/8/layout/vProcess5"/>
    <dgm:cxn modelId="{8FA897A0-B218-4E59-A7C6-E012EB13AE19}" srcId="{3321ECA8-8204-4C5A-898E-F85A7B43E2D6}" destId="{DED59453-248D-4CED-B2A3-8EA7DC82CC59}" srcOrd="3" destOrd="0" parTransId="{5F66A3E8-E000-4515-8394-526B7DFA0AE6}" sibTransId="{A915887F-C34B-4D06-AD0F-1D5557A74934}"/>
    <dgm:cxn modelId="{7CBA1140-0136-4C28-82FC-26DEDA87F6B3}" type="presOf" srcId="{5D38AD8D-00DA-4CF1-B496-DBA1E1FE2D0C}" destId="{C66714AD-FFBD-4BFD-A056-B530E7287073}" srcOrd="1" destOrd="0" presId="urn:microsoft.com/office/officeart/2005/8/layout/vProcess5"/>
    <dgm:cxn modelId="{008B0AC7-C6DA-4177-96E4-0D1E7EDF8F71}" type="presOf" srcId="{DED59453-248D-4CED-B2A3-8EA7DC82CC59}" destId="{D81DCEC0-9DE7-4DA8-9803-1251888C5D9D}" srcOrd="1" destOrd="0" presId="urn:microsoft.com/office/officeart/2005/8/layout/vProcess5"/>
    <dgm:cxn modelId="{CCA6832E-6B6D-4290-A6E1-9643A12EB30E}" type="presOf" srcId="{DF8C5466-2C85-4990-88EB-295DE6C4D6BB}" destId="{5A852D7C-4A10-4D81-B3AC-52E0B7B2069B}" srcOrd="0" destOrd="0" presId="urn:microsoft.com/office/officeart/2005/8/layout/vProcess5"/>
    <dgm:cxn modelId="{A4AE1716-2C61-426C-902A-A1390270A426}" type="presOf" srcId="{DF8C5466-2C85-4990-88EB-295DE6C4D6BB}" destId="{63B66A0A-E29F-49E6-B8AE-5E812A67F9C0}" srcOrd="1" destOrd="0" presId="urn:microsoft.com/office/officeart/2005/8/layout/vProcess5"/>
    <dgm:cxn modelId="{58BC8FE9-3B9B-4EA7-AF56-A02193A4F336}" srcId="{3321ECA8-8204-4C5A-898E-F85A7B43E2D6}" destId="{5D38AD8D-00DA-4CF1-B496-DBA1E1FE2D0C}" srcOrd="0" destOrd="0" parTransId="{B9DC8B8A-A85A-485B-A240-BE6B82AF9181}" sibTransId="{8DF848EC-230F-4808-9FE0-65378595E7B0}"/>
    <dgm:cxn modelId="{B6599065-F748-404D-9162-60573365B51D}" type="presOf" srcId="{6016E88E-8B31-4F87-8E0A-B7BB5E6BA06A}" destId="{C3E29359-93F1-4479-A2A7-33F497830F0D}" srcOrd="0" destOrd="0" presId="urn:microsoft.com/office/officeart/2005/8/layout/vProcess5"/>
    <dgm:cxn modelId="{8A9582AD-11FB-4520-B3DD-6A9B370FDDB1}" type="presOf" srcId="{DED59453-248D-4CED-B2A3-8EA7DC82CC59}" destId="{C29C4E2C-43EC-4A19-8BB7-06FC9F4E9973}" srcOrd="0" destOrd="0" presId="urn:microsoft.com/office/officeart/2005/8/layout/vProcess5"/>
    <dgm:cxn modelId="{50E626CF-FEE8-4A95-A639-40994C062AE5}" srcId="{3321ECA8-8204-4C5A-898E-F85A7B43E2D6}" destId="{DF8C5466-2C85-4990-88EB-295DE6C4D6BB}" srcOrd="1" destOrd="0" parTransId="{648CBE91-1DE2-4F3C-838C-E8D93F59DB8D}" sibTransId="{82458DF6-BE3D-4160-9C00-1BE499DA6116}"/>
    <dgm:cxn modelId="{F0C6BA66-3A9F-4AF4-94F1-BF20AACEFCBA}" type="presOf" srcId="{F2721A2B-D51E-49E9-9397-0ECB0F43A91B}" destId="{B17A9F21-9EFD-4017-8F3F-ECB5036F91A0}" srcOrd="1" destOrd="0" presId="urn:microsoft.com/office/officeart/2005/8/layout/vProcess5"/>
    <dgm:cxn modelId="{0329B559-CC31-4E28-A8DD-CEAC0FA316E9}" type="presParOf" srcId="{7DFF9828-E1BA-4EF2-A574-51B652E2BF26}" destId="{015FFB72-879F-41F4-8C8B-AC4E36244695}" srcOrd="0" destOrd="0" presId="urn:microsoft.com/office/officeart/2005/8/layout/vProcess5"/>
    <dgm:cxn modelId="{001B3675-CE0A-4008-8490-FF7C6C45D805}" type="presParOf" srcId="{7DFF9828-E1BA-4EF2-A574-51B652E2BF26}" destId="{B04D3B88-B260-4DC8-8A0D-1FC8D33B4CEB}" srcOrd="1" destOrd="0" presId="urn:microsoft.com/office/officeart/2005/8/layout/vProcess5"/>
    <dgm:cxn modelId="{19BBA417-A5FE-4A31-A6B4-DF5C284BAA98}" type="presParOf" srcId="{7DFF9828-E1BA-4EF2-A574-51B652E2BF26}" destId="{5A852D7C-4A10-4D81-B3AC-52E0B7B2069B}" srcOrd="2" destOrd="0" presId="urn:microsoft.com/office/officeart/2005/8/layout/vProcess5"/>
    <dgm:cxn modelId="{0084B846-0FB0-4BE4-B9C3-6DCE43CFFC30}" type="presParOf" srcId="{7DFF9828-E1BA-4EF2-A574-51B652E2BF26}" destId="{45B314E7-BFB8-4B83-995E-C815197AEDA0}" srcOrd="3" destOrd="0" presId="urn:microsoft.com/office/officeart/2005/8/layout/vProcess5"/>
    <dgm:cxn modelId="{56BAD538-51C1-4AF5-AAB7-7A4018175ED2}" type="presParOf" srcId="{7DFF9828-E1BA-4EF2-A574-51B652E2BF26}" destId="{C29C4E2C-43EC-4A19-8BB7-06FC9F4E9973}" srcOrd="4" destOrd="0" presId="urn:microsoft.com/office/officeart/2005/8/layout/vProcess5"/>
    <dgm:cxn modelId="{2F7A7D2A-CC09-4566-BF9E-21A3395DA6FE}" type="presParOf" srcId="{7DFF9828-E1BA-4EF2-A574-51B652E2BF26}" destId="{BE0CAC74-DDE4-40E1-9E5B-E33B285A8495}" srcOrd="5" destOrd="0" presId="urn:microsoft.com/office/officeart/2005/8/layout/vProcess5"/>
    <dgm:cxn modelId="{4F5A3A5B-3A84-464E-8972-33661DBEAE83}" type="presParOf" srcId="{7DFF9828-E1BA-4EF2-A574-51B652E2BF26}" destId="{0DE81C46-9705-48C0-A4A6-7FA4B46253C6}" srcOrd="6" destOrd="0" presId="urn:microsoft.com/office/officeart/2005/8/layout/vProcess5"/>
    <dgm:cxn modelId="{79A439C9-9148-4A7D-BCB6-2577E3A238C9}" type="presParOf" srcId="{7DFF9828-E1BA-4EF2-A574-51B652E2BF26}" destId="{C3E29359-93F1-4479-A2A7-33F497830F0D}" srcOrd="7" destOrd="0" presId="urn:microsoft.com/office/officeart/2005/8/layout/vProcess5"/>
    <dgm:cxn modelId="{382C65F2-79D5-45BC-881F-DF02E7CAD329}" type="presParOf" srcId="{7DFF9828-E1BA-4EF2-A574-51B652E2BF26}" destId="{C66714AD-FFBD-4BFD-A056-B530E7287073}" srcOrd="8" destOrd="0" presId="urn:microsoft.com/office/officeart/2005/8/layout/vProcess5"/>
    <dgm:cxn modelId="{BAC1C264-6F52-40F3-8FA1-4F61F3E1C152}" type="presParOf" srcId="{7DFF9828-E1BA-4EF2-A574-51B652E2BF26}" destId="{63B66A0A-E29F-49E6-B8AE-5E812A67F9C0}" srcOrd="9" destOrd="0" presId="urn:microsoft.com/office/officeart/2005/8/layout/vProcess5"/>
    <dgm:cxn modelId="{B825755C-D2D1-4D70-8973-7868DD08C4D8}" type="presParOf" srcId="{7DFF9828-E1BA-4EF2-A574-51B652E2BF26}" destId="{B17A9F21-9EFD-4017-8F3F-ECB5036F91A0}" srcOrd="10" destOrd="0" presId="urn:microsoft.com/office/officeart/2005/8/layout/vProcess5"/>
    <dgm:cxn modelId="{43E573A2-9CB5-45EA-AF6C-37E0CA7D912B}" type="presParOf" srcId="{7DFF9828-E1BA-4EF2-A574-51B652E2BF26}" destId="{D81DCEC0-9DE7-4DA8-9803-1251888C5D9D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DDB364-E745-426A-B6D4-876357C48010}">
      <dsp:nvSpPr>
        <dsp:cNvPr id="0" name=""/>
        <dsp:cNvSpPr/>
      </dsp:nvSpPr>
      <dsp:spPr>
        <a:xfrm>
          <a:off x="0" y="0"/>
          <a:ext cx="7416824" cy="1355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900" kern="1200" dirty="0" smtClean="0"/>
            <a:t>متخصص علوم الحاسب الذي يتعامل مع طرق التشغيل </a:t>
          </a:r>
          <a:endParaRPr lang="af-ZA" sz="3900" kern="1200" dirty="0"/>
        </a:p>
      </dsp:txBody>
      <dsp:txXfrm>
        <a:off x="1618872" y="0"/>
        <a:ext cx="5797951" cy="1355080"/>
      </dsp:txXfrm>
    </dsp:sp>
    <dsp:sp modelId="{62246133-6610-4934-A770-08B8B7AAADB6}">
      <dsp:nvSpPr>
        <dsp:cNvPr id="0" name=""/>
        <dsp:cNvSpPr/>
      </dsp:nvSpPr>
      <dsp:spPr>
        <a:xfrm>
          <a:off x="170396" y="157178"/>
          <a:ext cx="1483364" cy="108406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AF323CD-B112-4923-A47A-6A3E6A6EB990}">
      <dsp:nvSpPr>
        <dsp:cNvPr id="0" name=""/>
        <dsp:cNvSpPr/>
      </dsp:nvSpPr>
      <dsp:spPr>
        <a:xfrm>
          <a:off x="0" y="1490588"/>
          <a:ext cx="7416824" cy="1355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900" kern="1200" dirty="0" smtClean="0"/>
            <a:t>لغات البرمجة </a:t>
          </a:r>
          <a:endParaRPr lang="af-ZA" sz="3900" kern="1200" dirty="0"/>
        </a:p>
      </dsp:txBody>
      <dsp:txXfrm>
        <a:off x="1618872" y="1490588"/>
        <a:ext cx="5797951" cy="1355080"/>
      </dsp:txXfrm>
    </dsp:sp>
    <dsp:sp modelId="{13488694-2420-401E-8A35-F54783A20988}">
      <dsp:nvSpPr>
        <dsp:cNvPr id="0" name=""/>
        <dsp:cNvSpPr/>
      </dsp:nvSpPr>
      <dsp:spPr>
        <a:xfrm>
          <a:off x="26184" y="1626096"/>
          <a:ext cx="1702012" cy="108406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8536FD9-3B4C-43E5-B3C0-BE6150B557EB}">
      <dsp:nvSpPr>
        <dsp:cNvPr id="0" name=""/>
        <dsp:cNvSpPr/>
      </dsp:nvSpPr>
      <dsp:spPr>
        <a:xfrm>
          <a:off x="0" y="2981176"/>
          <a:ext cx="7416824" cy="1355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900" kern="1200" dirty="0" smtClean="0"/>
            <a:t>متخصص هندسة الحاسب الذي يتعامل مع </a:t>
          </a:r>
          <a:r>
            <a:rPr lang="en-US" sz="3900" kern="1200" dirty="0" smtClean="0"/>
            <a:t>        (hardware)</a:t>
          </a:r>
          <a:endParaRPr lang="af-ZA" sz="3900" kern="1200" dirty="0"/>
        </a:p>
      </dsp:txBody>
      <dsp:txXfrm>
        <a:off x="1618872" y="2981176"/>
        <a:ext cx="5797951" cy="1355080"/>
      </dsp:txXfrm>
    </dsp:sp>
    <dsp:sp modelId="{E12A135B-27BB-4B65-84BB-2D1B7A0CF33E}">
      <dsp:nvSpPr>
        <dsp:cNvPr id="0" name=""/>
        <dsp:cNvSpPr/>
      </dsp:nvSpPr>
      <dsp:spPr>
        <a:xfrm>
          <a:off x="135507" y="3116683"/>
          <a:ext cx="1483364" cy="108406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44606A-EF1C-49C2-90AE-0430829A610D}">
      <dsp:nvSpPr>
        <dsp:cNvPr id="0" name=""/>
        <dsp:cNvSpPr/>
      </dsp:nvSpPr>
      <dsp:spPr>
        <a:xfrm>
          <a:off x="5596" y="1601409"/>
          <a:ext cx="2417368" cy="180451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100" kern="1200" dirty="0" smtClean="0"/>
            <a:t>لابد من التميز بين علم الحاسب وثقافة الحاسب وان الثقافة جزء من علم الحاسب </a:t>
          </a:r>
          <a:endParaRPr lang="af-ZA" sz="2100" kern="1200" dirty="0"/>
        </a:p>
      </dsp:txBody>
      <dsp:txXfrm>
        <a:off x="5596" y="1601409"/>
        <a:ext cx="2417368" cy="1804514"/>
      </dsp:txXfrm>
    </dsp:sp>
    <dsp:sp modelId="{1F6A917A-FD00-4F2A-A583-89D356CE9285}">
      <dsp:nvSpPr>
        <dsp:cNvPr id="0" name=""/>
        <dsp:cNvSpPr/>
      </dsp:nvSpPr>
      <dsp:spPr>
        <a:xfrm>
          <a:off x="5596" y="3405924"/>
          <a:ext cx="2417368" cy="7759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0" rIns="3937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/>
            <a:t>الرأي الأول </a:t>
          </a:r>
          <a:endParaRPr lang="af-ZA" sz="3100" kern="1200" dirty="0"/>
        </a:p>
      </dsp:txBody>
      <dsp:txXfrm>
        <a:off x="5596" y="3405924"/>
        <a:ext cx="1702372" cy="775941"/>
      </dsp:txXfrm>
    </dsp:sp>
    <dsp:sp modelId="{8D9E346F-EE80-4CA2-84D4-52C7C7631C8A}">
      <dsp:nvSpPr>
        <dsp:cNvPr id="0" name=""/>
        <dsp:cNvSpPr/>
      </dsp:nvSpPr>
      <dsp:spPr>
        <a:xfrm>
          <a:off x="1776352" y="3529175"/>
          <a:ext cx="846079" cy="84607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233D66-3A5C-4542-90C9-CF66D82D8FDD}">
      <dsp:nvSpPr>
        <dsp:cNvPr id="0" name=""/>
        <dsp:cNvSpPr/>
      </dsp:nvSpPr>
      <dsp:spPr>
        <a:xfrm>
          <a:off x="2832042" y="1041035"/>
          <a:ext cx="2417368" cy="389459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100" kern="1200" dirty="0" smtClean="0"/>
            <a:t>محتوى منهج ثقافة الحاسب ينقسم </a:t>
          </a:r>
          <a:r>
            <a:rPr lang="ar-SA" sz="2100" kern="1200" dirty="0" err="1" smtClean="0"/>
            <a:t>الى</a:t>
          </a:r>
          <a:r>
            <a:rPr lang="ar-SA" sz="2100" kern="1200" dirty="0" smtClean="0"/>
            <a:t> قسمين :</a:t>
          </a:r>
          <a:endParaRPr lang="af-ZA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100" kern="1200" dirty="0" smtClean="0"/>
            <a:t>1/ مخصص للمتخصصين </a:t>
          </a:r>
          <a:endParaRPr lang="af-ZA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100" kern="1200" dirty="0" smtClean="0"/>
            <a:t>2/ </a:t>
          </a:r>
          <a:r>
            <a:rPr lang="ar-SA" sz="2100" kern="1200" dirty="0" err="1" smtClean="0"/>
            <a:t>للمسخدمين</a:t>
          </a:r>
          <a:r>
            <a:rPr lang="ar-SA" sz="2100" kern="1200" dirty="0" smtClean="0"/>
            <a:t> العاديين </a:t>
          </a:r>
          <a:endParaRPr lang="af-ZA" sz="2100" kern="1200" dirty="0"/>
        </a:p>
      </dsp:txBody>
      <dsp:txXfrm>
        <a:off x="2832042" y="1041035"/>
        <a:ext cx="2417368" cy="3894593"/>
      </dsp:txXfrm>
    </dsp:sp>
    <dsp:sp modelId="{C9591AB5-A469-4BD3-B7DC-D70DF42F3085}">
      <dsp:nvSpPr>
        <dsp:cNvPr id="0" name=""/>
        <dsp:cNvSpPr/>
      </dsp:nvSpPr>
      <dsp:spPr>
        <a:xfrm>
          <a:off x="2832042" y="3890589"/>
          <a:ext cx="2417368" cy="7759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0" rIns="3937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/>
            <a:t>الرأي الثاني </a:t>
          </a:r>
          <a:endParaRPr lang="af-ZA" sz="3100" kern="1200" dirty="0"/>
        </a:p>
      </dsp:txBody>
      <dsp:txXfrm>
        <a:off x="2832042" y="3890589"/>
        <a:ext cx="1702372" cy="775941"/>
      </dsp:txXfrm>
    </dsp:sp>
    <dsp:sp modelId="{106177FE-7054-4DA0-81A2-935EF62D0270}">
      <dsp:nvSpPr>
        <dsp:cNvPr id="0" name=""/>
        <dsp:cNvSpPr/>
      </dsp:nvSpPr>
      <dsp:spPr>
        <a:xfrm>
          <a:off x="4602798" y="4013840"/>
          <a:ext cx="846079" cy="84607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BAEDCE-28FB-44A8-ACC7-C28ED876FB87}">
      <dsp:nvSpPr>
        <dsp:cNvPr id="0" name=""/>
        <dsp:cNvSpPr/>
      </dsp:nvSpPr>
      <dsp:spPr>
        <a:xfrm>
          <a:off x="5658488" y="1601409"/>
          <a:ext cx="2417368" cy="180451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100" kern="1200" dirty="0" smtClean="0"/>
            <a:t>ثقافة الحاسب تتكون من سلسلة ممن المهارات المتدرجة التي يصف كل مستوى منها مستوى ثقافة الشخص </a:t>
          </a:r>
          <a:endParaRPr lang="af-ZA" sz="2100" kern="1200" dirty="0"/>
        </a:p>
      </dsp:txBody>
      <dsp:txXfrm>
        <a:off x="5658488" y="1601409"/>
        <a:ext cx="2417368" cy="1804514"/>
      </dsp:txXfrm>
    </dsp:sp>
    <dsp:sp modelId="{D39B2BFF-76B1-4DDA-9D86-AF683D993D60}">
      <dsp:nvSpPr>
        <dsp:cNvPr id="0" name=""/>
        <dsp:cNvSpPr/>
      </dsp:nvSpPr>
      <dsp:spPr>
        <a:xfrm>
          <a:off x="5658488" y="3405924"/>
          <a:ext cx="2417368" cy="7759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0" rIns="3937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/>
            <a:t>الرأي الثالث </a:t>
          </a:r>
          <a:endParaRPr lang="af-ZA" sz="3100" kern="1200" dirty="0"/>
        </a:p>
      </dsp:txBody>
      <dsp:txXfrm>
        <a:off x="5658488" y="3405924"/>
        <a:ext cx="1702372" cy="775941"/>
      </dsp:txXfrm>
    </dsp:sp>
    <dsp:sp modelId="{7BA60B2F-A5A2-4C9C-8B85-C4A18DCDD918}">
      <dsp:nvSpPr>
        <dsp:cNvPr id="0" name=""/>
        <dsp:cNvSpPr/>
      </dsp:nvSpPr>
      <dsp:spPr>
        <a:xfrm>
          <a:off x="7429244" y="3529175"/>
          <a:ext cx="846079" cy="84607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DA9CE0-94D8-4740-AB3B-275B576D6228}">
      <dsp:nvSpPr>
        <dsp:cNvPr id="0" name=""/>
        <dsp:cNvSpPr/>
      </dsp:nvSpPr>
      <dsp:spPr>
        <a:xfrm>
          <a:off x="1333188" y="1015688"/>
          <a:ext cx="2496801" cy="16653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يتعامل مع الحاسوب بشكل عفوي </a:t>
          </a:r>
          <a:endParaRPr lang="af-ZA" sz="3000" kern="1200" dirty="0"/>
        </a:p>
      </dsp:txBody>
      <dsp:txXfrm>
        <a:off x="1732677" y="1015688"/>
        <a:ext cx="2097313" cy="1665366"/>
      </dsp:txXfrm>
    </dsp:sp>
    <dsp:sp modelId="{7B3DDA7A-396C-4992-8DC0-FF44E077EFD0}">
      <dsp:nvSpPr>
        <dsp:cNvPr id="0" name=""/>
        <dsp:cNvSpPr/>
      </dsp:nvSpPr>
      <dsp:spPr>
        <a:xfrm>
          <a:off x="1333188" y="2681054"/>
          <a:ext cx="2496801" cy="16653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يستخدم البرامج الأساسية </a:t>
          </a:r>
          <a:endParaRPr lang="af-ZA" sz="3000" kern="1200" dirty="0"/>
        </a:p>
      </dsp:txBody>
      <dsp:txXfrm>
        <a:off x="1732677" y="2681054"/>
        <a:ext cx="2097313" cy="1665366"/>
      </dsp:txXfrm>
    </dsp:sp>
    <dsp:sp modelId="{6D762617-B3F1-405B-BC54-5AE9A66BAFE4}">
      <dsp:nvSpPr>
        <dsp:cNvPr id="0" name=""/>
        <dsp:cNvSpPr/>
      </dsp:nvSpPr>
      <dsp:spPr>
        <a:xfrm>
          <a:off x="1561" y="349874"/>
          <a:ext cx="1664534" cy="16645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العادي</a:t>
          </a:r>
          <a:endParaRPr lang="af-ZA" sz="2600" kern="1200" dirty="0"/>
        </a:p>
      </dsp:txBody>
      <dsp:txXfrm>
        <a:off x="1561" y="349874"/>
        <a:ext cx="1664534" cy="1664534"/>
      </dsp:txXfrm>
    </dsp:sp>
    <dsp:sp modelId="{A98D4934-7EF2-49D8-B820-D3E2C983B59D}">
      <dsp:nvSpPr>
        <dsp:cNvPr id="0" name=""/>
        <dsp:cNvSpPr/>
      </dsp:nvSpPr>
      <dsp:spPr>
        <a:xfrm>
          <a:off x="5494525" y="1015688"/>
          <a:ext cx="2496801" cy="16653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يتعامل مع الحاسوب كعلم ودراسة بحثية </a:t>
          </a:r>
          <a:endParaRPr lang="af-ZA" sz="3000" kern="1200" dirty="0"/>
        </a:p>
      </dsp:txBody>
      <dsp:txXfrm>
        <a:off x="5894013" y="1015688"/>
        <a:ext cx="2097313" cy="1665366"/>
      </dsp:txXfrm>
    </dsp:sp>
    <dsp:sp modelId="{F6D918F4-F9C2-4903-B60C-91D9C8976668}">
      <dsp:nvSpPr>
        <dsp:cNvPr id="0" name=""/>
        <dsp:cNvSpPr/>
      </dsp:nvSpPr>
      <dsp:spPr>
        <a:xfrm>
          <a:off x="5494525" y="2681054"/>
          <a:ext cx="2496801" cy="16653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يستخدم البرامج المعقدة</a:t>
          </a:r>
          <a:endParaRPr lang="af-ZA" sz="3000" kern="1200" dirty="0"/>
        </a:p>
      </dsp:txBody>
      <dsp:txXfrm>
        <a:off x="5894013" y="2681054"/>
        <a:ext cx="2097313" cy="1665366"/>
      </dsp:txXfrm>
    </dsp:sp>
    <dsp:sp modelId="{77AB002B-4040-4E1C-BE7B-8592F0013D95}">
      <dsp:nvSpPr>
        <dsp:cNvPr id="0" name=""/>
        <dsp:cNvSpPr/>
      </dsp:nvSpPr>
      <dsp:spPr>
        <a:xfrm>
          <a:off x="4162897" y="349874"/>
          <a:ext cx="1664534" cy="16645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المتخصص</a:t>
          </a:r>
          <a:endParaRPr lang="af-ZA" sz="2600" kern="1200" dirty="0"/>
        </a:p>
      </dsp:txBody>
      <dsp:txXfrm>
        <a:off x="4162897" y="349874"/>
        <a:ext cx="1664534" cy="166453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ACE623-D166-4D41-8367-F7418218BAEF}">
      <dsp:nvSpPr>
        <dsp:cNvPr id="0" name=""/>
        <dsp:cNvSpPr/>
      </dsp:nvSpPr>
      <dsp:spPr>
        <a:xfrm>
          <a:off x="0" y="1063009"/>
          <a:ext cx="806489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30839D-3380-4172-8973-8CB553B84791}">
      <dsp:nvSpPr>
        <dsp:cNvPr id="0" name=""/>
        <dsp:cNvSpPr/>
      </dsp:nvSpPr>
      <dsp:spPr>
        <a:xfrm>
          <a:off x="396156" y="100396"/>
          <a:ext cx="7668441" cy="1287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لان المثقف حاسبيا يستطيع التعامل مع البرامج المعقدة والبرمجة احدها 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نادية  </a:t>
          </a:r>
          <a:endParaRPr lang="af-ZA" sz="2200" kern="1200" dirty="0"/>
        </a:p>
      </dsp:txBody>
      <dsp:txXfrm>
        <a:off x="396156" y="100396"/>
        <a:ext cx="7668441" cy="1287332"/>
      </dsp:txXfrm>
    </dsp:sp>
    <dsp:sp modelId="{384E0160-6E04-404F-81D5-D92265ACCE58}">
      <dsp:nvSpPr>
        <dsp:cNvPr id="0" name=""/>
        <dsp:cNvSpPr/>
      </dsp:nvSpPr>
      <dsp:spPr>
        <a:xfrm>
          <a:off x="0" y="2403886"/>
          <a:ext cx="806489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F0DCCF-9BBB-47E5-A8CC-EEECCB8A4601}">
      <dsp:nvSpPr>
        <dsp:cNvPr id="0" name=""/>
        <dsp:cNvSpPr/>
      </dsp:nvSpPr>
      <dsp:spPr>
        <a:xfrm>
          <a:off x="383948" y="1736209"/>
          <a:ext cx="7678970" cy="992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أنها وسيلة للتدريب على مهارات حل المشكلات 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بشاير</a:t>
          </a:r>
          <a:endParaRPr lang="af-ZA" sz="2200" kern="1200" dirty="0"/>
        </a:p>
      </dsp:txBody>
      <dsp:txXfrm>
        <a:off x="383948" y="1736209"/>
        <a:ext cx="7678970" cy="992396"/>
      </dsp:txXfrm>
    </dsp:sp>
    <dsp:sp modelId="{6A3463CF-2898-482E-BC73-EF46EACDABDE}">
      <dsp:nvSpPr>
        <dsp:cNvPr id="0" name=""/>
        <dsp:cNvSpPr/>
      </dsp:nvSpPr>
      <dsp:spPr>
        <a:xfrm>
          <a:off x="0" y="4329531"/>
          <a:ext cx="806489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10754A-28F5-477F-BEC7-E7768552BFE3}">
      <dsp:nvSpPr>
        <dsp:cNvPr id="0" name=""/>
        <dsp:cNvSpPr/>
      </dsp:nvSpPr>
      <dsp:spPr>
        <a:xfrm>
          <a:off x="383948" y="3077086"/>
          <a:ext cx="7678970" cy="15771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لأننا بعد تعلمنا لبرمجة الحاسب والبرامج تفتح لنا أبواب الإبداع في هذا المجال 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روان </a:t>
          </a:r>
          <a:endParaRPr lang="af-ZA" sz="2200" kern="1200" dirty="0"/>
        </a:p>
      </dsp:txBody>
      <dsp:txXfrm>
        <a:off x="383948" y="3077086"/>
        <a:ext cx="7678970" cy="157716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A4FDEE-4A02-49F3-9982-798F7313A1E4}">
      <dsp:nvSpPr>
        <dsp:cNvPr id="0" name=""/>
        <dsp:cNvSpPr/>
      </dsp:nvSpPr>
      <dsp:spPr>
        <a:xfrm>
          <a:off x="3101384" y="3184813"/>
          <a:ext cx="2294174" cy="22941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kern="1200" dirty="0" smtClean="0"/>
            <a:t>البرامج</a:t>
          </a:r>
          <a:r>
            <a:rPr lang="en-US" sz="3700" kern="1200" dirty="0" smtClean="0"/>
            <a:t> </a:t>
          </a:r>
          <a:r>
            <a:rPr lang="ar-SA" sz="3700" kern="1200" dirty="0" smtClean="0"/>
            <a:t>الضرورية  </a:t>
          </a:r>
          <a:endParaRPr lang="af-ZA" sz="3700" kern="1200" dirty="0"/>
        </a:p>
      </dsp:txBody>
      <dsp:txXfrm>
        <a:off x="3101384" y="3184813"/>
        <a:ext cx="2294174" cy="2294174"/>
      </dsp:txXfrm>
    </dsp:sp>
    <dsp:sp modelId="{8721353E-95B1-46CF-BB85-E903C8B26FBD}">
      <dsp:nvSpPr>
        <dsp:cNvPr id="0" name=""/>
        <dsp:cNvSpPr/>
      </dsp:nvSpPr>
      <dsp:spPr>
        <a:xfrm rot="11700000">
          <a:off x="1057002" y="3418436"/>
          <a:ext cx="2004914" cy="65383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F2C301-4310-472A-9CEB-838FE1F3B87E}">
      <dsp:nvSpPr>
        <dsp:cNvPr id="0" name=""/>
        <dsp:cNvSpPr/>
      </dsp:nvSpPr>
      <dsp:spPr>
        <a:xfrm>
          <a:off x="1427" y="2614115"/>
          <a:ext cx="2179466" cy="17435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f-ZA" sz="2400" kern="1200" dirty="0" smtClean="0"/>
            <a:t>Dayrocc</a:t>
          </a:r>
          <a:endParaRPr lang="af-ZA" sz="2400" kern="1200" dirty="0"/>
        </a:p>
      </dsp:txBody>
      <dsp:txXfrm>
        <a:off x="1427" y="2614115"/>
        <a:ext cx="2179466" cy="1743572"/>
      </dsp:txXfrm>
    </dsp:sp>
    <dsp:sp modelId="{B08F63BA-78B5-4846-A507-62C0447AE696}">
      <dsp:nvSpPr>
        <dsp:cNvPr id="0" name=""/>
        <dsp:cNvSpPr/>
      </dsp:nvSpPr>
      <dsp:spPr>
        <a:xfrm rot="14700000">
          <a:off x="2288263" y="1951076"/>
          <a:ext cx="2004914" cy="65383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9E623-908B-4B17-B90C-28D0A40418ED}">
      <dsp:nvSpPr>
        <dsp:cNvPr id="0" name=""/>
        <dsp:cNvSpPr/>
      </dsp:nvSpPr>
      <dsp:spPr>
        <a:xfrm>
          <a:off x="1777331" y="497675"/>
          <a:ext cx="2179466" cy="17435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f-ZA" sz="2400" kern="1200" dirty="0" smtClean="0"/>
            <a:t>Autreuer</a:t>
          </a:r>
          <a:endParaRPr lang="af-ZA" sz="2400" kern="1200" dirty="0"/>
        </a:p>
      </dsp:txBody>
      <dsp:txXfrm>
        <a:off x="1777331" y="497675"/>
        <a:ext cx="2179466" cy="1743572"/>
      </dsp:txXfrm>
    </dsp:sp>
    <dsp:sp modelId="{502B3D6F-9AE1-48CE-A214-08B5DF5036FF}">
      <dsp:nvSpPr>
        <dsp:cNvPr id="0" name=""/>
        <dsp:cNvSpPr/>
      </dsp:nvSpPr>
      <dsp:spPr>
        <a:xfrm rot="17700000">
          <a:off x="4203766" y="1951076"/>
          <a:ext cx="2004914" cy="65383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57431-DEA5-4C35-AF92-1C7D8BF7C0BB}">
      <dsp:nvSpPr>
        <dsp:cNvPr id="0" name=""/>
        <dsp:cNvSpPr/>
      </dsp:nvSpPr>
      <dsp:spPr>
        <a:xfrm>
          <a:off x="4269653" y="497675"/>
          <a:ext cx="2720453" cy="17435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micro soft office </a:t>
          </a:r>
          <a:endParaRPr lang="af-ZA" sz="2400" kern="1200" dirty="0"/>
        </a:p>
      </dsp:txBody>
      <dsp:txXfrm>
        <a:off x="4269653" y="497675"/>
        <a:ext cx="2720453" cy="1743572"/>
      </dsp:txXfrm>
    </dsp:sp>
    <dsp:sp modelId="{5142C595-64A9-4DF5-AA74-83A844796682}">
      <dsp:nvSpPr>
        <dsp:cNvPr id="0" name=""/>
        <dsp:cNvSpPr/>
      </dsp:nvSpPr>
      <dsp:spPr>
        <a:xfrm rot="20700000">
          <a:off x="5435027" y="3418436"/>
          <a:ext cx="2004914" cy="65383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C30E7A-5794-4D6F-839F-E9CDBF7AC8FA}">
      <dsp:nvSpPr>
        <dsp:cNvPr id="0" name=""/>
        <dsp:cNvSpPr/>
      </dsp:nvSpPr>
      <dsp:spPr>
        <a:xfrm>
          <a:off x="6316050" y="2614115"/>
          <a:ext cx="2179466" cy="17435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f-ZA" sz="2400" kern="1200" dirty="0" smtClean="0"/>
            <a:t>Communication programs</a:t>
          </a:r>
          <a:endParaRPr lang="af-ZA" sz="2400" kern="1200" dirty="0"/>
        </a:p>
      </dsp:txBody>
      <dsp:txXfrm>
        <a:off x="6316050" y="2614115"/>
        <a:ext cx="2179466" cy="174357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2BB373-EFEE-4C44-BCCE-28FD97120E3B}">
      <dsp:nvSpPr>
        <dsp:cNvPr id="0" name=""/>
        <dsp:cNvSpPr/>
      </dsp:nvSpPr>
      <dsp:spPr>
        <a:xfrm>
          <a:off x="181059" y="75505"/>
          <a:ext cx="2272689" cy="169651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02870" rIns="34290" bIns="3429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البرمجة </a:t>
          </a:r>
          <a:endParaRPr lang="af-ZA" sz="2700" kern="1200" dirty="0"/>
        </a:p>
      </dsp:txBody>
      <dsp:txXfrm>
        <a:off x="181059" y="75505"/>
        <a:ext cx="2272689" cy="1696515"/>
      </dsp:txXfrm>
    </dsp:sp>
    <dsp:sp modelId="{3A313DE2-750F-42E1-A1CA-7DD42F48BCF3}">
      <dsp:nvSpPr>
        <dsp:cNvPr id="0" name=""/>
        <dsp:cNvSpPr/>
      </dsp:nvSpPr>
      <dsp:spPr>
        <a:xfrm>
          <a:off x="181059" y="1772020"/>
          <a:ext cx="2272689" cy="7295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69850" bIns="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 smtClean="0"/>
            <a:t>1</a:t>
          </a:r>
          <a:endParaRPr lang="af-ZA" sz="5500" kern="1200" dirty="0"/>
        </a:p>
      </dsp:txBody>
      <dsp:txXfrm>
        <a:off x="181059" y="1772020"/>
        <a:ext cx="1600485" cy="729501"/>
      </dsp:txXfrm>
    </dsp:sp>
    <dsp:sp modelId="{D0B15805-3810-46BC-8042-D5DB72FF7C22}">
      <dsp:nvSpPr>
        <dsp:cNvPr id="0" name=""/>
        <dsp:cNvSpPr/>
      </dsp:nvSpPr>
      <dsp:spPr>
        <a:xfrm>
          <a:off x="1845835" y="1887895"/>
          <a:ext cx="795441" cy="79544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DEEE6C-2E17-4AC3-B9D7-F86BD7504C7E}">
      <dsp:nvSpPr>
        <dsp:cNvPr id="0" name=""/>
        <dsp:cNvSpPr/>
      </dsp:nvSpPr>
      <dsp:spPr>
        <a:xfrm>
          <a:off x="2838342" y="75505"/>
          <a:ext cx="2272689" cy="169651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02870" rIns="34290" bIns="3429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البيانات وكيفية التعامل معها </a:t>
          </a:r>
          <a:endParaRPr lang="af-ZA" sz="2700" kern="1200" dirty="0"/>
        </a:p>
      </dsp:txBody>
      <dsp:txXfrm>
        <a:off x="2838342" y="75505"/>
        <a:ext cx="2272689" cy="1696515"/>
      </dsp:txXfrm>
    </dsp:sp>
    <dsp:sp modelId="{C4B20B63-D810-491A-B37A-9DF4D7614581}">
      <dsp:nvSpPr>
        <dsp:cNvPr id="0" name=""/>
        <dsp:cNvSpPr/>
      </dsp:nvSpPr>
      <dsp:spPr>
        <a:xfrm>
          <a:off x="2838342" y="1772020"/>
          <a:ext cx="2272689" cy="7295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69850" bIns="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smtClean="0"/>
            <a:t>2</a:t>
          </a:r>
          <a:endParaRPr lang="af-ZA" sz="5500" kern="1200" dirty="0"/>
        </a:p>
      </dsp:txBody>
      <dsp:txXfrm>
        <a:off x="2838342" y="1772020"/>
        <a:ext cx="1600485" cy="729501"/>
      </dsp:txXfrm>
    </dsp:sp>
    <dsp:sp modelId="{14145300-A4FA-4F9F-AA70-E8FDC2FECB71}">
      <dsp:nvSpPr>
        <dsp:cNvPr id="0" name=""/>
        <dsp:cNvSpPr/>
      </dsp:nvSpPr>
      <dsp:spPr>
        <a:xfrm>
          <a:off x="4503119" y="1887895"/>
          <a:ext cx="795441" cy="79544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85C91D-D8A9-4DE7-9DF5-5F0FD638781F}">
      <dsp:nvSpPr>
        <dsp:cNvPr id="0" name=""/>
        <dsp:cNvSpPr/>
      </dsp:nvSpPr>
      <dsp:spPr>
        <a:xfrm>
          <a:off x="5495626" y="75505"/>
          <a:ext cx="2272689" cy="169651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02870" rIns="34290" bIns="3429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إدخال البيانات ومعالجتها</a:t>
          </a:r>
          <a:endParaRPr lang="af-ZA" sz="2700" kern="1200" dirty="0"/>
        </a:p>
      </dsp:txBody>
      <dsp:txXfrm>
        <a:off x="5495626" y="75505"/>
        <a:ext cx="2272689" cy="1696515"/>
      </dsp:txXfrm>
    </dsp:sp>
    <dsp:sp modelId="{93E532E5-3ACB-431E-AA4C-0A8EC4EFC03F}">
      <dsp:nvSpPr>
        <dsp:cNvPr id="0" name=""/>
        <dsp:cNvSpPr/>
      </dsp:nvSpPr>
      <dsp:spPr>
        <a:xfrm>
          <a:off x="5495626" y="1772020"/>
          <a:ext cx="2272689" cy="7295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69850" bIns="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 smtClean="0"/>
            <a:t>3</a:t>
          </a:r>
          <a:endParaRPr lang="af-ZA" sz="5500" kern="1200" dirty="0"/>
        </a:p>
      </dsp:txBody>
      <dsp:txXfrm>
        <a:off x="5495626" y="1772020"/>
        <a:ext cx="1600485" cy="729501"/>
      </dsp:txXfrm>
    </dsp:sp>
    <dsp:sp modelId="{6E748D64-1E80-4EFE-98AF-799F5098A853}">
      <dsp:nvSpPr>
        <dsp:cNvPr id="0" name=""/>
        <dsp:cNvSpPr/>
      </dsp:nvSpPr>
      <dsp:spPr>
        <a:xfrm>
          <a:off x="7160403" y="1887895"/>
          <a:ext cx="795441" cy="79544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9FEC7F-0831-47A8-8F21-51FCF073B68C}">
      <dsp:nvSpPr>
        <dsp:cNvPr id="0" name=""/>
        <dsp:cNvSpPr/>
      </dsp:nvSpPr>
      <dsp:spPr>
        <a:xfrm>
          <a:off x="7498" y="3077302"/>
          <a:ext cx="2272689" cy="169651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02870" rIns="34290" bIns="3429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معرفة أساسيات العتاد</a:t>
          </a:r>
          <a:endParaRPr lang="af-ZA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(hardware)</a:t>
          </a:r>
          <a:r>
            <a:rPr lang="ar-SA" sz="2700" kern="1200" dirty="0" smtClean="0"/>
            <a:t> </a:t>
          </a:r>
          <a:endParaRPr lang="af-ZA" sz="2700" kern="1200" dirty="0"/>
        </a:p>
      </dsp:txBody>
      <dsp:txXfrm>
        <a:off x="7498" y="3077302"/>
        <a:ext cx="2272689" cy="1696515"/>
      </dsp:txXfrm>
    </dsp:sp>
    <dsp:sp modelId="{727A89F7-26FD-46A8-BAF9-45261AEE9721}">
      <dsp:nvSpPr>
        <dsp:cNvPr id="0" name=""/>
        <dsp:cNvSpPr/>
      </dsp:nvSpPr>
      <dsp:spPr>
        <a:xfrm>
          <a:off x="7498" y="4773817"/>
          <a:ext cx="2272689" cy="7295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69850" bIns="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 smtClean="0"/>
            <a:t>4</a:t>
          </a:r>
          <a:endParaRPr lang="af-ZA" sz="5500" kern="1200" dirty="0"/>
        </a:p>
      </dsp:txBody>
      <dsp:txXfrm>
        <a:off x="7498" y="4773817"/>
        <a:ext cx="1600485" cy="729501"/>
      </dsp:txXfrm>
    </dsp:sp>
    <dsp:sp modelId="{4AFAF6E9-E4C0-4922-913A-71F91F9C2343}">
      <dsp:nvSpPr>
        <dsp:cNvPr id="0" name=""/>
        <dsp:cNvSpPr/>
      </dsp:nvSpPr>
      <dsp:spPr>
        <a:xfrm>
          <a:off x="1672274" y="4889692"/>
          <a:ext cx="795441" cy="79544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B9A71-6DDF-4F75-955A-0072A980447C}">
      <dsp:nvSpPr>
        <dsp:cNvPr id="0" name=""/>
        <dsp:cNvSpPr/>
      </dsp:nvSpPr>
      <dsp:spPr>
        <a:xfrm>
          <a:off x="2664781" y="3077302"/>
          <a:ext cx="2807340" cy="169651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02870" rIns="34290" bIns="3429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معرفة أساسيات البرامج  </a:t>
          </a:r>
          <a:r>
            <a:rPr lang="en-US" sz="2700" kern="1200" dirty="0" smtClean="0"/>
            <a:t>    (software)</a:t>
          </a:r>
          <a:endParaRPr lang="af-ZA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وخاصية التعليمية </a:t>
          </a:r>
          <a:endParaRPr lang="af-ZA" sz="2700" kern="1200" dirty="0"/>
        </a:p>
      </dsp:txBody>
      <dsp:txXfrm>
        <a:off x="2664781" y="3077302"/>
        <a:ext cx="2807340" cy="1696515"/>
      </dsp:txXfrm>
    </dsp:sp>
    <dsp:sp modelId="{5D6DD71A-FA82-4F74-B964-96AD02FE5896}">
      <dsp:nvSpPr>
        <dsp:cNvPr id="0" name=""/>
        <dsp:cNvSpPr/>
      </dsp:nvSpPr>
      <dsp:spPr>
        <a:xfrm>
          <a:off x="2932107" y="4773817"/>
          <a:ext cx="2272689" cy="7295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69850" bIns="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 smtClean="0"/>
            <a:t>5</a:t>
          </a:r>
          <a:endParaRPr lang="af-ZA" sz="5500" kern="1200" dirty="0"/>
        </a:p>
      </dsp:txBody>
      <dsp:txXfrm>
        <a:off x="2932107" y="4773817"/>
        <a:ext cx="1600485" cy="729501"/>
      </dsp:txXfrm>
    </dsp:sp>
    <dsp:sp modelId="{8012BB48-A106-4D2E-8254-7ABB2FFD696A}">
      <dsp:nvSpPr>
        <dsp:cNvPr id="0" name=""/>
        <dsp:cNvSpPr/>
      </dsp:nvSpPr>
      <dsp:spPr>
        <a:xfrm>
          <a:off x="4596883" y="4889692"/>
          <a:ext cx="795441" cy="79544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BFAE2C-93C0-4F93-B479-FF650E1A6790}">
      <dsp:nvSpPr>
        <dsp:cNvPr id="0" name=""/>
        <dsp:cNvSpPr/>
      </dsp:nvSpPr>
      <dsp:spPr>
        <a:xfrm>
          <a:off x="5669187" y="3077302"/>
          <a:ext cx="2272689" cy="169651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02870" rIns="34290" bIns="3429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التعامل مع نظام التشغيل</a:t>
          </a:r>
          <a:endParaRPr lang="af-ZA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700" kern="1200" dirty="0" smtClean="0"/>
            <a:t>)</a:t>
          </a:r>
          <a:r>
            <a:rPr lang="af-ZA" sz="2700" kern="1200" dirty="0" smtClean="0"/>
            <a:t>operating system</a:t>
          </a:r>
          <a:r>
            <a:rPr lang="ar-SA" sz="2700" kern="1200" dirty="0" smtClean="0"/>
            <a:t>( </a:t>
          </a:r>
          <a:endParaRPr lang="af-ZA" sz="2700" kern="1200" dirty="0"/>
        </a:p>
      </dsp:txBody>
      <dsp:txXfrm>
        <a:off x="5669187" y="3077302"/>
        <a:ext cx="2272689" cy="1696515"/>
      </dsp:txXfrm>
    </dsp:sp>
    <dsp:sp modelId="{2BCED0EA-D70F-4CFD-B874-46854EF3C549}">
      <dsp:nvSpPr>
        <dsp:cNvPr id="0" name=""/>
        <dsp:cNvSpPr/>
      </dsp:nvSpPr>
      <dsp:spPr>
        <a:xfrm>
          <a:off x="5669187" y="4773817"/>
          <a:ext cx="2272689" cy="7295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69850" bIns="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 smtClean="0"/>
            <a:t>6</a:t>
          </a:r>
          <a:endParaRPr lang="af-ZA" sz="5500" kern="1200" dirty="0"/>
        </a:p>
      </dsp:txBody>
      <dsp:txXfrm>
        <a:off x="5669187" y="4773817"/>
        <a:ext cx="1600485" cy="729501"/>
      </dsp:txXfrm>
    </dsp:sp>
    <dsp:sp modelId="{72019654-EF7F-4210-ACC0-AA97ADE2BD6D}">
      <dsp:nvSpPr>
        <dsp:cNvPr id="0" name=""/>
        <dsp:cNvSpPr/>
      </dsp:nvSpPr>
      <dsp:spPr>
        <a:xfrm>
          <a:off x="7333964" y="4889692"/>
          <a:ext cx="795441" cy="79544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F33703-CE1F-4A7A-92F7-75F6F9562020}">
      <dsp:nvSpPr>
        <dsp:cNvPr id="0" name=""/>
        <dsp:cNvSpPr/>
      </dsp:nvSpPr>
      <dsp:spPr>
        <a:xfrm>
          <a:off x="1236608" y="2562"/>
          <a:ext cx="2419315" cy="180596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10490" rIns="36830" bIns="3683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التعامل مع حزمة البرامج </a:t>
          </a:r>
          <a:endParaRPr lang="af-ZA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)</a:t>
          </a:r>
          <a:r>
            <a:rPr lang="en-US" sz="2900" kern="1200" dirty="0" smtClean="0"/>
            <a:t>micro soft office </a:t>
          </a:r>
          <a:r>
            <a:rPr lang="ar-SA" sz="2900" kern="1200" dirty="0" smtClean="0"/>
            <a:t>(</a:t>
          </a:r>
          <a:endParaRPr lang="af-ZA" sz="2900" kern="1200" dirty="0"/>
        </a:p>
      </dsp:txBody>
      <dsp:txXfrm>
        <a:off x="1236608" y="2562"/>
        <a:ext cx="2419315" cy="1805967"/>
      </dsp:txXfrm>
    </dsp:sp>
    <dsp:sp modelId="{DF914B3A-0F27-4E1C-B68F-AAC20DD7E99E}">
      <dsp:nvSpPr>
        <dsp:cNvPr id="0" name=""/>
        <dsp:cNvSpPr/>
      </dsp:nvSpPr>
      <dsp:spPr>
        <a:xfrm>
          <a:off x="1236608" y="1808529"/>
          <a:ext cx="2419315" cy="7765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0" rIns="73660" bIns="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smtClean="0"/>
            <a:t>7</a:t>
          </a:r>
          <a:endParaRPr lang="af-ZA" sz="5800" kern="1200" dirty="0"/>
        </a:p>
      </dsp:txBody>
      <dsp:txXfrm>
        <a:off x="1236608" y="1808529"/>
        <a:ext cx="1703743" cy="776566"/>
      </dsp:txXfrm>
    </dsp:sp>
    <dsp:sp modelId="{DE08A955-03CE-4478-8CD8-B40E27E083DE}">
      <dsp:nvSpPr>
        <dsp:cNvPr id="0" name=""/>
        <dsp:cNvSpPr/>
      </dsp:nvSpPr>
      <dsp:spPr>
        <a:xfrm>
          <a:off x="3008789" y="1931880"/>
          <a:ext cx="846760" cy="84676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086E21-E285-4980-8397-EAAF0E88FF16}">
      <dsp:nvSpPr>
        <dsp:cNvPr id="0" name=""/>
        <dsp:cNvSpPr/>
      </dsp:nvSpPr>
      <dsp:spPr>
        <a:xfrm>
          <a:off x="4065329" y="2562"/>
          <a:ext cx="2419315" cy="180596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10490" rIns="36830" bIns="3683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فيروسات الحاسب الآلي وكيفية التعامل معها </a:t>
          </a:r>
          <a:endParaRPr lang="af-ZA" sz="2900" kern="1200" dirty="0"/>
        </a:p>
      </dsp:txBody>
      <dsp:txXfrm>
        <a:off x="4065329" y="2562"/>
        <a:ext cx="2419315" cy="1805967"/>
      </dsp:txXfrm>
    </dsp:sp>
    <dsp:sp modelId="{D5CFD0D4-F8D1-42F9-85B9-3DA4188FE571}">
      <dsp:nvSpPr>
        <dsp:cNvPr id="0" name=""/>
        <dsp:cNvSpPr/>
      </dsp:nvSpPr>
      <dsp:spPr>
        <a:xfrm>
          <a:off x="4065329" y="1808529"/>
          <a:ext cx="2419315" cy="7765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0" rIns="73660" bIns="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smtClean="0"/>
            <a:t>8</a:t>
          </a:r>
          <a:endParaRPr lang="af-ZA" sz="5800" kern="1200" dirty="0"/>
        </a:p>
      </dsp:txBody>
      <dsp:txXfrm>
        <a:off x="4065329" y="1808529"/>
        <a:ext cx="1703743" cy="776566"/>
      </dsp:txXfrm>
    </dsp:sp>
    <dsp:sp modelId="{0A46E83D-1A92-4DE8-B0AC-EDE314B0F7C6}">
      <dsp:nvSpPr>
        <dsp:cNvPr id="0" name=""/>
        <dsp:cNvSpPr/>
      </dsp:nvSpPr>
      <dsp:spPr>
        <a:xfrm>
          <a:off x="5837511" y="1931880"/>
          <a:ext cx="846760" cy="84676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65182B-F52A-461C-934C-DFF04D3F690E}">
      <dsp:nvSpPr>
        <dsp:cNvPr id="0" name=""/>
        <dsp:cNvSpPr/>
      </dsp:nvSpPr>
      <dsp:spPr>
        <a:xfrm>
          <a:off x="1236608" y="3198023"/>
          <a:ext cx="2419315" cy="180596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10490" rIns="36830" bIns="3683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الاستعمالات الشخصية والاجتماعية للحاسب </a:t>
          </a:r>
          <a:endParaRPr lang="af-ZA" sz="2900" kern="1200" dirty="0"/>
        </a:p>
      </dsp:txBody>
      <dsp:txXfrm>
        <a:off x="1236608" y="3198023"/>
        <a:ext cx="2419315" cy="1805967"/>
      </dsp:txXfrm>
    </dsp:sp>
    <dsp:sp modelId="{0F0F4561-151B-46A8-8AFB-5E15DAB1248A}">
      <dsp:nvSpPr>
        <dsp:cNvPr id="0" name=""/>
        <dsp:cNvSpPr/>
      </dsp:nvSpPr>
      <dsp:spPr>
        <a:xfrm>
          <a:off x="1236608" y="5003991"/>
          <a:ext cx="2419315" cy="7765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0" rIns="73660" bIns="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smtClean="0"/>
            <a:t>9</a:t>
          </a:r>
          <a:endParaRPr lang="af-ZA" sz="5800" kern="1200" dirty="0"/>
        </a:p>
      </dsp:txBody>
      <dsp:txXfrm>
        <a:off x="1236608" y="5003991"/>
        <a:ext cx="1703743" cy="776566"/>
      </dsp:txXfrm>
    </dsp:sp>
    <dsp:sp modelId="{9F33137F-BE3B-4691-B72D-981D644415A3}">
      <dsp:nvSpPr>
        <dsp:cNvPr id="0" name=""/>
        <dsp:cNvSpPr/>
      </dsp:nvSpPr>
      <dsp:spPr>
        <a:xfrm>
          <a:off x="3008789" y="5127341"/>
          <a:ext cx="846760" cy="84676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AADC97-DD58-4EBB-B8B9-B2A9E9B03737}">
      <dsp:nvSpPr>
        <dsp:cNvPr id="0" name=""/>
        <dsp:cNvSpPr/>
      </dsp:nvSpPr>
      <dsp:spPr>
        <a:xfrm>
          <a:off x="4065329" y="3198023"/>
          <a:ext cx="2419315" cy="180596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10490" rIns="36830" bIns="3683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القيم والاتجاهات ذات العلاقة </a:t>
          </a:r>
          <a:endParaRPr lang="af-ZA" sz="2900" kern="1200" dirty="0"/>
        </a:p>
      </dsp:txBody>
      <dsp:txXfrm>
        <a:off x="4065329" y="3198023"/>
        <a:ext cx="2419315" cy="1805967"/>
      </dsp:txXfrm>
    </dsp:sp>
    <dsp:sp modelId="{EA9BE750-61FE-44ED-8B60-5AAFD827D6B5}">
      <dsp:nvSpPr>
        <dsp:cNvPr id="0" name=""/>
        <dsp:cNvSpPr/>
      </dsp:nvSpPr>
      <dsp:spPr>
        <a:xfrm>
          <a:off x="4065329" y="5003991"/>
          <a:ext cx="2419315" cy="7765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0" rIns="73660" bIns="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smtClean="0"/>
            <a:t>10</a:t>
          </a:r>
          <a:endParaRPr lang="af-ZA" sz="5800" kern="1200" dirty="0"/>
        </a:p>
      </dsp:txBody>
      <dsp:txXfrm>
        <a:off x="4065329" y="5003991"/>
        <a:ext cx="1703743" cy="776566"/>
      </dsp:txXfrm>
    </dsp:sp>
    <dsp:sp modelId="{0E18983C-EC6C-402B-A201-31C55F9B18C2}">
      <dsp:nvSpPr>
        <dsp:cNvPr id="0" name=""/>
        <dsp:cNvSpPr/>
      </dsp:nvSpPr>
      <dsp:spPr>
        <a:xfrm>
          <a:off x="5837511" y="5127341"/>
          <a:ext cx="846760" cy="84676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0EFED3-66A1-4DFD-B497-8F764B0754EA}">
      <dsp:nvSpPr>
        <dsp:cNvPr id="0" name=""/>
        <dsp:cNvSpPr/>
      </dsp:nvSpPr>
      <dsp:spPr>
        <a:xfrm>
          <a:off x="0" y="0"/>
          <a:ext cx="6336792" cy="814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أميرة المطرودي </a:t>
          </a:r>
          <a:endParaRPr lang="af-ZA" sz="3600" kern="1200" dirty="0"/>
        </a:p>
      </dsp:txBody>
      <dsp:txXfrm>
        <a:off x="0" y="0"/>
        <a:ext cx="5410101" cy="814673"/>
      </dsp:txXfrm>
    </dsp:sp>
    <dsp:sp modelId="{83023411-92E0-4E91-960D-08D5F40BAEEA}">
      <dsp:nvSpPr>
        <dsp:cNvPr id="0" name=""/>
        <dsp:cNvSpPr/>
      </dsp:nvSpPr>
      <dsp:spPr>
        <a:xfrm>
          <a:off x="473202" y="927822"/>
          <a:ext cx="6336792" cy="814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بشاير </a:t>
          </a:r>
          <a:r>
            <a:rPr lang="ar-SA" sz="3600" kern="1200" dirty="0" smtClean="0"/>
            <a:t>سعد </a:t>
          </a:r>
          <a:r>
            <a:rPr lang="ar-SA" sz="3600" kern="1200" dirty="0" smtClean="0"/>
            <a:t>الغامدي </a:t>
          </a:r>
          <a:endParaRPr lang="af-ZA" sz="3600" kern="1200" dirty="0"/>
        </a:p>
      </dsp:txBody>
      <dsp:txXfrm>
        <a:off x="473202" y="927822"/>
        <a:ext cx="5334052" cy="814673"/>
      </dsp:txXfrm>
    </dsp:sp>
    <dsp:sp modelId="{F6A99B6E-4032-4513-92C0-D6D641A0921E}">
      <dsp:nvSpPr>
        <dsp:cNvPr id="0" name=""/>
        <dsp:cNvSpPr/>
      </dsp:nvSpPr>
      <dsp:spPr>
        <a:xfrm>
          <a:off x="946404" y="1855644"/>
          <a:ext cx="6336792" cy="814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روان العيسى</a:t>
          </a:r>
          <a:endParaRPr lang="af-ZA" sz="3600" kern="1200" dirty="0"/>
        </a:p>
      </dsp:txBody>
      <dsp:txXfrm>
        <a:off x="946404" y="1855644"/>
        <a:ext cx="5334052" cy="814673"/>
      </dsp:txXfrm>
    </dsp:sp>
    <dsp:sp modelId="{D7332F31-03B9-4CF2-89A3-937591E01046}">
      <dsp:nvSpPr>
        <dsp:cNvPr id="0" name=""/>
        <dsp:cNvSpPr/>
      </dsp:nvSpPr>
      <dsp:spPr>
        <a:xfrm>
          <a:off x="1419605" y="2783467"/>
          <a:ext cx="6336792" cy="814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نادية الجحان</a:t>
          </a:r>
          <a:endParaRPr lang="af-ZA" sz="3600" kern="1200" dirty="0"/>
        </a:p>
      </dsp:txBody>
      <dsp:txXfrm>
        <a:off x="1419605" y="2783467"/>
        <a:ext cx="5334052" cy="814673"/>
      </dsp:txXfrm>
    </dsp:sp>
    <dsp:sp modelId="{21D4A251-7FD8-448C-AC65-80CF100C95B5}">
      <dsp:nvSpPr>
        <dsp:cNvPr id="0" name=""/>
        <dsp:cNvSpPr/>
      </dsp:nvSpPr>
      <dsp:spPr>
        <a:xfrm>
          <a:off x="1892808" y="3711289"/>
          <a:ext cx="6336792" cy="814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نوره الصالحي </a:t>
          </a:r>
          <a:endParaRPr lang="af-ZA" sz="3600" kern="1200" dirty="0"/>
        </a:p>
      </dsp:txBody>
      <dsp:txXfrm>
        <a:off x="1892808" y="3711289"/>
        <a:ext cx="5334052" cy="814673"/>
      </dsp:txXfrm>
    </dsp:sp>
    <dsp:sp modelId="{5742EACD-83CD-472D-9280-86BC73F7916D}">
      <dsp:nvSpPr>
        <dsp:cNvPr id="0" name=""/>
        <dsp:cNvSpPr/>
      </dsp:nvSpPr>
      <dsp:spPr>
        <a:xfrm>
          <a:off x="5807254" y="595164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f-ZA" sz="2500" kern="1200"/>
        </a:p>
      </dsp:txBody>
      <dsp:txXfrm>
        <a:off x="5807254" y="595164"/>
        <a:ext cx="529537" cy="529537"/>
      </dsp:txXfrm>
    </dsp:sp>
    <dsp:sp modelId="{0EE56886-0001-448D-9D3D-3001432B1364}">
      <dsp:nvSpPr>
        <dsp:cNvPr id="0" name=""/>
        <dsp:cNvSpPr/>
      </dsp:nvSpPr>
      <dsp:spPr>
        <a:xfrm>
          <a:off x="6280456" y="1522986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f-ZA" sz="2500" kern="1200"/>
        </a:p>
      </dsp:txBody>
      <dsp:txXfrm>
        <a:off x="6280456" y="1522986"/>
        <a:ext cx="529537" cy="529537"/>
      </dsp:txXfrm>
    </dsp:sp>
    <dsp:sp modelId="{AFC9A5ED-EE1C-4022-90F5-1EA12E8F905E}">
      <dsp:nvSpPr>
        <dsp:cNvPr id="0" name=""/>
        <dsp:cNvSpPr/>
      </dsp:nvSpPr>
      <dsp:spPr>
        <a:xfrm>
          <a:off x="6753658" y="2437231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f-ZA" sz="2500" kern="1200"/>
        </a:p>
      </dsp:txBody>
      <dsp:txXfrm>
        <a:off x="6753658" y="2437231"/>
        <a:ext cx="529537" cy="529537"/>
      </dsp:txXfrm>
    </dsp:sp>
    <dsp:sp modelId="{010DB918-9E58-46A5-BD56-83DA67BD6C4F}">
      <dsp:nvSpPr>
        <dsp:cNvPr id="0" name=""/>
        <dsp:cNvSpPr/>
      </dsp:nvSpPr>
      <dsp:spPr>
        <a:xfrm>
          <a:off x="7226860" y="3374105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f-ZA" sz="2500" kern="1200"/>
        </a:p>
      </dsp:txBody>
      <dsp:txXfrm>
        <a:off x="7226860" y="3374105"/>
        <a:ext cx="529537" cy="529537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04D3B88-B260-4DC8-8A0D-1FC8D33B4CEB}">
      <dsp:nvSpPr>
        <dsp:cNvPr id="0" name=""/>
        <dsp:cNvSpPr/>
      </dsp:nvSpPr>
      <dsp:spPr>
        <a:xfrm>
          <a:off x="82361" y="0"/>
          <a:ext cx="6583680" cy="7604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جميلة الغامدي </a:t>
          </a:r>
          <a:endParaRPr lang="af-ZA" sz="3400" kern="1200" dirty="0"/>
        </a:p>
      </dsp:txBody>
      <dsp:txXfrm>
        <a:off x="82361" y="0"/>
        <a:ext cx="5743433" cy="760404"/>
      </dsp:txXfrm>
    </dsp:sp>
    <dsp:sp modelId="{5A852D7C-4A10-4D81-B3AC-52E0B7B2069B}">
      <dsp:nvSpPr>
        <dsp:cNvPr id="0" name=""/>
        <dsp:cNvSpPr/>
      </dsp:nvSpPr>
      <dsp:spPr>
        <a:xfrm>
          <a:off x="551383" y="898659"/>
          <a:ext cx="6583680" cy="7604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نبأ </a:t>
          </a:r>
          <a:r>
            <a:rPr lang="ar-SA" sz="3400" kern="1200" dirty="0" err="1" smtClean="0"/>
            <a:t>اللييفة</a:t>
          </a:r>
          <a:endParaRPr lang="af-ZA" sz="3400" kern="1200" dirty="0"/>
        </a:p>
      </dsp:txBody>
      <dsp:txXfrm>
        <a:off x="551383" y="898659"/>
        <a:ext cx="5538034" cy="760404"/>
      </dsp:txXfrm>
    </dsp:sp>
    <dsp:sp modelId="{45B314E7-BFB8-4B83-995E-C815197AEDA0}">
      <dsp:nvSpPr>
        <dsp:cNvPr id="0" name=""/>
        <dsp:cNvSpPr/>
      </dsp:nvSpPr>
      <dsp:spPr>
        <a:xfrm>
          <a:off x="1094536" y="1797319"/>
          <a:ext cx="6583680" cy="7604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عهود العمري </a:t>
          </a:r>
          <a:endParaRPr lang="af-ZA" sz="3400" kern="1200" dirty="0"/>
        </a:p>
      </dsp:txBody>
      <dsp:txXfrm>
        <a:off x="1094536" y="1797319"/>
        <a:ext cx="5546263" cy="760404"/>
      </dsp:txXfrm>
    </dsp:sp>
    <dsp:sp modelId="{C29C4E2C-43EC-4A19-8BB7-06FC9F4E9973}">
      <dsp:nvSpPr>
        <dsp:cNvPr id="0" name=""/>
        <dsp:cNvSpPr/>
      </dsp:nvSpPr>
      <dsp:spPr>
        <a:xfrm>
          <a:off x="1645920" y="2695978"/>
          <a:ext cx="6583680" cy="7604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بشاير </a:t>
          </a:r>
          <a:r>
            <a:rPr lang="ar-SA" sz="3400" kern="1200" dirty="0" smtClean="0"/>
            <a:t>عبد الله </a:t>
          </a:r>
          <a:r>
            <a:rPr lang="ar-SA" sz="3400" kern="1200" dirty="0" smtClean="0"/>
            <a:t>الغامدي  </a:t>
          </a:r>
          <a:endParaRPr lang="af-ZA" sz="3400" kern="1200" dirty="0"/>
        </a:p>
      </dsp:txBody>
      <dsp:txXfrm>
        <a:off x="1645920" y="2695978"/>
        <a:ext cx="5538034" cy="760404"/>
      </dsp:txXfrm>
    </dsp:sp>
    <dsp:sp modelId="{BE0CAC74-DDE4-40E1-9E5B-E33B285A8495}">
      <dsp:nvSpPr>
        <dsp:cNvPr id="0" name=""/>
        <dsp:cNvSpPr/>
      </dsp:nvSpPr>
      <dsp:spPr>
        <a:xfrm>
          <a:off x="6089417" y="582400"/>
          <a:ext cx="494262" cy="49426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f-ZA" sz="2300" kern="1200"/>
        </a:p>
      </dsp:txBody>
      <dsp:txXfrm>
        <a:off x="6089417" y="582400"/>
        <a:ext cx="494262" cy="494262"/>
      </dsp:txXfrm>
    </dsp:sp>
    <dsp:sp modelId="{0DE81C46-9705-48C0-A4A6-7FA4B46253C6}">
      <dsp:nvSpPr>
        <dsp:cNvPr id="0" name=""/>
        <dsp:cNvSpPr/>
      </dsp:nvSpPr>
      <dsp:spPr>
        <a:xfrm>
          <a:off x="6640800" y="1481060"/>
          <a:ext cx="494262" cy="49426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f-ZA" sz="2300" kern="1200"/>
        </a:p>
      </dsp:txBody>
      <dsp:txXfrm>
        <a:off x="6640800" y="1481060"/>
        <a:ext cx="494262" cy="494262"/>
      </dsp:txXfrm>
    </dsp:sp>
    <dsp:sp modelId="{C3E29359-93F1-4479-A2A7-33F497830F0D}">
      <dsp:nvSpPr>
        <dsp:cNvPr id="0" name=""/>
        <dsp:cNvSpPr/>
      </dsp:nvSpPr>
      <dsp:spPr>
        <a:xfrm>
          <a:off x="7183954" y="2379719"/>
          <a:ext cx="494262" cy="49426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f-ZA" sz="2300" kern="1200"/>
        </a:p>
      </dsp:txBody>
      <dsp:txXfrm>
        <a:off x="7183954" y="2379719"/>
        <a:ext cx="494262" cy="494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f-Z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04B80-0BEB-47BD-BB14-6568FDE5AAC1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f-Z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f-Z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f-Z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9AE08C-F442-4F45-9AEE-CCF3223ECD2E}" type="slidenum">
              <a:rPr lang="af-ZA" smtClean="0"/>
              <a:pPr/>
              <a:t>‹#›</a:t>
            </a:fld>
            <a:endParaRPr lang="af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f-Z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9AE08C-F442-4F45-9AEE-CCF3223ECD2E}" type="slidenum">
              <a:rPr lang="af-ZA" smtClean="0"/>
              <a:pPr/>
              <a:t>14</a:t>
            </a:fld>
            <a:endParaRPr lang="af-Z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f-Z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f-Z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AF1E-9E63-472F-95CA-57D614578F0D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67C2-D709-48B2-90A2-D6F60CD1A4F0}" type="slidenum">
              <a:rPr lang="af-ZA" smtClean="0"/>
              <a:pPr/>
              <a:t>‹#›</a:t>
            </a:fld>
            <a:endParaRPr lang="af-ZA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f-Z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f-Z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AF1E-9E63-472F-95CA-57D614578F0D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67C2-D709-48B2-90A2-D6F60CD1A4F0}" type="slidenum">
              <a:rPr lang="af-ZA" smtClean="0"/>
              <a:pPr/>
              <a:t>‹#›</a:t>
            </a:fld>
            <a:endParaRPr lang="af-ZA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f-Z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AF1E-9E63-472F-95CA-57D614578F0D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67C2-D709-48B2-90A2-D6F60CD1A4F0}" type="slidenum">
              <a:rPr lang="af-ZA" smtClean="0"/>
              <a:pPr/>
              <a:t>‹#›</a:t>
            </a:fld>
            <a:endParaRPr lang="af-ZA"/>
          </a:p>
        </p:txBody>
      </p:sp>
    </p:spTree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f-Z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f-Z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f-Z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AF1E-9E63-472F-95CA-57D614578F0D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67C2-D709-48B2-90A2-D6F60CD1A4F0}" type="slidenum">
              <a:rPr lang="af-ZA" smtClean="0"/>
              <a:pPr/>
              <a:t>‹#›</a:t>
            </a:fld>
            <a:endParaRPr lang="af-ZA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f-Z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f-Z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f-Z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AF1E-9E63-472F-95CA-57D614578F0D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67C2-D709-48B2-90A2-D6F60CD1A4F0}" type="slidenum">
              <a:rPr lang="af-ZA" smtClean="0"/>
              <a:pPr/>
              <a:t>‹#›</a:t>
            </a:fld>
            <a:endParaRPr lang="af-ZA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f-Z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AF1E-9E63-472F-95CA-57D614578F0D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67C2-D709-48B2-90A2-D6F60CD1A4F0}" type="slidenum">
              <a:rPr lang="af-ZA" smtClean="0"/>
              <a:pPr/>
              <a:t>‹#›</a:t>
            </a:fld>
            <a:endParaRPr lang="af-ZA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AF1E-9E63-472F-95CA-57D614578F0D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67C2-D709-48B2-90A2-D6F60CD1A4F0}" type="slidenum">
              <a:rPr lang="af-ZA" smtClean="0"/>
              <a:pPr/>
              <a:t>‹#›</a:t>
            </a:fld>
            <a:endParaRPr lang="af-ZA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f-Z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f-Z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AF1E-9E63-472F-95CA-57D614578F0D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67C2-D709-48B2-90A2-D6F60CD1A4F0}" type="slidenum">
              <a:rPr lang="af-ZA" smtClean="0"/>
              <a:pPr/>
              <a:t>‹#›</a:t>
            </a:fld>
            <a:endParaRPr lang="af-ZA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f-Z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f-Z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AF1E-9E63-472F-95CA-57D614578F0D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67C2-D709-48B2-90A2-D6F60CD1A4F0}" type="slidenum">
              <a:rPr lang="af-ZA" smtClean="0"/>
              <a:pPr/>
              <a:t>‹#›</a:t>
            </a:fld>
            <a:endParaRPr lang="af-ZA"/>
          </a:p>
        </p:txBody>
      </p:sp>
    </p:spTree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f-Z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f-Z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AF1E-9E63-472F-95CA-57D614578F0D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67C2-D709-48B2-90A2-D6F60CD1A4F0}" type="slidenum">
              <a:rPr lang="af-ZA" smtClean="0"/>
              <a:pPr/>
              <a:t>‹#›</a:t>
            </a:fld>
            <a:endParaRPr lang="af-ZA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f-Z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f-Z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AF1E-9E63-472F-95CA-57D614578F0D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67C2-D709-48B2-90A2-D6F60CD1A4F0}" type="slidenum">
              <a:rPr lang="af-ZA" smtClean="0"/>
              <a:pPr/>
              <a:t>‹#›</a:t>
            </a:fld>
            <a:endParaRPr lang="af-ZA"/>
          </a:p>
        </p:txBody>
      </p:sp>
    </p:spTree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f-Z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f-Z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3AF1E-9E63-472F-95CA-57D614578F0D}" type="datetimeFigureOut">
              <a:rPr lang="af-ZA" smtClean="0"/>
              <a:pPr/>
              <a:t>2011/03/22</a:t>
            </a:fld>
            <a:endParaRPr lang="af-Z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f-Z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A67C2-D709-48B2-90A2-D6F60CD1A4F0}" type="slidenum">
              <a:rPr lang="af-ZA" smtClean="0"/>
              <a:pPr/>
              <a:t>‹#›</a:t>
            </a:fld>
            <a:endParaRPr lang="af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f-Z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1547664" y="4221088"/>
            <a:ext cx="64087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Geeks </a:t>
            </a:r>
            <a:r>
              <a:rPr lang="af-ZA" sz="6600" dirty="0" smtClean="0"/>
              <a:t>G</a:t>
            </a:r>
            <a:r>
              <a:rPr lang="af-ZA" sz="6600" dirty="0" smtClean="0"/>
              <a:t>roup</a:t>
            </a:r>
            <a:endParaRPr lang="af-ZA" sz="6600" dirty="0" smtClean="0"/>
          </a:p>
          <a:p>
            <a:endParaRPr lang="af-ZA" dirty="0"/>
          </a:p>
        </p:txBody>
      </p:sp>
      <p:sp>
        <p:nvSpPr>
          <p:cNvPr id="7" name="مستطيل 6"/>
          <p:cNvSpPr/>
          <p:nvPr/>
        </p:nvSpPr>
        <p:spPr>
          <a:xfrm>
            <a:off x="1187624" y="476672"/>
            <a:ext cx="6480720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f-Z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619672" y="908720"/>
            <a:ext cx="5544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f-ZA" sz="7200" dirty="0" smtClean="0">
                <a:latin typeface="Algerian" pitchFamily="82" charset="0"/>
              </a:rPr>
              <a:t>Homework</a:t>
            </a:r>
            <a:endParaRPr lang="af-ZA" sz="7200" dirty="0">
              <a:latin typeface="Algerian" pitchFamily="82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827584" y="1268760"/>
            <a:ext cx="7848872" cy="42484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3" name="مربع نص 2"/>
          <p:cNvSpPr txBox="1"/>
          <p:nvPr/>
        </p:nvSpPr>
        <p:spPr>
          <a:xfrm>
            <a:off x="1763688" y="1916832"/>
            <a:ext cx="56886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400" dirty="0" smtClean="0"/>
              <a:t>لماذا كثر الجدل حول محاولات إيجاد تعريف لمصطلح ثقافة الحاسب ؟؟</a:t>
            </a:r>
            <a:endParaRPr lang="af-ZA" sz="44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/>
        </p:nvGraphicFramePr>
        <p:xfrm>
          <a:off x="1187624" y="1700808"/>
          <a:ext cx="7416824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خطط انسيابي: معالجة متعاقبة 4"/>
          <p:cNvSpPr/>
          <p:nvPr/>
        </p:nvSpPr>
        <p:spPr>
          <a:xfrm>
            <a:off x="1259632" y="404664"/>
            <a:ext cx="7056784" cy="93610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6" name="مربع نص 5"/>
          <p:cNvSpPr txBox="1"/>
          <p:nvPr/>
        </p:nvSpPr>
        <p:spPr>
          <a:xfrm>
            <a:off x="1619672" y="620688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هناك اعتقاد بان دراسة الحاسب مقصورة على</a:t>
            </a:r>
            <a:r>
              <a:rPr lang="ar-SA" dirty="0" smtClean="0">
                <a:solidFill>
                  <a:schemeClr val="bg1"/>
                </a:solidFill>
              </a:rPr>
              <a:t> </a:t>
            </a:r>
            <a:endParaRPr lang="af-Z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39552" y="476672"/>
            <a:ext cx="8064896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3" name="مربع نص 2"/>
          <p:cNvSpPr txBox="1"/>
          <p:nvPr/>
        </p:nvSpPr>
        <p:spPr>
          <a:xfrm>
            <a:off x="611560" y="548680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dirty="0" smtClean="0"/>
              <a:t>ولكن في مجال التعامل مع الحاسب بوصفه مادة تعليمية</a:t>
            </a:r>
            <a:r>
              <a:rPr lang="ar-SA" sz="3600" dirty="0" smtClean="0"/>
              <a:t> </a:t>
            </a:r>
            <a:endParaRPr lang="af-ZA" sz="3600" dirty="0"/>
          </a:p>
        </p:txBody>
      </p:sp>
      <p:sp>
        <p:nvSpPr>
          <p:cNvPr id="4" name="مخطط انسيابي: معالجة 3"/>
          <p:cNvSpPr/>
          <p:nvPr/>
        </p:nvSpPr>
        <p:spPr>
          <a:xfrm>
            <a:off x="611560" y="4221088"/>
            <a:ext cx="7632848" cy="20162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5" name="مربع نص 4"/>
          <p:cNvSpPr txBox="1"/>
          <p:nvPr/>
        </p:nvSpPr>
        <p:spPr>
          <a:xfrm>
            <a:off x="1043608" y="4149080"/>
            <a:ext cx="698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 smtClean="0"/>
              <a:t>نستخدم بعدا جيدا وهو ما يعرف بمحو أمية الحاسب</a:t>
            </a:r>
          </a:p>
          <a:p>
            <a:pPr algn="r"/>
            <a:endParaRPr lang="ar-SA" sz="3200" dirty="0"/>
          </a:p>
          <a:p>
            <a:pPr algn="r"/>
            <a:r>
              <a:rPr lang="en-US" sz="3200" dirty="0" smtClean="0"/>
              <a:t>(computer literacy ) </a:t>
            </a:r>
            <a:r>
              <a:rPr lang="ar-SA" sz="3200" dirty="0" smtClean="0"/>
              <a:t>ثقافة الحاسب أو  </a:t>
            </a:r>
            <a:endParaRPr lang="af-ZA" sz="3200" dirty="0"/>
          </a:p>
        </p:txBody>
      </p:sp>
      <p:sp>
        <p:nvSpPr>
          <p:cNvPr id="7" name="سهم للأسفل 6"/>
          <p:cNvSpPr/>
          <p:nvPr/>
        </p:nvSpPr>
        <p:spPr>
          <a:xfrm>
            <a:off x="4067944" y="2564904"/>
            <a:ext cx="1413871" cy="1296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971600" y="1412776"/>
            <a:ext cx="7272808" cy="338437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3" name="مربع نص 2"/>
          <p:cNvSpPr txBox="1"/>
          <p:nvPr/>
        </p:nvSpPr>
        <p:spPr>
          <a:xfrm>
            <a:off x="2339752" y="2132856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 smtClean="0"/>
              <a:t>ثم اذكر التعريف الخاص بك حول ثقافة الحاسب ؟؟</a:t>
            </a:r>
            <a:endParaRPr lang="af-ZA" sz="48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عالجة متعاقبة 1"/>
          <p:cNvSpPr/>
          <p:nvPr/>
        </p:nvSpPr>
        <p:spPr>
          <a:xfrm>
            <a:off x="899592" y="620688"/>
            <a:ext cx="6912768" cy="122413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3" name="مربع نص 2"/>
          <p:cNvSpPr txBox="1"/>
          <p:nvPr/>
        </p:nvSpPr>
        <p:spPr>
          <a:xfrm>
            <a:off x="1115616" y="764704"/>
            <a:ext cx="6336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400" dirty="0" smtClean="0">
                <a:solidFill>
                  <a:schemeClr val="bg1"/>
                </a:solidFill>
              </a:rPr>
              <a:t>هناك عدة تعريفات لثقافة الحاسب </a:t>
            </a:r>
            <a:endParaRPr lang="af-ZA" sz="4400" dirty="0">
              <a:solidFill>
                <a:schemeClr val="bg1"/>
              </a:solidFill>
            </a:endParaRPr>
          </a:p>
        </p:txBody>
      </p:sp>
      <p:sp>
        <p:nvSpPr>
          <p:cNvPr id="4" name="وسيلة شرح مستطيلة 3"/>
          <p:cNvSpPr/>
          <p:nvPr/>
        </p:nvSpPr>
        <p:spPr>
          <a:xfrm>
            <a:off x="1331640" y="2348880"/>
            <a:ext cx="6984776" cy="3744416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5" name="مربع نص 4"/>
          <p:cNvSpPr txBox="1"/>
          <p:nvPr/>
        </p:nvSpPr>
        <p:spPr>
          <a:xfrm>
            <a:off x="1475656" y="2348880"/>
            <a:ext cx="63367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6600" dirty="0" smtClean="0"/>
              <a:t>بوزير</a:t>
            </a:r>
            <a:r>
              <a:rPr lang="ar-SA" sz="4400" dirty="0" smtClean="0"/>
              <a:t> </a:t>
            </a:r>
            <a:endParaRPr lang="ar-SA" sz="4400" dirty="0"/>
          </a:p>
          <a:p>
            <a:pPr algn="r"/>
            <a:r>
              <a:rPr lang="ar-SA" sz="4400" dirty="0" smtClean="0"/>
              <a:t>إذا استطعت أن تأمر الحاسب بفعل الأشياء التي نريدها منه فأنت مثقف حاسوبي 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ستطيلة مستديرة الزوايا 1"/>
          <p:cNvSpPr/>
          <p:nvPr/>
        </p:nvSpPr>
        <p:spPr>
          <a:xfrm>
            <a:off x="251520" y="1268760"/>
            <a:ext cx="8280920" cy="424847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4" name="مربع نص 3"/>
          <p:cNvSpPr txBox="1"/>
          <p:nvPr/>
        </p:nvSpPr>
        <p:spPr>
          <a:xfrm>
            <a:off x="899592" y="2492896"/>
            <a:ext cx="71287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 smtClean="0"/>
              <a:t>الثقافة الحاسوبية هي المهارات والمعارف التي يحتاجها المواطنين ليعيشوا في عالم معتمد على التكنولوجيا في معالجة البيانات وحل المشكلات المعقدة </a:t>
            </a:r>
            <a:endParaRPr lang="af-ZA" sz="40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788024" y="1556792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000" dirty="0" smtClean="0"/>
              <a:t>آرثـــــــــــــر</a:t>
            </a:r>
            <a:endParaRPr lang="af-ZA" sz="40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ستطيلة 1"/>
          <p:cNvSpPr/>
          <p:nvPr/>
        </p:nvSpPr>
        <p:spPr>
          <a:xfrm>
            <a:off x="539552" y="1124744"/>
            <a:ext cx="7272808" cy="4752528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3" name="مربع نص 2"/>
          <p:cNvSpPr txBox="1"/>
          <p:nvPr/>
        </p:nvSpPr>
        <p:spPr>
          <a:xfrm>
            <a:off x="1331640" y="1628800"/>
            <a:ext cx="62646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/>
              <a:t>لا يمكن إطلاق مصطلح مثقف حاسوبيا على أي شخص </a:t>
            </a:r>
          </a:p>
          <a:p>
            <a:pPr algn="ctr"/>
            <a:r>
              <a:rPr lang="ar-SA" sz="3200" dirty="0" smtClean="0"/>
              <a:t>لسبب في غاية الأهمية </a:t>
            </a:r>
          </a:p>
          <a:p>
            <a:pPr algn="ctr"/>
            <a:r>
              <a:rPr lang="ar-SA" sz="3200" dirty="0" smtClean="0"/>
              <a:t>أننا نعيش في عصر التكنولوجيا أي أن المعلومات في تطور دائم </a:t>
            </a:r>
          </a:p>
          <a:p>
            <a:pPr algn="ctr"/>
            <a:r>
              <a:rPr lang="ar-SA" sz="3200" dirty="0" smtClean="0"/>
              <a:t>فنحتاج دائما إلى تعلم ما هو جديد في هذا </a:t>
            </a:r>
          </a:p>
          <a:p>
            <a:pPr algn="ctr"/>
            <a:r>
              <a:rPr lang="ar-SA" sz="3200" dirty="0" smtClean="0"/>
              <a:t>المجال </a:t>
            </a:r>
          </a:p>
          <a:p>
            <a:r>
              <a:rPr lang="ar-SA" sz="3200" dirty="0" smtClean="0"/>
              <a:t>أميرة</a:t>
            </a:r>
            <a:endParaRPr lang="af-ZA" sz="3200" dirty="0"/>
          </a:p>
        </p:txBody>
      </p:sp>
      <p:sp>
        <p:nvSpPr>
          <p:cNvPr id="5" name="مستطيل 4"/>
          <p:cNvSpPr/>
          <p:nvPr/>
        </p:nvSpPr>
        <p:spPr>
          <a:xfrm>
            <a:off x="1619672" y="404664"/>
            <a:ext cx="68276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SA" sz="3600" b="1" dirty="0" smtClean="0">
                <a:solidFill>
                  <a:prstClr val="black"/>
                </a:solidFill>
              </a:rPr>
              <a:t>مــــن وجـــــــــــــــــه نظـــــــــــري :</a:t>
            </a:r>
            <a:endParaRPr lang="af-ZA" sz="36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899592" y="620688"/>
            <a:ext cx="7272808" cy="46805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3" name="مربع نص 2"/>
          <p:cNvSpPr txBox="1"/>
          <p:nvPr/>
        </p:nvSpPr>
        <p:spPr>
          <a:xfrm>
            <a:off x="1619672" y="1988840"/>
            <a:ext cx="597666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 smtClean="0"/>
              <a:t>ما الفرق بين ثقافة الحاسب وعلم الحاسب ؟؟</a:t>
            </a:r>
          </a:p>
          <a:p>
            <a:endParaRPr lang="af-ZA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467544" y="476672"/>
          <a:ext cx="828092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827584" y="908720"/>
            <a:ext cx="7128792" cy="496855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3" name="مربع نص 2"/>
          <p:cNvSpPr txBox="1"/>
          <p:nvPr/>
        </p:nvSpPr>
        <p:spPr>
          <a:xfrm>
            <a:off x="1835696" y="2060848"/>
            <a:ext cx="5760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dirty="0" smtClean="0"/>
              <a:t>هل هناك فرق بين مثقف الحاسوب العادي والمتخصص ؟؟</a:t>
            </a:r>
          </a:p>
          <a:p>
            <a:endParaRPr lang="af-ZA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611560" y="764704"/>
          <a:ext cx="7992888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1115616" y="548680"/>
            <a:ext cx="6552728" cy="52565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483768" y="1556792"/>
            <a:ext cx="4680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 smtClean="0"/>
              <a:t>يعد تدريس البرمجة احد المكونات الأساسية لثقافة الحاسب</a:t>
            </a:r>
            <a:r>
              <a:rPr lang="ar-SA" dirty="0" smtClean="0"/>
              <a:t> </a:t>
            </a:r>
            <a:endParaRPr lang="af-Z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483768" y="3933056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5400" b="1" u="sng" dirty="0" smtClean="0"/>
              <a:t>ناقش </a:t>
            </a:r>
            <a:r>
              <a:rPr lang="ar-SA" sz="5400" b="1" u="sng" dirty="0" err="1" smtClean="0"/>
              <a:t>هذة</a:t>
            </a:r>
            <a:r>
              <a:rPr lang="ar-SA" sz="5400" b="1" u="sng" dirty="0" smtClean="0"/>
              <a:t> العبارة </a:t>
            </a:r>
            <a:endParaRPr lang="af-ZA" sz="5400" b="1" u="sng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683568" y="476672"/>
          <a:ext cx="8064896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899592" y="620688"/>
            <a:ext cx="7560840" cy="511256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4" name="مربع نص 3"/>
          <p:cNvSpPr txBox="1"/>
          <p:nvPr/>
        </p:nvSpPr>
        <p:spPr>
          <a:xfrm>
            <a:off x="2411760" y="1628800"/>
            <a:ext cx="47525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5400" dirty="0" smtClean="0"/>
              <a:t>اذكري بعض البرامج التطبيقية التي يجب على مثقف الحاسب معرفتها ؟؟</a:t>
            </a:r>
            <a:endParaRPr lang="af-ZA" sz="54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323528" y="404664"/>
          <a:ext cx="8496944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إلى اليسار 1"/>
          <p:cNvSpPr/>
          <p:nvPr/>
        </p:nvSpPr>
        <p:spPr>
          <a:xfrm>
            <a:off x="755576" y="260648"/>
            <a:ext cx="6984776" cy="31683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3" name="مربع نص 2"/>
          <p:cNvSpPr txBox="1"/>
          <p:nvPr/>
        </p:nvSpPr>
        <p:spPr>
          <a:xfrm>
            <a:off x="1907704" y="1268760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7200" dirty="0" smtClean="0"/>
              <a:t>تدريب عملي : </a:t>
            </a:r>
            <a:endParaRPr lang="af-ZA" sz="7200" dirty="0"/>
          </a:p>
        </p:txBody>
      </p:sp>
      <p:sp>
        <p:nvSpPr>
          <p:cNvPr id="4" name="وسيلة شرح على شكل سحابة 3"/>
          <p:cNvSpPr/>
          <p:nvPr/>
        </p:nvSpPr>
        <p:spPr>
          <a:xfrm>
            <a:off x="395536" y="3645024"/>
            <a:ext cx="8496944" cy="252028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5" name="مربع نص 4"/>
          <p:cNvSpPr txBox="1"/>
          <p:nvPr/>
        </p:nvSpPr>
        <p:spPr>
          <a:xfrm>
            <a:off x="1475656" y="4149080"/>
            <a:ext cx="63367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 smtClean="0"/>
              <a:t>تقوم الطالبات بكتابة محتويات لمقرر في مادة ثقافة الحاسب </a:t>
            </a:r>
            <a:endParaRPr lang="af-ZA" sz="40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467544" y="476672"/>
          <a:ext cx="813690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755576" y="476672"/>
          <a:ext cx="792088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عمل الطالبات :</a:t>
            </a:r>
            <a:endParaRPr lang="af-Z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57200" y="692696"/>
          <a:ext cx="8229600" cy="345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405</Words>
  <Application>Microsoft Office PowerPoint</Application>
  <PresentationFormat>عرض على الشاشة (3:4)‏</PresentationFormat>
  <Paragraphs>91</Paragraphs>
  <Slides>21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عمل الطالبات :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HP</cp:lastModifiedBy>
  <cp:revision>26</cp:revision>
  <dcterms:created xsi:type="dcterms:W3CDTF">2011-03-13T13:49:07Z</dcterms:created>
  <dcterms:modified xsi:type="dcterms:W3CDTF">2011-03-22T12:22:23Z</dcterms:modified>
</cp:coreProperties>
</file>