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layout4.xml" ContentType="application/vnd.openxmlformats-officedocument.drawingml.diagramLayout+xml"/>
  <Override PartName="/ppt/notesSlides/notesSlide42.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diagrams/layout2.xml" ContentType="application/vnd.openxmlformats-officedocument.drawingml.diagramLayout+xml"/>
  <Override PartName="/ppt/notesSlides/notesSlide40.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1"/>
  </p:notesMasterIdLst>
  <p:sldIdLst>
    <p:sldId id="256" r:id="rId2"/>
    <p:sldId id="257" r:id="rId3"/>
    <p:sldId id="258" r:id="rId4"/>
    <p:sldId id="259" r:id="rId5"/>
    <p:sldId id="275" r:id="rId6"/>
    <p:sldId id="260" r:id="rId7"/>
    <p:sldId id="276" r:id="rId8"/>
    <p:sldId id="261" r:id="rId9"/>
    <p:sldId id="262" r:id="rId10"/>
    <p:sldId id="264" r:id="rId11"/>
    <p:sldId id="263" r:id="rId12"/>
    <p:sldId id="265" r:id="rId13"/>
    <p:sldId id="266" r:id="rId14"/>
    <p:sldId id="267" r:id="rId15"/>
    <p:sldId id="269" r:id="rId16"/>
    <p:sldId id="270" r:id="rId17"/>
    <p:sldId id="271" r:id="rId18"/>
    <p:sldId id="272" r:id="rId19"/>
    <p:sldId id="273"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5" r:id="rId35"/>
    <p:sldId id="292" r:id="rId36"/>
    <p:sldId id="293" r:id="rId37"/>
    <p:sldId id="308" r:id="rId38"/>
    <p:sldId id="309" r:id="rId39"/>
    <p:sldId id="294" r:id="rId40"/>
    <p:sldId id="296" r:id="rId41"/>
    <p:sldId id="297" r:id="rId42"/>
    <p:sldId id="298" r:id="rId43"/>
    <p:sldId id="299" r:id="rId44"/>
    <p:sldId id="300" r:id="rId45"/>
    <p:sldId id="301" r:id="rId46"/>
    <p:sldId id="302" r:id="rId47"/>
    <p:sldId id="303" r:id="rId48"/>
    <p:sldId id="306" r:id="rId49"/>
    <p:sldId id="307" r:id="rId50"/>
  </p:sldIdLst>
  <p:sldSz cx="9144000" cy="6858000" type="screen4x3"/>
  <p:notesSz cx="6858000" cy="9144000"/>
  <p:defaultText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1" autoAdjust="0"/>
    <p:restoredTop sz="94718" autoAdjust="0"/>
  </p:normalViewPr>
  <p:slideViewPr>
    <p:cSldViewPr>
      <p:cViewPr varScale="1">
        <p:scale>
          <a:sx n="70" d="100"/>
          <a:sy n="70" d="100"/>
        </p:scale>
        <p:origin x="-5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3B35CB-F41D-4F97-8051-A6400AA5398B}" type="doc">
      <dgm:prSet loTypeId="urn:microsoft.com/office/officeart/2005/8/layout/process2" loCatId="process" qsTypeId="urn:microsoft.com/office/officeart/2005/8/quickstyle/simple5" qsCatId="simple" csTypeId="urn:microsoft.com/office/officeart/2005/8/colors/accent6_4" csCatId="accent6" phldr="1"/>
      <dgm:spPr/>
    </dgm:pt>
    <dgm:pt modelId="{658B456D-4D0E-4ABE-BC86-16E8A4915C5C}">
      <dgm:prSet phldrT="[نص]" custT="1"/>
      <dgm:spPr/>
      <dgm:t>
        <a:bodyPr/>
        <a:lstStyle/>
        <a:p>
          <a:pPr rtl="1"/>
          <a:r>
            <a:rPr lang="ar-QA" sz="2000" dirty="0" smtClean="0">
              <a:solidFill>
                <a:schemeClr val="tx1"/>
              </a:solidFill>
            </a:rPr>
            <a:t>الحواسيب الصغيرة جدا</a:t>
          </a:r>
        </a:p>
        <a:p>
          <a:pPr rtl="1"/>
          <a:r>
            <a:rPr lang="ar-QA" sz="2000" dirty="0" smtClean="0">
              <a:solidFill>
                <a:schemeClr val="tx1"/>
              </a:solidFill>
            </a:rPr>
            <a:t>الشخصية(</a:t>
          </a:r>
          <a:r>
            <a:rPr lang="en-US" sz="2000" dirty="0" smtClean="0">
              <a:solidFill>
                <a:schemeClr val="tx1"/>
              </a:solidFill>
            </a:rPr>
            <a:t>.(PC</a:t>
          </a:r>
          <a:endParaRPr lang="ar-QA" sz="2000" dirty="0">
            <a:solidFill>
              <a:schemeClr val="tx1"/>
            </a:solidFill>
          </a:endParaRPr>
        </a:p>
      </dgm:t>
    </dgm:pt>
    <dgm:pt modelId="{D32C5F58-34B5-46BA-B6A7-FC7F4EA305EF}" type="parTrans" cxnId="{3059CCDD-9B0B-4D61-B902-EDCA3CF519C3}">
      <dgm:prSet/>
      <dgm:spPr/>
      <dgm:t>
        <a:bodyPr/>
        <a:lstStyle/>
        <a:p>
          <a:pPr rtl="1"/>
          <a:endParaRPr lang="ar-QA"/>
        </a:p>
      </dgm:t>
    </dgm:pt>
    <dgm:pt modelId="{6019B0AC-DF11-4ABC-AB4B-77647D65FA5C}" type="sibTrans" cxnId="{3059CCDD-9B0B-4D61-B902-EDCA3CF519C3}">
      <dgm:prSet/>
      <dgm:spPr/>
      <dgm:t>
        <a:bodyPr/>
        <a:lstStyle/>
        <a:p>
          <a:pPr rtl="1"/>
          <a:endParaRPr lang="ar-QA"/>
        </a:p>
      </dgm:t>
    </dgm:pt>
    <dgm:pt modelId="{739C639D-DD47-4C5B-882B-20CC41D4C085}">
      <dgm:prSet phldrT="[نص]" custT="1"/>
      <dgm:spPr/>
      <dgm:t>
        <a:bodyPr/>
        <a:lstStyle/>
        <a:p>
          <a:pPr rtl="1"/>
          <a:r>
            <a:rPr lang="ar-QA" sz="2000" dirty="0" smtClean="0">
              <a:solidFill>
                <a:schemeClr val="tx1"/>
              </a:solidFill>
            </a:rPr>
            <a:t>الحواسيب الصغيرة</a:t>
          </a:r>
          <a:endParaRPr lang="ar-QA" sz="2000" dirty="0">
            <a:solidFill>
              <a:schemeClr val="tx1"/>
            </a:solidFill>
          </a:endParaRPr>
        </a:p>
      </dgm:t>
    </dgm:pt>
    <dgm:pt modelId="{EE07AD80-C2A7-4684-A09C-D183A7E30B60}" type="parTrans" cxnId="{65842B80-71A4-4528-9CEE-37F3B8C89BD2}">
      <dgm:prSet/>
      <dgm:spPr/>
      <dgm:t>
        <a:bodyPr/>
        <a:lstStyle/>
        <a:p>
          <a:pPr rtl="1"/>
          <a:endParaRPr lang="ar-QA"/>
        </a:p>
      </dgm:t>
    </dgm:pt>
    <dgm:pt modelId="{1A43BECD-8D49-4E99-8383-D8E402556F37}" type="sibTrans" cxnId="{65842B80-71A4-4528-9CEE-37F3B8C89BD2}">
      <dgm:prSet/>
      <dgm:spPr/>
      <dgm:t>
        <a:bodyPr/>
        <a:lstStyle/>
        <a:p>
          <a:pPr rtl="1"/>
          <a:endParaRPr lang="ar-QA"/>
        </a:p>
      </dgm:t>
    </dgm:pt>
    <dgm:pt modelId="{6791C49B-4282-486E-AA1B-2FB236C86D89}">
      <dgm:prSet phldrT="[نص]" custT="1"/>
      <dgm:spPr/>
      <dgm:t>
        <a:bodyPr/>
        <a:lstStyle/>
        <a:p>
          <a:pPr rtl="1"/>
          <a:r>
            <a:rPr lang="ar-QA" sz="2000" dirty="0" smtClean="0">
              <a:solidFill>
                <a:schemeClr val="tx1"/>
              </a:solidFill>
            </a:rPr>
            <a:t>الحواسيب الكبيرة </a:t>
          </a:r>
          <a:endParaRPr lang="ar-QA" sz="2000" dirty="0">
            <a:solidFill>
              <a:schemeClr val="tx1"/>
            </a:solidFill>
          </a:endParaRPr>
        </a:p>
      </dgm:t>
    </dgm:pt>
    <dgm:pt modelId="{36588A13-50C1-49AE-8157-E4BA5E15A42F}" type="parTrans" cxnId="{418014A5-F7F2-4E88-9552-15B8E17114CA}">
      <dgm:prSet/>
      <dgm:spPr/>
      <dgm:t>
        <a:bodyPr/>
        <a:lstStyle/>
        <a:p>
          <a:pPr rtl="1"/>
          <a:endParaRPr lang="ar-QA"/>
        </a:p>
      </dgm:t>
    </dgm:pt>
    <dgm:pt modelId="{E325231C-FD58-4F80-9F24-50622865988E}" type="sibTrans" cxnId="{418014A5-F7F2-4E88-9552-15B8E17114CA}">
      <dgm:prSet/>
      <dgm:spPr/>
      <dgm:t>
        <a:bodyPr/>
        <a:lstStyle/>
        <a:p>
          <a:pPr rtl="1"/>
          <a:endParaRPr lang="ar-QA"/>
        </a:p>
      </dgm:t>
    </dgm:pt>
    <dgm:pt modelId="{DDF8119A-1F57-4777-B40E-BE0C4AE8D18E}">
      <dgm:prSet phldrT="[نص]" custT="1"/>
      <dgm:spPr/>
      <dgm:t>
        <a:bodyPr/>
        <a:lstStyle/>
        <a:p>
          <a:pPr rtl="1"/>
          <a:r>
            <a:rPr lang="ar-QA" sz="2000" dirty="0" smtClean="0">
              <a:solidFill>
                <a:schemeClr val="tx1"/>
              </a:solidFill>
            </a:rPr>
            <a:t>الحواسيب العملاقة</a:t>
          </a:r>
          <a:endParaRPr lang="ar-QA" sz="2000" dirty="0">
            <a:solidFill>
              <a:schemeClr val="tx1"/>
            </a:solidFill>
          </a:endParaRPr>
        </a:p>
      </dgm:t>
    </dgm:pt>
    <dgm:pt modelId="{C19D7DAA-467E-4046-9483-98F3C8673DAC}" type="parTrans" cxnId="{892B93B4-C3A5-4764-AAA4-06BA7512B9E9}">
      <dgm:prSet/>
      <dgm:spPr/>
      <dgm:t>
        <a:bodyPr/>
        <a:lstStyle/>
        <a:p>
          <a:pPr rtl="1"/>
          <a:endParaRPr lang="ar-QA"/>
        </a:p>
      </dgm:t>
    </dgm:pt>
    <dgm:pt modelId="{3CCD086B-CFB9-4196-AF2B-16A627E08461}" type="sibTrans" cxnId="{892B93B4-C3A5-4764-AAA4-06BA7512B9E9}">
      <dgm:prSet/>
      <dgm:spPr/>
      <dgm:t>
        <a:bodyPr/>
        <a:lstStyle/>
        <a:p>
          <a:pPr rtl="1"/>
          <a:endParaRPr lang="ar-QA"/>
        </a:p>
      </dgm:t>
    </dgm:pt>
    <dgm:pt modelId="{07A554EF-27C5-43F9-A32B-715C25F00648}" type="pres">
      <dgm:prSet presAssocID="{753B35CB-F41D-4F97-8051-A6400AA5398B}" presName="linearFlow" presStyleCnt="0">
        <dgm:presLayoutVars>
          <dgm:resizeHandles val="exact"/>
        </dgm:presLayoutVars>
      </dgm:prSet>
      <dgm:spPr/>
    </dgm:pt>
    <dgm:pt modelId="{CF99DA0D-255E-4D88-8FFF-16C1EFBD3421}" type="pres">
      <dgm:prSet presAssocID="{658B456D-4D0E-4ABE-BC86-16E8A4915C5C}" presName="node" presStyleLbl="node1" presStyleIdx="0" presStyleCnt="4" custLinFactNeighborX="2201" custLinFactNeighborY="-13237">
        <dgm:presLayoutVars>
          <dgm:bulletEnabled val="1"/>
        </dgm:presLayoutVars>
      </dgm:prSet>
      <dgm:spPr>
        <a:prstGeom prst="roundRect">
          <a:avLst/>
        </a:prstGeom>
      </dgm:spPr>
      <dgm:t>
        <a:bodyPr/>
        <a:lstStyle/>
        <a:p>
          <a:pPr rtl="1"/>
          <a:endParaRPr lang="ar-QA"/>
        </a:p>
      </dgm:t>
    </dgm:pt>
    <dgm:pt modelId="{585DF1CE-7695-4820-AA42-37BED2446859}" type="pres">
      <dgm:prSet presAssocID="{6019B0AC-DF11-4ABC-AB4B-77647D65FA5C}" presName="sibTrans" presStyleLbl="sibTrans2D1" presStyleIdx="0" presStyleCnt="3"/>
      <dgm:spPr/>
      <dgm:t>
        <a:bodyPr/>
        <a:lstStyle/>
        <a:p>
          <a:pPr rtl="1"/>
          <a:endParaRPr lang="ar-QA"/>
        </a:p>
      </dgm:t>
    </dgm:pt>
    <dgm:pt modelId="{EAEA629E-E3B1-40C6-B665-6F68DC0FAFDF}" type="pres">
      <dgm:prSet presAssocID="{6019B0AC-DF11-4ABC-AB4B-77647D65FA5C}" presName="connectorText" presStyleLbl="sibTrans2D1" presStyleIdx="0" presStyleCnt="3"/>
      <dgm:spPr/>
      <dgm:t>
        <a:bodyPr/>
        <a:lstStyle/>
        <a:p>
          <a:pPr rtl="1"/>
          <a:endParaRPr lang="ar-QA"/>
        </a:p>
      </dgm:t>
    </dgm:pt>
    <dgm:pt modelId="{41511AE8-2E32-46D5-8BEB-14789499BC70}" type="pres">
      <dgm:prSet presAssocID="{739C639D-DD47-4C5B-882B-20CC41D4C085}" presName="node" presStyleLbl="node1" presStyleIdx="1" presStyleCnt="4">
        <dgm:presLayoutVars>
          <dgm:bulletEnabled val="1"/>
        </dgm:presLayoutVars>
      </dgm:prSet>
      <dgm:spPr/>
      <dgm:t>
        <a:bodyPr/>
        <a:lstStyle/>
        <a:p>
          <a:pPr rtl="1"/>
          <a:endParaRPr lang="ar-QA"/>
        </a:p>
      </dgm:t>
    </dgm:pt>
    <dgm:pt modelId="{AA796472-3A4B-4CCE-A210-7D712306B907}" type="pres">
      <dgm:prSet presAssocID="{1A43BECD-8D49-4E99-8383-D8E402556F37}" presName="sibTrans" presStyleLbl="sibTrans2D1" presStyleIdx="1" presStyleCnt="3"/>
      <dgm:spPr/>
      <dgm:t>
        <a:bodyPr/>
        <a:lstStyle/>
        <a:p>
          <a:pPr rtl="1"/>
          <a:endParaRPr lang="ar-QA"/>
        </a:p>
      </dgm:t>
    </dgm:pt>
    <dgm:pt modelId="{046B9333-80D2-430D-BA58-E9A6C77E038F}" type="pres">
      <dgm:prSet presAssocID="{1A43BECD-8D49-4E99-8383-D8E402556F37}" presName="connectorText" presStyleLbl="sibTrans2D1" presStyleIdx="1" presStyleCnt="3"/>
      <dgm:spPr/>
      <dgm:t>
        <a:bodyPr/>
        <a:lstStyle/>
        <a:p>
          <a:pPr rtl="1"/>
          <a:endParaRPr lang="ar-QA"/>
        </a:p>
      </dgm:t>
    </dgm:pt>
    <dgm:pt modelId="{88922EAC-ACFD-4E5A-9270-6E38E32BD200}" type="pres">
      <dgm:prSet presAssocID="{6791C49B-4282-486E-AA1B-2FB236C86D89}" presName="node" presStyleLbl="node1" presStyleIdx="2" presStyleCnt="4">
        <dgm:presLayoutVars>
          <dgm:bulletEnabled val="1"/>
        </dgm:presLayoutVars>
      </dgm:prSet>
      <dgm:spPr/>
      <dgm:t>
        <a:bodyPr/>
        <a:lstStyle/>
        <a:p>
          <a:pPr rtl="1"/>
          <a:endParaRPr lang="ar-QA"/>
        </a:p>
      </dgm:t>
    </dgm:pt>
    <dgm:pt modelId="{FFF29B14-9D0F-442E-BEAF-62D971306246}" type="pres">
      <dgm:prSet presAssocID="{E325231C-FD58-4F80-9F24-50622865988E}" presName="sibTrans" presStyleLbl="sibTrans2D1" presStyleIdx="2" presStyleCnt="3"/>
      <dgm:spPr/>
      <dgm:t>
        <a:bodyPr/>
        <a:lstStyle/>
        <a:p>
          <a:pPr rtl="1"/>
          <a:endParaRPr lang="ar-QA"/>
        </a:p>
      </dgm:t>
    </dgm:pt>
    <dgm:pt modelId="{AD256547-0C68-4C7E-86D6-FE3025A4997D}" type="pres">
      <dgm:prSet presAssocID="{E325231C-FD58-4F80-9F24-50622865988E}" presName="connectorText" presStyleLbl="sibTrans2D1" presStyleIdx="2" presStyleCnt="3"/>
      <dgm:spPr/>
      <dgm:t>
        <a:bodyPr/>
        <a:lstStyle/>
        <a:p>
          <a:pPr rtl="1"/>
          <a:endParaRPr lang="ar-QA"/>
        </a:p>
      </dgm:t>
    </dgm:pt>
    <dgm:pt modelId="{4DF07881-593B-420A-A03C-C2C272D4EB34}" type="pres">
      <dgm:prSet presAssocID="{DDF8119A-1F57-4777-B40E-BE0C4AE8D18E}" presName="node" presStyleLbl="node1" presStyleIdx="3" presStyleCnt="4">
        <dgm:presLayoutVars>
          <dgm:bulletEnabled val="1"/>
        </dgm:presLayoutVars>
      </dgm:prSet>
      <dgm:spPr/>
      <dgm:t>
        <a:bodyPr/>
        <a:lstStyle/>
        <a:p>
          <a:pPr rtl="1"/>
          <a:endParaRPr lang="ar-QA"/>
        </a:p>
      </dgm:t>
    </dgm:pt>
  </dgm:ptLst>
  <dgm:cxnLst>
    <dgm:cxn modelId="{A10F25AB-2ABA-4F75-B714-2F12D4221597}" type="presOf" srcId="{658B456D-4D0E-4ABE-BC86-16E8A4915C5C}" destId="{CF99DA0D-255E-4D88-8FFF-16C1EFBD3421}" srcOrd="0" destOrd="0" presId="urn:microsoft.com/office/officeart/2005/8/layout/process2"/>
    <dgm:cxn modelId="{418014A5-F7F2-4E88-9552-15B8E17114CA}" srcId="{753B35CB-F41D-4F97-8051-A6400AA5398B}" destId="{6791C49B-4282-486E-AA1B-2FB236C86D89}" srcOrd="2" destOrd="0" parTransId="{36588A13-50C1-49AE-8157-E4BA5E15A42F}" sibTransId="{E325231C-FD58-4F80-9F24-50622865988E}"/>
    <dgm:cxn modelId="{6709FAA5-A49C-4919-9217-50FB3F91A3DB}" type="presOf" srcId="{6019B0AC-DF11-4ABC-AB4B-77647D65FA5C}" destId="{EAEA629E-E3B1-40C6-B665-6F68DC0FAFDF}" srcOrd="1" destOrd="0" presId="urn:microsoft.com/office/officeart/2005/8/layout/process2"/>
    <dgm:cxn modelId="{25348F6F-D50B-4D9E-9D5D-AAA1E5E014AA}" type="presOf" srcId="{E325231C-FD58-4F80-9F24-50622865988E}" destId="{AD256547-0C68-4C7E-86D6-FE3025A4997D}" srcOrd="1" destOrd="0" presId="urn:microsoft.com/office/officeart/2005/8/layout/process2"/>
    <dgm:cxn modelId="{9FA82924-C057-43E0-8BF3-7C481274CFCD}" type="presOf" srcId="{753B35CB-F41D-4F97-8051-A6400AA5398B}" destId="{07A554EF-27C5-43F9-A32B-715C25F00648}" srcOrd="0" destOrd="0" presId="urn:microsoft.com/office/officeart/2005/8/layout/process2"/>
    <dgm:cxn modelId="{65842B80-71A4-4528-9CEE-37F3B8C89BD2}" srcId="{753B35CB-F41D-4F97-8051-A6400AA5398B}" destId="{739C639D-DD47-4C5B-882B-20CC41D4C085}" srcOrd="1" destOrd="0" parTransId="{EE07AD80-C2A7-4684-A09C-D183A7E30B60}" sibTransId="{1A43BECD-8D49-4E99-8383-D8E402556F37}"/>
    <dgm:cxn modelId="{3059CCDD-9B0B-4D61-B902-EDCA3CF519C3}" srcId="{753B35CB-F41D-4F97-8051-A6400AA5398B}" destId="{658B456D-4D0E-4ABE-BC86-16E8A4915C5C}" srcOrd="0" destOrd="0" parTransId="{D32C5F58-34B5-46BA-B6A7-FC7F4EA305EF}" sibTransId="{6019B0AC-DF11-4ABC-AB4B-77647D65FA5C}"/>
    <dgm:cxn modelId="{DE2EA453-6286-457F-A777-028A545621B1}" type="presOf" srcId="{E325231C-FD58-4F80-9F24-50622865988E}" destId="{FFF29B14-9D0F-442E-BEAF-62D971306246}" srcOrd="0" destOrd="0" presId="urn:microsoft.com/office/officeart/2005/8/layout/process2"/>
    <dgm:cxn modelId="{892B93B4-C3A5-4764-AAA4-06BA7512B9E9}" srcId="{753B35CB-F41D-4F97-8051-A6400AA5398B}" destId="{DDF8119A-1F57-4777-B40E-BE0C4AE8D18E}" srcOrd="3" destOrd="0" parTransId="{C19D7DAA-467E-4046-9483-98F3C8673DAC}" sibTransId="{3CCD086B-CFB9-4196-AF2B-16A627E08461}"/>
    <dgm:cxn modelId="{CCA06ACA-B298-4FF5-9D82-9016A55D0338}" type="presOf" srcId="{6019B0AC-DF11-4ABC-AB4B-77647D65FA5C}" destId="{585DF1CE-7695-4820-AA42-37BED2446859}" srcOrd="0" destOrd="0" presId="urn:microsoft.com/office/officeart/2005/8/layout/process2"/>
    <dgm:cxn modelId="{C02DD629-CAA8-4060-B1EC-946EB5DF878F}" type="presOf" srcId="{6791C49B-4282-486E-AA1B-2FB236C86D89}" destId="{88922EAC-ACFD-4E5A-9270-6E38E32BD200}" srcOrd="0" destOrd="0" presId="urn:microsoft.com/office/officeart/2005/8/layout/process2"/>
    <dgm:cxn modelId="{B1FD63B9-84DB-411C-BEAA-03934E57109E}" type="presOf" srcId="{739C639D-DD47-4C5B-882B-20CC41D4C085}" destId="{41511AE8-2E32-46D5-8BEB-14789499BC70}" srcOrd="0" destOrd="0" presId="urn:microsoft.com/office/officeart/2005/8/layout/process2"/>
    <dgm:cxn modelId="{D3D751EE-30A7-4488-B99D-B7A36681E6A2}" type="presOf" srcId="{1A43BECD-8D49-4E99-8383-D8E402556F37}" destId="{AA796472-3A4B-4CCE-A210-7D712306B907}" srcOrd="0" destOrd="0" presId="urn:microsoft.com/office/officeart/2005/8/layout/process2"/>
    <dgm:cxn modelId="{EA57036B-8506-4343-AC7D-E92A93FE1545}" type="presOf" srcId="{DDF8119A-1F57-4777-B40E-BE0C4AE8D18E}" destId="{4DF07881-593B-420A-A03C-C2C272D4EB34}" srcOrd="0" destOrd="0" presId="urn:microsoft.com/office/officeart/2005/8/layout/process2"/>
    <dgm:cxn modelId="{25A4E145-002E-4A4D-9864-49EB9A9EB96E}" type="presOf" srcId="{1A43BECD-8D49-4E99-8383-D8E402556F37}" destId="{046B9333-80D2-430D-BA58-E9A6C77E038F}" srcOrd="1" destOrd="0" presId="urn:microsoft.com/office/officeart/2005/8/layout/process2"/>
    <dgm:cxn modelId="{9504E5A0-E13E-4CD5-BB4B-7A69BF013D60}" type="presParOf" srcId="{07A554EF-27C5-43F9-A32B-715C25F00648}" destId="{CF99DA0D-255E-4D88-8FFF-16C1EFBD3421}" srcOrd="0" destOrd="0" presId="urn:microsoft.com/office/officeart/2005/8/layout/process2"/>
    <dgm:cxn modelId="{71F8A457-566D-4626-BCF5-2E354E8A745E}" type="presParOf" srcId="{07A554EF-27C5-43F9-A32B-715C25F00648}" destId="{585DF1CE-7695-4820-AA42-37BED2446859}" srcOrd="1" destOrd="0" presId="urn:microsoft.com/office/officeart/2005/8/layout/process2"/>
    <dgm:cxn modelId="{1F88114A-AB64-4FD9-BB0F-BBF56C642465}" type="presParOf" srcId="{585DF1CE-7695-4820-AA42-37BED2446859}" destId="{EAEA629E-E3B1-40C6-B665-6F68DC0FAFDF}" srcOrd="0" destOrd="0" presId="urn:microsoft.com/office/officeart/2005/8/layout/process2"/>
    <dgm:cxn modelId="{885DA9C9-3493-41D1-AAC2-75088D34CEC8}" type="presParOf" srcId="{07A554EF-27C5-43F9-A32B-715C25F00648}" destId="{41511AE8-2E32-46D5-8BEB-14789499BC70}" srcOrd="2" destOrd="0" presId="urn:microsoft.com/office/officeart/2005/8/layout/process2"/>
    <dgm:cxn modelId="{E644E02E-562C-4409-A9B4-774EDDA5C34A}" type="presParOf" srcId="{07A554EF-27C5-43F9-A32B-715C25F00648}" destId="{AA796472-3A4B-4CCE-A210-7D712306B907}" srcOrd="3" destOrd="0" presId="urn:microsoft.com/office/officeart/2005/8/layout/process2"/>
    <dgm:cxn modelId="{2128C8A6-CF51-42E3-B4C1-22FA6C6E2046}" type="presParOf" srcId="{AA796472-3A4B-4CCE-A210-7D712306B907}" destId="{046B9333-80D2-430D-BA58-E9A6C77E038F}" srcOrd="0" destOrd="0" presId="urn:microsoft.com/office/officeart/2005/8/layout/process2"/>
    <dgm:cxn modelId="{93C4C6D8-0F07-49FC-8E4F-DB059F097E3C}" type="presParOf" srcId="{07A554EF-27C5-43F9-A32B-715C25F00648}" destId="{88922EAC-ACFD-4E5A-9270-6E38E32BD200}" srcOrd="4" destOrd="0" presId="urn:microsoft.com/office/officeart/2005/8/layout/process2"/>
    <dgm:cxn modelId="{8C8EFEE5-48D1-428D-8826-2720696D2906}" type="presParOf" srcId="{07A554EF-27C5-43F9-A32B-715C25F00648}" destId="{FFF29B14-9D0F-442E-BEAF-62D971306246}" srcOrd="5" destOrd="0" presId="urn:microsoft.com/office/officeart/2005/8/layout/process2"/>
    <dgm:cxn modelId="{C02C16DB-6FFD-4311-AAA4-E617423DD7B0}" type="presParOf" srcId="{FFF29B14-9D0F-442E-BEAF-62D971306246}" destId="{AD256547-0C68-4C7E-86D6-FE3025A4997D}" srcOrd="0" destOrd="0" presId="urn:microsoft.com/office/officeart/2005/8/layout/process2"/>
    <dgm:cxn modelId="{A0202709-9BFD-4FC6-9940-FB908FB54D0D}" type="presParOf" srcId="{07A554EF-27C5-43F9-A32B-715C25F00648}" destId="{4DF07881-593B-420A-A03C-C2C272D4EB34}" srcOrd="6"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786BEA-B994-4EC5-AB3C-862D2A28D22C}"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pPr rtl="1"/>
          <a:endParaRPr lang="ar-SA"/>
        </a:p>
      </dgm:t>
    </dgm:pt>
    <dgm:pt modelId="{56DB1997-C5E4-4545-BB5B-E8A2C062525F}">
      <dgm:prSet phldrT="[نص]"/>
      <dgm:spPr>
        <a:ln>
          <a:noFill/>
        </a:ln>
        <a:effectLst>
          <a:outerShdw blurRad="152400" dist="317500" dir="5400000" sx="90000" sy="-19000" rotWithShape="0">
            <a:prstClr val="black">
              <a:alpha val="15000"/>
            </a:prstClr>
          </a:outerShdw>
          <a:reflection blurRad="6350" stA="50000" endA="300" endPos="90000" dir="5400000" sy="-100000" algn="bl" rotWithShape="0"/>
        </a:effectLst>
        <a:scene3d>
          <a:camera prst="orthographicFront">
            <a:rot lat="0" lon="0" rev="0"/>
          </a:camera>
          <a:lightRig rig="contrasting" dir="t">
            <a:rot lat="0" lon="0" rev="7800000"/>
          </a:lightRig>
        </a:scene3d>
        <a:sp3d>
          <a:bevelT w="139700" h="139700"/>
        </a:sp3d>
      </dgm:spPr>
      <dgm:t>
        <a:bodyPr/>
        <a:lstStyle/>
        <a:p>
          <a:pPr rtl="1"/>
          <a:r>
            <a:rPr lang="ar-SA" dirty="0">
              <a:solidFill>
                <a:schemeClr val="tx1"/>
              </a:solidFill>
            </a:rPr>
            <a:t>مكونات الحاسب</a:t>
          </a:r>
        </a:p>
      </dgm:t>
    </dgm:pt>
    <dgm:pt modelId="{3BEB62BB-D553-4BB6-B7D9-C8B90E6BD355}" type="parTrans" cxnId="{039B9149-9C1A-40F8-94D1-11D80CB1CDCB}">
      <dgm:prSet/>
      <dgm:spPr/>
      <dgm:t>
        <a:bodyPr/>
        <a:lstStyle/>
        <a:p>
          <a:pPr rtl="1"/>
          <a:endParaRPr lang="ar-SA"/>
        </a:p>
      </dgm:t>
    </dgm:pt>
    <dgm:pt modelId="{ADBE611C-8494-455C-9F57-0A06B18CA7FB}" type="sibTrans" cxnId="{039B9149-9C1A-40F8-94D1-11D80CB1CDCB}">
      <dgm:prSet/>
      <dgm:spPr/>
      <dgm:t>
        <a:bodyPr/>
        <a:lstStyle/>
        <a:p>
          <a:pPr rtl="1"/>
          <a:endParaRPr lang="ar-SA"/>
        </a:p>
      </dgm:t>
    </dgm:pt>
    <dgm:pt modelId="{582DD80F-1B2D-4B29-A3C8-B3C030356184}">
      <dgm:prSet phldrT="[نص]"/>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dirty="0">
              <a:solidFill>
                <a:schemeClr val="tx1"/>
              </a:solidFill>
            </a:rPr>
            <a:t>الجزء البرامجي</a:t>
          </a:r>
        </a:p>
      </dgm:t>
    </dgm:pt>
    <dgm:pt modelId="{452E9AA2-5B87-4418-BF76-6F21A2DAB32F}" type="parTrans" cxnId="{FDE6E053-6504-434B-94C9-6F16DE4FF400}">
      <dgm:prSet/>
      <dgm:spPr/>
      <dgm:t>
        <a:bodyPr/>
        <a:lstStyle/>
        <a:p>
          <a:pPr rtl="1"/>
          <a:endParaRPr lang="ar-SA"/>
        </a:p>
      </dgm:t>
    </dgm:pt>
    <dgm:pt modelId="{3FD0C433-4ED3-43CE-9C2E-E534AD1D9F04}" type="sibTrans" cxnId="{FDE6E053-6504-434B-94C9-6F16DE4FF400}">
      <dgm:prSet/>
      <dgm:spPr/>
      <dgm:t>
        <a:bodyPr/>
        <a:lstStyle/>
        <a:p>
          <a:pPr rtl="1"/>
          <a:endParaRPr lang="ar-SA"/>
        </a:p>
      </dgm:t>
    </dgm:pt>
    <dgm:pt modelId="{2928DD57-0C8E-4005-B395-8BCEE001A47C}">
      <dgm:prSet phldrT="[نص]"/>
      <dgm:spPr>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dirty="0">
              <a:solidFill>
                <a:schemeClr val="tx1"/>
              </a:solidFill>
            </a:rPr>
            <a:t>الجزء المادي</a:t>
          </a:r>
        </a:p>
      </dgm:t>
    </dgm:pt>
    <dgm:pt modelId="{0A788D7E-2250-4B34-A8F3-B5EC7E3BD2F3}" type="parTrans" cxnId="{77221E3B-4713-4CC9-AF9C-13F439E1433B}">
      <dgm:prSet/>
      <dgm:spPr/>
      <dgm:t>
        <a:bodyPr/>
        <a:lstStyle/>
        <a:p>
          <a:pPr rtl="1"/>
          <a:endParaRPr lang="ar-SA"/>
        </a:p>
      </dgm:t>
    </dgm:pt>
    <dgm:pt modelId="{492367B1-5CF6-409C-B133-C186F190E19E}" type="sibTrans" cxnId="{77221E3B-4713-4CC9-AF9C-13F439E1433B}">
      <dgm:prSet/>
      <dgm:spPr/>
      <dgm:t>
        <a:bodyPr/>
        <a:lstStyle/>
        <a:p>
          <a:pPr rtl="1"/>
          <a:endParaRPr lang="ar-SA"/>
        </a:p>
      </dgm:t>
    </dgm:pt>
    <dgm:pt modelId="{476CBF7F-EB3C-4DA9-B2F5-9E3B72A3E175}" type="pres">
      <dgm:prSet presAssocID="{36786BEA-B994-4EC5-AB3C-862D2A28D22C}" presName="hierChild1" presStyleCnt="0">
        <dgm:presLayoutVars>
          <dgm:orgChart val="1"/>
          <dgm:chPref val="1"/>
          <dgm:dir/>
          <dgm:animOne val="branch"/>
          <dgm:animLvl val="lvl"/>
          <dgm:resizeHandles/>
        </dgm:presLayoutVars>
      </dgm:prSet>
      <dgm:spPr/>
      <dgm:t>
        <a:bodyPr/>
        <a:lstStyle/>
        <a:p>
          <a:pPr rtl="1"/>
          <a:endParaRPr lang="ar-SA"/>
        </a:p>
      </dgm:t>
    </dgm:pt>
    <dgm:pt modelId="{22A1B049-F44E-48BC-B542-9FAE97D8F0EC}" type="pres">
      <dgm:prSet presAssocID="{56DB1997-C5E4-4545-BB5B-E8A2C062525F}" presName="hierRoot1" presStyleCnt="0">
        <dgm:presLayoutVars>
          <dgm:hierBranch val="init"/>
        </dgm:presLayoutVars>
      </dgm:prSet>
      <dgm:spPr/>
    </dgm:pt>
    <dgm:pt modelId="{FA428616-9EFE-4497-AD71-9B0F728D1438}" type="pres">
      <dgm:prSet presAssocID="{56DB1997-C5E4-4545-BB5B-E8A2C062525F}" presName="rootComposite1" presStyleCnt="0"/>
      <dgm:spPr/>
    </dgm:pt>
    <dgm:pt modelId="{2625084F-7F56-4434-8D88-B63613AB2090}" type="pres">
      <dgm:prSet presAssocID="{56DB1997-C5E4-4545-BB5B-E8A2C062525F}" presName="rootText1" presStyleLbl="node0" presStyleIdx="0" presStyleCnt="1" custScaleY="76583" custLinFactNeighborY="-57771">
        <dgm:presLayoutVars>
          <dgm:chPref val="3"/>
        </dgm:presLayoutVars>
      </dgm:prSet>
      <dgm:spPr/>
      <dgm:t>
        <a:bodyPr/>
        <a:lstStyle/>
        <a:p>
          <a:pPr rtl="1"/>
          <a:endParaRPr lang="ar-SA"/>
        </a:p>
      </dgm:t>
    </dgm:pt>
    <dgm:pt modelId="{0C98CA7B-6395-435D-845F-A53A8F580D6C}" type="pres">
      <dgm:prSet presAssocID="{56DB1997-C5E4-4545-BB5B-E8A2C062525F}" presName="rootConnector1" presStyleLbl="node1" presStyleIdx="0" presStyleCnt="0"/>
      <dgm:spPr/>
      <dgm:t>
        <a:bodyPr/>
        <a:lstStyle/>
        <a:p>
          <a:pPr rtl="1"/>
          <a:endParaRPr lang="ar-SA"/>
        </a:p>
      </dgm:t>
    </dgm:pt>
    <dgm:pt modelId="{1E9C2C92-C866-4141-8829-4DD43FE12AAC}" type="pres">
      <dgm:prSet presAssocID="{56DB1997-C5E4-4545-BB5B-E8A2C062525F}" presName="hierChild2" presStyleCnt="0"/>
      <dgm:spPr/>
    </dgm:pt>
    <dgm:pt modelId="{277F7832-F0C1-4EB9-8E12-01E8CBA5677D}" type="pres">
      <dgm:prSet presAssocID="{452E9AA2-5B87-4418-BF76-6F21A2DAB32F}" presName="Name37" presStyleLbl="parChTrans1D2" presStyleIdx="0" presStyleCnt="2"/>
      <dgm:spPr/>
      <dgm:t>
        <a:bodyPr/>
        <a:lstStyle/>
        <a:p>
          <a:pPr rtl="1"/>
          <a:endParaRPr lang="ar-SA"/>
        </a:p>
      </dgm:t>
    </dgm:pt>
    <dgm:pt modelId="{08A7C537-E663-4665-AD1F-00DB5C6D1778}" type="pres">
      <dgm:prSet presAssocID="{582DD80F-1B2D-4B29-A3C8-B3C030356184}" presName="hierRoot2" presStyleCnt="0">
        <dgm:presLayoutVars>
          <dgm:hierBranch val="init"/>
        </dgm:presLayoutVars>
      </dgm:prSet>
      <dgm:spPr/>
    </dgm:pt>
    <dgm:pt modelId="{A5AC2789-EE4E-4BE9-B920-EA544D762EBF}" type="pres">
      <dgm:prSet presAssocID="{582DD80F-1B2D-4B29-A3C8-B3C030356184}" presName="rootComposite" presStyleCnt="0"/>
      <dgm:spPr/>
    </dgm:pt>
    <dgm:pt modelId="{D123C287-9E5E-4BE0-9F61-967BBC927031}" type="pres">
      <dgm:prSet presAssocID="{582DD80F-1B2D-4B29-A3C8-B3C030356184}" presName="rootText" presStyleLbl="node2" presStyleIdx="0" presStyleCnt="2" custScaleY="61452" custLinFactNeighborY="-34548">
        <dgm:presLayoutVars>
          <dgm:chPref val="3"/>
        </dgm:presLayoutVars>
      </dgm:prSet>
      <dgm:spPr/>
      <dgm:t>
        <a:bodyPr/>
        <a:lstStyle/>
        <a:p>
          <a:pPr rtl="1"/>
          <a:endParaRPr lang="ar-SA"/>
        </a:p>
      </dgm:t>
    </dgm:pt>
    <dgm:pt modelId="{B8B167FB-46F2-4BBD-B7E2-0535CE393480}" type="pres">
      <dgm:prSet presAssocID="{582DD80F-1B2D-4B29-A3C8-B3C030356184}" presName="rootConnector" presStyleLbl="node2" presStyleIdx="0" presStyleCnt="2"/>
      <dgm:spPr/>
      <dgm:t>
        <a:bodyPr/>
        <a:lstStyle/>
        <a:p>
          <a:pPr rtl="1"/>
          <a:endParaRPr lang="ar-SA"/>
        </a:p>
      </dgm:t>
    </dgm:pt>
    <dgm:pt modelId="{616640B3-CA87-4DBA-B63F-605A55FAF73D}" type="pres">
      <dgm:prSet presAssocID="{582DD80F-1B2D-4B29-A3C8-B3C030356184}" presName="hierChild4" presStyleCnt="0"/>
      <dgm:spPr/>
    </dgm:pt>
    <dgm:pt modelId="{D41D8F5A-BDB2-42B0-BFBC-B9208531D09D}" type="pres">
      <dgm:prSet presAssocID="{582DD80F-1B2D-4B29-A3C8-B3C030356184}" presName="hierChild5" presStyleCnt="0"/>
      <dgm:spPr/>
    </dgm:pt>
    <dgm:pt modelId="{CDB6C895-381E-4185-81A6-ADB89F8D8B0E}" type="pres">
      <dgm:prSet presAssocID="{0A788D7E-2250-4B34-A8F3-B5EC7E3BD2F3}" presName="Name37" presStyleLbl="parChTrans1D2" presStyleIdx="1" presStyleCnt="2"/>
      <dgm:spPr/>
      <dgm:t>
        <a:bodyPr/>
        <a:lstStyle/>
        <a:p>
          <a:pPr rtl="1"/>
          <a:endParaRPr lang="ar-SA"/>
        </a:p>
      </dgm:t>
    </dgm:pt>
    <dgm:pt modelId="{C53904F6-20A0-4CB0-93EF-3BB5FA05540C}" type="pres">
      <dgm:prSet presAssocID="{2928DD57-0C8E-4005-B395-8BCEE001A47C}" presName="hierRoot2" presStyleCnt="0">
        <dgm:presLayoutVars>
          <dgm:hierBranch val="init"/>
        </dgm:presLayoutVars>
      </dgm:prSet>
      <dgm:spPr/>
    </dgm:pt>
    <dgm:pt modelId="{1D3C0B41-F8B0-4C04-A592-F06FB26F8332}" type="pres">
      <dgm:prSet presAssocID="{2928DD57-0C8E-4005-B395-8BCEE001A47C}" presName="rootComposite" presStyleCnt="0"/>
      <dgm:spPr/>
    </dgm:pt>
    <dgm:pt modelId="{D8FB68DB-1270-4F22-BC54-C1061049DE8C}" type="pres">
      <dgm:prSet presAssocID="{2928DD57-0C8E-4005-B395-8BCEE001A47C}" presName="rootText" presStyleLbl="node2" presStyleIdx="1" presStyleCnt="2" custScaleY="61452" custLinFactNeighborY="-34548">
        <dgm:presLayoutVars>
          <dgm:chPref val="3"/>
        </dgm:presLayoutVars>
      </dgm:prSet>
      <dgm:spPr/>
      <dgm:t>
        <a:bodyPr/>
        <a:lstStyle/>
        <a:p>
          <a:pPr rtl="1"/>
          <a:endParaRPr lang="ar-SA"/>
        </a:p>
      </dgm:t>
    </dgm:pt>
    <dgm:pt modelId="{CE9E1155-4FE7-45E0-BC58-FA3129A8BB5A}" type="pres">
      <dgm:prSet presAssocID="{2928DD57-0C8E-4005-B395-8BCEE001A47C}" presName="rootConnector" presStyleLbl="node2" presStyleIdx="1" presStyleCnt="2"/>
      <dgm:spPr/>
      <dgm:t>
        <a:bodyPr/>
        <a:lstStyle/>
        <a:p>
          <a:pPr rtl="1"/>
          <a:endParaRPr lang="ar-SA"/>
        </a:p>
      </dgm:t>
    </dgm:pt>
    <dgm:pt modelId="{24308A05-4CDC-4AA0-88E3-05D2BFB1A4F4}" type="pres">
      <dgm:prSet presAssocID="{2928DD57-0C8E-4005-B395-8BCEE001A47C}" presName="hierChild4" presStyleCnt="0"/>
      <dgm:spPr/>
    </dgm:pt>
    <dgm:pt modelId="{B10213D6-2FBD-4C3C-A8AD-F91057EC7FDB}" type="pres">
      <dgm:prSet presAssocID="{2928DD57-0C8E-4005-B395-8BCEE001A47C}" presName="hierChild5" presStyleCnt="0"/>
      <dgm:spPr/>
    </dgm:pt>
    <dgm:pt modelId="{53812045-D2F6-4607-B8C4-D5A069B4DE66}" type="pres">
      <dgm:prSet presAssocID="{56DB1997-C5E4-4545-BB5B-E8A2C062525F}" presName="hierChild3" presStyleCnt="0"/>
      <dgm:spPr/>
    </dgm:pt>
  </dgm:ptLst>
  <dgm:cxnLst>
    <dgm:cxn modelId="{37F13F11-183D-4638-802E-E1F2CCAEDDBC}" type="presOf" srcId="{2928DD57-0C8E-4005-B395-8BCEE001A47C}" destId="{D8FB68DB-1270-4F22-BC54-C1061049DE8C}" srcOrd="0" destOrd="0" presId="urn:microsoft.com/office/officeart/2005/8/layout/orgChart1"/>
    <dgm:cxn modelId="{2BBEA0C9-FAF1-49C3-8DD4-D57D1DD296DF}" type="presOf" srcId="{452E9AA2-5B87-4418-BF76-6F21A2DAB32F}" destId="{277F7832-F0C1-4EB9-8E12-01E8CBA5677D}" srcOrd="0" destOrd="0" presId="urn:microsoft.com/office/officeart/2005/8/layout/orgChart1"/>
    <dgm:cxn modelId="{77221E3B-4713-4CC9-AF9C-13F439E1433B}" srcId="{56DB1997-C5E4-4545-BB5B-E8A2C062525F}" destId="{2928DD57-0C8E-4005-B395-8BCEE001A47C}" srcOrd="1" destOrd="0" parTransId="{0A788D7E-2250-4B34-A8F3-B5EC7E3BD2F3}" sibTransId="{492367B1-5CF6-409C-B133-C186F190E19E}"/>
    <dgm:cxn modelId="{0680D0A0-4BD4-45A1-9D6F-86EE754BBEFB}" type="presOf" srcId="{56DB1997-C5E4-4545-BB5B-E8A2C062525F}" destId="{0C98CA7B-6395-435D-845F-A53A8F580D6C}" srcOrd="1" destOrd="0" presId="urn:microsoft.com/office/officeart/2005/8/layout/orgChart1"/>
    <dgm:cxn modelId="{027B3288-0724-4DC9-8C9E-4B2B87CBD74B}" type="presOf" srcId="{56DB1997-C5E4-4545-BB5B-E8A2C062525F}" destId="{2625084F-7F56-4434-8D88-B63613AB2090}" srcOrd="0" destOrd="0" presId="urn:microsoft.com/office/officeart/2005/8/layout/orgChart1"/>
    <dgm:cxn modelId="{039B9149-9C1A-40F8-94D1-11D80CB1CDCB}" srcId="{36786BEA-B994-4EC5-AB3C-862D2A28D22C}" destId="{56DB1997-C5E4-4545-BB5B-E8A2C062525F}" srcOrd="0" destOrd="0" parTransId="{3BEB62BB-D553-4BB6-B7D9-C8B90E6BD355}" sibTransId="{ADBE611C-8494-455C-9F57-0A06B18CA7FB}"/>
    <dgm:cxn modelId="{FDE6E053-6504-434B-94C9-6F16DE4FF400}" srcId="{56DB1997-C5E4-4545-BB5B-E8A2C062525F}" destId="{582DD80F-1B2D-4B29-A3C8-B3C030356184}" srcOrd="0" destOrd="0" parTransId="{452E9AA2-5B87-4418-BF76-6F21A2DAB32F}" sibTransId="{3FD0C433-4ED3-43CE-9C2E-E534AD1D9F04}"/>
    <dgm:cxn modelId="{1F5B7C03-5A0F-47AD-8631-1ADFC0097500}" type="presOf" srcId="{0A788D7E-2250-4B34-A8F3-B5EC7E3BD2F3}" destId="{CDB6C895-381E-4185-81A6-ADB89F8D8B0E}" srcOrd="0" destOrd="0" presId="urn:microsoft.com/office/officeart/2005/8/layout/orgChart1"/>
    <dgm:cxn modelId="{5D2BEC20-F152-4569-890B-471D53AF0F9B}" type="presOf" srcId="{36786BEA-B994-4EC5-AB3C-862D2A28D22C}" destId="{476CBF7F-EB3C-4DA9-B2F5-9E3B72A3E175}" srcOrd="0" destOrd="0" presId="urn:microsoft.com/office/officeart/2005/8/layout/orgChart1"/>
    <dgm:cxn modelId="{4CAB8F25-6C1C-4093-A676-BF7673B177D5}" type="presOf" srcId="{2928DD57-0C8E-4005-B395-8BCEE001A47C}" destId="{CE9E1155-4FE7-45E0-BC58-FA3129A8BB5A}" srcOrd="1" destOrd="0" presId="urn:microsoft.com/office/officeart/2005/8/layout/orgChart1"/>
    <dgm:cxn modelId="{E6A26839-5D80-48FC-9BD1-1DE7AE99CE06}" type="presOf" srcId="{582DD80F-1B2D-4B29-A3C8-B3C030356184}" destId="{B8B167FB-46F2-4BBD-B7E2-0535CE393480}" srcOrd="1" destOrd="0" presId="urn:microsoft.com/office/officeart/2005/8/layout/orgChart1"/>
    <dgm:cxn modelId="{2ADA7490-09AB-4012-B8F5-0C4EC3908030}" type="presOf" srcId="{582DD80F-1B2D-4B29-A3C8-B3C030356184}" destId="{D123C287-9E5E-4BE0-9F61-967BBC927031}" srcOrd="0" destOrd="0" presId="urn:microsoft.com/office/officeart/2005/8/layout/orgChart1"/>
    <dgm:cxn modelId="{869AAD41-7B8D-4CAD-8A5D-FAC1E421F3D0}" type="presParOf" srcId="{476CBF7F-EB3C-4DA9-B2F5-9E3B72A3E175}" destId="{22A1B049-F44E-48BC-B542-9FAE97D8F0EC}" srcOrd="0" destOrd="0" presId="urn:microsoft.com/office/officeart/2005/8/layout/orgChart1"/>
    <dgm:cxn modelId="{72086BB2-A2A2-4A78-B37C-70D8ADD8E560}" type="presParOf" srcId="{22A1B049-F44E-48BC-B542-9FAE97D8F0EC}" destId="{FA428616-9EFE-4497-AD71-9B0F728D1438}" srcOrd="0" destOrd="0" presId="urn:microsoft.com/office/officeart/2005/8/layout/orgChart1"/>
    <dgm:cxn modelId="{35462F0E-7EF3-40ED-A691-D2B45F2A9785}" type="presParOf" srcId="{FA428616-9EFE-4497-AD71-9B0F728D1438}" destId="{2625084F-7F56-4434-8D88-B63613AB2090}" srcOrd="0" destOrd="0" presId="urn:microsoft.com/office/officeart/2005/8/layout/orgChart1"/>
    <dgm:cxn modelId="{6BF59D92-1620-462A-862B-B9185A2F06B4}" type="presParOf" srcId="{FA428616-9EFE-4497-AD71-9B0F728D1438}" destId="{0C98CA7B-6395-435D-845F-A53A8F580D6C}" srcOrd="1" destOrd="0" presId="urn:microsoft.com/office/officeart/2005/8/layout/orgChart1"/>
    <dgm:cxn modelId="{01117B8F-BD4F-4486-9378-1F5685061969}" type="presParOf" srcId="{22A1B049-F44E-48BC-B542-9FAE97D8F0EC}" destId="{1E9C2C92-C866-4141-8829-4DD43FE12AAC}" srcOrd="1" destOrd="0" presId="urn:microsoft.com/office/officeart/2005/8/layout/orgChart1"/>
    <dgm:cxn modelId="{4DBC0EED-E973-4B38-B105-9A4EECA5EEC8}" type="presParOf" srcId="{1E9C2C92-C866-4141-8829-4DD43FE12AAC}" destId="{277F7832-F0C1-4EB9-8E12-01E8CBA5677D}" srcOrd="0" destOrd="0" presId="urn:microsoft.com/office/officeart/2005/8/layout/orgChart1"/>
    <dgm:cxn modelId="{C8F5621D-7812-4128-8A50-194CDF22897F}" type="presParOf" srcId="{1E9C2C92-C866-4141-8829-4DD43FE12AAC}" destId="{08A7C537-E663-4665-AD1F-00DB5C6D1778}" srcOrd="1" destOrd="0" presId="urn:microsoft.com/office/officeart/2005/8/layout/orgChart1"/>
    <dgm:cxn modelId="{14EF64B2-F491-47CE-A704-34650DD597FA}" type="presParOf" srcId="{08A7C537-E663-4665-AD1F-00DB5C6D1778}" destId="{A5AC2789-EE4E-4BE9-B920-EA544D762EBF}" srcOrd="0" destOrd="0" presId="urn:microsoft.com/office/officeart/2005/8/layout/orgChart1"/>
    <dgm:cxn modelId="{D80753B0-1771-4170-8215-F0CD2199205D}" type="presParOf" srcId="{A5AC2789-EE4E-4BE9-B920-EA544D762EBF}" destId="{D123C287-9E5E-4BE0-9F61-967BBC927031}" srcOrd="0" destOrd="0" presId="urn:microsoft.com/office/officeart/2005/8/layout/orgChart1"/>
    <dgm:cxn modelId="{60CF5DD7-F86A-4574-9C8F-12EFC03A2656}" type="presParOf" srcId="{A5AC2789-EE4E-4BE9-B920-EA544D762EBF}" destId="{B8B167FB-46F2-4BBD-B7E2-0535CE393480}" srcOrd="1" destOrd="0" presId="urn:microsoft.com/office/officeart/2005/8/layout/orgChart1"/>
    <dgm:cxn modelId="{F56D623C-E809-4940-877D-ED6C2E80FFFB}" type="presParOf" srcId="{08A7C537-E663-4665-AD1F-00DB5C6D1778}" destId="{616640B3-CA87-4DBA-B63F-605A55FAF73D}" srcOrd="1" destOrd="0" presId="urn:microsoft.com/office/officeart/2005/8/layout/orgChart1"/>
    <dgm:cxn modelId="{E9F21A1F-9BB2-472D-A6E3-9C9E2ADE157E}" type="presParOf" srcId="{08A7C537-E663-4665-AD1F-00DB5C6D1778}" destId="{D41D8F5A-BDB2-42B0-BFBC-B9208531D09D}" srcOrd="2" destOrd="0" presId="urn:microsoft.com/office/officeart/2005/8/layout/orgChart1"/>
    <dgm:cxn modelId="{765844EF-482B-478E-8F80-3291D289D88F}" type="presParOf" srcId="{1E9C2C92-C866-4141-8829-4DD43FE12AAC}" destId="{CDB6C895-381E-4185-81A6-ADB89F8D8B0E}" srcOrd="2" destOrd="0" presId="urn:microsoft.com/office/officeart/2005/8/layout/orgChart1"/>
    <dgm:cxn modelId="{00E07E1C-531D-49BD-8CE6-042926318AB7}" type="presParOf" srcId="{1E9C2C92-C866-4141-8829-4DD43FE12AAC}" destId="{C53904F6-20A0-4CB0-93EF-3BB5FA05540C}" srcOrd="3" destOrd="0" presId="urn:microsoft.com/office/officeart/2005/8/layout/orgChart1"/>
    <dgm:cxn modelId="{8FC3D2AB-3EDA-4CC8-ADFA-39FC8054E584}" type="presParOf" srcId="{C53904F6-20A0-4CB0-93EF-3BB5FA05540C}" destId="{1D3C0B41-F8B0-4C04-A592-F06FB26F8332}" srcOrd="0" destOrd="0" presId="urn:microsoft.com/office/officeart/2005/8/layout/orgChart1"/>
    <dgm:cxn modelId="{38CD0506-7D9A-441C-935D-0DB2F4AF59F7}" type="presParOf" srcId="{1D3C0B41-F8B0-4C04-A592-F06FB26F8332}" destId="{D8FB68DB-1270-4F22-BC54-C1061049DE8C}" srcOrd="0" destOrd="0" presId="urn:microsoft.com/office/officeart/2005/8/layout/orgChart1"/>
    <dgm:cxn modelId="{9674C60D-E38F-4410-B685-89C681DB49E8}" type="presParOf" srcId="{1D3C0B41-F8B0-4C04-A592-F06FB26F8332}" destId="{CE9E1155-4FE7-45E0-BC58-FA3129A8BB5A}" srcOrd="1" destOrd="0" presId="urn:microsoft.com/office/officeart/2005/8/layout/orgChart1"/>
    <dgm:cxn modelId="{8C88379B-3DE4-483B-8BD0-EED33DA69E2D}" type="presParOf" srcId="{C53904F6-20A0-4CB0-93EF-3BB5FA05540C}" destId="{24308A05-4CDC-4AA0-88E3-05D2BFB1A4F4}" srcOrd="1" destOrd="0" presId="urn:microsoft.com/office/officeart/2005/8/layout/orgChart1"/>
    <dgm:cxn modelId="{DB7C3341-0C1C-445C-BD53-E283BFFD18ED}" type="presParOf" srcId="{C53904F6-20A0-4CB0-93EF-3BB5FA05540C}" destId="{B10213D6-2FBD-4C3C-A8AD-F91057EC7FDB}" srcOrd="2" destOrd="0" presId="urn:microsoft.com/office/officeart/2005/8/layout/orgChart1"/>
    <dgm:cxn modelId="{813E88C6-C68D-40ED-9290-4EAE96C0AD98}" type="presParOf" srcId="{22A1B049-F44E-48BC-B542-9FAE97D8F0EC}" destId="{53812045-D2F6-4607-B8C4-D5A069B4DE6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786BEA-B994-4EC5-AB3C-862D2A28D22C}"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pPr rtl="1"/>
          <a:endParaRPr lang="ar-SA"/>
        </a:p>
      </dgm:t>
    </dgm:pt>
    <dgm:pt modelId="{56DB1997-C5E4-4545-BB5B-E8A2C062525F}">
      <dgm:prSet phldrT="[نص]"/>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dirty="0">
              <a:solidFill>
                <a:schemeClr val="tx1"/>
              </a:solidFill>
            </a:rPr>
            <a:t>الجزء </a:t>
          </a:r>
          <a:r>
            <a:rPr lang="ar-SA" dirty="0" smtClean="0">
              <a:solidFill>
                <a:schemeClr val="tx1"/>
              </a:solidFill>
            </a:rPr>
            <a:t>المادي</a:t>
          </a:r>
          <a:endParaRPr lang="ar-QA" dirty="0" smtClean="0">
            <a:solidFill>
              <a:schemeClr val="tx1"/>
            </a:solidFill>
          </a:endParaRPr>
        </a:p>
        <a:p>
          <a:pPr rtl="1"/>
          <a:r>
            <a:rPr lang="en-US" dirty="0" smtClean="0">
              <a:solidFill>
                <a:schemeClr val="tx1"/>
              </a:solidFill>
            </a:rPr>
            <a:t>HARD WARE</a:t>
          </a:r>
          <a:endParaRPr lang="ar-SA" dirty="0">
            <a:solidFill>
              <a:schemeClr val="tx1"/>
            </a:solidFill>
          </a:endParaRPr>
        </a:p>
      </dgm:t>
    </dgm:pt>
    <dgm:pt modelId="{3BEB62BB-D553-4BB6-B7D9-C8B90E6BD355}" type="parTrans" cxnId="{039B9149-9C1A-40F8-94D1-11D80CB1CDCB}">
      <dgm:prSet/>
      <dgm:spPr/>
      <dgm:t>
        <a:bodyPr/>
        <a:lstStyle/>
        <a:p>
          <a:pPr rtl="1"/>
          <a:endParaRPr lang="ar-SA">
            <a:solidFill>
              <a:schemeClr val="tx1"/>
            </a:solidFill>
          </a:endParaRPr>
        </a:p>
      </dgm:t>
    </dgm:pt>
    <dgm:pt modelId="{ADBE611C-8494-455C-9F57-0A06B18CA7FB}" type="sibTrans" cxnId="{039B9149-9C1A-40F8-94D1-11D80CB1CDCB}">
      <dgm:prSet/>
      <dgm:spPr/>
      <dgm:t>
        <a:bodyPr/>
        <a:lstStyle/>
        <a:p>
          <a:pPr rtl="1"/>
          <a:endParaRPr lang="ar-SA">
            <a:solidFill>
              <a:schemeClr val="tx1"/>
            </a:solidFill>
          </a:endParaRPr>
        </a:p>
      </dgm:t>
    </dgm:pt>
    <dgm:pt modelId="{582DD80F-1B2D-4B29-A3C8-B3C030356184}">
      <dgm:prSet phldrT="[نص]">
        <dgm:style>
          <a:lnRef idx="1">
            <a:schemeClr val="accent6"/>
          </a:lnRef>
          <a:fillRef idx="2">
            <a:schemeClr val="accent6"/>
          </a:fillRef>
          <a:effectRef idx="1">
            <a:schemeClr val="accent6"/>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dirty="0">
              <a:solidFill>
                <a:schemeClr val="tx1"/>
              </a:solidFill>
            </a:rPr>
            <a:t>وحدة </a:t>
          </a:r>
          <a:r>
            <a:rPr lang="ar-SA" dirty="0" smtClean="0">
              <a:solidFill>
                <a:schemeClr val="tx1"/>
              </a:solidFill>
            </a:rPr>
            <a:t>إخراج</a:t>
          </a:r>
          <a:endParaRPr lang="ar-SA" dirty="0">
            <a:solidFill>
              <a:schemeClr val="tx1"/>
            </a:solidFill>
          </a:endParaRPr>
        </a:p>
      </dgm:t>
    </dgm:pt>
    <dgm:pt modelId="{452E9AA2-5B87-4418-BF76-6F21A2DAB32F}" type="parTrans" cxnId="{FDE6E053-6504-434B-94C9-6F16DE4FF400}">
      <dgm:prSet/>
      <dgm:spPr/>
      <dgm:t>
        <a:bodyPr/>
        <a:lstStyle/>
        <a:p>
          <a:pPr rtl="1"/>
          <a:endParaRPr lang="ar-SA">
            <a:solidFill>
              <a:schemeClr val="tx1"/>
            </a:solidFill>
          </a:endParaRPr>
        </a:p>
      </dgm:t>
    </dgm:pt>
    <dgm:pt modelId="{3FD0C433-4ED3-43CE-9C2E-E534AD1D9F04}" type="sibTrans" cxnId="{FDE6E053-6504-434B-94C9-6F16DE4FF400}">
      <dgm:prSet/>
      <dgm:spPr/>
      <dgm:t>
        <a:bodyPr/>
        <a:lstStyle/>
        <a:p>
          <a:pPr rtl="1"/>
          <a:endParaRPr lang="ar-SA">
            <a:solidFill>
              <a:schemeClr val="tx1"/>
            </a:solidFill>
          </a:endParaRPr>
        </a:p>
      </dgm:t>
    </dgm:pt>
    <dgm:pt modelId="{2928DD57-0C8E-4005-B395-8BCEE001A47C}">
      <dgm:prSet phldrT="[نص]">
        <dgm:style>
          <a:lnRef idx="1">
            <a:schemeClr val="accent2"/>
          </a:lnRef>
          <a:fillRef idx="3">
            <a:schemeClr val="accent2"/>
          </a:fillRef>
          <a:effectRef idx="2">
            <a:schemeClr val="accent2"/>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dirty="0">
              <a:solidFill>
                <a:schemeClr val="tx1"/>
              </a:solidFill>
            </a:rPr>
            <a:t>وحده</a:t>
          </a:r>
          <a:r>
            <a:rPr lang="ar-SA" baseline="0" dirty="0">
              <a:solidFill>
                <a:schemeClr val="tx1"/>
              </a:solidFill>
            </a:rPr>
            <a:t> </a:t>
          </a:r>
          <a:r>
            <a:rPr lang="ar-SA" baseline="0" dirty="0" smtClean="0">
              <a:solidFill>
                <a:schemeClr val="tx1"/>
              </a:solidFill>
            </a:rPr>
            <a:t>إدخال </a:t>
          </a:r>
          <a:endParaRPr lang="ar-SA" dirty="0">
            <a:solidFill>
              <a:schemeClr val="tx1"/>
            </a:solidFill>
          </a:endParaRPr>
        </a:p>
      </dgm:t>
    </dgm:pt>
    <dgm:pt modelId="{0A788D7E-2250-4B34-A8F3-B5EC7E3BD2F3}" type="parTrans" cxnId="{77221E3B-4713-4CC9-AF9C-13F439E1433B}">
      <dgm:prSet/>
      <dgm:spPr/>
      <dgm:t>
        <a:bodyPr/>
        <a:lstStyle/>
        <a:p>
          <a:pPr rtl="1"/>
          <a:endParaRPr lang="ar-SA">
            <a:solidFill>
              <a:schemeClr val="tx1"/>
            </a:solidFill>
          </a:endParaRPr>
        </a:p>
      </dgm:t>
    </dgm:pt>
    <dgm:pt modelId="{492367B1-5CF6-409C-B133-C186F190E19E}" type="sibTrans" cxnId="{77221E3B-4713-4CC9-AF9C-13F439E1433B}">
      <dgm:prSet/>
      <dgm:spPr/>
      <dgm:t>
        <a:bodyPr/>
        <a:lstStyle/>
        <a:p>
          <a:pPr rtl="1"/>
          <a:endParaRPr lang="ar-SA">
            <a:solidFill>
              <a:schemeClr val="tx1"/>
            </a:solidFill>
          </a:endParaRPr>
        </a:p>
      </dgm:t>
    </dgm:pt>
    <dgm:pt modelId="{F81FA5C2-347B-4CB9-8195-3ECD6B437981}">
      <dgm:prSet>
        <dgm:style>
          <a:lnRef idx="1">
            <a:schemeClr val="accent3"/>
          </a:lnRef>
          <a:fillRef idx="2">
            <a:schemeClr val="accent3"/>
          </a:fillRef>
          <a:effectRef idx="1">
            <a:schemeClr val="accent3"/>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en-US" dirty="0">
              <a:solidFill>
                <a:schemeClr val="tx1"/>
              </a:solidFill>
            </a:rPr>
            <a:t>CPU</a:t>
          </a:r>
          <a:endParaRPr lang="ar-SA" dirty="0">
            <a:solidFill>
              <a:schemeClr val="tx1"/>
            </a:solidFill>
          </a:endParaRPr>
        </a:p>
      </dgm:t>
    </dgm:pt>
    <dgm:pt modelId="{9FD3EF8F-4674-4F02-AFB5-B78AF9EC7448}" type="parTrans" cxnId="{B0CC189F-FE99-42DC-AE69-43B7ACB86A1C}">
      <dgm:prSet/>
      <dgm:spPr/>
      <dgm:t>
        <a:bodyPr/>
        <a:lstStyle/>
        <a:p>
          <a:pPr rtl="1"/>
          <a:endParaRPr lang="ar-SA">
            <a:solidFill>
              <a:schemeClr val="tx1"/>
            </a:solidFill>
          </a:endParaRPr>
        </a:p>
      </dgm:t>
    </dgm:pt>
    <dgm:pt modelId="{DEB3E4B1-696C-4518-A17E-BAC6883394C4}" type="sibTrans" cxnId="{B0CC189F-FE99-42DC-AE69-43B7ACB86A1C}">
      <dgm:prSet/>
      <dgm:spPr/>
      <dgm:t>
        <a:bodyPr/>
        <a:lstStyle/>
        <a:p>
          <a:pPr rtl="1"/>
          <a:endParaRPr lang="ar-SA">
            <a:solidFill>
              <a:schemeClr val="tx1"/>
            </a:solidFill>
          </a:endParaRPr>
        </a:p>
      </dgm:t>
    </dgm:pt>
    <dgm:pt modelId="{FA1332C1-A3DC-4C5E-9431-0EE169007BC8}">
      <dgm:prSet>
        <dgm:style>
          <a:lnRef idx="0">
            <a:schemeClr val="accent5"/>
          </a:lnRef>
          <a:fillRef idx="3">
            <a:schemeClr val="accent5"/>
          </a:fillRef>
          <a:effectRef idx="3">
            <a:schemeClr val="accent5"/>
          </a:effectRef>
          <a:fontRef idx="minor">
            <a:schemeClr val="lt1"/>
          </a:fontRef>
        </dgm:style>
      </dgm:prSet>
      <dgm:spPr>
        <a:ln>
          <a:noFill/>
        </a:ln>
        <a:effectLst>
          <a:outerShdw blurRad="152400" dist="317500" dir="5400000" sx="90000" sy="-19000" rotWithShape="0">
            <a:prstClr val="black">
              <a:alpha val="15000"/>
            </a:prstClr>
          </a:outerShdw>
        </a:effectLst>
        <a:scene3d>
          <a:camera prst="orthographicFront">
            <a:rot lat="0" lon="0" rev="0"/>
          </a:camera>
          <a:lightRig rig="contrasting" dir="t">
            <a:rot lat="0" lon="0" rev="7800000"/>
          </a:lightRig>
        </a:scene3d>
        <a:sp3d>
          <a:bevelT w="139700" h="139700"/>
        </a:sp3d>
      </dgm:spPr>
      <dgm:t>
        <a:bodyPr/>
        <a:lstStyle/>
        <a:p>
          <a:pPr rtl="1"/>
          <a:r>
            <a:rPr lang="ar-SA" dirty="0">
              <a:solidFill>
                <a:schemeClr val="tx1"/>
              </a:solidFill>
            </a:rPr>
            <a:t>وحدة </a:t>
          </a:r>
          <a:r>
            <a:rPr lang="ar-SA" dirty="0" smtClean="0">
              <a:solidFill>
                <a:schemeClr val="tx1"/>
              </a:solidFill>
            </a:rPr>
            <a:t>الذاكرة</a:t>
          </a:r>
          <a:endParaRPr lang="ar-QA" dirty="0" smtClean="0">
            <a:solidFill>
              <a:schemeClr val="tx1"/>
            </a:solidFill>
          </a:endParaRPr>
        </a:p>
        <a:p>
          <a:pPr rtl="1"/>
          <a:r>
            <a:rPr lang="en-US" dirty="0" smtClean="0">
              <a:solidFill>
                <a:schemeClr val="tx1"/>
              </a:solidFill>
            </a:rPr>
            <a:t>MEMORY UNIT</a:t>
          </a:r>
          <a:endParaRPr lang="ar-SA" dirty="0">
            <a:solidFill>
              <a:schemeClr val="tx1"/>
            </a:solidFill>
          </a:endParaRPr>
        </a:p>
      </dgm:t>
    </dgm:pt>
    <dgm:pt modelId="{807E229C-8C57-4F39-AEBF-A437AEF8F8B9}" type="parTrans" cxnId="{0F17EB03-6C94-4EE6-832A-520085D2404D}">
      <dgm:prSet/>
      <dgm:spPr/>
      <dgm:t>
        <a:bodyPr/>
        <a:lstStyle/>
        <a:p>
          <a:pPr rtl="1"/>
          <a:endParaRPr lang="ar-SA">
            <a:solidFill>
              <a:schemeClr val="tx1"/>
            </a:solidFill>
          </a:endParaRPr>
        </a:p>
      </dgm:t>
    </dgm:pt>
    <dgm:pt modelId="{CB7F06EB-4183-46D8-9F0E-898CC6D72B06}" type="sibTrans" cxnId="{0F17EB03-6C94-4EE6-832A-520085D2404D}">
      <dgm:prSet/>
      <dgm:spPr/>
      <dgm:t>
        <a:bodyPr/>
        <a:lstStyle/>
        <a:p>
          <a:pPr rtl="1"/>
          <a:endParaRPr lang="ar-SA">
            <a:solidFill>
              <a:schemeClr val="tx1"/>
            </a:solidFill>
          </a:endParaRPr>
        </a:p>
      </dgm:t>
    </dgm:pt>
    <dgm:pt modelId="{6901F56F-4FBD-4500-81AA-4755701576C1}">
      <dgm:prSet>
        <dgm:style>
          <a:lnRef idx="0">
            <a:schemeClr val="accent3"/>
          </a:lnRef>
          <a:fillRef idx="3">
            <a:schemeClr val="accent3"/>
          </a:fillRef>
          <a:effectRef idx="3">
            <a:schemeClr val="accent3"/>
          </a:effectRef>
          <a:fontRef idx="minor">
            <a:schemeClr val="lt1"/>
          </a:fontRef>
        </dgm:style>
      </dgm:prSet>
      <dgm:spPr/>
      <dgm:t>
        <a:bodyPr/>
        <a:lstStyle/>
        <a:p>
          <a:pPr rtl="1"/>
          <a:r>
            <a:rPr lang="ar-QA" dirty="0" smtClean="0">
              <a:solidFill>
                <a:schemeClr val="tx1"/>
              </a:solidFill>
            </a:rPr>
            <a:t>وحدة الحساب والمنطق</a:t>
          </a:r>
        </a:p>
        <a:p>
          <a:pPr rtl="1"/>
          <a:r>
            <a:rPr lang="en-US" dirty="0" smtClean="0">
              <a:solidFill>
                <a:schemeClr val="tx1"/>
              </a:solidFill>
            </a:rPr>
            <a:t>ALU</a:t>
          </a:r>
          <a:endParaRPr lang="ar-SA" dirty="0">
            <a:solidFill>
              <a:schemeClr val="tx1"/>
            </a:solidFill>
          </a:endParaRPr>
        </a:p>
      </dgm:t>
    </dgm:pt>
    <dgm:pt modelId="{1D775091-2A3D-4AB6-B99A-EC28BBFA1EC1}" type="parTrans" cxnId="{01401EB5-D7AD-4CB2-A8BB-FFF0CCBF67D6}">
      <dgm:prSet/>
      <dgm:spPr/>
      <dgm:t>
        <a:bodyPr/>
        <a:lstStyle/>
        <a:p>
          <a:pPr rtl="1"/>
          <a:endParaRPr lang="ar-SA">
            <a:solidFill>
              <a:schemeClr val="tx1"/>
            </a:solidFill>
          </a:endParaRPr>
        </a:p>
      </dgm:t>
    </dgm:pt>
    <dgm:pt modelId="{F3310F34-6E57-460C-A17D-DA459976B605}" type="sibTrans" cxnId="{01401EB5-D7AD-4CB2-A8BB-FFF0CCBF67D6}">
      <dgm:prSet/>
      <dgm:spPr/>
      <dgm:t>
        <a:bodyPr/>
        <a:lstStyle/>
        <a:p>
          <a:pPr rtl="1"/>
          <a:endParaRPr lang="ar-SA">
            <a:solidFill>
              <a:schemeClr val="tx1"/>
            </a:solidFill>
          </a:endParaRPr>
        </a:p>
      </dgm:t>
    </dgm:pt>
    <dgm:pt modelId="{C7065D4E-4C90-4B4E-89D6-E4002B46480A}">
      <dgm:prSet>
        <dgm:style>
          <a:lnRef idx="1">
            <a:schemeClr val="accent2"/>
          </a:lnRef>
          <a:fillRef idx="2">
            <a:schemeClr val="accent2"/>
          </a:fillRef>
          <a:effectRef idx="1">
            <a:schemeClr val="accent2"/>
          </a:effectRef>
          <a:fontRef idx="minor">
            <a:schemeClr val="dk1"/>
          </a:fontRef>
        </dgm:style>
      </dgm:prSet>
      <dgm:spPr>
        <a:ln>
          <a:noFill/>
        </a:ln>
        <a:effectLst/>
        <a:scene3d>
          <a:camera prst="orthographicFront">
            <a:rot lat="0" lon="0" rev="0"/>
          </a:camera>
          <a:lightRig rig="contrasting" dir="t">
            <a:rot lat="0" lon="0" rev="7800000"/>
          </a:lightRig>
        </a:scene3d>
        <a:sp3d>
          <a:bevelT w="139700" h="139700"/>
        </a:sp3d>
      </dgm:spPr>
      <dgm:t>
        <a:bodyPr/>
        <a:lstStyle/>
        <a:p>
          <a:pPr rtl="1"/>
          <a:r>
            <a:rPr lang="ar-SA" dirty="0">
              <a:solidFill>
                <a:schemeClr val="tx1"/>
              </a:solidFill>
            </a:rPr>
            <a:t>وحدة </a:t>
          </a:r>
          <a:r>
            <a:rPr lang="ar-SA" dirty="0" smtClean="0">
              <a:solidFill>
                <a:schemeClr val="tx1"/>
              </a:solidFill>
            </a:rPr>
            <a:t>السيطرة</a:t>
          </a:r>
          <a:endParaRPr lang="ar-QA" dirty="0" smtClean="0">
            <a:solidFill>
              <a:schemeClr val="tx1"/>
            </a:solidFill>
          </a:endParaRPr>
        </a:p>
        <a:p>
          <a:pPr rtl="1"/>
          <a:r>
            <a:rPr lang="en-US" dirty="0" smtClean="0">
              <a:solidFill>
                <a:schemeClr val="tx1"/>
              </a:solidFill>
            </a:rPr>
            <a:t>CONTROL UNIT</a:t>
          </a:r>
          <a:endParaRPr lang="ar-SA" dirty="0">
            <a:solidFill>
              <a:schemeClr val="tx1"/>
            </a:solidFill>
          </a:endParaRPr>
        </a:p>
      </dgm:t>
    </dgm:pt>
    <dgm:pt modelId="{12655FC1-9A3D-44A9-93EE-B9A6C3FD7F03}" type="parTrans" cxnId="{380C0193-BFEE-41F8-B585-45CA43D22392}">
      <dgm:prSet/>
      <dgm:spPr/>
      <dgm:t>
        <a:bodyPr/>
        <a:lstStyle/>
        <a:p>
          <a:pPr rtl="1"/>
          <a:endParaRPr lang="ar-SA">
            <a:solidFill>
              <a:schemeClr val="tx1"/>
            </a:solidFill>
          </a:endParaRPr>
        </a:p>
      </dgm:t>
    </dgm:pt>
    <dgm:pt modelId="{AA1C4BEB-899C-4FED-83B6-B4C055F6EB52}" type="sibTrans" cxnId="{380C0193-BFEE-41F8-B585-45CA43D22392}">
      <dgm:prSet/>
      <dgm:spPr/>
      <dgm:t>
        <a:bodyPr/>
        <a:lstStyle/>
        <a:p>
          <a:pPr rtl="1"/>
          <a:endParaRPr lang="ar-SA">
            <a:solidFill>
              <a:schemeClr val="tx1"/>
            </a:solidFill>
          </a:endParaRPr>
        </a:p>
      </dgm:t>
    </dgm:pt>
    <dgm:pt modelId="{1F42655F-939E-46B1-8F98-451889F3F475}">
      <dgm:prSet>
        <dgm:style>
          <a:lnRef idx="0">
            <a:schemeClr val="accent4"/>
          </a:lnRef>
          <a:fillRef idx="3">
            <a:schemeClr val="accent4"/>
          </a:fillRef>
          <a:effectRef idx="3">
            <a:schemeClr val="accent4"/>
          </a:effectRef>
          <a:fontRef idx="minor">
            <a:schemeClr val="lt1"/>
          </a:fontRef>
        </dgm:style>
      </dgm:prSet>
      <dgm:spPr/>
      <dgm:t>
        <a:bodyPr/>
        <a:lstStyle/>
        <a:p>
          <a:pPr rtl="1"/>
          <a:r>
            <a:rPr lang="ar-SA" dirty="0">
              <a:solidFill>
                <a:schemeClr val="tx1"/>
              </a:solidFill>
            </a:rPr>
            <a:t>تحليل المعلومات والبيانات الخام التي تصلها</a:t>
          </a:r>
        </a:p>
      </dgm:t>
    </dgm:pt>
    <dgm:pt modelId="{8B222196-5337-4CBC-9709-4F901A87C52C}" type="parTrans" cxnId="{0251A2DC-BC79-4395-AC1A-73CA3891B3AE}">
      <dgm:prSet/>
      <dgm:spPr/>
      <dgm:t>
        <a:bodyPr/>
        <a:lstStyle/>
        <a:p>
          <a:pPr rtl="1"/>
          <a:endParaRPr lang="ar-SA">
            <a:solidFill>
              <a:schemeClr val="tx1"/>
            </a:solidFill>
          </a:endParaRPr>
        </a:p>
      </dgm:t>
    </dgm:pt>
    <dgm:pt modelId="{479B2D9C-3D6F-48A9-8777-7F115EF54422}" type="sibTrans" cxnId="{0251A2DC-BC79-4395-AC1A-73CA3891B3AE}">
      <dgm:prSet/>
      <dgm:spPr/>
      <dgm:t>
        <a:bodyPr/>
        <a:lstStyle/>
        <a:p>
          <a:pPr rtl="1"/>
          <a:endParaRPr lang="ar-SA">
            <a:solidFill>
              <a:schemeClr val="tx1"/>
            </a:solidFill>
          </a:endParaRPr>
        </a:p>
      </dgm:t>
    </dgm:pt>
    <dgm:pt modelId="{41198E03-FBC1-42AE-9093-A7FF5CCED206}">
      <dgm:prSet/>
      <dgm:spPr/>
      <dgm:t>
        <a:bodyPr/>
        <a:lstStyle/>
        <a:p>
          <a:pPr rtl="1"/>
          <a:r>
            <a:rPr lang="ar-SA" dirty="0">
              <a:solidFill>
                <a:schemeClr val="tx1"/>
              </a:solidFill>
            </a:rPr>
            <a:t>مراقبه سير تتابع البرنامج </a:t>
          </a:r>
          <a:r>
            <a:rPr lang="ar-SA" dirty="0" err="1">
              <a:solidFill>
                <a:schemeClr val="tx1"/>
              </a:solidFill>
            </a:rPr>
            <a:t>و</a:t>
          </a:r>
          <a:r>
            <a:rPr lang="ar-SA" dirty="0">
              <a:solidFill>
                <a:schemeClr val="tx1"/>
              </a:solidFill>
            </a:rPr>
            <a:t> ترتيب هذا التتابع</a:t>
          </a:r>
        </a:p>
      </dgm:t>
    </dgm:pt>
    <dgm:pt modelId="{593DFF53-087D-4EF2-A299-5EB9AAE18004}" type="parTrans" cxnId="{C494748A-6EEF-4638-89B8-1164F042AC3F}">
      <dgm:prSet/>
      <dgm:spPr/>
      <dgm:t>
        <a:bodyPr/>
        <a:lstStyle/>
        <a:p>
          <a:pPr rtl="1"/>
          <a:endParaRPr lang="ar-SA">
            <a:solidFill>
              <a:schemeClr val="tx1"/>
            </a:solidFill>
          </a:endParaRPr>
        </a:p>
      </dgm:t>
    </dgm:pt>
    <dgm:pt modelId="{FB3AF133-F2AB-4B8B-BA8F-AB1E40BE45EE}" type="sibTrans" cxnId="{C494748A-6EEF-4638-89B8-1164F042AC3F}">
      <dgm:prSet/>
      <dgm:spPr/>
      <dgm:t>
        <a:bodyPr/>
        <a:lstStyle/>
        <a:p>
          <a:pPr rtl="1"/>
          <a:endParaRPr lang="ar-SA">
            <a:solidFill>
              <a:schemeClr val="tx1"/>
            </a:solidFill>
          </a:endParaRPr>
        </a:p>
      </dgm:t>
    </dgm:pt>
    <dgm:pt modelId="{C577F4EE-2338-4DCC-BE48-57EC26276C78}">
      <dgm:prSet>
        <dgm:style>
          <a:lnRef idx="0">
            <a:schemeClr val="accent4"/>
          </a:lnRef>
          <a:fillRef idx="3">
            <a:schemeClr val="accent4"/>
          </a:fillRef>
          <a:effectRef idx="3">
            <a:schemeClr val="accent4"/>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SA" dirty="0">
              <a:solidFill>
                <a:schemeClr val="tx1"/>
              </a:solidFill>
            </a:rPr>
            <a:t>تتلقى نتائج عمليات </a:t>
          </a:r>
          <a:r>
            <a:rPr lang="en-US" dirty="0">
              <a:solidFill>
                <a:schemeClr val="tx1"/>
              </a:solidFill>
            </a:rPr>
            <a:t>CPU</a:t>
          </a:r>
          <a:r>
            <a:rPr lang="ar-SA" dirty="0">
              <a:solidFill>
                <a:schemeClr val="tx1"/>
              </a:solidFill>
            </a:rPr>
            <a:t> </a:t>
          </a:r>
          <a:r>
            <a:rPr lang="ar-SA" dirty="0" smtClean="0">
              <a:solidFill>
                <a:schemeClr val="tx1"/>
              </a:solidFill>
            </a:rPr>
            <a:t>إما </a:t>
          </a:r>
          <a:r>
            <a:rPr lang="ar-SA" dirty="0">
              <a:solidFill>
                <a:schemeClr val="tx1"/>
              </a:solidFill>
            </a:rPr>
            <a:t>بشكل مطبوع </a:t>
          </a:r>
          <a:r>
            <a:rPr lang="ar-SA" dirty="0" err="1">
              <a:solidFill>
                <a:schemeClr val="tx1"/>
              </a:solidFill>
            </a:rPr>
            <a:t>او</a:t>
          </a:r>
          <a:r>
            <a:rPr lang="ar-SA" dirty="0">
              <a:solidFill>
                <a:schemeClr val="tx1"/>
              </a:solidFill>
            </a:rPr>
            <a:t> عرض النتائج على الشاشة</a:t>
          </a:r>
        </a:p>
      </dgm:t>
    </dgm:pt>
    <dgm:pt modelId="{AE69FE1B-76F0-4503-A9E7-F341DE766BD3}" type="parTrans" cxnId="{952A6CB9-6D90-4457-940A-AF86C39A0054}">
      <dgm:prSet/>
      <dgm:spPr/>
      <dgm:t>
        <a:bodyPr/>
        <a:lstStyle/>
        <a:p>
          <a:pPr rtl="1"/>
          <a:endParaRPr lang="ar-SA">
            <a:solidFill>
              <a:schemeClr val="tx1"/>
            </a:solidFill>
          </a:endParaRPr>
        </a:p>
      </dgm:t>
    </dgm:pt>
    <dgm:pt modelId="{D6E3196B-5767-47B5-94C8-61972D93CBA0}" type="sibTrans" cxnId="{952A6CB9-6D90-4457-940A-AF86C39A0054}">
      <dgm:prSet/>
      <dgm:spPr/>
      <dgm:t>
        <a:bodyPr/>
        <a:lstStyle/>
        <a:p>
          <a:pPr rtl="1"/>
          <a:endParaRPr lang="ar-SA">
            <a:solidFill>
              <a:schemeClr val="tx1"/>
            </a:solidFill>
          </a:endParaRPr>
        </a:p>
      </dgm:t>
    </dgm:pt>
    <dgm:pt modelId="{476CBF7F-EB3C-4DA9-B2F5-9E3B72A3E175}" type="pres">
      <dgm:prSet presAssocID="{36786BEA-B994-4EC5-AB3C-862D2A28D22C}" presName="hierChild1" presStyleCnt="0">
        <dgm:presLayoutVars>
          <dgm:orgChart val="1"/>
          <dgm:chPref val="1"/>
          <dgm:dir/>
          <dgm:animOne val="branch"/>
          <dgm:animLvl val="lvl"/>
          <dgm:resizeHandles/>
        </dgm:presLayoutVars>
      </dgm:prSet>
      <dgm:spPr/>
      <dgm:t>
        <a:bodyPr/>
        <a:lstStyle/>
        <a:p>
          <a:pPr rtl="1"/>
          <a:endParaRPr lang="ar-SA"/>
        </a:p>
      </dgm:t>
    </dgm:pt>
    <dgm:pt modelId="{22A1B049-F44E-48BC-B542-9FAE97D8F0EC}" type="pres">
      <dgm:prSet presAssocID="{56DB1997-C5E4-4545-BB5B-E8A2C062525F}" presName="hierRoot1" presStyleCnt="0">
        <dgm:presLayoutVars>
          <dgm:hierBranch val="init"/>
        </dgm:presLayoutVars>
      </dgm:prSet>
      <dgm:spPr/>
    </dgm:pt>
    <dgm:pt modelId="{FA428616-9EFE-4497-AD71-9B0F728D1438}" type="pres">
      <dgm:prSet presAssocID="{56DB1997-C5E4-4545-BB5B-E8A2C062525F}" presName="rootComposite1" presStyleCnt="0"/>
      <dgm:spPr/>
    </dgm:pt>
    <dgm:pt modelId="{2625084F-7F56-4434-8D88-B63613AB2090}" type="pres">
      <dgm:prSet presAssocID="{56DB1997-C5E4-4545-BB5B-E8A2C062525F}" presName="rootText1" presStyleLbl="node0" presStyleIdx="0" presStyleCnt="1" custLinFactNeighborX="-42" custLinFactNeighborY="-8707">
        <dgm:presLayoutVars>
          <dgm:chPref val="3"/>
        </dgm:presLayoutVars>
      </dgm:prSet>
      <dgm:spPr/>
      <dgm:t>
        <a:bodyPr/>
        <a:lstStyle/>
        <a:p>
          <a:pPr rtl="1"/>
          <a:endParaRPr lang="ar-SA"/>
        </a:p>
      </dgm:t>
    </dgm:pt>
    <dgm:pt modelId="{0C98CA7B-6395-435D-845F-A53A8F580D6C}" type="pres">
      <dgm:prSet presAssocID="{56DB1997-C5E4-4545-BB5B-E8A2C062525F}" presName="rootConnector1" presStyleLbl="node1" presStyleIdx="0" presStyleCnt="0"/>
      <dgm:spPr/>
      <dgm:t>
        <a:bodyPr/>
        <a:lstStyle/>
        <a:p>
          <a:pPr rtl="1"/>
          <a:endParaRPr lang="ar-SA"/>
        </a:p>
      </dgm:t>
    </dgm:pt>
    <dgm:pt modelId="{1E9C2C92-C866-4141-8829-4DD43FE12AAC}" type="pres">
      <dgm:prSet presAssocID="{56DB1997-C5E4-4545-BB5B-E8A2C062525F}" presName="hierChild2" presStyleCnt="0"/>
      <dgm:spPr/>
    </dgm:pt>
    <dgm:pt modelId="{277F7832-F0C1-4EB9-8E12-01E8CBA5677D}" type="pres">
      <dgm:prSet presAssocID="{452E9AA2-5B87-4418-BF76-6F21A2DAB32F}" presName="Name37" presStyleLbl="parChTrans1D2" presStyleIdx="0" presStyleCnt="3"/>
      <dgm:spPr/>
      <dgm:t>
        <a:bodyPr/>
        <a:lstStyle/>
        <a:p>
          <a:pPr rtl="1"/>
          <a:endParaRPr lang="ar-SA"/>
        </a:p>
      </dgm:t>
    </dgm:pt>
    <dgm:pt modelId="{08A7C537-E663-4665-AD1F-00DB5C6D1778}" type="pres">
      <dgm:prSet presAssocID="{582DD80F-1B2D-4B29-A3C8-B3C030356184}" presName="hierRoot2" presStyleCnt="0">
        <dgm:presLayoutVars>
          <dgm:hierBranch val="init"/>
        </dgm:presLayoutVars>
      </dgm:prSet>
      <dgm:spPr/>
    </dgm:pt>
    <dgm:pt modelId="{A5AC2789-EE4E-4BE9-B920-EA544D762EBF}" type="pres">
      <dgm:prSet presAssocID="{582DD80F-1B2D-4B29-A3C8-B3C030356184}" presName="rootComposite" presStyleCnt="0"/>
      <dgm:spPr/>
    </dgm:pt>
    <dgm:pt modelId="{D123C287-9E5E-4BE0-9F61-967BBC927031}" type="pres">
      <dgm:prSet presAssocID="{582DD80F-1B2D-4B29-A3C8-B3C030356184}" presName="rootText" presStyleLbl="node2" presStyleIdx="0" presStyleCnt="3">
        <dgm:presLayoutVars>
          <dgm:chPref val="3"/>
        </dgm:presLayoutVars>
      </dgm:prSet>
      <dgm:spPr/>
      <dgm:t>
        <a:bodyPr/>
        <a:lstStyle/>
        <a:p>
          <a:pPr rtl="1"/>
          <a:endParaRPr lang="ar-SA"/>
        </a:p>
      </dgm:t>
    </dgm:pt>
    <dgm:pt modelId="{B8B167FB-46F2-4BBD-B7E2-0535CE393480}" type="pres">
      <dgm:prSet presAssocID="{582DD80F-1B2D-4B29-A3C8-B3C030356184}" presName="rootConnector" presStyleLbl="node2" presStyleIdx="0" presStyleCnt="3"/>
      <dgm:spPr/>
      <dgm:t>
        <a:bodyPr/>
        <a:lstStyle/>
        <a:p>
          <a:pPr rtl="1"/>
          <a:endParaRPr lang="ar-SA"/>
        </a:p>
      </dgm:t>
    </dgm:pt>
    <dgm:pt modelId="{616640B3-CA87-4DBA-B63F-605A55FAF73D}" type="pres">
      <dgm:prSet presAssocID="{582DD80F-1B2D-4B29-A3C8-B3C030356184}" presName="hierChild4" presStyleCnt="0"/>
      <dgm:spPr/>
    </dgm:pt>
    <dgm:pt modelId="{EF3CBBF0-5D2C-4B49-BF90-263538CF840A}" type="pres">
      <dgm:prSet presAssocID="{AE69FE1B-76F0-4503-A9E7-F341DE766BD3}" presName="Name37" presStyleLbl="parChTrans1D3" presStyleIdx="0" presStyleCnt="4"/>
      <dgm:spPr/>
      <dgm:t>
        <a:bodyPr/>
        <a:lstStyle/>
        <a:p>
          <a:pPr rtl="1"/>
          <a:endParaRPr lang="ar-QA"/>
        </a:p>
      </dgm:t>
    </dgm:pt>
    <dgm:pt modelId="{EC9B984E-D855-4722-90E9-01CF69D12F12}" type="pres">
      <dgm:prSet presAssocID="{C577F4EE-2338-4DCC-BE48-57EC26276C78}" presName="hierRoot2" presStyleCnt="0">
        <dgm:presLayoutVars>
          <dgm:hierBranch val="init"/>
        </dgm:presLayoutVars>
      </dgm:prSet>
      <dgm:spPr/>
    </dgm:pt>
    <dgm:pt modelId="{237BD5C4-BCC1-46F6-A8C8-EACDEFDF6143}" type="pres">
      <dgm:prSet presAssocID="{C577F4EE-2338-4DCC-BE48-57EC26276C78}" presName="rootComposite" presStyleCnt="0"/>
      <dgm:spPr/>
    </dgm:pt>
    <dgm:pt modelId="{B489CF87-9187-41CA-BD1B-7AC23BC1453C}" type="pres">
      <dgm:prSet presAssocID="{C577F4EE-2338-4DCC-BE48-57EC26276C78}" presName="rootText" presStyleLbl="node3" presStyleIdx="0" presStyleCnt="4" custScaleX="122242" custScaleY="97393">
        <dgm:presLayoutVars>
          <dgm:chPref val="3"/>
        </dgm:presLayoutVars>
      </dgm:prSet>
      <dgm:spPr/>
      <dgm:t>
        <a:bodyPr/>
        <a:lstStyle/>
        <a:p>
          <a:pPr rtl="1"/>
          <a:endParaRPr lang="ar-SA"/>
        </a:p>
      </dgm:t>
    </dgm:pt>
    <dgm:pt modelId="{5D12C181-F702-4899-A750-4DB62C44D188}" type="pres">
      <dgm:prSet presAssocID="{C577F4EE-2338-4DCC-BE48-57EC26276C78}" presName="rootConnector" presStyleLbl="node3" presStyleIdx="0" presStyleCnt="4"/>
      <dgm:spPr/>
      <dgm:t>
        <a:bodyPr/>
        <a:lstStyle/>
        <a:p>
          <a:pPr rtl="1"/>
          <a:endParaRPr lang="ar-QA"/>
        </a:p>
      </dgm:t>
    </dgm:pt>
    <dgm:pt modelId="{1F743DEC-8C44-43D2-B411-BDF8BA065B63}" type="pres">
      <dgm:prSet presAssocID="{C577F4EE-2338-4DCC-BE48-57EC26276C78}" presName="hierChild4" presStyleCnt="0"/>
      <dgm:spPr/>
    </dgm:pt>
    <dgm:pt modelId="{111B329B-5B13-4FF5-BB0A-E25458715331}" type="pres">
      <dgm:prSet presAssocID="{C577F4EE-2338-4DCC-BE48-57EC26276C78}" presName="hierChild5" presStyleCnt="0"/>
      <dgm:spPr/>
    </dgm:pt>
    <dgm:pt modelId="{D41D8F5A-BDB2-42B0-BFBC-B9208531D09D}" type="pres">
      <dgm:prSet presAssocID="{582DD80F-1B2D-4B29-A3C8-B3C030356184}" presName="hierChild5" presStyleCnt="0"/>
      <dgm:spPr/>
    </dgm:pt>
    <dgm:pt modelId="{CDB6C895-381E-4185-81A6-ADB89F8D8B0E}" type="pres">
      <dgm:prSet presAssocID="{0A788D7E-2250-4B34-A8F3-B5EC7E3BD2F3}" presName="Name37" presStyleLbl="parChTrans1D2" presStyleIdx="1" presStyleCnt="3"/>
      <dgm:spPr/>
      <dgm:t>
        <a:bodyPr/>
        <a:lstStyle/>
        <a:p>
          <a:pPr rtl="1"/>
          <a:endParaRPr lang="ar-SA"/>
        </a:p>
      </dgm:t>
    </dgm:pt>
    <dgm:pt modelId="{C53904F6-20A0-4CB0-93EF-3BB5FA05540C}" type="pres">
      <dgm:prSet presAssocID="{2928DD57-0C8E-4005-B395-8BCEE001A47C}" presName="hierRoot2" presStyleCnt="0">
        <dgm:presLayoutVars>
          <dgm:hierBranch val="init"/>
        </dgm:presLayoutVars>
      </dgm:prSet>
      <dgm:spPr/>
    </dgm:pt>
    <dgm:pt modelId="{1D3C0B41-F8B0-4C04-A592-F06FB26F8332}" type="pres">
      <dgm:prSet presAssocID="{2928DD57-0C8E-4005-B395-8BCEE001A47C}" presName="rootComposite" presStyleCnt="0"/>
      <dgm:spPr/>
    </dgm:pt>
    <dgm:pt modelId="{D8FB68DB-1270-4F22-BC54-C1061049DE8C}" type="pres">
      <dgm:prSet presAssocID="{2928DD57-0C8E-4005-B395-8BCEE001A47C}" presName="rootText" presStyleLbl="node2" presStyleIdx="1" presStyleCnt="3">
        <dgm:presLayoutVars>
          <dgm:chPref val="3"/>
        </dgm:presLayoutVars>
      </dgm:prSet>
      <dgm:spPr/>
      <dgm:t>
        <a:bodyPr/>
        <a:lstStyle/>
        <a:p>
          <a:pPr rtl="1"/>
          <a:endParaRPr lang="ar-SA"/>
        </a:p>
      </dgm:t>
    </dgm:pt>
    <dgm:pt modelId="{CE9E1155-4FE7-45E0-BC58-FA3129A8BB5A}" type="pres">
      <dgm:prSet presAssocID="{2928DD57-0C8E-4005-B395-8BCEE001A47C}" presName="rootConnector" presStyleLbl="node2" presStyleIdx="1" presStyleCnt="3"/>
      <dgm:spPr/>
      <dgm:t>
        <a:bodyPr/>
        <a:lstStyle/>
        <a:p>
          <a:pPr rtl="1"/>
          <a:endParaRPr lang="ar-SA"/>
        </a:p>
      </dgm:t>
    </dgm:pt>
    <dgm:pt modelId="{24308A05-4CDC-4AA0-88E3-05D2BFB1A4F4}" type="pres">
      <dgm:prSet presAssocID="{2928DD57-0C8E-4005-B395-8BCEE001A47C}" presName="hierChild4" presStyleCnt="0"/>
      <dgm:spPr/>
    </dgm:pt>
    <dgm:pt modelId="{B10213D6-2FBD-4C3C-A8AD-F91057EC7FDB}" type="pres">
      <dgm:prSet presAssocID="{2928DD57-0C8E-4005-B395-8BCEE001A47C}" presName="hierChild5" presStyleCnt="0"/>
      <dgm:spPr/>
    </dgm:pt>
    <dgm:pt modelId="{30F08AC7-E2E3-44C7-8622-69794FC0FAA3}" type="pres">
      <dgm:prSet presAssocID="{9FD3EF8F-4674-4F02-AFB5-B78AF9EC7448}" presName="Name37" presStyleLbl="parChTrans1D2" presStyleIdx="2" presStyleCnt="3"/>
      <dgm:spPr/>
      <dgm:t>
        <a:bodyPr/>
        <a:lstStyle/>
        <a:p>
          <a:pPr rtl="1"/>
          <a:endParaRPr lang="ar-SA"/>
        </a:p>
      </dgm:t>
    </dgm:pt>
    <dgm:pt modelId="{2745862C-87C9-465D-9A3C-A45BEF8BC5A6}" type="pres">
      <dgm:prSet presAssocID="{F81FA5C2-347B-4CB9-8195-3ECD6B437981}" presName="hierRoot2" presStyleCnt="0">
        <dgm:presLayoutVars>
          <dgm:hierBranch val="init"/>
        </dgm:presLayoutVars>
      </dgm:prSet>
      <dgm:spPr/>
    </dgm:pt>
    <dgm:pt modelId="{56060DCA-5ACC-4D41-8E3A-23A827EC915A}" type="pres">
      <dgm:prSet presAssocID="{F81FA5C2-347B-4CB9-8195-3ECD6B437981}" presName="rootComposite" presStyleCnt="0"/>
      <dgm:spPr/>
    </dgm:pt>
    <dgm:pt modelId="{09D24C37-1951-47BF-A3C3-BDCADF4F3718}" type="pres">
      <dgm:prSet presAssocID="{F81FA5C2-347B-4CB9-8195-3ECD6B437981}" presName="rootText" presStyleLbl="node2" presStyleIdx="2" presStyleCnt="3" custLinFactNeighborX="-1520" custLinFactNeighborY="-7209">
        <dgm:presLayoutVars>
          <dgm:chPref val="3"/>
        </dgm:presLayoutVars>
      </dgm:prSet>
      <dgm:spPr/>
      <dgm:t>
        <a:bodyPr/>
        <a:lstStyle/>
        <a:p>
          <a:pPr rtl="1"/>
          <a:endParaRPr lang="ar-SA"/>
        </a:p>
      </dgm:t>
    </dgm:pt>
    <dgm:pt modelId="{5FD89912-C53D-48FC-A679-D077AFE95844}" type="pres">
      <dgm:prSet presAssocID="{F81FA5C2-347B-4CB9-8195-3ECD6B437981}" presName="rootConnector" presStyleLbl="node2" presStyleIdx="2" presStyleCnt="3"/>
      <dgm:spPr/>
      <dgm:t>
        <a:bodyPr/>
        <a:lstStyle/>
        <a:p>
          <a:pPr rtl="1"/>
          <a:endParaRPr lang="ar-SA"/>
        </a:p>
      </dgm:t>
    </dgm:pt>
    <dgm:pt modelId="{B5A2F9AC-9259-4F4B-8403-774EA3528D71}" type="pres">
      <dgm:prSet presAssocID="{F81FA5C2-347B-4CB9-8195-3ECD6B437981}" presName="hierChild4" presStyleCnt="0"/>
      <dgm:spPr/>
    </dgm:pt>
    <dgm:pt modelId="{467600A9-8F49-4BA2-B124-172A52C04BB0}" type="pres">
      <dgm:prSet presAssocID="{807E229C-8C57-4F39-AEBF-A437AEF8F8B9}" presName="Name37" presStyleLbl="parChTrans1D3" presStyleIdx="1" presStyleCnt="4"/>
      <dgm:spPr/>
      <dgm:t>
        <a:bodyPr/>
        <a:lstStyle/>
        <a:p>
          <a:pPr rtl="1"/>
          <a:endParaRPr lang="ar-SA"/>
        </a:p>
      </dgm:t>
    </dgm:pt>
    <dgm:pt modelId="{6E509975-8879-441A-8F5E-C083E6CCF0D3}" type="pres">
      <dgm:prSet presAssocID="{FA1332C1-A3DC-4C5E-9431-0EE169007BC8}" presName="hierRoot2" presStyleCnt="0">
        <dgm:presLayoutVars>
          <dgm:hierBranch val="init"/>
        </dgm:presLayoutVars>
      </dgm:prSet>
      <dgm:spPr/>
    </dgm:pt>
    <dgm:pt modelId="{E9D47FCC-81B5-45A4-BF24-99208836868E}" type="pres">
      <dgm:prSet presAssocID="{FA1332C1-A3DC-4C5E-9431-0EE169007BC8}" presName="rootComposite" presStyleCnt="0"/>
      <dgm:spPr/>
    </dgm:pt>
    <dgm:pt modelId="{FA20F629-5614-47EB-AF70-85FC0318D7B8}" type="pres">
      <dgm:prSet presAssocID="{FA1332C1-A3DC-4C5E-9431-0EE169007BC8}" presName="rootText" presStyleLbl="node3" presStyleIdx="1" presStyleCnt="4">
        <dgm:presLayoutVars>
          <dgm:chPref val="3"/>
        </dgm:presLayoutVars>
      </dgm:prSet>
      <dgm:spPr/>
      <dgm:t>
        <a:bodyPr/>
        <a:lstStyle/>
        <a:p>
          <a:pPr rtl="1"/>
          <a:endParaRPr lang="ar-SA"/>
        </a:p>
      </dgm:t>
    </dgm:pt>
    <dgm:pt modelId="{51944886-D920-41E8-ACC1-A7ABF886ED2D}" type="pres">
      <dgm:prSet presAssocID="{FA1332C1-A3DC-4C5E-9431-0EE169007BC8}" presName="rootConnector" presStyleLbl="node3" presStyleIdx="1" presStyleCnt="4"/>
      <dgm:spPr/>
      <dgm:t>
        <a:bodyPr/>
        <a:lstStyle/>
        <a:p>
          <a:pPr rtl="1"/>
          <a:endParaRPr lang="ar-SA"/>
        </a:p>
      </dgm:t>
    </dgm:pt>
    <dgm:pt modelId="{AEDA7D99-4F91-456C-9DDC-7D5009F50A78}" type="pres">
      <dgm:prSet presAssocID="{FA1332C1-A3DC-4C5E-9431-0EE169007BC8}" presName="hierChild4" presStyleCnt="0"/>
      <dgm:spPr/>
    </dgm:pt>
    <dgm:pt modelId="{47BCBE1E-7690-4D68-9481-B3502606E4D8}" type="pres">
      <dgm:prSet presAssocID="{FA1332C1-A3DC-4C5E-9431-0EE169007BC8}" presName="hierChild5" presStyleCnt="0"/>
      <dgm:spPr/>
    </dgm:pt>
    <dgm:pt modelId="{65E1577E-F3D1-46AB-923A-43D2959D8E4F}" type="pres">
      <dgm:prSet presAssocID="{1D775091-2A3D-4AB6-B99A-EC28BBFA1EC1}" presName="Name37" presStyleLbl="parChTrans1D3" presStyleIdx="2" presStyleCnt="4"/>
      <dgm:spPr/>
      <dgm:t>
        <a:bodyPr/>
        <a:lstStyle/>
        <a:p>
          <a:pPr rtl="1"/>
          <a:endParaRPr lang="ar-SA"/>
        </a:p>
      </dgm:t>
    </dgm:pt>
    <dgm:pt modelId="{8EB26497-CC4E-4185-9CF8-A5C19B76A187}" type="pres">
      <dgm:prSet presAssocID="{6901F56F-4FBD-4500-81AA-4755701576C1}" presName="hierRoot2" presStyleCnt="0">
        <dgm:presLayoutVars>
          <dgm:hierBranch val="init"/>
        </dgm:presLayoutVars>
      </dgm:prSet>
      <dgm:spPr/>
    </dgm:pt>
    <dgm:pt modelId="{07892B20-9136-4AAF-AF78-9D3794792966}" type="pres">
      <dgm:prSet presAssocID="{6901F56F-4FBD-4500-81AA-4755701576C1}" presName="rootComposite" presStyleCnt="0"/>
      <dgm:spPr/>
    </dgm:pt>
    <dgm:pt modelId="{B90DD138-E0E2-45B0-8B31-CFA3FFFC52B7}" type="pres">
      <dgm:prSet presAssocID="{6901F56F-4FBD-4500-81AA-4755701576C1}" presName="rootText" presStyleLbl="node3" presStyleIdx="2" presStyleCnt="4" custLinFactNeighborX="-374" custLinFactNeighborY="-4667">
        <dgm:presLayoutVars>
          <dgm:chPref val="3"/>
        </dgm:presLayoutVars>
      </dgm:prSet>
      <dgm:spPr/>
      <dgm:t>
        <a:bodyPr/>
        <a:lstStyle/>
        <a:p>
          <a:pPr rtl="1"/>
          <a:endParaRPr lang="ar-SA"/>
        </a:p>
      </dgm:t>
    </dgm:pt>
    <dgm:pt modelId="{583D7227-C225-4B8C-BF30-816992384352}" type="pres">
      <dgm:prSet presAssocID="{6901F56F-4FBD-4500-81AA-4755701576C1}" presName="rootConnector" presStyleLbl="node3" presStyleIdx="2" presStyleCnt="4"/>
      <dgm:spPr/>
      <dgm:t>
        <a:bodyPr/>
        <a:lstStyle/>
        <a:p>
          <a:pPr rtl="1"/>
          <a:endParaRPr lang="ar-SA"/>
        </a:p>
      </dgm:t>
    </dgm:pt>
    <dgm:pt modelId="{AC505FFC-B434-4F18-9637-5B6F7E8316C5}" type="pres">
      <dgm:prSet presAssocID="{6901F56F-4FBD-4500-81AA-4755701576C1}" presName="hierChild4" presStyleCnt="0"/>
      <dgm:spPr/>
    </dgm:pt>
    <dgm:pt modelId="{3C45F36E-5B43-4B9F-8141-BA71E63D2E64}" type="pres">
      <dgm:prSet presAssocID="{8B222196-5337-4CBC-9709-4F901A87C52C}" presName="Name37" presStyleLbl="parChTrans1D4" presStyleIdx="0" presStyleCnt="2"/>
      <dgm:spPr/>
      <dgm:t>
        <a:bodyPr/>
        <a:lstStyle/>
        <a:p>
          <a:pPr rtl="1"/>
          <a:endParaRPr lang="ar-SA"/>
        </a:p>
      </dgm:t>
    </dgm:pt>
    <dgm:pt modelId="{660F0AB7-EBCC-46C1-8A53-28F507417CCC}" type="pres">
      <dgm:prSet presAssocID="{1F42655F-939E-46B1-8F98-451889F3F475}" presName="hierRoot2" presStyleCnt="0">
        <dgm:presLayoutVars>
          <dgm:hierBranch val="init"/>
        </dgm:presLayoutVars>
      </dgm:prSet>
      <dgm:spPr/>
    </dgm:pt>
    <dgm:pt modelId="{55077153-FE4A-4A40-93E6-375E167F9DE2}" type="pres">
      <dgm:prSet presAssocID="{1F42655F-939E-46B1-8F98-451889F3F475}" presName="rootComposite" presStyleCnt="0"/>
      <dgm:spPr/>
    </dgm:pt>
    <dgm:pt modelId="{984FCB1A-8DE3-4CD7-9B2E-E425F77097FC}" type="pres">
      <dgm:prSet presAssocID="{1F42655F-939E-46B1-8F98-451889F3F475}" presName="rootText" presStyleLbl="node4" presStyleIdx="0" presStyleCnt="2" custLinFactX="-22196" custLinFactNeighborX="-100000" custLinFactNeighborY="35393">
        <dgm:presLayoutVars>
          <dgm:chPref val="3"/>
        </dgm:presLayoutVars>
      </dgm:prSet>
      <dgm:spPr/>
      <dgm:t>
        <a:bodyPr/>
        <a:lstStyle/>
        <a:p>
          <a:pPr rtl="1"/>
          <a:endParaRPr lang="ar-SA"/>
        </a:p>
      </dgm:t>
    </dgm:pt>
    <dgm:pt modelId="{7530C255-B6FE-4A87-B77A-B7A580247368}" type="pres">
      <dgm:prSet presAssocID="{1F42655F-939E-46B1-8F98-451889F3F475}" presName="rootConnector" presStyleLbl="node4" presStyleIdx="0" presStyleCnt="2"/>
      <dgm:spPr/>
      <dgm:t>
        <a:bodyPr/>
        <a:lstStyle/>
        <a:p>
          <a:pPr rtl="1"/>
          <a:endParaRPr lang="ar-SA"/>
        </a:p>
      </dgm:t>
    </dgm:pt>
    <dgm:pt modelId="{277AF31E-5633-44B8-8B47-0118499BDE31}" type="pres">
      <dgm:prSet presAssocID="{1F42655F-939E-46B1-8F98-451889F3F475}" presName="hierChild4" presStyleCnt="0"/>
      <dgm:spPr/>
    </dgm:pt>
    <dgm:pt modelId="{DE5A8B85-18BF-4AF9-A2CF-FB99C6CA72EC}" type="pres">
      <dgm:prSet presAssocID="{1F42655F-939E-46B1-8F98-451889F3F475}" presName="hierChild5" presStyleCnt="0"/>
      <dgm:spPr/>
    </dgm:pt>
    <dgm:pt modelId="{C7414C26-A03E-4806-84EB-BA0019CE940E}" type="pres">
      <dgm:prSet presAssocID="{6901F56F-4FBD-4500-81AA-4755701576C1}" presName="hierChild5" presStyleCnt="0"/>
      <dgm:spPr/>
    </dgm:pt>
    <dgm:pt modelId="{DE421DFB-034F-4D13-81E2-24FBCC2B9F6C}" type="pres">
      <dgm:prSet presAssocID="{12655FC1-9A3D-44A9-93EE-B9A6C3FD7F03}" presName="Name37" presStyleLbl="parChTrans1D3" presStyleIdx="3" presStyleCnt="4"/>
      <dgm:spPr/>
      <dgm:t>
        <a:bodyPr/>
        <a:lstStyle/>
        <a:p>
          <a:pPr rtl="1"/>
          <a:endParaRPr lang="ar-SA"/>
        </a:p>
      </dgm:t>
    </dgm:pt>
    <dgm:pt modelId="{65AE4623-4774-462E-9986-A2DFA82116F1}" type="pres">
      <dgm:prSet presAssocID="{C7065D4E-4C90-4B4E-89D6-E4002B46480A}" presName="hierRoot2" presStyleCnt="0">
        <dgm:presLayoutVars>
          <dgm:hierBranch val="init"/>
        </dgm:presLayoutVars>
      </dgm:prSet>
      <dgm:spPr/>
    </dgm:pt>
    <dgm:pt modelId="{42B19496-C213-4E33-8035-6D050153F9A2}" type="pres">
      <dgm:prSet presAssocID="{C7065D4E-4C90-4B4E-89D6-E4002B46480A}" presName="rootComposite" presStyleCnt="0"/>
      <dgm:spPr/>
    </dgm:pt>
    <dgm:pt modelId="{426011DB-4EB9-448A-AC67-EA8AC79C2710}" type="pres">
      <dgm:prSet presAssocID="{C7065D4E-4C90-4B4E-89D6-E4002B46480A}" presName="rootText" presStyleLbl="node3" presStyleIdx="3" presStyleCnt="4">
        <dgm:presLayoutVars>
          <dgm:chPref val="3"/>
        </dgm:presLayoutVars>
      </dgm:prSet>
      <dgm:spPr/>
      <dgm:t>
        <a:bodyPr/>
        <a:lstStyle/>
        <a:p>
          <a:pPr rtl="1"/>
          <a:endParaRPr lang="ar-SA"/>
        </a:p>
      </dgm:t>
    </dgm:pt>
    <dgm:pt modelId="{7E8DE298-4838-47F3-A0C4-69A7D9DAAC41}" type="pres">
      <dgm:prSet presAssocID="{C7065D4E-4C90-4B4E-89D6-E4002B46480A}" presName="rootConnector" presStyleLbl="node3" presStyleIdx="3" presStyleCnt="4"/>
      <dgm:spPr/>
      <dgm:t>
        <a:bodyPr/>
        <a:lstStyle/>
        <a:p>
          <a:pPr rtl="1"/>
          <a:endParaRPr lang="ar-SA"/>
        </a:p>
      </dgm:t>
    </dgm:pt>
    <dgm:pt modelId="{BA5B2263-2909-4946-886F-58AED77D266C}" type="pres">
      <dgm:prSet presAssocID="{C7065D4E-4C90-4B4E-89D6-E4002B46480A}" presName="hierChild4" presStyleCnt="0"/>
      <dgm:spPr/>
    </dgm:pt>
    <dgm:pt modelId="{3E167329-1B73-4245-8943-DA7EF60C5442}" type="pres">
      <dgm:prSet presAssocID="{593DFF53-087D-4EF2-A299-5EB9AAE18004}" presName="Name37" presStyleLbl="parChTrans1D4" presStyleIdx="1" presStyleCnt="2"/>
      <dgm:spPr/>
      <dgm:t>
        <a:bodyPr/>
        <a:lstStyle/>
        <a:p>
          <a:pPr rtl="1"/>
          <a:endParaRPr lang="ar-SA"/>
        </a:p>
      </dgm:t>
    </dgm:pt>
    <dgm:pt modelId="{57B83B4D-4BC6-4790-844A-6ADE0D520698}" type="pres">
      <dgm:prSet presAssocID="{41198E03-FBC1-42AE-9093-A7FF5CCED206}" presName="hierRoot2" presStyleCnt="0">
        <dgm:presLayoutVars>
          <dgm:hierBranch val="init"/>
        </dgm:presLayoutVars>
      </dgm:prSet>
      <dgm:spPr/>
    </dgm:pt>
    <dgm:pt modelId="{526A67F6-5B88-4DCB-A226-DA523D3B3AA6}" type="pres">
      <dgm:prSet presAssocID="{41198E03-FBC1-42AE-9093-A7FF5CCED206}" presName="rootComposite" presStyleCnt="0"/>
      <dgm:spPr/>
    </dgm:pt>
    <dgm:pt modelId="{51934F1F-7ED8-44DB-940F-11E7E06CFF90}" type="pres">
      <dgm:prSet presAssocID="{41198E03-FBC1-42AE-9093-A7FF5CCED206}" presName="rootText" presStyleLbl="node4" presStyleIdx="1" presStyleCnt="2" custLinFactX="-17295" custLinFactNeighborX="-100000" custLinFactNeighborY="35393">
        <dgm:presLayoutVars>
          <dgm:chPref val="3"/>
        </dgm:presLayoutVars>
      </dgm:prSet>
      <dgm:spPr/>
      <dgm:t>
        <a:bodyPr/>
        <a:lstStyle/>
        <a:p>
          <a:pPr rtl="1"/>
          <a:endParaRPr lang="ar-SA"/>
        </a:p>
      </dgm:t>
    </dgm:pt>
    <dgm:pt modelId="{56E108B2-33AE-46FE-B03C-2DE6B4837F13}" type="pres">
      <dgm:prSet presAssocID="{41198E03-FBC1-42AE-9093-A7FF5CCED206}" presName="rootConnector" presStyleLbl="node4" presStyleIdx="1" presStyleCnt="2"/>
      <dgm:spPr/>
      <dgm:t>
        <a:bodyPr/>
        <a:lstStyle/>
        <a:p>
          <a:pPr rtl="1"/>
          <a:endParaRPr lang="ar-SA"/>
        </a:p>
      </dgm:t>
    </dgm:pt>
    <dgm:pt modelId="{1B38BA27-E469-4D82-AF9E-1FF60264EFBB}" type="pres">
      <dgm:prSet presAssocID="{41198E03-FBC1-42AE-9093-A7FF5CCED206}" presName="hierChild4" presStyleCnt="0"/>
      <dgm:spPr/>
    </dgm:pt>
    <dgm:pt modelId="{3CC863FE-D3E7-414E-AC47-BB9378EE5013}" type="pres">
      <dgm:prSet presAssocID="{41198E03-FBC1-42AE-9093-A7FF5CCED206}" presName="hierChild5" presStyleCnt="0"/>
      <dgm:spPr/>
    </dgm:pt>
    <dgm:pt modelId="{979FDDB0-DCD1-4849-A851-C4B38977BC62}" type="pres">
      <dgm:prSet presAssocID="{C7065D4E-4C90-4B4E-89D6-E4002B46480A}" presName="hierChild5" presStyleCnt="0"/>
      <dgm:spPr/>
    </dgm:pt>
    <dgm:pt modelId="{187B8391-ED02-4190-8E13-C2910C4AD6EF}" type="pres">
      <dgm:prSet presAssocID="{F81FA5C2-347B-4CB9-8195-3ECD6B437981}" presName="hierChild5" presStyleCnt="0"/>
      <dgm:spPr/>
    </dgm:pt>
    <dgm:pt modelId="{53812045-D2F6-4607-B8C4-D5A069B4DE66}" type="pres">
      <dgm:prSet presAssocID="{56DB1997-C5E4-4545-BB5B-E8A2C062525F}" presName="hierChild3" presStyleCnt="0"/>
      <dgm:spPr/>
    </dgm:pt>
  </dgm:ptLst>
  <dgm:cxnLst>
    <dgm:cxn modelId="{380C0193-BFEE-41F8-B585-45CA43D22392}" srcId="{F81FA5C2-347B-4CB9-8195-3ECD6B437981}" destId="{C7065D4E-4C90-4B4E-89D6-E4002B46480A}" srcOrd="2" destOrd="0" parTransId="{12655FC1-9A3D-44A9-93EE-B9A6C3FD7F03}" sibTransId="{AA1C4BEB-899C-4FED-83B6-B4C055F6EB52}"/>
    <dgm:cxn modelId="{C32C44AB-F63A-47E0-A94F-B07A0361125B}" type="presOf" srcId="{FA1332C1-A3DC-4C5E-9431-0EE169007BC8}" destId="{FA20F629-5614-47EB-AF70-85FC0318D7B8}" srcOrd="0" destOrd="0" presId="urn:microsoft.com/office/officeart/2005/8/layout/orgChart1"/>
    <dgm:cxn modelId="{B73DEAFD-713D-467C-B71A-F166BE386B16}" type="presOf" srcId="{FA1332C1-A3DC-4C5E-9431-0EE169007BC8}" destId="{51944886-D920-41E8-ACC1-A7ABF886ED2D}" srcOrd="1" destOrd="0" presId="urn:microsoft.com/office/officeart/2005/8/layout/orgChart1"/>
    <dgm:cxn modelId="{B0CC189F-FE99-42DC-AE69-43B7ACB86A1C}" srcId="{56DB1997-C5E4-4545-BB5B-E8A2C062525F}" destId="{F81FA5C2-347B-4CB9-8195-3ECD6B437981}" srcOrd="2" destOrd="0" parTransId="{9FD3EF8F-4674-4F02-AFB5-B78AF9EC7448}" sibTransId="{DEB3E4B1-696C-4518-A17E-BAC6883394C4}"/>
    <dgm:cxn modelId="{261CDABA-B88A-45A6-A5E7-46D102E359E3}" type="presOf" srcId="{582DD80F-1B2D-4B29-A3C8-B3C030356184}" destId="{D123C287-9E5E-4BE0-9F61-967BBC927031}" srcOrd="0" destOrd="0" presId="urn:microsoft.com/office/officeart/2005/8/layout/orgChart1"/>
    <dgm:cxn modelId="{40886F91-905C-4FAA-B3EC-39F808CAA366}" type="presOf" srcId="{1F42655F-939E-46B1-8F98-451889F3F475}" destId="{984FCB1A-8DE3-4CD7-9B2E-E425F77097FC}" srcOrd="0" destOrd="0" presId="urn:microsoft.com/office/officeart/2005/8/layout/orgChart1"/>
    <dgm:cxn modelId="{C76781B8-5AD4-404E-8C02-AE76D97E9439}" type="presOf" srcId="{0A788D7E-2250-4B34-A8F3-B5EC7E3BD2F3}" destId="{CDB6C895-381E-4185-81A6-ADB89F8D8B0E}" srcOrd="0" destOrd="0" presId="urn:microsoft.com/office/officeart/2005/8/layout/orgChart1"/>
    <dgm:cxn modelId="{FDE6E053-6504-434B-94C9-6F16DE4FF400}" srcId="{56DB1997-C5E4-4545-BB5B-E8A2C062525F}" destId="{582DD80F-1B2D-4B29-A3C8-B3C030356184}" srcOrd="0" destOrd="0" parTransId="{452E9AA2-5B87-4418-BF76-6F21A2DAB32F}" sibTransId="{3FD0C433-4ED3-43CE-9C2E-E534AD1D9F04}"/>
    <dgm:cxn modelId="{D30950C4-E992-4AFA-8D2A-E246D3204DC8}" type="presOf" srcId="{2928DD57-0C8E-4005-B395-8BCEE001A47C}" destId="{D8FB68DB-1270-4F22-BC54-C1061049DE8C}" srcOrd="0" destOrd="0" presId="urn:microsoft.com/office/officeart/2005/8/layout/orgChart1"/>
    <dgm:cxn modelId="{458466A1-DBE8-49A3-B95C-8C0969750F01}" type="presOf" srcId="{1D775091-2A3D-4AB6-B99A-EC28BBFA1EC1}" destId="{65E1577E-F3D1-46AB-923A-43D2959D8E4F}" srcOrd="0" destOrd="0" presId="urn:microsoft.com/office/officeart/2005/8/layout/orgChart1"/>
    <dgm:cxn modelId="{0F17EB03-6C94-4EE6-832A-520085D2404D}" srcId="{F81FA5C2-347B-4CB9-8195-3ECD6B437981}" destId="{FA1332C1-A3DC-4C5E-9431-0EE169007BC8}" srcOrd="0" destOrd="0" parTransId="{807E229C-8C57-4F39-AEBF-A437AEF8F8B9}" sibTransId="{CB7F06EB-4183-46D8-9F0E-898CC6D72B06}"/>
    <dgm:cxn modelId="{5DDB5D17-BC24-47DB-8106-1692D84EC2BC}" type="presOf" srcId="{56DB1997-C5E4-4545-BB5B-E8A2C062525F}" destId="{2625084F-7F56-4434-8D88-B63613AB2090}" srcOrd="0" destOrd="0" presId="urn:microsoft.com/office/officeart/2005/8/layout/orgChart1"/>
    <dgm:cxn modelId="{8148C07F-4AE5-4AA8-8BD5-5D0CC403DFF8}" type="presOf" srcId="{C7065D4E-4C90-4B4E-89D6-E4002B46480A}" destId="{426011DB-4EB9-448A-AC67-EA8AC79C2710}" srcOrd="0" destOrd="0" presId="urn:microsoft.com/office/officeart/2005/8/layout/orgChart1"/>
    <dgm:cxn modelId="{5C046C66-BE2D-49D7-917F-6D426806F600}" type="presOf" srcId="{56DB1997-C5E4-4545-BB5B-E8A2C062525F}" destId="{0C98CA7B-6395-435D-845F-A53A8F580D6C}" srcOrd="1" destOrd="0" presId="urn:microsoft.com/office/officeart/2005/8/layout/orgChart1"/>
    <dgm:cxn modelId="{A8A6FBD6-D1EA-4D29-A073-C335A96A663A}" type="presOf" srcId="{F81FA5C2-347B-4CB9-8195-3ECD6B437981}" destId="{5FD89912-C53D-48FC-A679-D077AFE95844}" srcOrd="1" destOrd="0" presId="urn:microsoft.com/office/officeart/2005/8/layout/orgChart1"/>
    <dgm:cxn modelId="{E24A08E3-1D1A-4BBF-92DA-90126912EFDC}" type="presOf" srcId="{582DD80F-1B2D-4B29-A3C8-B3C030356184}" destId="{B8B167FB-46F2-4BBD-B7E2-0535CE393480}" srcOrd="1" destOrd="0" presId="urn:microsoft.com/office/officeart/2005/8/layout/orgChart1"/>
    <dgm:cxn modelId="{77221E3B-4713-4CC9-AF9C-13F439E1433B}" srcId="{56DB1997-C5E4-4545-BB5B-E8A2C062525F}" destId="{2928DD57-0C8E-4005-B395-8BCEE001A47C}" srcOrd="1" destOrd="0" parTransId="{0A788D7E-2250-4B34-A8F3-B5EC7E3BD2F3}" sibTransId="{492367B1-5CF6-409C-B133-C186F190E19E}"/>
    <dgm:cxn modelId="{59DF564E-B83C-467C-B495-9C96D48CDFC8}" type="presOf" srcId="{1F42655F-939E-46B1-8F98-451889F3F475}" destId="{7530C255-B6FE-4A87-B77A-B7A580247368}" srcOrd="1" destOrd="0" presId="urn:microsoft.com/office/officeart/2005/8/layout/orgChart1"/>
    <dgm:cxn modelId="{D95517F2-549B-4F48-8783-98529A3F8560}" type="presOf" srcId="{6901F56F-4FBD-4500-81AA-4755701576C1}" destId="{B90DD138-E0E2-45B0-8B31-CFA3FFFC52B7}" srcOrd="0" destOrd="0" presId="urn:microsoft.com/office/officeart/2005/8/layout/orgChart1"/>
    <dgm:cxn modelId="{AC301CEB-E37E-4B74-9989-411B41A91F64}" type="presOf" srcId="{41198E03-FBC1-42AE-9093-A7FF5CCED206}" destId="{56E108B2-33AE-46FE-B03C-2DE6B4837F13}" srcOrd="1" destOrd="0" presId="urn:microsoft.com/office/officeart/2005/8/layout/orgChart1"/>
    <dgm:cxn modelId="{F594E006-20B2-46CC-A469-E1FD667289EE}" type="presOf" srcId="{593DFF53-087D-4EF2-A299-5EB9AAE18004}" destId="{3E167329-1B73-4245-8943-DA7EF60C5442}" srcOrd="0" destOrd="0" presId="urn:microsoft.com/office/officeart/2005/8/layout/orgChart1"/>
    <dgm:cxn modelId="{A029FB2E-C0B4-4930-B96E-4E837CD0C75E}" type="presOf" srcId="{12655FC1-9A3D-44A9-93EE-B9A6C3FD7F03}" destId="{DE421DFB-034F-4D13-81E2-24FBCC2B9F6C}" srcOrd="0" destOrd="0" presId="urn:microsoft.com/office/officeart/2005/8/layout/orgChart1"/>
    <dgm:cxn modelId="{867F333D-373F-41FC-8101-296083B9F155}" type="presOf" srcId="{8B222196-5337-4CBC-9709-4F901A87C52C}" destId="{3C45F36E-5B43-4B9F-8141-BA71E63D2E64}" srcOrd="0" destOrd="0" presId="urn:microsoft.com/office/officeart/2005/8/layout/orgChart1"/>
    <dgm:cxn modelId="{991A2F46-A054-4193-84EC-F330CF8DEA57}" type="presOf" srcId="{452E9AA2-5B87-4418-BF76-6F21A2DAB32F}" destId="{277F7832-F0C1-4EB9-8E12-01E8CBA5677D}" srcOrd="0" destOrd="0" presId="urn:microsoft.com/office/officeart/2005/8/layout/orgChart1"/>
    <dgm:cxn modelId="{41CFF3A7-1A37-40D5-AFD8-A8A85CFC98A3}" type="presOf" srcId="{2928DD57-0C8E-4005-B395-8BCEE001A47C}" destId="{CE9E1155-4FE7-45E0-BC58-FA3129A8BB5A}" srcOrd="1" destOrd="0" presId="urn:microsoft.com/office/officeart/2005/8/layout/orgChart1"/>
    <dgm:cxn modelId="{4589ACB5-9A51-4BDB-B8D9-0B7CF14F5E34}" type="presOf" srcId="{C577F4EE-2338-4DCC-BE48-57EC26276C78}" destId="{5D12C181-F702-4899-A750-4DB62C44D188}" srcOrd="1" destOrd="0" presId="urn:microsoft.com/office/officeart/2005/8/layout/orgChart1"/>
    <dgm:cxn modelId="{1E65AE7D-D137-4FA2-8C2B-2D3C78490844}" type="presOf" srcId="{36786BEA-B994-4EC5-AB3C-862D2A28D22C}" destId="{476CBF7F-EB3C-4DA9-B2F5-9E3B72A3E175}" srcOrd="0" destOrd="0" presId="urn:microsoft.com/office/officeart/2005/8/layout/orgChart1"/>
    <dgm:cxn modelId="{726D480A-01D5-4EEF-851A-C74891CAA131}" type="presOf" srcId="{807E229C-8C57-4F39-AEBF-A437AEF8F8B9}" destId="{467600A9-8F49-4BA2-B124-172A52C04BB0}" srcOrd="0" destOrd="0" presId="urn:microsoft.com/office/officeart/2005/8/layout/orgChart1"/>
    <dgm:cxn modelId="{49B1F860-5419-45FF-A416-408BDA42B88F}" type="presOf" srcId="{41198E03-FBC1-42AE-9093-A7FF5CCED206}" destId="{51934F1F-7ED8-44DB-940F-11E7E06CFF90}" srcOrd="0" destOrd="0" presId="urn:microsoft.com/office/officeart/2005/8/layout/orgChart1"/>
    <dgm:cxn modelId="{1D102478-A4A0-46E1-8A90-6EB62B266B18}" type="presOf" srcId="{C577F4EE-2338-4DCC-BE48-57EC26276C78}" destId="{B489CF87-9187-41CA-BD1B-7AC23BC1453C}" srcOrd="0" destOrd="0" presId="urn:microsoft.com/office/officeart/2005/8/layout/orgChart1"/>
    <dgm:cxn modelId="{952A6CB9-6D90-4457-940A-AF86C39A0054}" srcId="{582DD80F-1B2D-4B29-A3C8-B3C030356184}" destId="{C577F4EE-2338-4DCC-BE48-57EC26276C78}" srcOrd="0" destOrd="0" parTransId="{AE69FE1B-76F0-4503-A9E7-F341DE766BD3}" sibTransId="{D6E3196B-5767-47B5-94C8-61972D93CBA0}"/>
    <dgm:cxn modelId="{D6B8B364-0391-45A6-A8A1-6FD87D44E119}" type="presOf" srcId="{C7065D4E-4C90-4B4E-89D6-E4002B46480A}" destId="{7E8DE298-4838-47F3-A0C4-69A7D9DAAC41}" srcOrd="1" destOrd="0" presId="urn:microsoft.com/office/officeart/2005/8/layout/orgChart1"/>
    <dgm:cxn modelId="{A5F1E723-FE6F-44B9-B7A5-C81FAEBF5717}" type="presOf" srcId="{F81FA5C2-347B-4CB9-8195-3ECD6B437981}" destId="{09D24C37-1951-47BF-A3C3-BDCADF4F3718}" srcOrd="0" destOrd="0" presId="urn:microsoft.com/office/officeart/2005/8/layout/orgChart1"/>
    <dgm:cxn modelId="{EB33B8CC-8949-453A-B331-4E8DB18CEA02}" type="presOf" srcId="{AE69FE1B-76F0-4503-A9E7-F341DE766BD3}" destId="{EF3CBBF0-5D2C-4B49-BF90-263538CF840A}" srcOrd="0" destOrd="0" presId="urn:microsoft.com/office/officeart/2005/8/layout/orgChart1"/>
    <dgm:cxn modelId="{C494748A-6EEF-4638-89B8-1164F042AC3F}" srcId="{C7065D4E-4C90-4B4E-89D6-E4002B46480A}" destId="{41198E03-FBC1-42AE-9093-A7FF5CCED206}" srcOrd="0" destOrd="0" parTransId="{593DFF53-087D-4EF2-A299-5EB9AAE18004}" sibTransId="{FB3AF133-F2AB-4B8B-BA8F-AB1E40BE45EE}"/>
    <dgm:cxn modelId="{039B9149-9C1A-40F8-94D1-11D80CB1CDCB}" srcId="{36786BEA-B994-4EC5-AB3C-862D2A28D22C}" destId="{56DB1997-C5E4-4545-BB5B-E8A2C062525F}" srcOrd="0" destOrd="0" parTransId="{3BEB62BB-D553-4BB6-B7D9-C8B90E6BD355}" sibTransId="{ADBE611C-8494-455C-9F57-0A06B18CA7FB}"/>
    <dgm:cxn modelId="{0251A2DC-BC79-4395-AC1A-73CA3891B3AE}" srcId="{6901F56F-4FBD-4500-81AA-4755701576C1}" destId="{1F42655F-939E-46B1-8F98-451889F3F475}" srcOrd="0" destOrd="0" parTransId="{8B222196-5337-4CBC-9709-4F901A87C52C}" sibTransId="{479B2D9C-3D6F-48A9-8777-7F115EF54422}"/>
    <dgm:cxn modelId="{6C75C8A9-9583-4D4B-81C5-A99CAD9B9A1C}" type="presOf" srcId="{6901F56F-4FBD-4500-81AA-4755701576C1}" destId="{583D7227-C225-4B8C-BF30-816992384352}" srcOrd="1" destOrd="0" presId="urn:microsoft.com/office/officeart/2005/8/layout/orgChart1"/>
    <dgm:cxn modelId="{01401EB5-D7AD-4CB2-A8BB-FFF0CCBF67D6}" srcId="{F81FA5C2-347B-4CB9-8195-3ECD6B437981}" destId="{6901F56F-4FBD-4500-81AA-4755701576C1}" srcOrd="1" destOrd="0" parTransId="{1D775091-2A3D-4AB6-B99A-EC28BBFA1EC1}" sibTransId="{F3310F34-6E57-460C-A17D-DA459976B605}"/>
    <dgm:cxn modelId="{FE2972F0-40DC-4CF5-858E-8E7D545561CE}" type="presOf" srcId="{9FD3EF8F-4674-4F02-AFB5-B78AF9EC7448}" destId="{30F08AC7-E2E3-44C7-8622-69794FC0FAA3}" srcOrd="0" destOrd="0" presId="urn:microsoft.com/office/officeart/2005/8/layout/orgChart1"/>
    <dgm:cxn modelId="{A22065D4-5653-45B1-9967-9828346425CB}" type="presParOf" srcId="{476CBF7F-EB3C-4DA9-B2F5-9E3B72A3E175}" destId="{22A1B049-F44E-48BC-B542-9FAE97D8F0EC}" srcOrd="0" destOrd="0" presId="urn:microsoft.com/office/officeart/2005/8/layout/orgChart1"/>
    <dgm:cxn modelId="{6DD0A1B3-5193-4F83-B4D5-2A1BDB6F4579}" type="presParOf" srcId="{22A1B049-F44E-48BC-B542-9FAE97D8F0EC}" destId="{FA428616-9EFE-4497-AD71-9B0F728D1438}" srcOrd="0" destOrd="0" presId="urn:microsoft.com/office/officeart/2005/8/layout/orgChart1"/>
    <dgm:cxn modelId="{8C7B3F7A-CC55-463F-A674-6BD82194EA0C}" type="presParOf" srcId="{FA428616-9EFE-4497-AD71-9B0F728D1438}" destId="{2625084F-7F56-4434-8D88-B63613AB2090}" srcOrd="0" destOrd="0" presId="urn:microsoft.com/office/officeart/2005/8/layout/orgChart1"/>
    <dgm:cxn modelId="{5D691416-7708-462B-B92E-5ED2A557FADD}" type="presParOf" srcId="{FA428616-9EFE-4497-AD71-9B0F728D1438}" destId="{0C98CA7B-6395-435D-845F-A53A8F580D6C}" srcOrd="1" destOrd="0" presId="urn:microsoft.com/office/officeart/2005/8/layout/orgChart1"/>
    <dgm:cxn modelId="{161CDE15-E781-4A97-B458-40E1E581C9E4}" type="presParOf" srcId="{22A1B049-F44E-48BC-B542-9FAE97D8F0EC}" destId="{1E9C2C92-C866-4141-8829-4DD43FE12AAC}" srcOrd="1" destOrd="0" presId="urn:microsoft.com/office/officeart/2005/8/layout/orgChart1"/>
    <dgm:cxn modelId="{DC83858D-E503-49E5-80D1-10108483C65E}" type="presParOf" srcId="{1E9C2C92-C866-4141-8829-4DD43FE12AAC}" destId="{277F7832-F0C1-4EB9-8E12-01E8CBA5677D}" srcOrd="0" destOrd="0" presId="urn:microsoft.com/office/officeart/2005/8/layout/orgChart1"/>
    <dgm:cxn modelId="{72E2EF65-0B4E-450F-8590-8B9FF8C04FA0}" type="presParOf" srcId="{1E9C2C92-C866-4141-8829-4DD43FE12AAC}" destId="{08A7C537-E663-4665-AD1F-00DB5C6D1778}" srcOrd="1" destOrd="0" presId="urn:microsoft.com/office/officeart/2005/8/layout/orgChart1"/>
    <dgm:cxn modelId="{49412675-5B58-4B13-9F9C-6785C6C3129F}" type="presParOf" srcId="{08A7C537-E663-4665-AD1F-00DB5C6D1778}" destId="{A5AC2789-EE4E-4BE9-B920-EA544D762EBF}" srcOrd="0" destOrd="0" presId="urn:microsoft.com/office/officeart/2005/8/layout/orgChart1"/>
    <dgm:cxn modelId="{99D8ACCF-DF60-4307-B200-159CF2A7527B}" type="presParOf" srcId="{A5AC2789-EE4E-4BE9-B920-EA544D762EBF}" destId="{D123C287-9E5E-4BE0-9F61-967BBC927031}" srcOrd="0" destOrd="0" presId="urn:microsoft.com/office/officeart/2005/8/layout/orgChart1"/>
    <dgm:cxn modelId="{C952E068-11BE-47D2-8A23-CA273DE4ADCA}" type="presParOf" srcId="{A5AC2789-EE4E-4BE9-B920-EA544D762EBF}" destId="{B8B167FB-46F2-4BBD-B7E2-0535CE393480}" srcOrd="1" destOrd="0" presId="urn:microsoft.com/office/officeart/2005/8/layout/orgChart1"/>
    <dgm:cxn modelId="{6F2495C5-E0B0-4948-B09E-E3707A704F99}" type="presParOf" srcId="{08A7C537-E663-4665-AD1F-00DB5C6D1778}" destId="{616640B3-CA87-4DBA-B63F-605A55FAF73D}" srcOrd="1" destOrd="0" presId="urn:microsoft.com/office/officeart/2005/8/layout/orgChart1"/>
    <dgm:cxn modelId="{94992079-8E23-48E2-816F-AB777174494E}" type="presParOf" srcId="{616640B3-CA87-4DBA-B63F-605A55FAF73D}" destId="{EF3CBBF0-5D2C-4B49-BF90-263538CF840A}" srcOrd="0" destOrd="0" presId="urn:microsoft.com/office/officeart/2005/8/layout/orgChart1"/>
    <dgm:cxn modelId="{52B65118-72FD-46E7-AC50-ACE6A5164129}" type="presParOf" srcId="{616640B3-CA87-4DBA-B63F-605A55FAF73D}" destId="{EC9B984E-D855-4722-90E9-01CF69D12F12}" srcOrd="1" destOrd="0" presId="urn:microsoft.com/office/officeart/2005/8/layout/orgChart1"/>
    <dgm:cxn modelId="{E40A65EB-E690-48BC-914C-49ABA069D94D}" type="presParOf" srcId="{EC9B984E-D855-4722-90E9-01CF69D12F12}" destId="{237BD5C4-BCC1-46F6-A8C8-EACDEFDF6143}" srcOrd="0" destOrd="0" presId="urn:microsoft.com/office/officeart/2005/8/layout/orgChart1"/>
    <dgm:cxn modelId="{DE3403A5-759F-4A7F-8460-23F4BA4F4EBD}" type="presParOf" srcId="{237BD5C4-BCC1-46F6-A8C8-EACDEFDF6143}" destId="{B489CF87-9187-41CA-BD1B-7AC23BC1453C}" srcOrd="0" destOrd="0" presId="urn:microsoft.com/office/officeart/2005/8/layout/orgChart1"/>
    <dgm:cxn modelId="{A7B36131-5FAD-41D9-924C-43346A51D39C}" type="presParOf" srcId="{237BD5C4-BCC1-46F6-A8C8-EACDEFDF6143}" destId="{5D12C181-F702-4899-A750-4DB62C44D188}" srcOrd="1" destOrd="0" presId="urn:microsoft.com/office/officeart/2005/8/layout/orgChart1"/>
    <dgm:cxn modelId="{32F04994-BDFC-4838-8742-DC379BE7CE91}" type="presParOf" srcId="{EC9B984E-D855-4722-90E9-01CF69D12F12}" destId="{1F743DEC-8C44-43D2-B411-BDF8BA065B63}" srcOrd="1" destOrd="0" presId="urn:microsoft.com/office/officeart/2005/8/layout/orgChart1"/>
    <dgm:cxn modelId="{3596DC89-4FA9-4DD0-BE60-80FEEC0FCD75}" type="presParOf" srcId="{EC9B984E-D855-4722-90E9-01CF69D12F12}" destId="{111B329B-5B13-4FF5-BB0A-E25458715331}" srcOrd="2" destOrd="0" presId="urn:microsoft.com/office/officeart/2005/8/layout/orgChart1"/>
    <dgm:cxn modelId="{8FD262F7-8928-426D-B71C-CA5D0A5B88FB}" type="presParOf" srcId="{08A7C537-E663-4665-AD1F-00DB5C6D1778}" destId="{D41D8F5A-BDB2-42B0-BFBC-B9208531D09D}" srcOrd="2" destOrd="0" presId="urn:microsoft.com/office/officeart/2005/8/layout/orgChart1"/>
    <dgm:cxn modelId="{363C714F-05A2-4952-A586-1015AB1C96DE}" type="presParOf" srcId="{1E9C2C92-C866-4141-8829-4DD43FE12AAC}" destId="{CDB6C895-381E-4185-81A6-ADB89F8D8B0E}" srcOrd="2" destOrd="0" presId="urn:microsoft.com/office/officeart/2005/8/layout/orgChart1"/>
    <dgm:cxn modelId="{995E1A0F-D950-4B9B-8EC3-A40277E3D415}" type="presParOf" srcId="{1E9C2C92-C866-4141-8829-4DD43FE12AAC}" destId="{C53904F6-20A0-4CB0-93EF-3BB5FA05540C}" srcOrd="3" destOrd="0" presId="urn:microsoft.com/office/officeart/2005/8/layout/orgChart1"/>
    <dgm:cxn modelId="{432C78A0-7756-4C0D-9A80-4C26615C0636}" type="presParOf" srcId="{C53904F6-20A0-4CB0-93EF-3BB5FA05540C}" destId="{1D3C0B41-F8B0-4C04-A592-F06FB26F8332}" srcOrd="0" destOrd="0" presId="urn:microsoft.com/office/officeart/2005/8/layout/orgChart1"/>
    <dgm:cxn modelId="{585528F2-90B7-4E92-9362-B0C7CF5C833D}" type="presParOf" srcId="{1D3C0B41-F8B0-4C04-A592-F06FB26F8332}" destId="{D8FB68DB-1270-4F22-BC54-C1061049DE8C}" srcOrd="0" destOrd="0" presId="urn:microsoft.com/office/officeart/2005/8/layout/orgChart1"/>
    <dgm:cxn modelId="{BFBEA34B-775F-4BC5-8D8F-FBF84977BE3E}" type="presParOf" srcId="{1D3C0B41-F8B0-4C04-A592-F06FB26F8332}" destId="{CE9E1155-4FE7-45E0-BC58-FA3129A8BB5A}" srcOrd="1" destOrd="0" presId="urn:microsoft.com/office/officeart/2005/8/layout/orgChart1"/>
    <dgm:cxn modelId="{AF61CD55-F521-4C78-9166-7D86453A589D}" type="presParOf" srcId="{C53904F6-20A0-4CB0-93EF-3BB5FA05540C}" destId="{24308A05-4CDC-4AA0-88E3-05D2BFB1A4F4}" srcOrd="1" destOrd="0" presId="urn:microsoft.com/office/officeart/2005/8/layout/orgChart1"/>
    <dgm:cxn modelId="{2CBDC403-F9B4-4F5E-B4F3-0155727B451B}" type="presParOf" srcId="{C53904F6-20A0-4CB0-93EF-3BB5FA05540C}" destId="{B10213D6-2FBD-4C3C-A8AD-F91057EC7FDB}" srcOrd="2" destOrd="0" presId="urn:microsoft.com/office/officeart/2005/8/layout/orgChart1"/>
    <dgm:cxn modelId="{04F11459-FED8-48B6-B344-BD9F43C375AD}" type="presParOf" srcId="{1E9C2C92-C866-4141-8829-4DD43FE12AAC}" destId="{30F08AC7-E2E3-44C7-8622-69794FC0FAA3}" srcOrd="4" destOrd="0" presId="urn:microsoft.com/office/officeart/2005/8/layout/orgChart1"/>
    <dgm:cxn modelId="{4C9B0244-047B-4D19-80C0-80BFD0DA57A9}" type="presParOf" srcId="{1E9C2C92-C866-4141-8829-4DD43FE12AAC}" destId="{2745862C-87C9-465D-9A3C-A45BEF8BC5A6}" srcOrd="5" destOrd="0" presId="urn:microsoft.com/office/officeart/2005/8/layout/orgChart1"/>
    <dgm:cxn modelId="{416F6FF3-0F47-4E79-9161-7903A8B06EFA}" type="presParOf" srcId="{2745862C-87C9-465D-9A3C-A45BEF8BC5A6}" destId="{56060DCA-5ACC-4D41-8E3A-23A827EC915A}" srcOrd="0" destOrd="0" presId="urn:microsoft.com/office/officeart/2005/8/layout/orgChart1"/>
    <dgm:cxn modelId="{236711A1-DAEE-4908-A379-3CB812F6EB43}" type="presParOf" srcId="{56060DCA-5ACC-4D41-8E3A-23A827EC915A}" destId="{09D24C37-1951-47BF-A3C3-BDCADF4F3718}" srcOrd="0" destOrd="0" presId="urn:microsoft.com/office/officeart/2005/8/layout/orgChart1"/>
    <dgm:cxn modelId="{8D6F05C2-3929-47B7-9457-15769C1D70CE}" type="presParOf" srcId="{56060DCA-5ACC-4D41-8E3A-23A827EC915A}" destId="{5FD89912-C53D-48FC-A679-D077AFE95844}" srcOrd="1" destOrd="0" presId="urn:microsoft.com/office/officeart/2005/8/layout/orgChart1"/>
    <dgm:cxn modelId="{89D84D29-496E-4FA9-A96E-CB8C62B71DC3}" type="presParOf" srcId="{2745862C-87C9-465D-9A3C-A45BEF8BC5A6}" destId="{B5A2F9AC-9259-4F4B-8403-774EA3528D71}" srcOrd="1" destOrd="0" presId="urn:microsoft.com/office/officeart/2005/8/layout/orgChart1"/>
    <dgm:cxn modelId="{E9D4F54F-AA38-4B21-A288-D6EB65FF7D48}" type="presParOf" srcId="{B5A2F9AC-9259-4F4B-8403-774EA3528D71}" destId="{467600A9-8F49-4BA2-B124-172A52C04BB0}" srcOrd="0" destOrd="0" presId="urn:microsoft.com/office/officeart/2005/8/layout/orgChart1"/>
    <dgm:cxn modelId="{030FE642-F421-4C9B-A200-08D149E050E9}" type="presParOf" srcId="{B5A2F9AC-9259-4F4B-8403-774EA3528D71}" destId="{6E509975-8879-441A-8F5E-C083E6CCF0D3}" srcOrd="1" destOrd="0" presId="urn:microsoft.com/office/officeart/2005/8/layout/orgChart1"/>
    <dgm:cxn modelId="{32A050C9-E951-4501-B770-71CEC3579953}" type="presParOf" srcId="{6E509975-8879-441A-8F5E-C083E6CCF0D3}" destId="{E9D47FCC-81B5-45A4-BF24-99208836868E}" srcOrd="0" destOrd="0" presId="urn:microsoft.com/office/officeart/2005/8/layout/orgChart1"/>
    <dgm:cxn modelId="{A3491C5B-F1F6-442E-9503-9560554D450F}" type="presParOf" srcId="{E9D47FCC-81B5-45A4-BF24-99208836868E}" destId="{FA20F629-5614-47EB-AF70-85FC0318D7B8}" srcOrd="0" destOrd="0" presId="urn:microsoft.com/office/officeart/2005/8/layout/orgChart1"/>
    <dgm:cxn modelId="{80F6C7E6-912F-40D3-B867-BDC91A7067EB}" type="presParOf" srcId="{E9D47FCC-81B5-45A4-BF24-99208836868E}" destId="{51944886-D920-41E8-ACC1-A7ABF886ED2D}" srcOrd="1" destOrd="0" presId="urn:microsoft.com/office/officeart/2005/8/layout/orgChart1"/>
    <dgm:cxn modelId="{2931328A-7594-4D7F-978F-7EE7E677EC06}" type="presParOf" srcId="{6E509975-8879-441A-8F5E-C083E6CCF0D3}" destId="{AEDA7D99-4F91-456C-9DDC-7D5009F50A78}" srcOrd="1" destOrd="0" presId="urn:microsoft.com/office/officeart/2005/8/layout/orgChart1"/>
    <dgm:cxn modelId="{6C7B602E-CC9B-46A6-B338-E88BD6F5EA27}" type="presParOf" srcId="{6E509975-8879-441A-8F5E-C083E6CCF0D3}" destId="{47BCBE1E-7690-4D68-9481-B3502606E4D8}" srcOrd="2" destOrd="0" presId="urn:microsoft.com/office/officeart/2005/8/layout/orgChart1"/>
    <dgm:cxn modelId="{A627D8FF-E094-4108-B57D-A2DD5E188401}" type="presParOf" srcId="{B5A2F9AC-9259-4F4B-8403-774EA3528D71}" destId="{65E1577E-F3D1-46AB-923A-43D2959D8E4F}" srcOrd="2" destOrd="0" presId="urn:microsoft.com/office/officeart/2005/8/layout/orgChart1"/>
    <dgm:cxn modelId="{29AFB58D-5B8F-45D5-8FDA-530E894C1C60}" type="presParOf" srcId="{B5A2F9AC-9259-4F4B-8403-774EA3528D71}" destId="{8EB26497-CC4E-4185-9CF8-A5C19B76A187}" srcOrd="3" destOrd="0" presId="urn:microsoft.com/office/officeart/2005/8/layout/orgChart1"/>
    <dgm:cxn modelId="{DF788302-A424-46FE-9B41-771382DD681A}" type="presParOf" srcId="{8EB26497-CC4E-4185-9CF8-A5C19B76A187}" destId="{07892B20-9136-4AAF-AF78-9D3794792966}" srcOrd="0" destOrd="0" presId="urn:microsoft.com/office/officeart/2005/8/layout/orgChart1"/>
    <dgm:cxn modelId="{22E6A4D7-A8B9-402F-BE5A-523A4AB96CF6}" type="presParOf" srcId="{07892B20-9136-4AAF-AF78-9D3794792966}" destId="{B90DD138-E0E2-45B0-8B31-CFA3FFFC52B7}" srcOrd="0" destOrd="0" presId="urn:microsoft.com/office/officeart/2005/8/layout/orgChart1"/>
    <dgm:cxn modelId="{C8A46B5B-E0AA-428C-B770-F371AE6F76A5}" type="presParOf" srcId="{07892B20-9136-4AAF-AF78-9D3794792966}" destId="{583D7227-C225-4B8C-BF30-816992384352}" srcOrd="1" destOrd="0" presId="urn:microsoft.com/office/officeart/2005/8/layout/orgChart1"/>
    <dgm:cxn modelId="{709CA427-7FB7-4D40-B3F9-4A91323EF8CA}" type="presParOf" srcId="{8EB26497-CC4E-4185-9CF8-A5C19B76A187}" destId="{AC505FFC-B434-4F18-9637-5B6F7E8316C5}" srcOrd="1" destOrd="0" presId="urn:microsoft.com/office/officeart/2005/8/layout/orgChart1"/>
    <dgm:cxn modelId="{3219EA02-3FA3-4556-A3C5-9F5BF14543F0}" type="presParOf" srcId="{AC505FFC-B434-4F18-9637-5B6F7E8316C5}" destId="{3C45F36E-5B43-4B9F-8141-BA71E63D2E64}" srcOrd="0" destOrd="0" presId="urn:microsoft.com/office/officeart/2005/8/layout/orgChart1"/>
    <dgm:cxn modelId="{2570C9D8-2881-4059-AB56-D299B960C2B7}" type="presParOf" srcId="{AC505FFC-B434-4F18-9637-5B6F7E8316C5}" destId="{660F0AB7-EBCC-46C1-8A53-28F507417CCC}" srcOrd="1" destOrd="0" presId="urn:microsoft.com/office/officeart/2005/8/layout/orgChart1"/>
    <dgm:cxn modelId="{408357B4-527E-4C2B-A7F9-18B07FEB681A}" type="presParOf" srcId="{660F0AB7-EBCC-46C1-8A53-28F507417CCC}" destId="{55077153-FE4A-4A40-93E6-375E167F9DE2}" srcOrd="0" destOrd="0" presId="urn:microsoft.com/office/officeart/2005/8/layout/orgChart1"/>
    <dgm:cxn modelId="{74CFB3FF-B455-40E5-A588-4473F82BCD9C}" type="presParOf" srcId="{55077153-FE4A-4A40-93E6-375E167F9DE2}" destId="{984FCB1A-8DE3-4CD7-9B2E-E425F77097FC}" srcOrd="0" destOrd="0" presId="urn:microsoft.com/office/officeart/2005/8/layout/orgChart1"/>
    <dgm:cxn modelId="{528EA6F2-8FAA-4C3E-B894-58B2A458BD0A}" type="presParOf" srcId="{55077153-FE4A-4A40-93E6-375E167F9DE2}" destId="{7530C255-B6FE-4A87-B77A-B7A580247368}" srcOrd="1" destOrd="0" presId="urn:microsoft.com/office/officeart/2005/8/layout/orgChart1"/>
    <dgm:cxn modelId="{C9271389-0245-4305-BAD2-DE4520839664}" type="presParOf" srcId="{660F0AB7-EBCC-46C1-8A53-28F507417CCC}" destId="{277AF31E-5633-44B8-8B47-0118499BDE31}" srcOrd="1" destOrd="0" presId="urn:microsoft.com/office/officeart/2005/8/layout/orgChart1"/>
    <dgm:cxn modelId="{C0A6AD04-2363-421A-9A11-6D627674076F}" type="presParOf" srcId="{660F0AB7-EBCC-46C1-8A53-28F507417CCC}" destId="{DE5A8B85-18BF-4AF9-A2CF-FB99C6CA72EC}" srcOrd="2" destOrd="0" presId="urn:microsoft.com/office/officeart/2005/8/layout/orgChart1"/>
    <dgm:cxn modelId="{162A0DBC-385D-4FE1-82A6-934E375EE36C}" type="presParOf" srcId="{8EB26497-CC4E-4185-9CF8-A5C19B76A187}" destId="{C7414C26-A03E-4806-84EB-BA0019CE940E}" srcOrd="2" destOrd="0" presId="urn:microsoft.com/office/officeart/2005/8/layout/orgChart1"/>
    <dgm:cxn modelId="{6714CDD4-D01E-446D-8093-C42FA75B6801}" type="presParOf" srcId="{B5A2F9AC-9259-4F4B-8403-774EA3528D71}" destId="{DE421DFB-034F-4D13-81E2-24FBCC2B9F6C}" srcOrd="4" destOrd="0" presId="urn:microsoft.com/office/officeart/2005/8/layout/orgChart1"/>
    <dgm:cxn modelId="{457B5D8B-8695-4176-8BD0-D5F2827203A2}" type="presParOf" srcId="{B5A2F9AC-9259-4F4B-8403-774EA3528D71}" destId="{65AE4623-4774-462E-9986-A2DFA82116F1}" srcOrd="5" destOrd="0" presId="urn:microsoft.com/office/officeart/2005/8/layout/orgChart1"/>
    <dgm:cxn modelId="{F6D776B0-0F65-4E82-8B49-ADB793A904DB}" type="presParOf" srcId="{65AE4623-4774-462E-9986-A2DFA82116F1}" destId="{42B19496-C213-4E33-8035-6D050153F9A2}" srcOrd="0" destOrd="0" presId="urn:microsoft.com/office/officeart/2005/8/layout/orgChart1"/>
    <dgm:cxn modelId="{C6185979-920A-406F-87CA-F646F104F76C}" type="presParOf" srcId="{42B19496-C213-4E33-8035-6D050153F9A2}" destId="{426011DB-4EB9-448A-AC67-EA8AC79C2710}" srcOrd="0" destOrd="0" presId="urn:microsoft.com/office/officeart/2005/8/layout/orgChart1"/>
    <dgm:cxn modelId="{681A9684-BF39-406D-A462-246D5A60201A}" type="presParOf" srcId="{42B19496-C213-4E33-8035-6D050153F9A2}" destId="{7E8DE298-4838-47F3-A0C4-69A7D9DAAC41}" srcOrd="1" destOrd="0" presId="urn:microsoft.com/office/officeart/2005/8/layout/orgChart1"/>
    <dgm:cxn modelId="{92D2AF0E-69FF-481B-A00B-463A630373D1}" type="presParOf" srcId="{65AE4623-4774-462E-9986-A2DFA82116F1}" destId="{BA5B2263-2909-4946-886F-58AED77D266C}" srcOrd="1" destOrd="0" presId="urn:microsoft.com/office/officeart/2005/8/layout/orgChart1"/>
    <dgm:cxn modelId="{5C94D8BB-582C-486F-A5BF-661F2B27C437}" type="presParOf" srcId="{BA5B2263-2909-4946-886F-58AED77D266C}" destId="{3E167329-1B73-4245-8943-DA7EF60C5442}" srcOrd="0" destOrd="0" presId="urn:microsoft.com/office/officeart/2005/8/layout/orgChart1"/>
    <dgm:cxn modelId="{69CF8D0E-2229-4050-9281-EFCCD1735F3F}" type="presParOf" srcId="{BA5B2263-2909-4946-886F-58AED77D266C}" destId="{57B83B4D-4BC6-4790-844A-6ADE0D520698}" srcOrd="1" destOrd="0" presId="urn:microsoft.com/office/officeart/2005/8/layout/orgChart1"/>
    <dgm:cxn modelId="{C4D0CD36-7837-45F2-9837-3B949C045094}" type="presParOf" srcId="{57B83B4D-4BC6-4790-844A-6ADE0D520698}" destId="{526A67F6-5B88-4DCB-A226-DA523D3B3AA6}" srcOrd="0" destOrd="0" presId="urn:microsoft.com/office/officeart/2005/8/layout/orgChart1"/>
    <dgm:cxn modelId="{BFA42DD5-36E3-4A5C-B7CA-78ADDC91CED2}" type="presParOf" srcId="{526A67F6-5B88-4DCB-A226-DA523D3B3AA6}" destId="{51934F1F-7ED8-44DB-940F-11E7E06CFF90}" srcOrd="0" destOrd="0" presId="urn:microsoft.com/office/officeart/2005/8/layout/orgChart1"/>
    <dgm:cxn modelId="{7119169D-849D-48AC-BB27-8E66E16EDE38}" type="presParOf" srcId="{526A67F6-5B88-4DCB-A226-DA523D3B3AA6}" destId="{56E108B2-33AE-46FE-B03C-2DE6B4837F13}" srcOrd="1" destOrd="0" presId="urn:microsoft.com/office/officeart/2005/8/layout/orgChart1"/>
    <dgm:cxn modelId="{CEA2A9AA-D0D2-4DA5-91ED-2AEF3394BEB2}" type="presParOf" srcId="{57B83B4D-4BC6-4790-844A-6ADE0D520698}" destId="{1B38BA27-E469-4D82-AF9E-1FF60264EFBB}" srcOrd="1" destOrd="0" presId="urn:microsoft.com/office/officeart/2005/8/layout/orgChart1"/>
    <dgm:cxn modelId="{C88E61E6-FDB7-46E2-B92A-AD7E60894A9F}" type="presParOf" srcId="{57B83B4D-4BC6-4790-844A-6ADE0D520698}" destId="{3CC863FE-D3E7-414E-AC47-BB9378EE5013}" srcOrd="2" destOrd="0" presId="urn:microsoft.com/office/officeart/2005/8/layout/orgChart1"/>
    <dgm:cxn modelId="{603D70F6-CBC5-4522-B225-9A621DB257A2}" type="presParOf" srcId="{65AE4623-4774-462E-9986-A2DFA82116F1}" destId="{979FDDB0-DCD1-4849-A851-C4B38977BC62}" srcOrd="2" destOrd="0" presId="urn:microsoft.com/office/officeart/2005/8/layout/orgChart1"/>
    <dgm:cxn modelId="{0931E036-0B11-49A2-84FA-A204F6198835}" type="presParOf" srcId="{2745862C-87C9-465D-9A3C-A45BEF8BC5A6}" destId="{187B8391-ED02-4190-8E13-C2910C4AD6EF}" srcOrd="2" destOrd="0" presId="urn:microsoft.com/office/officeart/2005/8/layout/orgChart1"/>
    <dgm:cxn modelId="{57107749-F3AD-40C8-9A98-6ECA8B2596D2}" type="presParOf" srcId="{22A1B049-F44E-48BC-B542-9FAE97D8F0EC}" destId="{53812045-D2F6-4607-B8C4-D5A069B4DE6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786BEA-B994-4EC5-AB3C-862D2A28D22C}"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pPr rtl="1"/>
          <a:endParaRPr lang="ar-SA"/>
        </a:p>
      </dgm:t>
    </dgm:pt>
    <dgm:pt modelId="{56DB1997-C5E4-4545-BB5B-E8A2C062525F}">
      <dgm:prSet phldrT="[نص]">
        <dgm:style>
          <a:lnRef idx="0">
            <a:schemeClr val="accent2"/>
          </a:lnRef>
          <a:fillRef idx="3">
            <a:schemeClr val="accent2"/>
          </a:fillRef>
          <a:effectRef idx="3">
            <a:schemeClr val="accent2"/>
          </a:effectRef>
          <a:fontRef idx="minor">
            <a:schemeClr val="lt1"/>
          </a:fontRef>
        </dgm:style>
      </dgm:prSet>
      <dgm:spPr>
        <a:effectLst>
          <a:outerShdw blurRad="152400" dist="317500" dir="5400000" sx="90000" sy="-19000" rotWithShape="0">
            <a:prstClr val="black">
              <a:alpha val="15000"/>
            </a:prstClr>
          </a:outerShdw>
        </a:effectLst>
      </dgm:spPr>
      <dgm:t>
        <a:bodyPr/>
        <a:lstStyle/>
        <a:p>
          <a:pPr rtl="1"/>
          <a:r>
            <a:rPr lang="ar-SA" b="1" dirty="0">
              <a:solidFill>
                <a:schemeClr val="tx1"/>
              </a:solidFill>
            </a:rPr>
            <a:t>وحدة الذاكرة</a:t>
          </a:r>
        </a:p>
      </dgm:t>
    </dgm:pt>
    <dgm:pt modelId="{3BEB62BB-D553-4BB6-B7D9-C8B90E6BD355}" type="parTrans" cxnId="{039B9149-9C1A-40F8-94D1-11D80CB1CDCB}">
      <dgm:prSet/>
      <dgm:spPr/>
      <dgm:t>
        <a:bodyPr/>
        <a:lstStyle/>
        <a:p>
          <a:pPr rtl="1"/>
          <a:endParaRPr lang="ar-SA"/>
        </a:p>
      </dgm:t>
    </dgm:pt>
    <dgm:pt modelId="{ADBE611C-8494-455C-9F57-0A06B18CA7FB}" type="sibTrans" cxnId="{039B9149-9C1A-40F8-94D1-11D80CB1CDCB}">
      <dgm:prSet/>
      <dgm:spPr/>
      <dgm:t>
        <a:bodyPr/>
        <a:lstStyle/>
        <a:p>
          <a:pPr rtl="1"/>
          <a:endParaRPr lang="ar-SA"/>
        </a:p>
      </dgm:t>
    </dgm:pt>
    <dgm:pt modelId="{2928DD57-0C8E-4005-B395-8BCEE001A47C}">
      <dgm:prSet phldrT="[نص]" custT="1">
        <dgm:style>
          <a:lnRef idx="0">
            <a:schemeClr val="accent5"/>
          </a:lnRef>
          <a:fillRef idx="3">
            <a:schemeClr val="accent5"/>
          </a:fillRef>
          <a:effectRef idx="3">
            <a:schemeClr val="accent5"/>
          </a:effectRef>
          <a:fontRef idx="minor">
            <a:schemeClr val="lt1"/>
          </a:fontRef>
        </dgm:style>
      </dgm:prSet>
      <dgm:spPr>
        <a:effectLst>
          <a:reflection blurRad="6350" stA="50000" endA="300" endPos="90000" dir="5400000" sy="-100000" algn="bl" rotWithShape="0"/>
        </a:effectLst>
      </dgm:spPr>
      <dgm:t>
        <a:bodyPr/>
        <a:lstStyle/>
        <a:p>
          <a:pPr rtl="1"/>
          <a:r>
            <a:rPr lang="ar-SA" sz="2500" dirty="0"/>
            <a:t> </a:t>
          </a:r>
          <a:r>
            <a:rPr lang="ar-SA" sz="2500" dirty="0">
              <a:solidFill>
                <a:schemeClr val="tx1"/>
              </a:solidFill>
            </a:rPr>
            <a:t>الذاكرة الدائمة </a:t>
          </a:r>
          <a:r>
            <a:rPr lang="en-US" sz="3200" b="1" dirty="0">
              <a:solidFill>
                <a:srgbClr val="FF0000"/>
              </a:solidFill>
            </a:rPr>
            <a:t>ROM</a:t>
          </a:r>
          <a:endParaRPr lang="ar-SA" sz="2500" b="1" dirty="0">
            <a:solidFill>
              <a:srgbClr val="FF0000"/>
            </a:solidFill>
          </a:endParaRPr>
        </a:p>
      </dgm:t>
    </dgm:pt>
    <dgm:pt modelId="{0A788D7E-2250-4B34-A8F3-B5EC7E3BD2F3}" type="parTrans" cxnId="{77221E3B-4713-4CC9-AF9C-13F439E1433B}">
      <dgm:prSet/>
      <dgm:spPr/>
      <dgm:t>
        <a:bodyPr/>
        <a:lstStyle/>
        <a:p>
          <a:pPr rtl="1"/>
          <a:endParaRPr lang="ar-SA"/>
        </a:p>
      </dgm:t>
    </dgm:pt>
    <dgm:pt modelId="{492367B1-5CF6-409C-B133-C186F190E19E}" type="sibTrans" cxnId="{77221E3B-4713-4CC9-AF9C-13F439E1433B}">
      <dgm:prSet/>
      <dgm:spPr/>
      <dgm:t>
        <a:bodyPr/>
        <a:lstStyle/>
        <a:p>
          <a:pPr rtl="1"/>
          <a:endParaRPr lang="ar-SA"/>
        </a:p>
      </dgm:t>
    </dgm:pt>
    <dgm:pt modelId="{F81FA5C2-347B-4CB9-8195-3ECD6B437981}">
      <dgm:prSet custT="1">
        <dgm:style>
          <a:lnRef idx="0">
            <a:schemeClr val="accent3"/>
          </a:lnRef>
          <a:fillRef idx="3">
            <a:schemeClr val="accent3"/>
          </a:fillRef>
          <a:effectRef idx="3">
            <a:schemeClr val="accent3"/>
          </a:effectRef>
          <a:fontRef idx="minor">
            <a:schemeClr val="lt1"/>
          </a:fontRef>
        </dgm:style>
      </dgm:prSet>
      <dgm:spPr>
        <a:effectLst>
          <a:reflection blurRad="6350" stA="50000" endA="300" endPos="55500" dist="50800" dir="5400000" sy="-100000" algn="bl" rotWithShape="0"/>
        </a:effectLst>
      </dgm:spPr>
      <dgm:t>
        <a:bodyPr/>
        <a:lstStyle/>
        <a:p>
          <a:pPr rtl="1"/>
          <a:endParaRPr lang="ar-QA" sz="2000" dirty="0" smtClean="0"/>
        </a:p>
        <a:p>
          <a:pPr rtl="1"/>
          <a:r>
            <a:rPr lang="ar-QA" sz="2000" dirty="0" smtClean="0">
              <a:solidFill>
                <a:schemeClr val="tx1"/>
              </a:solidFill>
            </a:rPr>
            <a:t>الذاكرة العشوائية</a:t>
          </a:r>
          <a:r>
            <a:rPr lang="en-US" sz="2800" b="1" dirty="0" smtClean="0">
              <a:solidFill>
                <a:srgbClr val="FF0000"/>
              </a:solidFill>
            </a:rPr>
            <a:t>RAM</a:t>
          </a:r>
          <a:r>
            <a:rPr lang="en-US" sz="2000" dirty="0" smtClean="0"/>
            <a:t> </a:t>
          </a:r>
          <a:endParaRPr lang="en-US" sz="2000" dirty="0" smtClean="0">
            <a:solidFill>
              <a:schemeClr val="tx1"/>
            </a:solidFill>
          </a:endParaRPr>
        </a:p>
        <a:p>
          <a:pPr rtl="1"/>
          <a:endParaRPr lang="ar-SA" sz="2000" dirty="0"/>
        </a:p>
      </dgm:t>
    </dgm:pt>
    <dgm:pt modelId="{9FD3EF8F-4674-4F02-AFB5-B78AF9EC7448}" type="parTrans" cxnId="{B0CC189F-FE99-42DC-AE69-43B7ACB86A1C}">
      <dgm:prSet/>
      <dgm:spPr/>
      <dgm:t>
        <a:bodyPr/>
        <a:lstStyle/>
        <a:p>
          <a:pPr rtl="1"/>
          <a:endParaRPr lang="ar-SA"/>
        </a:p>
      </dgm:t>
    </dgm:pt>
    <dgm:pt modelId="{DEB3E4B1-696C-4518-A17E-BAC6883394C4}" type="sibTrans" cxnId="{B0CC189F-FE99-42DC-AE69-43B7ACB86A1C}">
      <dgm:prSet/>
      <dgm:spPr/>
      <dgm:t>
        <a:bodyPr/>
        <a:lstStyle/>
        <a:p>
          <a:pPr rtl="1"/>
          <a:endParaRPr lang="ar-SA"/>
        </a:p>
      </dgm:t>
    </dgm:pt>
    <dgm:pt modelId="{FA1332C1-A3DC-4C5E-9431-0EE169007BC8}">
      <dgm:prSet>
        <dgm:style>
          <a:lnRef idx="0">
            <a:schemeClr val="accent4"/>
          </a:lnRef>
          <a:fillRef idx="3">
            <a:schemeClr val="accent4"/>
          </a:fillRef>
          <a:effectRef idx="3">
            <a:schemeClr val="accent4"/>
          </a:effectRef>
          <a:fontRef idx="minor">
            <a:schemeClr val="lt1"/>
          </a:fontRef>
        </dgm:style>
      </dgm:prSet>
      <dgm:spPr>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dgm:spPr>
      <dgm:t>
        <a:bodyPr/>
        <a:lstStyle/>
        <a:p>
          <a:pPr rtl="1"/>
          <a:r>
            <a:rPr lang="ar-SA" dirty="0">
              <a:solidFill>
                <a:schemeClr val="tx1"/>
              </a:solidFill>
            </a:rPr>
            <a:t>يمكن تغيير البيانات داخل هذه الذاكرة تبعا لمتطلبات المستخدم كما </a:t>
          </a:r>
          <a:r>
            <a:rPr lang="ar-SA" dirty="0" smtClean="0">
              <a:solidFill>
                <a:schemeClr val="tx1"/>
              </a:solidFill>
            </a:rPr>
            <a:t>إنها </a:t>
          </a:r>
          <a:r>
            <a:rPr lang="ar-SA" dirty="0">
              <a:solidFill>
                <a:schemeClr val="tx1"/>
              </a:solidFill>
            </a:rPr>
            <a:t>تخزن البيانات بشكل مؤقت يمكن مسحها بسهوله </a:t>
          </a:r>
          <a:r>
            <a:rPr lang="ar-SA" dirty="0" smtClean="0">
              <a:solidFill>
                <a:schemeClr val="tx1"/>
              </a:solidFill>
            </a:rPr>
            <a:t>لإفساح </a:t>
          </a:r>
          <a:r>
            <a:rPr lang="ar-SA" dirty="0">
              <a:solidFill>
                <a:schemeClr val="tx1"/>
              </a:solidFill>
            </a:rPr>
            <a:t>المجال لبرنامج جديد</a:t>
          </a:r>
        </a:p>
      </dgm:t>
    </dgm:pt>
    <dgm:pt modelId="{807E229C-8C57-4F39-AEBF-A437AEF8F8B9}" type="parTrans" cxnId="{0F17EB03-6C94-4EE6-832A-520085D2404D}">
      <dgm:prSet/>
      <dgm:spPr/>
      <dgm:t>
        <a:bodyPr/>
        <a:lstStyle/>
        <a:p>
          <a:pPr rtl="1"/>
          <a:endParaRPr lang="ar-SA"/>
        </a:p>
      </dgm:t>
    </dgm:pt>
    <dgm:pt modelId="{CB7F06EB-4183-46D8-9F0E-898CC6D72B06}" type="sibTrans" cxnId="{0F17EB03-6C94-4EE6-832A-520085D2404D}">
      <dgm:prSet/>
      <dgm:spPr/>
      <dgm:t>
        <a:bodyPr/>
        <a:lstStyle/>
        <a:p>
          <a:pPr rtl="1"/>
          <a:endParaRPr lang="ar-SA"/>
        </a:p>
      </dgm:t>
    </dgm:pt>
    <dgm:pt modelId="{4A9B6FC0-ED68-4041-816E-7060C53B16ED}">
      <dgm:prSet/>
      <dgm:spPr>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dgm:spPr>
      <dgm:t>
        <a:bodyPr/>
        <a:lstStyle/>
        <a:p>
          <a:pPr rtl="1"/>
          <a:r>
            <a:rPr lang="ar-EG" b="0" dirty="0">
              <a:solidFill>
                <a:schemeClr val="tx1"/>
              </a:solidFill>
            </a:rPr>
            <a:t>المعلومات </a:t>
          </a:r>
          <a:r>
            <a:rPr lang="ar-SA" b="0" dirty="0">
              <a:solidFill>
                <a:schemeClr val="tx1"/>
              </a:solidFill>
            </a:rPr>
            <a:t>تبقى </a:t>
          </a:r>
          <a:r>
            <a:rPr lang="ar-EG" b="0" dirty="0">
              <a:solidFill>
                <a:schemeClr val="tx1"/>
              </a:solidFill>
            </a:rPr>
            <a:t>بدون تغيير ولا يمكن إضافة أي معلومات جديدة عليها</a:t>
          </a:r>
          <a:r>
            <a:rPr lang="ar-JO" b="0" dirty="0">
              <a:solidFill>
                <a:schemeClr val="tx1"/>
              </a:solidFill>
            </a:rPr>
            <a:t> </a:t>
          </a:r>
          <a:r>
            <a:rPr lang="ar-EG" b="0" dirty="0">
              <a:solidFill>
                <a:schemeClr val="tx1"/>
              </a:solidFill>
            </a:rPr>
            <a:t>.</a:t>
          </a:r>
          <a:r>
            <a:rPr lang="ar-JO" b="0" dirty="0">
              <a:solidFill>
                <a:schemeClr val="tx1"/>
              </a:solidFill>
            </a:rPr>
            <a:t> البرامج </a:t>
          </a:r>
          <a:r>
            <a:rPr lang="ar-SA" b="0" dirty="0" smtClean="0">
              <a:solidFill>
                <a:schemeClr val="tx1"/>
              </a:solidFill>
            </a:rPr>
            <a:t>المخزنة </a:t>
          </a:r>
          <a:r>
            <a:rPr lang="ar-SA" b="0" dirty="0">
              <a:solidFill>
                <a:schemeClr val="tx1"/>
              </a:solidFill>
            </a:rPr>
            <a:t>فيها </a:t>
          </a:r>
          <a:r>
            <a:rPr lang="ar-JO" b="0" dirty="0">
              <a:solidFill>
                <a:schemeClr val="tx1"/>
              </a:solidFill>
            </a:rPr>
            <a:t>تبين للكمبيوتر العمليات والخطوات التي يجب </a:t>
          </a:r>
          <a:r>
            <a:rPr lang="ar-JO" b="0" dirty="0" smtClean="0">
              <a:solidFill>
                <a:schemeClr val="tx1"/>
              </a:solidFill>
            </a:rPr>
            <a:t>أن </a:t>
          </a:r>
          <a:r>
            <a:rPr lang="ar-JO" b="0" dirty="0">
              <a:solidFill>
                <a:schemeClr val="tx1"/>
              </a:solidFill>
            </a:rPr>
            <a:t>يقوم بها في بداية تشغيل </a:t>
          </a:r>
          <a:r>
            <a:rPr lang="ar-SA" b="0" dirty="0" err="1">
              <a:solidFill>
                <a:schemeClr val="tx1"/>
              </a:solidFill>
            </a:rPr>
            <a:t>ال</a:t>
          </a:r>
          <a:r>
            <a:rPr lang="ar-JO" b="0" dirty="0">
              <a:solidFill>
                <a:schemeClr val="tx1"/>
              </a:solidFill>
            </a:rPr>
            <a:t>جهاز</a:t>
          </a:r>
          <a:r>
            <a:rPr lang="ar-SA" b="0" dirty="0">
              <a:solidFill>
                <a:schemeClr val="tx1"/>
              </a:solidFill>
            </a:rPr>
            <a:t> </a:t>
          </a:r>
          <a:r>
            <a:rPr lang="ar-QA" b="0" dirty="0" smtClean="0">
              <a:solidFill>
                <a:schemeClr val="tx1"/>
              </a:solidFill>
            </a:rPr>
            <a:t>لغة البرمجة.</a:t>
          </a:r>
          <a:endParaRPr lang="ar-SA" b="0" dirty="0">
            <a:solidFill>
              <a:schemeClr val="tx1"/>
            </a:solidFill>
          </a:endParaRPr>
        </a:p>
      </dgm:t>
    </dgm:pt>
    <dgm:pt modelId="{D2DFB465-DD93-45E1-9CF3-0803CC466FE6}" type="parTrans" cxnId="{EC06187F-C3EE-4D8C-B2C1-7003831FA2ED}">
      <dgm:prSet/>
      <dgm:spPr/>
      <dgm:t>
        <a:bodyPr/>
        <a:lstStyle/>
        <a:p>
          <a:pPr rtl="1"/>
          <a:endParaRPr lang="ar-SA"/>
        </a:p>
      </dgm:t>
    </dgm:pt>
    <dgm:pt modelId="{C7A8EB7A-2B62-409F-B05C-45F035C450C6}" type="sibTrans" cxnId="{EC06187F-C3EE-4D8C-B2C1-7003831FA2ED}">
      <dgm:prSet/>
      <dgm:spPr/>
      <dgm:t>
        <a:bodyPr/>
        <a:lstStyle/>
        <a:p>
          <a:pPr rtl="1"/>
          <a:endParaRPr lang="ar-SA"/>
        </a:p>
      </dgm:t>
    </dgm:pt>
    <dgm:pt modelId="{476CBF7F-EB3C-4DA9-B2F5-9E3B72A3E175}" type="pres">
      <dgm:prSet presAssocID="{36786BEA-B994-4EC5-AB3C-862D2A28D22C}" presName="hierChild1" presStyleCnt="0">
        <dgm:presLayoutVars>
          <dgm:orgChart val="1"/>
          <dgm:chPref val="1"/>
          <dgm:dir/>
          <dgm:animOne val="branch"/>
          <dgm:animLvl val="lvl"/>
          <dgm:resizeHandles/>
        </dgm:presLayoutVars>
      </dgm:prSet>
      <dgm:spPr/>
      <dgm:t>
        <a:bodyPr/>
        <a:lstStyle/>
        <a:p>
          <a:pPr rtl="1"/>
          <a:endParaRPr lang="ar-SA"/>
        </a:p>
      </dgm:t>
    </dgm:pt>
    <dgm:pt modelId="{22A1B049-F44E-48BC-B542-9FAE97D8F0EC}" type="pres">
      <dgm:prSet presAssocID="{56DB1997-C5E4-4545-BB5B-E8A2C062525F}" presName="hierRoot1" presStyleCnt="0">
        <dgm:presLayoutVars>
          <dgm:hierBranch val="init"/>
        </dgm:presLayoutVars>
      </dgm:prSet>
      <dgm:spPr/>
    </dgm:pt>
    <dgm:pt modelId="{FA428616-9EFE-4497-AD71-9B0F728D1438}" type="pres">
      <dgm:prSet presAssocID="{56DB1997-C5E4-4545-BB5B-E8A2C062525F}" presName="rootComposite1" presStyleCnt="0"/>
      <dgm:spPr/>
    </dgm:pt>
    <dgm:pt modelId="{2625084F-7F56-4434-8D88-B63613AB2090}" type="pres">
      <dgm:prSet presAssocID="{56DB1997-C5E4-4545-BB5B-E8A2C062525F}" presName="rootText1" presStyleLbl="node0" presStyleIdx="0" presStyleCnt="1" custScaleY="32777" custLinFactNeighborX="-876" custLinFactNeighborY="-7410">
        <dgm:presLayoutVars>
          <dgm:chPref val="3"/>
        </dgm:presLayoutVars>
      </dgm:prSet>
      <dgm:spPr/>
      <dgm:t>
        <a:bodyPr/>
        <a:lstStyle/>
        <a:p>
          <a:pPr rtl="1"/>
          <a:endParaRPr lang="ar-SA"/>
        </a:p>
      </dgm:t>
    </dgm:pt>
    <dgm:pt modelId="{0C98CA7B-6395-435D-845F-A53A8F580D6C}" type="pres">
      <dgm:prSet presAssocID="{56DB1997-C5E4-4545-BB5B-E8A2C062525F}" presName="rootConnector1" presStyleLbl="node1" presStyleIdx="0" presStyleCnt="0"/>
      <dgm:spPr/>
      <dgm:t>
        <a:bodyPr/>
        <a:lstStyle/>
        <a:p>
          <a:pPr rtl="1"/>
          <a:endParaRPr lang="ar-SA"/>
        </a:p>
      </dgm:t>
    </dgm:pt>
    <dgm:pt modelId="{1E9C2C92-C866-4141-8829-4DD43FE12AAC}" type="pres">
      <dgm:prSet presAssocID="{56DB1997-C5E4-4545-BB5B-E8A2C062525F}" presName="hierChild2" presStyleCnt="0"/>
      <dgm:spPr/>
    </dgm:pt>
    <dgm:pt modelId="{CDB6C895-381E-4185-81A6-ADB89F8D8B0E}" type="pres">
      <dgm:prSet presAssocID="{0A788D7E-2250-4B34-A8F3-B5EC7E3BD2F3}" presName="Name37" presStyleLbl="parChTrans1D2" presStyleIdx="0" presStyleCnt="2"/>
      <dgm:spPr/>
      <dgm:t>
        <a:bodyPr/>
        <a:lstStyle/>
        <a:p>
          <a:pPr rtl="1"/>
          <a:endParaRPr lang="ar-SA"/>
        </a:p>
      </dgm:t>
    </dgm:pt>
    <dgm:pt modelId="{C53904F6-20A0-4CB0-93EF-3BB5FA05540C}" type="pres">
      <dgm:prSet presAssocID="{2928DD57-0C8E-4005-B395-8BCEE001A47C}" presName="hierRoot2" presStyleCnt="0">
        <dgm:presLayoutVars>
          <dgm:hierBranch val="init"/>
        </dgm:presLayoutVars>
      </dgm:prSet>
      <dgm:spPr/>
    </dgm:pt>
    <dgm:pt modelId="{1D3C0B41-F8B0-4C04-A592-F06FB26F8332}" type="pres">
      <dgm:prSet presAssocID="{2928DD57-0C8E-4005-B395-8BCEE001A47C}" presName="rootComposite" presStyleCnt="0"/>
      <dgm:spPr/>
    </dgm:pt>
    <dgm:pt modelId="{D8FB68DB-1270-4F22-BC54-C1061049DE8C}" type="pres">
      <dgm:prSet presAssocID="{2928DD57-0C8E-4005-B395-8BCEE001A47C}" presName="rootText" presStyleLbl="node2" presStyleIdx="0" presStyleCnt="2" custScaleY="60887">
        <dgm:presLayoutVars>
          <dgm:chPref val="3"/>
        </dgm:presLayoutVars>
      </dgm:prSet>
      <dgm:spPr/>
      <dgm:t>
        <a:bodyPr/>
        <a:lstStyle/>
        <a:p>
          <a:pPr rtl="1"/>
          <a:endParaRPr lang="ar-SA"/>
        </a:p>
      </dgm:t>
    </dgm:pt>
    <dgm:pt modelId="{CE9E1155-4FE7-45E0-BC58-FA3129A8BB5A}" type="pres">
      <dgm:prSet presAssocID="{2928DD57-0C8E-4005-B395-8BCEE001A47C}" presName="rootConnector" presStyleLbl="node2" presStyleIdx="0" presStyleCnt="2"/>
      <dgm:spPr/>
      <dgm:t>
        <a:bodyPr/>
        <a:lstStyle/>
        <a:p>
          <a:pPr rtl="1"/>
          <a:endParaRPr lang="ar-SA"/>
        </a:p>
      </dgm:t>
    </dgm:pt>
    <dgm:pt modelId="{24308A05-4CDC-4AA0-88E3-05D2BFB1A4F4}" type="pres">
      <dgm:prSet presAssocID="{2928DD57-0C8E-4005-B395-8BCEE001A47C}" presName="hierChild4" presStyleCnt="0"/>
      <dgm:spPr/>
    </dgm:pt>
    <dgm:pt modelId="{8EE733AB-2E25-4E9A-A5B2-4EEE5954837E}" type="pres">
      <dgm:prSet presAssocID="{D2DFB465-DD93-45E1-9CF3-0803CC466FE6}" presName="Name37" presStyleLbl="parChTrans1D3" presStyleIdx="0" presStyleCnt="2"/>
      <dgm:spPr/>
      <dgm:t>
        <a:bodyPr/>
        <a:lstStyle/>
        <a:p>
          <a:pPr rtl="1"/>
          <a:endParaRPr lang="ar-SA"/>
        </a:p>
      </dgm:t>
    </dgm:pt>
    <dgm:pt modelId="{D5ABF2BC-83FA-48EE-A0C1-43498B0A8614}" type="pres">
      <dgm:prSet presAssocID="{4A9B6FC0-ED68-4041-816E-7060C53B16ED}" presName="hierRoot2" presStyleCnt="0">
        <dgm:presLayoutVars>
          <dgm:hierBranch val="init"/>
        </dgm:presLayoutVars>
      </dgm:prSet>
      <dgm:spPr/>
    </dgm:pt>
    <dgm:pt modelId="{C854AC7F-E455-4B21-993D-9A932BACA77F}" type="pres">
      <dgm:prSet presAssocID="{4A9B6FC0-ED68-4041-816E-7060C53B16ED}" presName="rootComposite" presStyleCnt="0"/>
      <dgm:spPr/>
    </dgm:pt>
    <dgm:pt modelId="{91E563A7-7631-42D2-9EA5-8FB293F11E5B}" type="pres">
      <dgm:prSet presAssocID="{4A9B6FC0-ED68-4041-816E-7060C53B16ED}" presName="rootText" presStyleLbl="node3" presStyleIdx="0" presStyleCnt="2" custScaleY="115076" custLinFactNeighborX="-9454" custLinFactNeighborY="-11678">
        <dgm:presLayoutVars>
          <dgm:chPref val="3"/>
        </dgm:presLayoutVars>
      </dgm:prSet>
      <dgm:spPr/>
      <dgm:t>
        <a:bodyPr/>
        <a:lstStyle/>
        <a:p>
          <a:pPr rtl="1"/>
          <a:endParaRPr lang="ar-SA"/>
        </a:p>
      </dgm:t>
    </dgm:pt>
    <dgm:pt modelId="{ED7F8380-A3DA-453E-8006-369911ABDE64}" type="pres">
      <dgm:prSet presAssocID="{4A9B6FC0-ED68-4041-816E-7060C53B16ED}" presName="rootConnector" presStyleLbl="node3" presStyleIdx="0" presStyleCnt="2"/>
      <dgm:spPr/>
      <dgm:t>
        <a:bodyPr/>
        <a:lstStyle/>
        <a:p>
          <a:pPr rtl="1"/>
          <a:endParaRPr lang="ar-SA"/>
        </a:p>
      </dgm:t>
    </dgm:pt>
    <dgm:pt modelId="{D1FCC52F-6D2E-475D-8D72-6E480CB17B10}" type="pres">
      <dgm:prSet presAssocID="{4A9B6FC0-ED68-4041-816E-7060C53B16ED}" presName="hierChild4" presStyleCnt="0"/>
      <dgm:spPr/>
    </dgm:pt>
    <dgm:pt modelId="{1D60EB99-4BAC-4A48-83E3-DB40CDDBE09F}" type="pres">
      <dgm:prSet presAssocID="{4A9B6FC0-ED68-4041-816E-7060C53B16ED}" presName="hierChild5" presStyleCnt="0"/>
      <dgm:spPr/>
    </dgm:pt>
    <dgm:pt modelId="{B10213D6-2FBD-4C3C-A8AD-F91057EC7FDB}" type="pres">
      <dgm:prSet presAssocID="{2928DD57-0C8E-4005-B395-8BCEE001A47C}" presName="hierChild5" presStyleCnt="0"/>
      <dgm:spPr/>
    </dgm:pt>
    <dgm:pt modelId="{30F08AC7-E2E3-44C7-8622-69794FC0FAA3}" type="pres">
      <dgm:prSet presAssocID="{9FD3EF8F-4674-4F02-AFB5-B78AF9EC7448}" presName="Name37" presStyleLbl="parChTrans1D2" presStyleIdx="1" presStyleCnt="2"/>
      <dgm:spPr/>
      <dgm:t>
        <a:bodyPr/>
        <a:lstStyle/>
        <a:p>
          <a:pPr rtl="1"/>
          <a:endParaRPr lang="ar-SA"/>
        </a:p>
      </dgm:t>
    </dgm:pt>
    <dgm:pt modelId="{2745862C-87C9-465D-9A3C-A45BEF8BC5A6}" type="pres">
      <dgm:prSet presAssocID="{F81FA5C2-347B-4CB9-8195-3ECD6B437981}" presName="hierRoot2" presStyleCnt="0">
        <dgm:presLayoutVars>
          <dgm:hierBranch val="init"/>
        </dgm:presLayoutVars>
      </dgm:prSet>
      <dgm:spPr/>
    </dgm:pt>
    <dgm:pt modelId="{56060DCA-5ACC-4D41-8E3A-23A827EC915A}" type="pres">
      <dgm:prSet presAssocID="{F81FA5C2-347B-4CB9-8195-3ECD6B437981}" presName="rootComposite" presStyleCnt="0"/>
      <dgm:spPr/>
    </dgm:pt>
    <dgm:pt modelId="{09D24C37-1951-47BF-A3C3-BDCADF4F3718}" type="pres">
      <dgm:prSet presAssocID="{F81FA5C2-347B-4CB9-8195-3ECD6B437981}" presName="rootText" presStyleLbl="node2" presStyleIdx="1" presStyleCnt="2" custScaleY="59011" custLinFactNeighborX="-3528" custLinFactNeighborY="4296">
        <dgm:presLayoutVars>
          <dgm:chPref val="3"/>
        </dgm:presLayoutVars>
      </dgm:prSet>
      <dgm:spPr/>
      <dgm:t>
        <a:bodyPr/>
        <a:lstStyle/>
        <a:p>
          <a:pPr rtl="1"/>
          <a:endParaRPr lang="ar-SA"/>
        </a:p>
      </dgm:t>
    </dgm:pt>
    <dgm:pt modelId="{5FD89912-C53D-48FC-A679-D077AFE95844}" type="pres">
      <dgm:prSet presAssocID="{F81FA5C2-347B-4CB9-8195-3ECD6B437981}" presName="rootConnector" presStyleLbl="node2" presStyleIdx="1" presStyleCnt="2"/>
      <dgm:spPr/>
      <dgm:t>
        <a:bodyPr/>
        <a:lstStyle/>
        <a:p>
          <a:pPr rtl="1"/>
          <a:endParaRPr lang="ar-SA"/>
        </a:p>
      </dgm:t>
    </dgm:pt>
    <dgm:pt modelId="{B5A2F9AC-9259-4F4B-8403-774EA3528D71}" type="pres">
      <dgm:prSet presAssocID="{F81FA5C2-347B-4CB9-8195-3ECD6B437981}" presName="hierChild4" presStyleCnt="0"/>
      <dgm:spPr/>
    </dgm:pt>
    <dgm:pt modelId="{467600A9-8F49-4BA2-B124-172A52C04BB0}" type="pres">
      <dgm:prSet presAssocID="{807E229C-8C57-4F39-AEBF-A437AEF8F8B9}" presName="Name37" presStyleLbl="parChTrans1D3" presStyleIdx="1" presStyleCnt="2"/>
      <dgm:spPr/>
      <dgm:t>
        <a:bodyPr/>
        <a:lstStyle/>
        <a:p>
          <a:pPr rtl="1"/>
          <a:endParaRPr lang="ar-SA"/>
        </a:p>
      </dgm:t>
    </dgm:pt>
    <dgm:pt modelId="{6E509975-8879-441A-8F5E-C083E6CCF0D3}" type="pres">
      <dgm:prSet presAssocID="{FA1332C1-A3DC-4C5E-9431-0EE169007BC8}" presName="hierRoot2" presStyleCnt="0">
        <dgm:presLayoutVars>
          <dgm:hierBranch val="init"/>
        </dgm:presLayoutVars>
      </dgm:prSet>
      <dgm:spPr/>
    </dgm:pt>
    <dgm:pt modelId="{E9D47FCC-81B5-45A4-BF24-99208836868E}" type="pres">
      <dgm:prSet presAssocID="{FA1332C1-A3DC-4C5E-9431-0EE169007BC8}" presName="rootComposite" presStyleCnt="0"/>
      <dgm:spPr/>
    </dgm:pt>
    <dgm:pt modelId="{FA20F629-5614-47EB-AF70-85FC0318D7B8}" type="pres">
      <dgm:prSet presAssocID="{FA1332C1-A3DC-4C5E-9431-0EE169007BC8}" presName="rootText" presStyleLbl="node3" presStyleIdx="1" presStyleCnt="2" custFlipHor="1" custScaleX="98670" custScaleY="101508" custLinFactNeighborX="21271" custLinFactNeighborY="-6023">
        <dgm:presLayoutVars>
          <dgm:chPref val="3"/>
        </dgm:presLayoutVars>
      </dgm:prSet>
      <dgm:spPr/>
      <dgm:t>
        <a:bodyPr/>
        <a:lstStyle/>
        <a:p>
          <a:pPr rtl="1"/>
          <a:endParaRPr lang="ar-SA"/>
        </a:p>
      </dgm:t>
    </dgm:pt>
    <dgm:pt modelId="{51944886-D920-41E8-ACC1-A7ABF886ED2D}" type="pres">
      <dgm:prSet presAssocID="{FA1332C1-A3DC-4C5E-9431-0EE169007BC8}" presName="rootConnector" presStyleLbl="node3" presStyleIdx="1" presStyleCnt="2"/>
      <dgm:spPr/>
      <dgm:t>
        <a:bodyPr/>
        <a:lstStyle/>
        <a:p>
          <a:pPr rtl="1"/>
          <a:endParaRPr lang="ar-SA"/>
        </a:p>
      </dgm:t>
    </dgm:pt>
    <dgm:pt modelId="{AEDA7D99-4F91-456C-9DDC-7D5009F50A78}" type="pres">
      <dgm:prSet presAssocID="{FA1332C1-A3DC-4C5E-9431-0EE169007BC8}" presName="hierChild4" presStyleCnt="0"/>
      <dgm:spPr/>
    </dgm:pt>
    <dgm:pt modelId="{47BCBE1E-7690-4D68-9481-B3502606E4D8}" type="pres">
      <dgm:prSet presAssocID="{FA1332C1-A3DC-4C5E-9431-0EE169007BC8}" presName="hierChild5" presStyleCnt="0"/>
      <dgm:spPr/>
    </dgm:pt>
    <dgm:pt modelId="{187B8391-ED02-4190-8E13-C2910C4AD6EF}" type="pres">
      <dgm:prSet presAssocID="{F81FA5C2-347B-4CB9-8195-3ECD6B437981}" presName="hierChild5" presStyleCnt="0"/>
      <dgm:spPr/>
    </dgm:pt>
    <dgm:pt modelId="{53812045-D2F6-4607-B8C4-D5A069B4DE66}" type="pres">
      <dgm:prSet presAssocID="{56DB1997-C5E4-4545-BB5B-E8A2C062525F}" presName="hierChild3" presStyleCnt="0"/>
      <dgm:spPr/>
    </dgm:pt>
  </dgm:ptLst>
  <dgm:cxnLst>
    <dgm:cxn modelId="{039B9149-9C1A-40F8-94D1-11D80CB1CDCB}" srcId="{36786BEA-B994-4EC5-AB3C-862D2A28D22C}" destId="{56DB1997-C5E4-4545-BB5B-E8A2C062525F}" srcOrd="0" destOrd="0" parTransId="{3BEB62BB-D553-4BB6-B7D9-C8B90E6BD355}" sibTransId="{ADBE611C-8494-455C-9F57-0A06B18CA7FB}"/>
    <dgm:cxn modelId="{A2D8A476-CBE4-4A9D-B235-D23B333C7E1F}" type="presOf" srcId="{F81FA5C2-347B-4CB9-8195-3ECD6B437981}" destId="{09D24C37-1951-47BF-A3C3-BDCADF4F3718}" srcOrd="0" destOrd="0" presId="urn:microsoft.com/office/officeart/2005/8/layout/orgChart1"/>
    <dgm:cxn modelId="{99A9D6B4-3612-4F47-8397-72509E2C0771}" type="presOf" srcId="{56DB1997-C5E4-4545-BB5B-E8A2C062525F}" destId="{2625084F-7F56-4434-8D88-B63613AB2090}" srcOrd="0" destOrd="0" presId="urn:microsoft.com/office/officeart/2005/8/layout/orgChart1"/>
    <dgm:cxn modelId="{3240ADAE-DCF9-4B5E-A5AD-55BA83E6AB96}" type="presOf" srcId="{2928DD57-0C8E-4005-B395-8BCEE001A47C}" destId="{D8FB68DB-1270-4F22-BC54-C1061049DE8C}" srcOrd="0" destOrd="0" presId="urn:microsoft.com/office/officeart/2005/8/layout/orgChart1"/>
    <dgm:cxn modelId="{B648D65B-9993-4AFC-831F-81F086E8B29C}" type="presOf" srcId="{F81FA5C2-347B-4CB9-8195-3ECD6B437981}" destId="{5FD89912-C53D-48FC-A679-D077AFE95844}" srcOrd="1" destOrd="0" presId="urn:microsoft.com/office/officeart/2005/8/layout/orgChart1"/>
    <dgm:cxn modelId="{3DA2CDF8-9773-4C91-BC21-7FD4A0B2D911}" type="presOf" srcId="{FA1332C1-A3DC-4C5E-9431-0EE169007BC8}" destId="{FA20F629-5614-47EB-AF70-85FC0318D7B8}" srcOrd="0" destOrd="0" presId="urn:microsoft.com/office/officeart/2005/8/layout/orgChart1"/>
    <dgm:cxn modelId="{E409562F-7A8A-435C-BF44-0739627A4947}" type="presOf" srcId="{807E229C-8C57-4F39-AEBF-A437AEF8F8B9}" destId="{467600A9-8F49-4BA2-B124-172A52C04BB0}" srcOrd="0" destOrd="0" presId="urn:microsoft.com/office/officeart/2005/8/layout/orgChart1"/>
    <dgm:cxn modelId="{360F3348-877F-4244-9463-FAB7C026C291}" type="presOf" srcId="{0A788D7E-2250-4B34-A8F3-B5EC7E3BD2F3}" destId="{CDB6C895-381E-4185-81A6-ADB89F8D8B0E}" srcOrd="0" destOrd="0" presId="urn:microsoft.com/office/officeart/2005/8/layout/orgChart1"/>
    <dgm:cxn modelId="{256CDE6D-D76B-4A1C-8F8D-D9D0DBD041D9}" type="presOf" srcId="{36786BEA-B994-4EC5-AB3C-862D2A28D22C}" destId="{476CBF7F-EB3C-4DA9-B2F5-9E3B72A3E175}" srcOrd="0" destOrd="0" presId="urn:microsoft.com/office/officeart/2005/8/layout/orgChart1"/>
    <dgm:cxn modelId="{77221E3B-4713-4CC9-AF9C-13F439E1433B}" srcId="{56DB1997-C5E4-4545-BB5B-E8A2C062525F}" destId="{2928DD57-0C8E-4005-B395-8BCEE001A47C}" srcOrd="0" destOrd="0" parTransId="{0A788D7E-2250-4B34-A8F3-B5EC7E3BD2F3}" sibTransId="{492367B1-5CF6-409C-B133-C186F190E19E}"/>
    <dgm:cxn modelId="{7832FBED-C2DC-401F-99E3-794302D0E8F9}" type="presOf" srcId="{4A9B6FC0-ED68-4041-816E-7060C53B16ED}" destId="{91E563A7-7631-42D2-9EA5-8FB293F11E5B}" srcOrd="0" destOrd="0" presId="urn:microsoft.com/office/officeart/2005/8/layout/orgChart1"/>
    <dgm:cxn modelId="{46BAF43D-6B51-4800-800D-5B7F196B5EEF}" type="presOf" srcId="{D2DFB465-DD93-45E1-9CF3-0803CC466FE6}" destId="{8EE733AB-2E25-4E9A-A5B2-4EEE5954837E}" srcOrd="0" destOrd="0" presId="urn:microsoft.com/office/officeart/2005/8/layout/orgChart1"/>
    <dgm:cxn modelId="{B0CC189F-FE99-42DC-AE69-43B7ACB86A1C}" srcId="{56DB1997-C5E4-4545-BB5B-E8A2C062525F}" destId="{F81FA5C2-347B-4CB9-8195-3ECD6B437981}" srcOrd="1" destOrd="0" parTransId="{9FD3EF8F-4674-4F02-AFB5-B78AF9EC7448}" sibTransId="{DEB3E4B1-696C-4518-A17E-BAC6883394C4}"/>
    <dgm:cxn modelId="{0EEBEB0D-E227-430A-9098-56444EC86FF6}" type="presOf" srcId="{FA1332C1-A3DC-4C5E-9431-0EE169007BC8}" destId="{51944886-D920-41E8-ACC1-A7ABF886ED2D}" srcOrd="1" destOrd="0" presId="urn:microsoft.com/office/officeart/2005/8/layout/orgChart1"/>
    <dgm:cxn modelId="{46425DEA-D5ED-4E7D-9257-E764937A711C}" type="presOf" srcId="{4A9B6FC0-ED68-4041-816E-7060C53B16ED}" destId="{ED7F8380-A3DA-453E-8006-369911ABDE64}" srcOrd="1" destOrd="0" presId="urn:microsoft.com/office/officeart/2005/8/layout/orgChart1"/>
    <dgm:cxn modelId="{11D4593A-5E3B-4A2A-817D-AA7A2AA83907}" type="presOf" srcId="{56DB1997-C5E4-4545-BB5B-E8A2C062525F}" destId="{0C98CA7B-6395-435D-845F-A53A8F580D6C}" srcOrd="1" destOrd="0" presId="urn:microsoft.com/office/officeart/2005/8/layout/orgChart1"/>
    <dgm:cxn modelId="{0F17EB03-6C94-4EE6-832A-520085D2404D}" srcId="{F81FA5C2-347B-4CB9-8195-3ECD6B437981}" destId="{FA1332C1-A3DC-4C5E-9431-0EE169007BC8}" srcOrd="0" destOrd="0" parTransId="{807E229C-8C57-4F39-AEBF-A437AEF8F8B9}" sibTransId="{CB7F06EB-4183-46D8-9F0E-898CC6D72B06}"/>
    <dgm:cxn modelId="{C2D0F45D-3C51-48D5-AC11-9B163835B9AE}" type="presOf" srcId="{9FD3EF8F-4674-4F02-AFB5-B78AF9EC7448}" destId="{30F08AC7-E2E3-44C7-8622-69794FC0FAA3}" srcOrd="0" destOrd="0" presId="urn:microsoft.com/office/officeart/2005/8/layout/orgChart1"/>
    <dgm:cxn modelId="{C1E0CEAF-8445-4005-B858-6862673DD865}" type="presOf" srcId="{2928DD57-0C8E-4005-B395-8BCEE001A47C}" destId="{CE9E1155-4FE7-45E0-BC58-FA3129A8BB5A}" srcOrd="1" destOrd="0" presId="urn:microsoft.com/office/officeart/2005/8/layout/orgChart1"/>
    <dgm:cxn modelId="{EC06187F-C3EE-4D8C-B2C1-7003831FA2ED}" srcId="{2928DD57-0C8E-4005-B395-8BCEE001A47C}" destId="{4A9B6FC0-ED68-4041-816E-7060C53B16ED}" srcOrd="0" destOrd="0" parTransId="{D2DFB465-DD93-45E1-9CF3-0803CC466FE6}" sibTransId="{C7A8EB7A-2B62-409F-B05C-45F035C450C6}"/>
    <dgm:cxn modelId="{98E3FE70-9246-484E-BBDC-6196EB661A3E}" type="presParOf" srcId="{476CBF7F-EB3C-4DA9-B2F5-9E3B72A3E175}" destId="{22A1B049-F44E-48BC-B542-9FAE97D8F0EC}" srcOrd="0" destOrd="0" presId="urn:microsoft.com/office/officeart/2005/8/layout/orgChart1"/>
    <dgm:cxn modelId="{CAC114B8-E5BC-4FAB-AABF-0540F5A3934A}" type="presParOf" srcId="{22A1B049-F44E-48BC-B542-9FAE97D8F0EC}" destId="{FA428616-9EFE-4497-AD71-9B0F728D1438}" srcOrd="0" destOrd="0" presId="urn:microsoft.com/office/officeart/2005/8/layout/orgChart1"/>
    <dgm:cxn modelId="{098FE2AB-5781-48A4-93F8-904BCCBF8661}" type="presParOf" srcId="{FA428616-9EFE-4497-AD71-9B0F728D1438}" destId="{2625084F-7F56-4434-8D88-B63613AB2090}" srcOrd="0" destOrd="0" presId="urn:microsoft.com/office/officeart/2005/8/layout/orgChart1"/>
    <dgm:cxn modelId="{1A627DED-D4F5-4229-A891-3758C9D10086}" type="presParOf" srcId="{FA428616-9EFE-4497-AD71-9B0F728D1438}" destId="{0C98CA7B-6395-435D-845F-A53A8F580D6C}" srcOrd="1" destOrd="0" presId="urn:microsoft.com/office/officeart/2005/8/layout/orgChart1"/>
    <dgm:cxn modelId="{8C4D769C-AFD3-4A2C-8D2A-988C9C4028E7}" type="presParOf" srcId="{22A1B049-F44E-48BC-B542-9FAE97D8F0EC}" destId="{1E9C2C92-C866-4141-8829-4DD43FE12AAC}" srcOrd="1" destOrd="0" presId="urn:microsoft.com/office/officeart/2005/8/layout/orgChart1"/>
    <dgm:cxn modelId="{1F1AC7A4-6FD1-48D0-AEDF-700B40D4D489}" type="presParOf" srcId="{1E9C2C92-C866-4141-8829-4DD43FE12AAC}" destId="{CDB6C895-381E-4185-81A6-ADB89F8D8B0E}" srcOrd="0" destOrd="0" presId="urn:microsoft.com/office/officeart/2005/8/layout/orgChart1"/>
    <dgm:cxn modelId="{FAF56731-3051-4A02-BF23-B33CC9D0E472}" type="presParOf" srcId="{1E9C2C92-C866-4141-8829-4DD43FE12AAC}" destId="{C53904F6-20A0-4CB0-93EF-3BB5FA05540C}" srcOrd="1" destOrd="0" presId="urn:microsoft.com/office/officeart/2005/8/layout/orgChart1"/>
    <dgm:cxn modelId="{87486C32-EB59-49BC-B1A0-75DA8233C1F2}" type="presParOf" srcId="{C53904F6-20A0-4CB0-93EF-3BB5FA05540C}" destId="{1D3C0B41-F8B0-4C04-A592-F06FB26F8332}" srcOrd="0" destOrd="0" presId="urn:microsoft.com/office/officeart/2005/8/layout/orgChart1"/>
    <dgm:cxn modelId="{B7940C15-37A9-400F-8848-BFCAF31FDC8A}" type="presParOf" srcId="{1D3C0B41-F8B0-4C04-A592-F06FB26F8332}" destId="{D8FB68DB-1270-4F22-BC54-C1061049DE8C}" srcOrd="0" destOrd="0" presId="urn:microsoft.com/office/officeart/2005/8/layout/orgChart1"/>
    <dgm:cxn modelId="{FDB9F831-CABA-4C3C-871E-ECF4CEA6DB87}" type="presParOf" srcId="{1D3C0B41-F8B0-4C04-A592-F06FB26F8332}" destId="{CE9E1155-4FE7-45E0-BC58-FA3129A8BB5A}" srcOrd="1" destOrd="0" presId="urn:microsoft.com/office/officeart/2005/8/layout/orgChart1"/>
    <dgm:cxn modelId="{F9777C82-BF49-4B54-8CCC-D95B899D370B}" type="presParOf" srcId="{C53904F6-20A0-4CB0-93EF-3BB5FA05540C}" destId="{24308A05-4CDC-4AA0-88E3-05D2BFB1A4F4}" srcOrd="1" destOrd="0" presId="urn:microsoft.com/office/officeart/2005/8/layout/orgChart1"/>
    <dgm:cxn modelId="{0F801CDF-4FDA-453B-8F37-CF5241BB1D21}" type="presParOf" srcId="{24308A05-4CDC-4AA0-88E3-05D2BFB1A4F4}" destId="{8EE733AB-2E25-4E9A-A5B2-4EEE5954837E}" srcOrd="0" destOrd="0" presId="urn:microsoft.com/office/officeart/2005/8/layout/orgChart1"/>
    <dgm:cxn modelId="{9A08895E-0E20-40BD-BC7B-5AF45E669320}" type="presParOf" srcId="{24308A05-4CDC-4AA0-88E3-05D2BFB1A4F4}" destId="{D5ABF2BC-83FA-48EE-A0C1-43498B0A8614}" srcOrd="1" destOrd="0" presId="urn:microsoft.com/office/officeart/2005/8/layout/orgChart1"/>
    <dgm:cxn modelId="{E5B0BC8D-4A93-4A7D-A9FA-84E0A8F1C3F1}" type="presParOf" srcId="{D5ABF2BC-83FA-48EE-A0C1-43498B0A8614}" destId="{C854AC7F-E455-4B21-993D-9A932BACA77F}" srcOrd="0" destOrd="0" presId="urn:microsoft.com/office/officeart/2005/8/layout/orgChart1"/>
    <dgm:cxn modelId="{42EA5B9F-1EA0-44D7-8ED9-D54092245655}" type="presParOf" srcId="{C854AC7F-E455-4B21-993D-9A932BACA77F}" destId="{91E563A7-7631-42D2-9EA5-8FB293F11E5B}" srcOrd="0" destOrd="0" presId="urn:microsoft.com/office/officeart/2005/8/layout/orgChart1"/>
    <dgm:cxn modelId="{26C2BB95-6C5B-4227-BC16-654EC647C232}" type="presParOf" srcId="{C854AC7F-E455-4B21-993D-9A932BACA77F}" destId="{ED7F8380-A3DA-453E-8006-369911ABDE64}" srcOrd="1" destOrd="0" presId="urn:microsoft.com/office/officeart/2005/8/layout/orgChart1"/>
    <dgm:cxn modelId="{9B613599-17CB-4D03-A0D8-55520B258886}" type="presParOf" srcId="{D5ABF2BC-83FA-48EE-A0C1-43498B0A8614}" destId="{D1FCC52F-6D2E-475D-8D72-6E480CB17B10}" srcOrd="1" destOrd="0" presId="urn:microsoft.com/office/officeart/2005/8/layout/orgChart1"/>
    <dgm:cxn modelId="{DA3268F9-54C2-4850-90DF-C497ADFEC4F9}" type="presParOf" srcId="{D5ABF2BC-83FA-48EE-A0C1-43498B0A8614}" destId="{1D60EB99-4BAC-4A48-83E3-DB40CDDBE09F}" srcOrd="2" destOrd="0" presId="urn:microsoft.com/office/officeart/2005/8/layout/orgChart1"/>
    <dgm:cxn modelId="{A98B7D8D-FC2B-4B5D-B937-FE94A2DDBC14}" type="presParOf" srcId="{C53904F6-20A0-4CB0-93EF-3BB5FA05540C}" destId="{B10213D6-2FBD-4C3C-A8AD-F91057EC7FDB}" srcOrd="2" destOrd="0" presId="urn:microsoft.com/office/officeart/2005/8/layout/orgChart1"/>
    <dgm:cxn modelId="{8702AB5D-304C-4829-B9DC-EA96F62B90CD}" type="presParOf" srcId="{1E9C2C92-C866-4141-8829-4DD43FE12AAC}" destId="{30F08AC7-E2E3-44C7-8622-69794FC0FAA3}" srcOrd="2" destOrd="0" presId="urn:microsoft.com/office/officeart/2005/8/layout/orgChart1"/>
    <dgm:cxn modelId="{B7DB58F8-DCB4-4262-8B26-9D181619CF48}" type="presParOf" srcId="{1E9C2C92-C866-4141-8829-4DD43FE12AAC}" destId="{2745862C-87C9-465D-9A3C-A45BEF8BC5A6}" srcOrd="3" destOrd="0" presId="urn:microsoft.com/office/officeart/2005/8/layout/orgChart1"/>
    <dgm:cxn modelId="{23477745-B784-4F25-B95C-681F2FE36964}" type="presParOf" srcId="{2745862C-87C9-465D-9A3C-A45BEF8BC5A6}" destId="{56060DCA-5ACC-4D41-8E3A-23A827EC915A}" srcOrd="0" destOrd="0" presId="urn:microsoft.com/office/officeart/2005/8/layout/orgChart1"/>
    <dgm:cxn modelId="{8A1652AA-9630-4B89-8956-6C74F1A61C29}" type="presParOf" srcId="{56060DCA-5ACC-4D41-8E3A-23A827EC915A}" destId="{09D24C37-1951-47BF-A3C3-BDCADF4F3718}" srcOrd="0" destOrd="0" presId="urn:microsoft.com/office/officeart/2005/8/layout/orgChart1"/>
    <dgm:cxn modelId="{EE12A315-7485-4BBA-B9D7-24A960E1D3FA}" type="presParOf" srcId="{56060DCA-5ACC-4D41-8E3A-23A827EC915A}" destId="{5FD89912-C53D-48FC-A679-D077AFE95844}" srcOrd="1" destOrd="0" presId="urn:microsoft.com/office/officeart/2005/8/layout/orgChart1"/>
    <dgm:cxn modelId="{1D828BFB-81B0-43B8-909E-95B7752B6397}" type="presParOf" srcId="{2745862C-87C9-465D-9A3C-A45BEF8BC5A6}" destId="{B5A2F9AC-9259-4F4B-8403-774EA3528D71}" srcOrd="1" destOrd="0" presId="urn:microsoft.com/office/officeart/2005/8/layout/orgChart1"/>
    <dgm:cxn modelId="{8EFDF88C-DB8E-4F01-AEB3-B6AC82B076CE}" type="presParOf" srcId="{B5A2F9AC-9259-4F4B-8403-774EA3528D71}" destId="{467600A9-8F49-4BA2-B124-172A52C04BB0}" srcOrd="0" destOrd="0" presId="urn:microsoft.com/office/officeart/2005/8/layout/orgChart1"/>
    <dgm:cxn modelId="{1434FDA9-EF49-4E2F-9E84-EFEBBF14F727}" type="presParOf" srcId="{B5A2F9AC-9259-4F4B-8403-774EA3528D71}" destId="{6E509975-8879-441A-8F5E-C083E6CCF0D3}" srcOrd="1" destOrd="0" presId="urn:microsoft.com/office/officeart/2005/8/layout/orgChart1"/>
    <dgm:cxn modelId="{E78694C0-D35A-4178-A012-62D7836D83F1}" type="presParOf" srcId="{6E509975-8879-441A-8F5E-C083E6CCF0D3}" destId="{E9D47FCC-81B5-45A4-BF24-99208836868E}" srcOrd="0" destOrd="0" presId="urn:microsoft.com/office/officeart/2005/8/layout/orgChart1"/>
    <dgm:cxn modelId="{50CF35FB-32DA-4963-9402-122A6E0AD60D}" type="presParOf" srcId="{E9D47FCC-81B5-45A4-BF24-99208836868E}" destId="{FA20F629-5614-47EB-AF70-85FC0318D7B8}" srcOrd="0" destOrd="0" presId="urn:microsoft.com/office/officeart/2005/8/layout/orgChart1"/>
    <dgm:cxn modelId="{DD83F584-18D8-450E-BE92-75736D847FD4}" type="presParOf" srcId="{E9D47FCC-81B5-45A4-BF24-99208836868E}" destId="{51944886-D920-41E8-ACC1-A7ABF886ED2D}" srcOrd="1" destOrd="0" presId="urn:microsoft.com/office/officeart/2005/8/layout/orgChart1"/>
    <dgm:cxn modelId="{93CA1EE2-6FF2-4BE7-A0E4-1E54BC3B7ADC}" type="presParOf" srcId="{6E509975-8879-441A-8F5E-C083E6CCF0D3}" destId="{AEDA7D99-4F91-456C-9DDC-7D5009F50A78}" srcOrd="1" destOrd="0" presId="urn:microsoft.com/office/officeart/2005/8/layout/orgChart1"/>
    <dgm:cxn modelId="{8BD2C8E2-5373-4C0A-87C2-93FD0E528A46}" type="presParOf" srcId="{6E509975-8879-441A-8F5E-C083E6CCF0D3}" destId="{47BCBE1E-7690-4D68-9481-B3502606E4D8}" srcOrd="2" destOrd="0" presId="urn:microsoft.com/office/officeart/2005/8/layout/orgChart1"/>
    <dgm:cxn modelId="{26F9E074-E6C7-4DB0-AB96-EDAF6BFF0C2F}" type="presParOf" srcId="{2745862C-87C9-465D-9A3C-A45BEF8BC5A6}" destId="{187B8391-ED02-4190-8E13-C2910C4AD6EF}" srcOrd="2" destOrd="0" presId="urn:microsoft.com/office/officeart/2005/8/layout/orgChart1"/>
    <dgm:cxn modelId="{ED6DDDE3-3270-4669-B516-FCEEFFD40531}" type="presParOf" srcId="{22A1B049-F44E-48BC-B542-9FAE97D8F0EC}" destId="{53812045-D2F6-4607-B8C4-D5A069B4DE6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D049C4-971F-4CD5-A6A5-CF8EAF5F0284}" type="doc">
      <dgm:prSet loTypeId="urn:microsoft.com/office/officeart/2005/8/layout/hierarchy2" loCatId="hierarchy" qsTypeId="urn:microsoft.com/office/officeart/2005/8/quickstyle/3d2" qsCatId="3D" csTypeId="urn:microsoft.com/office/officeart/2005/8/colors/accent5_4" csCatId="accent5" phldr="1"/>
      <dgm:spPr/>
      <dgm:t>
        <a:bodyPr/>
        <a:lstStyle/>
        <a:p>
          <a:pPr rtl="1"/>
          <a:endParaRPr lang="ar-SA"/>
        </a:p>
      </dgm:t>
    </dgm:pt>
    <dgm:pt modelId="{F3553D45-E930-41DF-B774-FAFC32A59CAB}">
      <dgm:prSet phldrT="[نص]" custT="1"/>
      <dgm:spPr/>
      <dgm:t>
        <a:bodyPr/>
        <a:lstStyle/>
        <a:p>
          <a:pPr rtl="1"/>
          <a:r>
            <a:rPr lang="ar-SA" sz="3600" dirty="0">
              <a:solidFill>
                <a:schemeClr val="tx1"/>
              </a:solidFill>
            </a:rPr>
            <a:t>مجالات استخدام الحاسب</a:t>
          </a:r>
        </a:p>
      </dgm:t>
    </dgm:pt>
    <dgm:pt modelId="{BFEA1145-4A6F-4A2E-81D9-76B3416C4E33}" type="parTrans" cxnId="{3E427D76-9E42-4236-93AC-3E0933ED90A1}">
      <dgm:prSet/>
      <dgm:spPr/>
      <dgm:t>
        <a:bodyPr/>
        <a:lstStyle/>
        <a:p>
          <a:pPr rtl="1"/>
          <a:endParaRPr lang="ar-SA"/>
        </a:p>
      </dgm:t>
    </dgm:pt>
    <dgm:pt modelId="{1FA632DA-C9BA-45F3-8B7F-DCD7E4233D59}" type="sibTrans" cxnId="{3E427D76-9E42-4236-93AC-3E0933ED90A1}">
      <dgm:prSet/>
      <dgm:spPr/>
      <dgm:t>
        <a:bodyPr/>
        <a:lstStyle/>
        <a:p>
          <a:pPr rtl="1"/>
          <a:endParaRPr lang="ar-SA"/>
        </a:p>
      </dgm:t>
    </dgm:pt>
    <dgm:pt modelId="{9FA50B7A-7E34-472A-BEC4-09A64B692642}">
      <dgm:prSet phldrT="[نص]" custT="1"/>
      <dgm:spPr/>
      <dgm:t>
        <a:bodyPr/>
        <a:lstStyle/>
        <a:p>
          <a:pPr rtl="1"/>
          <a:r>
            <a:rPr lang="ar-SA" sz="3600" dirty="0">
              <a:solidFill>
                <a:schemeClr val="tx1"/>
              </a:solidFill>
            </a:rPr>
            <a:t>الصناعة</a:t>
          </a:r>
        </a:p>
      </dgm:t>
    </dgm:pt>
    <dgm:pt modelId="{C816811C-A00B-40E4-958F-FCC4B2A19A06}" type="parTrans" cxnId="{CC2E2C21-E14E-4BD6-9DC6-CDF50E363653}">
      <dgm:prSet/>
      <dgm:spPr/>
      <dgm:t>
        <a:bodyPr/>
        <a:lstStyle/>
        <a:p>
          <a:pPr rtl="1"/>
          <a:endParaRPr lang="ar-SA"/>
        </a:p>
      </dgm:t>
    </dgm:pt>
    <dgm:pt modelId="{A5E19D40-5DBE-4562-B5F6-13C00A718204}" type="sibTrans" cxnId="{CC2E2C21-E14E-4BD6-9DC6-CDF50E363653}">
      <dgm:prSet/>
      <dgm:spPr/>
      <dgm:t>
        <a:bodyPr/>
        <a:lstStyle/>
        <a:p>
          <a:pPr rtl="1"/>
          <a:endParaRPr lang="ar-SA"/>
        </a:p>
      </dgm:t>
    </dgm:pt>
    <dgm:pt modelId="{CE36AB86-409D-45AA-B655-327E43C8F631}">
      <dgm:prSet custT="1"/>
      <dgm:spPr/>
      <dgm:t>
        <a:bodyPr/>
        <a:lstStyle/>
        <a:p>
          <a:pPr rtl="1"/>
          <a:r>
            <a:rPr lang="ar-SA" sz="3600" dirty="0">
              <a:solidFill>
                <a:schemeClr val="tx1"/>
              </a:solidFill>
            </a:rPr>
            <a:t>التعليم</a:t>
          </a:r>
        </a:p>
      </dgm:t>
    </dgm:pt>
    <dgm:pt modelId="{0595CE30-218D-4E69-A1C2-A9F21AF50B9B}" type="parTrans" cxnId="{5EFA82CB-DA04-4546-8BD2-7FC53E948DAD}">
      <dgm:prSet/>
      <dgm:spPr/>
      <dgm:t>
        <a:bodyPr/>
        <a:lstStyle/>
        <a:p>
          <a:pPr rtl="1"/>
          <a:endParaRPr lang="ar-SA"/>
        </a:p>
      </dgm:t>
    </dgm:pt>
    <dgm:pt modelId="{F73B6EFB-87A1-4B78-9F2F-65EE30438250}" type="sibTrans" cxnId="{5EFA82CB-DA04-4546-8BD2-7FC53E948DAD}">
      <dgm:prSet/>
      <dgm:spPr/>
      <dgm:t>
        <a:bodyPr/>
        <a:lstStyle/>
        <a:p>
          <a:pPr rtl="1"/>
          <a:endParaRPr lang="ar-SA"/>
        </a:p>
      </dgm:t>
    </dgm:pt>
    <dgm:pt modelId="{FF21D745-722C-42E9-A9E6-CA6C1DCE83A2}">
      <dgm:prSet phldrT="[نص]" custT="1"/>
      <dgm:spPr/>
      <dgm:t>
        <a:bodyPr/>
        <a:lstStyle/>
        <a:p>
          <a:pPr rtl="1"/>
          <a:r>
            <a:rPr lang="ar-SA" sz="3600" dirty="0" smtClean="0">
              <a:solidFill>
                <a:schemeClr val="tx1"/>
              </a:solidFill>
            </a:rPr>
            <a:t>التجارة</a:t>
          </a:r>
          <a:endParaRPr lang="ar-SA" sz="3600" dirty="0">
            <a:solidFill>
              <a:schemeClr val="tx1"/>
            </a:solidFill>
          </a:endParaRPr>
        </a:p>
      </dgm:t>
    </dgm:pt>
    <dgm:pt modelId="{7C7D4445-D96E-40A1-8FBA-B764AF084269}" type="sibTrans" cxnId="{53F9D5E1-95E4-4F4D-B295-C95459ECE09E}">
      <dgm:prSet/>
      <dgm:spPr/>
      <dgm:t>
        <a:bodyPr/>
        <a:lstStyle/>
        <a:p>
          <a:pPr rtl="1"/>
          <a:endParaRPr lang="ar-SA"/>
        </a:p>
      </dgm:t>
    </dgm:pt>
    <dgm:pt modelId="{F4F93BD9-682F-478D-AD6D-07057349CC1F}" type="parTrans" cxnId="{53F9D5E1-95E4-4F4D-B295-C95459ECE09E}">
      <dgm:prSet/>
      <dgm:spPr/>
      <dgm:t>
        <a:bodyPr/>
        <a:lstStyle/>
        <a:p>
          <a:pPr rtl="1"/>
          <a:endParaRPr lang="ar-SA"/>
        </a:p>
      </dgm:t>
    </dgm:pt>
    <dgm:pt modelId="{DC3295A2-C580-43D9-8541-B04417A53BFD}" type="pres">
      <dgm:prSet presAssocID="{7ED049C4-971F-4CD5-A6A5-CF8EAF5F0284}" presName="diagram" presStyleCnt="0">
        <dgm:presLayoutVars>
          <dgm:chPref val="1"/>
          <dgm:dir/>
          <dgm:animOne val="branch"/>
          <dgm:animLvl val="lvl"/>
          <dgm:resizeHandles val="exact"/>
        </dgm:presLayoutVars>
      </dgm:prSet>
      <dgm:spPr/>
      <dgm:t>
        <a:bodyPr/>
        <a:lstStyle/>
        <a:p>
          <a:pPr rtl="1"/>
          <a:endParaRPr lang="ar-SA"/>
        </a:p>
      </dgm:t>
    </dgm:pt>
    <dgm:pt modelId="{6C05E43B-7186-45A8-A9E7-6BE46E605394}" type="pres">
      <dgm:prSet presAssocID="{F3553D45-E930-41DF-B774-FAFC32A59CAB}" presName="root1" presStyleCnt="0"/>
      <dgm:spPr/>
      <dgm:t>
        <a:bodyPr/>
        <a:lstStyle/>
        <a:p>
          <a:pPr rtl="1"/>
          <a:endParaRPr lang="ar-SA"/>
        </a:p>
      </dgm:t>
    </dgm:pt>
    <dgm:pt modelId="{4C2725F1-A1D3-4DE4-839E-60F25E81DA3A}" type="pres">
      <dgm:prSet presAssocID="{F3553D45-E930-41DF-B774-FAFC32A59CAB}" presName="LevelOneTextNode" presStyleLbl="node0" presStyleIdx="0" presStyleCnt="1">
        <dgm:presLayoutVars>
          <dgm:chPref val="3"/>
        </dgm:presLayoutVars>
      </dgm:prSet>
      <dgm:spPr/>
      <dgm:t>
        <a:bodyPr/>
        <a:lstStyle/>
        <a:p>
          <a:pPr rtl="1"/>
          <a:endParaRPr lang="ar-SA"/>
        </a:p>
      </dgm:t>
    </dgm:pt>
    <dgm:pt modelId="{732689D5-E10D-4B87-A9DE-228A79FE3063}" type="pres">
      <dgm:prSet presAssocID="{F3553D45-E930-41DF-B774-FAFC32A59CAB}" presName="level2hierChild" presStyleCnt="0"/>
      <dgm:spPr/>
      <dgm:t>
        <a:bodyPr/>
        <a:lstStyle/>
        <a:p>
          <a:pPr rtl="1"/>
          <a:endParaRPr lang="ar-SA"/>
        </a:p>
      </dgm:t>
    </dgm:pt>
    <dgm:pt modelId="{6681E2DF-24AF-41A7-B421-0843E32A62F5}" type="pres">
      <dgm:prSet presAssocID="{F4F93BD9-682F-478D-AD6D-07057349CC1F}" presName="conn2-1" presStyleLbl="parChTrans1D2" presStyleIdx="0" presStyleCnt="3"/>
      <dgm:spPr/>
      <dgm:t>
        <a:bodyPr/>
        <a:lstStyle/>
        <a:p>
          <a:pPr rtl="1"/>
          <a:endParaRPr lang="ar-SA"/>
        </a:p>
      </dgm:t>
    </dgm:pt>
    <dgm:pt modelId="{A8DB3027-966F-441E-B223-D921AD387A32}" type="pres">
      <dgm:prSet presAssocID="{F4F93BD9-682F-478D-AD6D-07057349CC1F}" presName="connTx" presStyleLbl="parChTrans1D2" presStyleIdx="0" presStyleCnt="3"/>
      <dgm:spPr/>
      <dgm:t>
        <a:bodyPr/>
        <a:lstStyle/>
        <a:p>
          <a:pPr rtl="1"/>
          <a:endParaRPr lang="ar-SA"/>
        </a:p>
      </dgm:t>
    </dgm:pt>
    <dgm:pt modelId="{A512F921-6F10-41D1-B9A1-FDD852539BC8}" type="pres">
      <dgm:prSet presAssocID="{FF21D745-722C-42E9-A9E6-CA6C1DCE83A2}" presName="root2" presStyleCnt="0"/>
      <dgm:spPr/>
      <dgm:t>
        <a:bodyPr/>
        <a:lstStyle/>
        <a:p>
          <a:pPr rtl="1"/>
          <a:endParaRPr lang="ar-SA"/>
        </a:p>
      </dgm:t>
    </dgm:pt>
    <dgm:pt modelId="{E5047DFE-58E0-4C7C-9681-F0C27E0F4269}" type="pres">
      <dgm:prSet presAssocID="{FF21D745-722C-42E9-A9E6-CA6C1DCE83A2}" presName="LevelTwoTextNode" presStyleLbl="node2" presStyleIdx="0" presStyleCnt="3">
        <dgm:presLayoutVars>
          <dgm:chPref val="3"/>
        </dgm:presLayoutVars>
      </dgm:prSet>
      <dgm:spPr/>
      <dgm:t>
        <a:bodyPr/>
        <a:lstStyle/>
        <a:p>
          <a:pPr rtl="1"/>
          <a:endParaRPr lang="ar-SA"/>
        </a:p>
      </dgm:t>
    </dgm:pt>
    <dgm:pt modelId="{9653DDB4-795F-4C58-9F2F-3B347DEF66CF}" type="pres">
      <dgm:prSet presAssocID="{FF21D745-722C-42E9-A9E6-CA6C1DCE83A2}" presName="level3hierChild" presStyleCnt="0"/>
      <dgm:spPr/>
      <dgm:t>
        <a:bodyPr/>
        <a:lstStyle/>
        <a:p>
          <a:pPr rtl="1"/>
          <a:endParaRPr lang="ar-SA"/>
        </a:p>
      </dgm:t>
    </dgm:pt>
    <dgm:pt modelId="{702DF8AD-5643-4850-9407-53A77D8DC958}" type="pres">
      <dgm:prSet presAssocID="{C816811C-A00B-40E4-958F-FCC4B2A19A06}" presName="conn2-1" presStyleLbl="parChTrans1D2" presStyleIdx="1" presStyleCnt="3"/>
      <dgm:spPr/>
      <dgm:t>
        <a:bodyPr/>
        <a:lstStyle/>
        <a:p>
          <a:pPr rtl="1"/>
          <a:endParaRPr lang="ar-SA"/>
        </a:p>
      </dgm:t>
    </dgm:pt>
    <dgm:pt modelId="{C36605E3-5B89-428A-97DC-21E8C0DEC95F}" type="pres">
      <dgm:prSet presAssocID="{C816811C-A00B-40E4-958F-FCC4B2A19A06}" presName="connTx" presStyleLbl="parChTrans1D2" presStyleIdx="1" presStyleCnt="3"/>
      <dgm:spPr/>
      <dgm:t>
        <a:bodyPr/>
        <a:lstStyle/>
        <a:p>
          <a:pPr rtl="1"/>
          <a:endParaRPr lang="ar-SA"/>
        </a:p>
      </dgm:t>
    </dgm:pt>
    <dgm:pt modelId="{09F98741-4DEB-47F2-A199-51D7ADA29C86}" type="pres">
      <dgm:prSet presAssocID="{9FA50B7A-7E34-472A-BEC4-09A64B692642}" presName="root2" presStyleCnt="0"/>
      <dgm:spPr/>
      <dgm:t>
        <a:bodyPr/>
        <a:lstStyle/>
        <a:p>
          <a:pPr rtl="1"/>
          <a:endParaRPr lang="ar-SA"/>
        </a:p>
      </dgm:t>
    </dgm:pt>
    <dgm:pt modelId="{25CF1BBC-938B-4727-954E-DB44FD3412DA}" type="pres">
      <dgm:prSet presAssocID="{9FA50B7A-7E34-472A-BEC4-09A64B692642}" presName="LevelTwoTextNode" presStyleLbl="node2" presStyleIdx="1" presStyleCnt="3">
        <dgm:presLayoutVars>
          <dgm:chPref val="3"/>
        </dgm:presLayoutVars>
      </dgm:prSet>
      <dgm:spPr/>
      <dgm:t>
        <a:bodyPr/>
        <a:lstStyle/>
        <a:p>
          <a:pPr rtl="1"/>
          <a:endParaRPr lang="ar-SA"/>
        </a:p>
      </dgm:t>
    </dgm:pt>
    <dgm:pt modelId="{D17AFAEF-05A6-4D30-9A55-CBE10E051C57}" type="pres">
      <dgm:prSet presAssocID="{9FA50B7A-7E34-472A-BEC4-09A64B692642}" presName="level3hierChild" presStyleCnt="0"/>
      <dgm:spPr/>
      <dgm:t>
        <a:bodyPr/>
        <a:lstStyle/>
        <a:p>
          <a:pPr rtl="1"/>
          <a:endParaRPr lang="ar-SA"/>
        </a:p>
      </dgm:t>
    </dgm:pt>
    <dgm:pt modelId="{C6E2C533-8BBE-41DB-A981-270AA8A49201}" type="pres">
      <dgm:prSet presAssocID="{0595CE30-218D-4E69-A1C2-A9F21AF50B9B}" presName="conn2-1" presStyleLbl="parChTrans1D2" presStyleIdx="2" presStyleCnt="3"/>
      <dgm:spPr/>
      <dgm:t>
        <a:bodyPr/>
        <a:lstStyle/>
        <a:p>
          <a:pPr rtl="1"/>
          <a:endParaRPr lang="ar-SA"/>
        </a:p>
      </dgm:t>
    </dgm:pt>
    <dgm:pt modelId="{93B63345-1365-4351-AB05-C043CCEC87AA}" type="pres">
      <dgm:prSet presAssocID="{0595CE30-218D-4E69-A1C2-A9F21AF50B9B}" presName="connTx" presStyleLbl="parChTrans1D2" presStyleIdx="2" presStyleCnt="3"/>
      <dgm:spPr/>
      <dgm:t>
        <a:bodyPr/>
        <a:lstStyle/>
        <a:p>
          <a:pPr rtl="1"/>
          <a:endParaRPr lang="ar-SA"/>
        </a:p>
      </dgm:t>
    </dgm:pt>
    <dgm:pt modelId="{BDDD1DA5-6813-4DB7-A913-A37E72C9F4C2}" type="pres">
      <dgm:prSet presAssocID="{CE36AB86-409D-45AA-B655-327E43C8F631}" presName="root2" presStyleCnt="0"/>
      <dgm:spPr/>
      <dgm:t>
        <a:bodyPr/>
        <a:lstStyle/>
        <a:p>
          <a:pPr rtl="1"/>
          <a:endParaRPr lang="ar-SA"/>
        </a:p>
      </dgm:t>
    </dgm:pt>
    <dgm:pt modelId="{51CE7734-E79A-4990-9CC5-90E8CAEEBC73}" type="pres">
      <dgm:prSet presAssocID="{CE36AB86-409D-45AA-B655-327E43C8F631}" presName="LevelTwoTextNode" presStyleLbl="node2" presStyleIdx="2" presStyleCnt="3">
        <dgm:presLayoutVars>
          <dgm:chPref val="3"/>
        </dgm:presLayoutVars>
      </dgm:prSet>
      <dgm:spPr/>
      <dgm:t>
        <a:bodyPr/>
        <a:lstStyle/>
        <a:p>
          <a:pPr rtl="1"/>
          <a:endParaRPr lang="ar-SA"/>
        </a:p>
      </dgm:t>
    </dgm:pt>
    <dgm:pt modelId="{EED2C6A8-90A9-4D3C-B41F-62A3C8B561A8}" type="pres">
      <dgm:prSet presAssocID="{CE36AB86-409D-45AA-B655-327E43C8F631}" presName="level3hierChild" presStyleCnt="0"/>
      <dgm:spPr/>
      <dgm:t>
        <a:bodyPr/>
        <a:lstStyle/>
        <a:p>
          <a:pPr rtl="1"/>
          <a:endParaRPr lang="ar-SA"/>
        </a:p>
      </dgm:t>
    </dgm:pt>
  </dgm:ptLst>
  <dgm:cxnLst>
    <dgm:cxn modelId="{CF5E0ABA-5551-487D-9376-D7437F26D101}" type="presOf" srcId="{C816811C-A00B-40E4-958F-FCC4B2A19A06}" destId="{C36605E3-5B89-428A-97DC-21E8C0DEC95F}" srcOrd="1" destOrd="0" presId="urn:microsoft.com/office/officeart/2005/8/layout/hierarchy2"/>
    <dgm:cxn modelId="{D9A70FDE-9257-4731-862C-72B5343F5FE9}" type="presOf" srcId="{F3553D45-E930-41DF-B774-FAFC32A59CAB}" destId="{4C2725F1-A1D3-4DE4-839E-60F25E81DA3A}" srcOrd="0" destOrd="0" presId="urn:microsoft.com/office/officeart/2005/8/layout/hierarchy2"/>
    <dgm:cxn modelId="{5EFA82CB-DA04-4546-8BD2-7FC53E948DAD}" srcId="{F3553D45-E930-41DF-B774-FAFC32A59CAB}" destId="{CE36AB86-409D-45AA-B655-327E43C8F631}" srcOrd="2" destOrd="0" parTransId="{0595CE30-218D-4E69-A1C2-A9F21AF50B9B}" sibTransId="{F73B6EFB-87A1-4B78-9F2F-65EE30438250}"/>
    <dgm:cxn modelId="{53F9D5E1-95E4-4F4D-B295-C95459ECE09E}" srcId="{F3553D45-E930-41DF-B774-FAFC32A59CAB}" destId="{FF21D745-722C-42E9-A9E6-CA6C1DCE83A2}" srcOrd="0" destOrd="0" parTransId="{F4F93BD9-682F-478D-AD6D-07057349CC1F}" sibTransId="{7C7D4445-D96E-40A1-8FBA-B764AF084269}"/>
    <dgm:cxn modelId="{D2BFE7D2-4B84-49A1-ABFC-0E27DA15A0E8}" type="presOf" srcId="{C816811C-A00B-40E4-958F-FCC4B2A19A06}" destId="{702DF8AD-5643-4850-9407-53A77D8DC958}" srcOrd="0" destOrd="0" presId="urn:microsoft.com/office/officeart/2005/8/layout/hierarchy2"/>
    <dgm:cxn modelId="{D613721C-DC3F-4E19-8BC9-99B131DA2129}" type="presOf" srcId="{0595CE30-218D-4E69-A1C2-A9F21AF50B9B}" destId="{93B63345-1365-4351-AB05-C043CCEC87AA}" srcOrd="1" destOrd="0" presId="urn:microsoft.com/office/officeart/2005/8/layout/hierarchy2"/>
    <dgm:cxn modelId="{CC2E2C21-E14E-4BD6-9DC6-CDF50E363653}" srcId="{F3553D45-E930-41DF-B774-FAFC32A59CAB}" destId="{9FA50B7A-7E34-472A-BEC4-09A64B692642}" srcOrd="1" destOrd="0" parTransId="{C816811C-A00B-40E4-958F-FCC4B2A19A06}" sibTransId="{A5E19D40-5DBE-4562-B5F6-13C00A718204}"/>
    <dgm:cxn modelId="{E96930EB-C6F1-4B90-AD4A-22294F9364E0}" type="presOf" srcId="{7ED049C4-971F-4CD5-A6A5-CF8EAF5F0284}" destId="{DC3295A2-C580-43D9-8541-B04417A53BFD}" srcOrd="0" destOrd="0" presId="urn:microsoft.com/office/officeart/2005/8/layout/hierarchy2"/>
    <dgm:cxn modelId="{889C6587-1988-4174-9E6C-BCF7BC78C6AA}" type="presOf" srcId="{F4F93BD9-682F-478D-AD6D-07057349CC1F}" destId="{A8DB3027-966F-441E-B223-D921AD387A32}" srcOrd="1" destOrd="0" presId="urn:microsoft.com/office/officeart/2005/8/layout/hierarchy2"/>
    <dgm:cxn modelId="{8DBB1467-3D7F-494A-8B29-5A23DC45F56D}" type="presOf" srcId="{CE36AB86-409D-45AA-B655-327E43C8F631}" destId="{51CE7734-E79A-4990-9CC5-90E8CAEEBC73}" srcOrd="0" destOrd="0" presId="urn:microsoft.com/office/officeart/2005/8/layout/hierarchy2"/>
    <dgm:cxn modelId="{3E427D76-9E42-4236-93AC-3E0933ED90A1}" srcId="{7ED049C4-971F-4CD5-A6A5-CF8EAF5F0284}" destId="{F3553D45-E930-41DF-B774-FAFC32A59CAB}" srcOrd="0" destOrd="0" parTransId="{BFEA1145-4A6F-4A2E-81D9-76B3416C4E33}" sibTransId="{1FA632DA-C9BA-45F3-8B7F-DCD7E4233D59}"/>
    <dgm:cxn modelId="{EB6F546B-819D-40F1-A586-6F19735132DF}" type="presOf" srcId="{0595CE30-218D-4E69-A1C2-A9F21AF50B9B}" destId="{C6E2C533-8BBE-41DB-A981-270AA8A49201}" srcOrd="0" destOrd="0" presId="urn:microsoft.com/office/officeart/2005/8/layout/hierarchy2"/>
    <dgm:cxn modelId="{E6D8641A-9D43-4EF6-AC7E-4D9BFAE6E361}" type="presOf" srcId="{FF21D745-722C-42E9-A9E6-CA6C1DCE83A2}" destId="{E5047DFE-58E0-4C7C-9681-F0C27E0F4269}" srcOrd="0" destOrd="0" presId="urn:microsoft.com/office/officeart/2005/8/layout/hierarchy2"/>
    <dgm:cxn modelId="{5B72446C-90FD-4397-9E5E-F798F8868E34}" type="presOf" srcId="{9FA50B7A-7E34-472A-BEC4-09A64B692642}" destId="{25CF1BBC-938B-4727-954E-DB44FD3412DA}" srcOrd="0" destOrd="0" presId="urn:microsoft.com/office/officeart/2005/8/layout/hierarchy2"/>
    <dgm:cxn modelId="{A513CD81-2748-418B-9C05-993A18F1A7F0}" type="presOf" srcId="{F4F93BD9-682F-478D-AD6D-07057349CC1F}" destId="{6681E2DF-24AF-41A7-B421-0843E32A62F5}" srcOrd="0" destOrd="0" presId="urn:microsoft.com/office/officeart/2005/8/layout/hierarchy2"/>
    <dgm:cxn modelId="{9133E71A-CE9D-47D2-88D9-B2E3757D83B8}" type="presParOf" srcId="{DC3295A2-C580-43D9-8541-B04417A53BFD}" destId="{6C05E43B-7186-45A8-A9E7-6BE46E605394}" srcOrd="0" destOrd="0" presId="urn:microsoft.com/office/officeart/2005/8/layout/hierarchy2"/>
    <dgm:cxn modelId="{AFDD05EC-D441-4769-9947-9B6B7086C6BB}" type="presParOf" srcId="{6C05E43B-7186-45A8-A9E7-6BE46E605394}" destId="{4C2725F1-A1D3-4DE4-839E-60F25E81DA3A}" srcOrd="0" destOrd="0" presId="urn:microsoft.com/office/officeart/2005/8/layout/hierarchy2"/>
    <dgm:cxn modelId="{7EF41BB0-D66C-44E9-B390-DE5E640DA7A2}" type="presParOf" srcId="{6C05E43B-7186-45A8-A9E7-6BE46E605394}" destId="{732689D5-E10D-4B87-A9DE-228A79FE3063}" srcOrd="1" destOrd="0" presId="urn:microsoft.com/office/officeart/2005/8/layout/hierarchy2"/>
    <dgm:cxn modelId="{4970A1D2-D59B-4B5B-9C04-D2D8D5F6BD3B}" type="presParOf" srcId="{732689D5-E10D-4B87-A9DE-228A79FE3063}" destId="{6681E2DF-24AF-41A7-B421-0843E32A62F5}" srcOrd="0" destOrd="0" presId="urn:microsoft.com/office/officeart/2005/8/layout/hierarchy2"/>
    <dgm:cxn modelId="{E4456846-DFD1-47A1-B1D3-2460E2FABB86}" type="presParOf" srcId="{6681E2DF-24AF-41A7-B421-0843E32A62F5}" destId="{A8DB3027-966F-441E-B223-D921AD387A32}" srcOrd="0" destOrd="0" presId="urn:microsoft.com/office/officeart/2005/8/layout/hierarchy2"/>
    <dgm:cxn modelId="{D3CD8E0A-CE54-4B2F-A168-03EFEB431567}" type="presParOf" srcId="{732689D5-E10D-4B87-A9DE-228A79FE3063}" destId="{A512F921-6F10-41D1-B9A1-FDD852539BC8}" srcOrd="1" destOrd="0" presId="urn:microsoft.com/office/officeart/2005/8/layout/hierarchy2"/>
    <dgm:cxn modelId="{1769AB75-1535-43EB-A75E-4C8616FC543F}" type="presParOf" srcId="{A512F921-6F10-41D1-B9A1-FDD852539BC8}" destId="{E5047DFE-58E0-4C7C-9681-F0C27E0F4269}" srcOrd="0" destOrd="0" presId="urn:microsoft.com/office/officeart/2005/8/layout/hierarchy2"/>
    <dgm:cxn modelId="{5CBC1EA3-ACFE-4F54-AA45-D0083A6B531B}" type="presParOf" srcId="{A512F921-6F10-41D1-B9A1-FDD852539BC8}" destId="{9653DDB4-795F-4C58-9F2F-3B347DEF66CF}" srcOrd="1" destOrd="0" presId="urn:microsoft.com/office/officeart/2005/8/layout/hierarchy2"/>
    <dgm:cxn modelId="{7F4D14C8-5929-41F8-9E63-E7A077EF2EA3}" type="presParOf" srcId="{732689D5-E10D-4B87-A9DE-228A79FE3063}" destId="{702DF8AD-5643-4850-9407-53A77D8DC958}" srcOrd="2" destOrd="0" presId="urn:microsoft.com/office/officeart/2005/8/layout/hierarchy2"/>
    <dgm:cxn modelId="{13FF61B3-0144-419B-90E5-2E870D87EA8D}" type="presParOf" srcId="{702DF8AD-5643-4850-9407-53A77D8DC958}" destId="{C36605E3-5B89-428A-97DC-21E8C0DEC95F}" srcOrd="0" destOrd="0" presId="urn:microsoft.com/office/officeart/2005/8/layout/hierarchy2"/>
    <dgm:cxn modelId="{93B77007-6CEA-4D94-913A-8E13EC1AAD57}" type="presParOf" srcId="{732689D5-E10D-4B87-A9DE-228A79FE3063}" destId="{09F98741-4DEB-47F2-A199-51D7ADA29C86}" srcOrd="3" destOrd="0" presId="urn:microsoft.com/office/officeart/2005/8/layout/hierarchy2"/>
    <dgm:cxn modelId="{3C05224B-B508-4256-9985-956050C50C89}" type="presParOf" srcId="{09F98741-4DEB-47F2-A199-51D7ADA29C86}" destId="{25CF1BBC-938B-4727-954E-DB44FD3412DA}" srcOrd="0" destOrd="0" presId="urn:microsoft.com/office/officeart/2005/8/layout/hierarchy2"/>
    <dgm:cxn modelId="{7DDA357B-B390-4CB3-8531-2AA396F1096D}" type="presParOf" srcId="{09F98741-4DEB-47F2-A199-51D7ADA29C86}" destId="{D17AFAEF-05A6-4D30-9A55-CBE10E051C57}" srcOrd="1" destOrd="0" presId="urn:microsoft.com/office/officeart/2005/8/layout/hierarchy2"/>
    <dgm:cxn modelId="{E80B2E5B-2909-4B4E-9D89-CCBFF256CBB2}" type="presParOf" srcId="{732689D5-E10D-4B87-A9DE-228A79FE3063}" destId="{C6E2C533-8BBE-41DB-A981-270AA8A49201}" srcOrd="4" destOrd="0" presId="urn:microsoft.com/office/officeart/2005/8/layout/hierarchy2"/>
    <dgm:cxn modelId="{C6B0D9D0-478E-49EC-B93D-3D12DD864EAC}" type="presParOf" srcId="{C6E2C533-8BBE-41DB-A981-270AA8A49201}" destId="{93B63345-1365-4351-AB05-C043CCEC87AA}" srcOrd="0" destOrd="0" presId="urn:microsoft.com/office/officeart/2005/8/layout/hierarchy2"/>
    <dgm:cxn modelId="{43CA9EE4-D838-4C99-AB36-308C2551F3C4}" type="presParOf" srcId="{732689D5-E10D-4B87-A9DE-228A79FE3063}" destId="{BDDD1DA5-6813-4DB7-A913-A37E72C9F4C2}" srcOrd="5" destOrd="0" presId="urn:microsoft.com/office/officeart/2005/8/layout/hierarchy2"/>
    <dgm:cxn modelId="{4D90ED11-A201-42E7-ACB2-1580175A4276}" type="presParOf" srcId="{BDDD1DA5-6813-4DB7-A913-A37E72C9F4C2}" destId="{51CE7734-E79A-4990-9CC5-90E8CAEEBC73}" srcOrd="0" destOrd="0" presId="urn:microsoft.com/office/officeart/2005/8/layout/hierarchy2"/>
    <dgm:cxn modelId="{83E900BD-4D83-4064-9F58-12781E69D3B4}" type="presParOf" srcId="{BDDD1DA5-6813-4DB7-A913-A37E72C9F4C2}" destId="{EED2C6A8-90A9-4D3C-B41F-62A3C8B561A8}"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D049C4-971F-4CD5-A6A5-CF8EAF5F0284}" type="doc">
      <dgm:prSet loTypeId="urn:microsoft.com/office/officeart/2005/8/layout/hierarchy1" loCatId="hierarchy" qsTypeId="urn:microsoft.com/office/officeart/2005/8/quickstyle/3d2" qsCatId="3D" csTypeId="urn:microsoft.com/office/officeart/2005/8/colors/colorful5" csCatId="colorful" phldr="1"/>
      <dgm:spPr/>
      <dgm:t>
        <a:bodyPr/>
        <a:lstStyle/>
        <a:p>
          <a:pPr rtl="1"/>
          <a:endParaRPr lang="ar-SA"/>
        </a:p>
      </dgm:t>
    </dgm:pt>
    <dgm:pt modelId="{F3553D45-E930-41DF-B774-FAFC32A59CAB}">
      <dgm:prSet phldrT="[نص]" custT="1"/>
      <dgm:spPr/>
      <dgm:t>
        <a:bodyPr/>
        <a:lstStyle/>
        <a:p>
          <a:pPr algn="ctr" rtl="1"/>
          <a:r>
            <a:rPr lang="ar-SA" sz="2000" b="1" dirty="0"/>
            <a:t>دواعي استخدام الحاسب في التعليم</a:t>
          </a:r>
        </a:p>
      </dgm:t>
    </dgm:pt>
    <dgm:pt modelId="{BFEA1145-4A6F-4A2E-81D9-76B3416C4E33}" type="parTrans" cxnId="{3E427D76-9E42-4236-93AC-3E0933ED90A1}">
      <dgm:prSet/>
      <dgm:spPr/>
      <dgm:t>
        <a:bodyPr/>
        <a:lstStyle/>
        <a:p>
          <a:pPr algn="r" rtl="1"/>
          <a:endParaRPr lang="ar-SA"/>
        </a:p>
      </dgm:t>
    </dgm:pt>
    <dgm:pt modelId="{1FA632DA-C9BA-45F3-8B7F-DCD7E4233D59}" type="sibTrans" cxnId="{3E427D76-9E42-4236-93AC-3E0933ED90A1}">
      <dgm:prSet/>
      <dgm:spPr/>
      <dgm:t>
        <a:bodyPr/>
        <a:lstStyle/>
        <a:p>
          <a:pPr algn="r" rtl="1"/>
          <a:endParaRPr lang="ar-SA"/>
        </a:p>
      </dgm:t>
    </dgm:pt>
    <dgm:pt modelId="{FF21D745-722C-42E9-A9E6-CA6C1DCE83A2}">
      <dgm:prSet phldrT="[نص]" custT="1"/>
      <dgm:spPr/>
      <dgm:t>
        <a:bodyPr/>
        <a:lstStyle/>
        <a:p>
          <a:pPr algn="r" rtl="1"/>
          <a:r>
            <a:rPr lang="ar-SA" sz="1600" dirty="0"/>
            <a:t>1</a:t>
          </a:r>
          <a:r>
            <a:rPr lang="ar-SA" sz="1400" dirty="0"/>
            <a:t>.الانفجار المعرفي(تدفق المعلومات)</a:t>
          </a:r>
        </a:p>
      </dgm:t>
    </dgm:pt>
    <dgm:pt modelId="{F4F93BD9-682F-478D-AD6D-07057349CC1F}" type="parTrans" cxnId="{53F9D5E1-95E4-4F4D-B295-C95459ECE09E}">
      <dgm:prSet/>
      <dgm:spPr/>
      <dgm:t>
        <a:bodyPr/>
        <a:lstStyle/>
        <a:p>
          <a:pPr algn="r" rtl="1"/>
          <a:endParaRPr lang="ar-SA"/>
        </a:p>
      </dgm:t>
    </dgm:pt>
    <dgm:pt modelId="{7C7D4445-D96E-40A1-8FBA-B764AF084269}" type="sibTrans" cxnId="{53F9D5E1-95E4-4F4D-B295-C95459ECE09E}">
      <dgm:prSet/>
      <dgm:spPr/>
      <dgm:t>
        <a:bodyPr/>
        <a:lstStyle/>
        <a:p>
          <a:pPr algn="r" rtl="1"/>
          <a:endParaRPr lang="ar-SA"/>
        </a:p>
      </dgm:t>
    </dgm:pt>
    <dgm:pt modelId="{9FA50B7A-7E34-472A-BEC4-09A64B692642}">
      <dgm:prSet phldrT="[نص]"/>
      <dgm:spPr/>
      <dgm:t>
        <a:bodyPr/>
        <a:lstStyle/>
        <a:p>
          <a:pPr algn="r" rtl="1"/>
          <a:r>
            <a:rPr lang="ar-SA" dirty="0"/>
            <a:t>2.الحاجة إلى السرعة في الحصول على المعلومات</a:t>
          </a:r>
        </a:p>
      </dgm:t>
    </dgm:pt>
    <dgm:pt modelId="{C816811C-A00B-40E4-958F-FCC4B2A19A06}" type="parTrans" cxnId="{CC2E2C21-E14E-4BD6-9DC6-CDF50E363653}">
      <dgm:prSet/>
      <dgm:spPr/>
      <dgm:t>
        <a:bodyPr/>
        <a:lstStyle/>
        <a:p>
          <a:pPr algn="r" rtl="1"/>
          <a:endParaRPr lang="ar-SA"/>
        </a:p>
      </dgm:t>
    </dgm:pt>
    <dgm:pt modelId="{A5E19D40-5DBE-4562-B5F6-13C00A718204}" type="sibTrans" cxnId="{CC2E2C21-E14E-4BD6-9DC6-CDF50E363653}">
      <dgm:prSet/>
      <dgm:spPr/>
      <dgm:t>
        <a:bodyPr/>
        <a:lstStyle/>
        <a:p>
          <a:pPr algn="r" rtl="1"/>
          <a:endParaRPr lang="ar-SA"/>
        </a:p>
      </dgm:t>
    </dgm:pt>
    <dgm:pt modelId="{CE36AB86-409D-45AA-B655-327E43C8F631}">
      <dgm:prSet/>
      <dgm:spPr/>
      <dgm:t>
        <a:bodyPr/>
        <a:lstStyle/>
        <a:p>
          <a:pPr algn="r" rtl="1"/>
          <a:r>
            <a:rPr lang="ar-SA" dirty="0"/>
            <a:t>3.الحاجة إلى المهارة </a:t>
          </a:r>
          <a:r>
            <a:rPr lang="ar-SA" dirty="0" err="1"/>
            <a:t>و</a:t>
          </a:r>
          <a:r>
            <a:rPr lang="ar-SA" dirty="0"/>
            <a:t> </a:t>
          </a:r>
          <a:r>
            <a:rPr lang="ar-SA" dirty="0" err="1"/>
            <a:t>الاتقان</a:t>
          </a:r>
          <a:r>
            <a:rPr lang="ar-SA" dirty="0"/>
            <a:t> في </a:t>
          </a:r>
          <a:r>
            <a:rPr lang="ar-SA" dirty="0" err="1"/>
            <a:t>اداء</a:t>
          </a:r>
          <a:r>
            <a:rPr lang="ar-SA" dirty="0"/>
            <a:t> العمليات الرياضية المعقدة</a:t>
          </a:r>
        </a:p>
      </dgm:t>
    </dgm:pt>
    <dgm:pt modelId="{0595CE30-218D-4E69-A1C2-A9F21AF50B9B}" type="parTrans" cxnId="{5EFA82CB-DA04-4546-8BD2-7FC53E948DAD}">
      <dgm:prSet/>
      <dgm:spPr/>
      <dgm:t>
        <a:bodyPr/>
        <a:lstStyle/>
        <a:p>
          <a:pPr algn="r" rtl="1"/>
          <a:endParaRPr lang="ar-SA"/>
        </a:p>
      </dgm:t>
    </dgm:pt>
    <dgm:pt modelId="{F73B6EFB-87A1-4B78-9F2F-65EE30438250}" type="sibTrans" cxnId="{5EFA82CB-DA04-4546-8BD2-7FC53E948DAD}">
      <dgm:prSet/>
      <dgm:spPr/>
      <dgm:t>
        <a:bodyPr/>
        <a:lstStyle/>
        <a:p>
          <a:pPr algn="r" rtl="1"/>
          <a:endParaRPr lang="ar-SA"/>
        </a:p>
      </dgm:t>
    </dgm:pt>
    <dgm:pt modelId="{775405B0-F82F-4006-AFC2-3C536D534C09}">
      <dgm:prSet/>
      <dgm:spPr/>
      <dgm:t>
        <a:bodyPr/>
        <a:lstStyle/>
        <a:p>
          <a:pPr algn="r" rtl="1"/>
          <a:r>
            <a:rPr lang="ar-SA" dirty="0"/>
            <a:t>4.توفير الأيدي </a:t>
          </a:r>
          <a:r>
            <a:rPr lang="ar-SA" dirty="0" err="1"/>
            <a:t>العامله</a:t>
          </a:r>
          <a:endParaRPr lang="ar-SA" dirty="0"/>
        </a:p>
      </dgm:t>
    </dgm:pt>
    <dgm:pt modelId="{472B8F4D-FA03-4A6A-AD07-4858701EA3BD}" type="parTrans" cxnId="{4E3F7EDB-B5A2-48DD-80F5-DCAC215EB7AB}">
      <dgm:prSet/>
      <dgm:spPr/>
      <dgm:t>
        <a:bodyPr/>
        <a:lstStyle/>
        <a:p>
          <a:pPr algn="r" rtl="1"/>
          <a:endParaRPr lang="ar-SA"/>
        </a:p>
      </dgm:t>
    </dgm:pt>
    <dgm:pt modelId="{6FB995EE-EB27-49AC-ACB7-A925A38DA94C}" type="sibTrans" cxnId="{4E3F7EDB-B5A2-48DD-80F5-DCAC215EB7AB}">
      <dgm:prSet/>
      <dgm:spPr/>
      <dgm:t>
        <a:bodyPr/>
        <a:lstStyle/>
        <a:p>
          <a:pPr algn="r" rtl="1"/>
          <a:endParaRPr lang="ar-SA"/>
        </a:p>
      </dgm:t>
    </dgm:pt>
    <dgm:pt modelId="{CD2287D9-914F-4A4F-9201-C7F43395D656}">
      <dgm:prSet/>
      <dgm:spPr/>
      <dgm:t>
        <a:bodyPr/>
        <a:lstStyle/>
        <a:p>
          <a:pPr algn="r" rtl="1"/>
          <a:r>
            <a:rPr lang="ar-SA" dirty="0"/>
            <a:t>5.</a:t>
          </a:r>
          <a:r>
            <a:rPr lang="ar-SA" dirty="0" err="1"/>
            <a:t>ايجاد</a:t>
          </a:r>
          <a:r>
            <a:rPr lang="ar-SA" dirty="0"/>
            <a:t> حلول لمشكلات </a:t>
          </a:r>
          <a:r>
            <a:rPr lang="ar-SA" dirty="0" err="1"/>
            <a:t>صعوبه</a:t>
          </a:r>
          <a:r>
            <a:rPr lang="ar-SA" dirty="0"/>
            <a:t> التعلم</a:t>
          </a:r>
        </a:p>
      </dgm:t>
    </dgm:pt>
    <dgm:pt modelId="{29FECCAD-DBED-4940-A48D-2C4C39C59E81}" type="parTrans" cxnId="{4775EA0C-E985-4889-A645-8E688BF0FCAF}">
      <dgm:prSet/>
      <dgm:spPr/>
      <dgm:t>
        <a:bodyPr/>
        <a:lstStyle/>
        <a:p>
          <a:pPr algn="r" rtl="1"/>
          <a:endParaRPr lang="ar-SA"/>
        </a:p>
      </dgm:t>
    </dgm:pt>
    <dgm:pt modelId="{3CFAAB8B-194E-41A8-906B-89DE0437C517}" type="sibTrans" cxnId="{4775EA0C-E985-4889-A645-8E688BF0FCAF}">
      <dgm:prSet/>
      <dgm:spPr/>
      <dgm:t>
        <a:bodyPr/>
        <a:lstStyle/>
        <a:p>
          <a:pPr algn="r" rtl="1"/>
          <a:endParaRPr lang="ar-SA"/>
        </a:p>
      </dgm:t>
    </dgm:pt>
    <dgm:pt modelId="{CF6F644F-D34E-4CA8-B53B-E8E3C90FC281}" type="pres">
      <dgm:prSet presAssocID="{7ED049C4-971F-4CD5-A6A5-CF8EAF5F0284}" presName="hierChild1" presStyleCnt="0">
        <dgm:presLayoutVars>
          <dgm:chPref val="1"/>
          <dgm:dir/>
          <dgm:animOne val="branch"/>
          <dgm:animLvl val="lvl"/>
          <dgm:resizeHandles/>
        </dgm:presLayoutVars>
      </dgm:prSet>
      <dgm:spPr/>
      <dgm:t>
        <a:bodyPr/>
        <a:lstStyle/>
        <a:p>
          <a:pPr rtl="1"/>
          <a:endParaRPr lang="ar-QA"/>
        </a:p>
      </dgm:t>
    </dgm:pt>
    <dgm:pt modelId="{2BE1ED9D-C0B4-47AC-9C7F-02826552BDF1}" type="pres">
      <dgm:prSet presAssocID="{F3553D45-E930-41DF-B774-FAFC32A59CAB}" presName="hierRoot1" presStyleCnt="0"/>
      <dgm:spPr/>
      <dgm:t>
        <a:bodyPr/>
        <a:lstStyle/>
        <a:p>
          <a:pPr rtl="1"/>
          <a:endParaRPr lang="ar-QA"/>
        </a:p>
      </dgm:t>
    </dgm:pt>
    <dgm:pt modelId="{4C9AC804-9028-412D-8647-A77E3572AFDC}" type="pres">
      <dgm:prSet presAssocID="{F3553D45-E930-41DF-B774-FAFC32A59CAB}" presName="composite" presStyleCnt="0"/>
      <dgm:spPr/>
      <dgm:t>
        <a:bodyPr/>
        <a:lstStyle/>
        <a:p>
          <a:pPr rtl="1"/>
          <a:endParaRPr lang="ar-QA"/>
        </a:p>
      </dgm:t>
    </dgm:pt>
    <dgm:pt modelId="{62DEF428-C6D6-4E5E-8C71-5902423D02B8}" type="pres">
      <dgm:prSet presAssocID="{F3553D45-E930-41DF-B774-FAFC32A59CAB}" presName="background" presStyleLbl="node0" presStyleIdx="0" presStyleCnt="1"/>
      <dgm:spPr/>
      <dgm:t>
        <a:bodyPr/>
        <a:lstStyle/>
        <a:p>
          <a:pPr rtl="1"/>
          <a:endParaRPr lang="ar-QA"/>
        </a:p>
      </dgm:t>
    </dgm:pt>
    <dgm:pt modelId="{F3499B12-610A-4CCF-B557-7A3377139ACF}" type="pres">
      <dgm:prSet presAssocID="{F3553D45-E930-41DF-B774-FAFC32A59CAB}" presName="text" presStyleLbl="fgAcc0" presStyleIdx="0" presStyleCnt="1" custScaleX="132317" custScaleY="168660">
        <dgm:presLayoutVars>
          <dgm:chPref val="3"/>
        </dgm:presLayoutVars>
      </dgm:prSet>
      <dgm:spPr/>
      <dgm:t>
        <a:bodyPr/>
        <a:lstStyle/>
        <a:p>
          <a:pPr rtl="1"/>
          <a:endParaRPr lang="ar-QA"/>
        </a:p>
      </dgm:t>
    </dgm:pt>
    <dgm:pt modelId="{D34C31CF-2862-461E-A61C-23DDCE1B34A3}" type="pres">
      <dgm:prSet presAssocID="{F3553D45-E930-41DF-B774-FAFC32A59CAB}" presName="hierChild2" presStyleCnt="0"/>
      <dgm:spPr/>
      <dgm:t>
        <a:bodyPr/>
        <a:lstStyle/>
        <a:p>
          <a:pPr rtl="1"/>
          <a:endParaRPr lang="ar-QA"/>
        </a:p>
      </dgm:t>
    </dgm:pt>
    <dgm:pt modelId="{E7FA0061-4A12-4B54-B228-D458D3D7440E}" type="pres">
      <dgm:prSet presAssocID="{F4F93BD9-682F-478D-AD6D-07057349CC1F}" presName="Name10" presStyleLbl="parChTrans1D2" presStyleIdx="0" presStyleCnt="5"/>
      <dgm:spPr/>
      <dgm:t>
        <a:bodyPr/>
        <a:lstStyle/>
        <a:p>
          <a:pPr rtl="1"/>
          <a:endParaRPr lang="ar-QA"/>
        </a:p>
      </dgm:t>
    </dgm:pt>
    <dgm:pt modelId="{5DEC0A9B-A4F7-4C85-95C1-CE07847795FD}" type="pres">
      <dgm:prSet presAssocID="{FF21D745-722C-42E9-A9E6-CA6C1DCE83A2}" presName="hierRoot2" presStyleCnt="0"/>
      <dgm:spPr/>
      <dgm:t>
        <a:bodyPr/>
        <a:lstStyle/>
        <a:p>
          <a:pPr rtl="1"/>
          <a:endParaRPr lang="ar-QA"/>
        </a:p>
      </dgm:t>
    </dgm:pt>
    <dgm:pt modelId="{CA07EF0D-1637-48D8-BB49-B74D2FEB753A}" type="pres">
      <dgm:prSet presAssocID="{FF21D745-722C-42E9-A9E6-CA6C1DCE83A2}" presName="composite2" presStyleCnt="0"/>
      <dgm:spPr/>
      <dgm:t>
        <a:bodyPr/>
        <a:lstStyle/>
        <a:p>
          <a:pPr rtl="1"/>
          <a:endParaRPr lang="ar-QA"/>
        </a:p>
      </dgm:t>
    </dgm:pt>
    <dgm:pt modelId="{98853C21-65CC-4D9E-A4AC-DF71A4EB6132}" type="pres">
      <dgm:prSet presAssocID="{FF21D745-722C-42E9-A9E6-CA6C1DCE83A2}" presName="background2" presStyleLbl="node2" presStyleIdx="0" presStyleCnt="5"/>
      <dgm:spPr/>
      <dgm:t>
        <a:bodyPr/>
        <a:lstStyle/>
        <a:p>
          <a:pPr rtl="1"/>
          <a:endParaRPr lang="ar-QA"/>
        </a:p>
      </dgm:t>
    </dgm:pt>
    <dgm:pt modelId="{B2DB5C1B-E70E-4418-B9F8-7DA80B89D307}" type="pres">
      <dgm:prSet presAssocID="{FF21D745-722C-42E9-A9E6-CA6C1DCE83A2}" presName="text2" presStyleLbl="fgAcc2" presStyleIdx="0" presStyleCnt="5" custScaleX="131221">
        <dgm:presLayoutVars>
          <dgm:chPref val="3"/>
        </dgm:presLayoutVars>
      </dgm:prSet>
      <dgm:spPr/>
      <dgm:t>
        <a:bodyPr/>
        <a:lstStyle/>
        <a:p>
          <a:pPr rtl="1"/>
          <a:endParaRPr lang="ar-QA"/>
        </a:p>
      </dgm:t>
    </dgm:pt>
    <dgm:pt modelId="{FA80E4CC-E6A0-4FAC-AF12-4012ACC2C41D}" type="pres">
      <dgm:prSet presAssocID="{FF21D745-722C-42E9-A9E6-CA6C1DCE83A2}" presName="hierChild3" presStyleCnt="0"/>
      <dgm:spPr/>
      <dgm:t>
        <a:bodyPr/>
        <a:lstStyle/>
        <a:p>
          <a:pPr rtl="1"/>
          <a:endParaRPr lang="ar-QA"/>
        </a:p>
      </dgm:t>
    </dgm:pt>
    <dgm:pt modelId="{84A13171-B66A-4673-AD64-02B977D0D7BF}" type="pres">
      <dgm:prSet presAssocID="{C816811C-A00B-40E4-958F-FCC4B2A19A06}" presName="Name10" presStyleLbl="parChTrans1D2" presStyleIdx="1" presStyleCnt="5"/>
      <dgm:spPr/>
      <dgm:t>
        <a:bodyPr/>
        <a:lstStyle/>
        <a:p>
          <a:pPr rtl="1"/>
          <a:endParaRPr lang="ar-QA"/>
        </a:p>
      </dgm:t>
    </dgm:pt>
    <dgm:pt modelId="{CFC584F2-59A9-45D5-8259-7FF1B72A17A7}" type="pres">
      <dgm:prSet presAssocID="{9FA50B7A-7E34-472A-BEC4-09A64B692642}" presName="hierRoot2" presStyleCnt="0"/>
      <dgm:spPr/>
      <dgm:t>
        <a:bodyPr/>
        <a:lstStyle/>
        <a:p>
          <a:pPr rtl="1"/>
          <a:endParaRPr lang="ar-QA"/>
        </a:p>
      </dgm:t>
    </dgm:pt>
    <dgm:pt modelId="{B8F718A5-F500-44D0-BA4F-69CA378005D6}" type="pres">
      <dgm:prSet presAssocID="{9FA50B7A-7E34-472A-BEC4-09A64B692642}" presName="composite2" presStyleCnt="0"/>
      <dgm:spPr/>
      <dgm:t>
        <a:bodyPr/>
        <a:lstStyle/>
        <a:p>
          <a:pPr rtl="1"/>
          <a:endParaRPr lang="ar-QA"/>
        </a:p>
      </dgm:t>
    </dgm:pt>
    <dgm:pt modelId="{249DE354-9DAF-40D0-AA5E-BA1CA1688AF8}" type="pres">
      <dgm:prSet presAssocID="{9FA50B7A-7E34-472A-BEC4-09A64B692642}" presName="background2" presStyleLbl="node2" presStyleIdx="1" presStyleCnt="5"/>
      <dgm:spPr/>
      <dgm:t>
        <a:bodyPr/>
        <a:lstStyle/>
        <a:p>
          <a:pPr rtl="1"/>
          <a:endParaRPr lang="ar-QA"/>
        </a:p>
      </dgm:t>
    </dgm:pt>
    <dgm:pt modelId="{379EDBA4-B8E2-410D-A2B1-DDE3718DC95C}" type="pres">
      <dgm:prSet presAssocID="{9FA50B7A-7E34-472A-BEC4-09A64B692642}" presName="text2" presStyleLbl="fgAcc2" presStyleIdx="1" presStyleCnt="5">
        <dgm:presLayoutVars>
          <dgm:chPref val="3"/>
        </dgm:presLayoutVars>
      </dgm:prSet>
      <dgm:spPr/>
      <dgm:t>
        <a:bodyPr/>
        <a:lstStyle/>
        <a:p>
          <a:pPr rtl="1"/>
          <a:endParaRPr lang="ar-QA"/>
        </a:p>
      </dgm:t>
    </dgm:pt>
    <dgm:pt modelId="{995DC74A-4AC1-463A-BB38-B4EB19CE9D60}" type="pres">
      <dgm:prSet presAssocID="{9FA50B7A-7E34-472A-BEC4-09A64B692642}" presName="hierChild3" presStyleCnt="0"/>
      <dgm:spPr/>
      <dgm:t>
        <a:bodyPr/>
        <a:lstStyle/>
        <a:p>
          <a:pPr rtl="1"/>
          <a:endParaRPr lang="ar-QA"/>
        </a:p>
      </dgm:t>
    </dgm:pt>
    <dgm:pt modelId="{A20764E6-D217-4659-94D2-5B95C61753E1}" type="pres">
      <dgm:prSet presAssocID="{0595CE30-218D-4E69-A1C2-A9F21AF50B9B}" presName="Name10" presStyleLbl="parChTrans1D2" presStyleIdx="2" presStyleCnt="5"/>
      <dgm:spPr/>
      <dgm:t>
        <a:bodyPr/>
        <a:lstStyle/>
        <a:p>
          <a:pPr rtl="1"/>
          <a:endParaRPr lang="ar-QA"/>
        </a:p>
      </dgm:t>
    </dgm:pt>
    <dgm:pt modelId="{E9345CC2-EF85-446C-A936-7851730DE39D}" type="pres">
      <dgm:prSet presAssocID="{CE36AB86-409D-45AA-B655-327E43C8F631}" presName="hierRoot2" presStyleCnt="0"/>
      <dgm:spPr/>
      <dgm:t>
        <a:bodyPr/>
        <a:lstStyle/>
        <a:p>
          <a:pPr rtl="1"/>
          <a:endParaRPr lang="ar-QA"/>
        </a:p>
      </dgm:t>
    </dgm:pt>
    <dgm:pt modelId="{A4B4ECB9-DA70-4F15-B24D-202B1E4B28F7}" type="pres">
      <dgm:prSet presAssocID="{CE36AB86-409D-45AA-B655-327E43C8F631}" presName="composite2" presStyleCnt="0"/>
      <dgm:spPr/>
      <dgm:t>
        <a:bodyPr/>
        <a:lstStyle/>
        <a:p>
          <a:pPr rtl="1"/>
          <a:endParaRPr lang="ar-QA"/>
        </a:p>
      </dgm:t>
    </dgm:pt>
    <dgm:pt modelId="{ACB19C9F-06D5-4C25-A65E-A9BD6F79777C}" type="pres">
      <dgm:prSet presAssocID="{CE36AB86-409D-45AA-B655-327E43C8F631}" presName="background2" presStyleLbl="node2" presStyleIdx="2" presStyleCnt="5"/>
      <dgm:spPr/>
      <dgm:t>
        <a:bodyPr/>
        <a:lstStyle/>
        <a:p>
          <a:pPr rtl="1"/>
          <a:endParaRPr lang="ar-QA"/>
        </a:p>
      </dgm:t>
    </dgm:pt>
    <dgm:pt modelId="{21A3D8B0-5950-4F23-AB16-8E6635BD7057}" type="pres">
      <dgm:prSet presAssocID="{CE36AB86-409D-45AA-B655-327E43C8F631}" presName="text2" presStyleLbl="fgAcc2" presStyleIdx="2" presStyleCnt="5">
        <dgm:presLayoutVars>
          <dgm:chPref val="3"/>
        </dgm:presLayoutVars>
      </dgm:prSet>
      <dgm:spPr/>
      <dgm:t>
        <a:bodyPr/>
        <a:lstStyle/>
        <a:p>
          <a:pPr rtl="1"/>
          <a:endParaRPr lang="ar-QA"/>
        </a:p>
      </dgm:t>
    </dgm:pt>
    <dgm:pt modelId="{6CCF9B54-12E1-4D99-8C45-9C95717CB2F1}" type="pres">
      <dgm:prSet presAssocID="{CE36AB86-409D-45AA-B655-327E43C8F631}" presName="hierChild3" presStyleCnt="0"/>
      <dgm:spPr/>
      <dgm:t>
        <a:bodyPr/>
        <a:lstStyle/>
        <a:p>
          <a:pPr rtl="1"/>
          <a:endParaRPr lang="ar-QA"/>
        </a:p>
      </dgm:t>
    </dgm:pt>
    <dgm:pt modelId="{1F65BD18-A23B-4640-AFC5-C312351C1795}" type="pres">
      <dgm:prSet presAssocID="{472B8F4D-FA03-4A6A-AD07-4858701EA3BD}" presName="Name10" presStyleLbl="parChTrans1D2" presStyleIdx="3" presStyleCnt="5"/>
      <dgm:spPr/>
      <dgm:t>
        <a:bodyPr/>
        <a:lstStyle/>
        <a:p>
          <a:pPr rtl="1"/>
          <a:endParaRPr lang="ar-QA"/>
        </a:p>
      </dgm:t>
    </dgm:pt>
    <dgm:pt modelId="{1F18CC59-7A64-4035-98A0-FEBEA882A748}" type="pres">
      <dgm:prSet presAssocID="{775405B0-F82F-4006-AFC2-3C536D534C09}" presName="hierRoot2" presStyleCnt="0"/>
      <dgm:spPr/>
      <dgm:t>
        <a:bodyPr/>
        <a:lstStyle/>
        <a:p>
          <a:pPr rtl="1"/>
          <a:endParaRPr lang="ar-QA"/>
        </a:p>
      </dgm:t>
    </dgm:pt>
    <dgm:pt modelId="{D339A4DF-0346-4693-A214-DA80E1EEF3B6}" type="pres">
      <dgm:prSet presAssocID="{775405B0-F82F-4006-AFC2-3C536D534C09}" presName="composite2" presStyleCnt="0"/>
      <dgm:spPr/>
      <dgm:t>
        <a:bodyPr/>
        <a:lstStyle/>
        <a:p>
          <a:pPr rtl="1"/>
          <a:endParaRPr lang="ar-QA"/>
        </a:p>
      </dgm:t>
    </dgm:pt>
    <dgm:pt modelId="{03956187-3ACE-4031-AE92-8306BC7F4972}" type="pres">
      <dgm:prSet presAssocID="{775405B0-F82F-4006-AFC2-3C536D534C09}" presName="background2" presStyleLbl="node2" presStyleIdx="3" presStyleCnt="5"/>
      <dgm:spPr/>
      <dgm:t>
        <a:bodyPr/>
        <a:lstStyle/>
        <a:p>
          <a:pPr rtl="1"/>
          <a:endParaRPr lang="ar-QA"/>
        </a:p>
      </dgm:t>
    </dgm:pt>
    <dgm:pt modelId="{9ECF8D45-37B1-4C92-8F12-B4EF16324793}" type="pres">
      <dgm:prSet presAssocID="{775405B0-F82F-4006-AFC2-3C536D534C09}" presName="text2" presStyleLbl="fgAcc2" presStyleIdx="3" presStyleCnt="5">
        <dgm:presLayoutVars>
          <dgm:chPref val="3"/>
        </dgm:presLayoutVars>
      </dgm:prSet>
      <dgm:spPr/>
      <dgm:t>
        <a:bodyPr/>
        <a:lstStyle/>
        <a:p>
          <a:pPr rtl="1"/>
          <a:endParaRPr lang="ar-QA"/>
        </a:p>
      </dgm:t>
    </dgm:pt>
    <dgm:pt modelId="{1F6917B0-0EF1-42E5-9A32-36C83D2A4ACA}" type="pres">
      <dgm:prSet presAssocID="{775405B0-F82F-4006-AFC2-3C536D534C09}" presName="hierChild3" presStyleCnt="0"/>
      <dgm:spPr/>
      <dgm:t>
        <a:bodyPr/>
        <a:lstStyle/>
        <a:p>
          <a:pPr rtl="1"/>
          <a:endParaRPr lang="ar-QA"/>
        </a:p>
      </dgm:t>
    </dgm:pt>
    <dgm:pt modelId="{7BDD1265-8D29-4810-A757-591C3B0DEDAD}" type="pres">
      <dgm:prSet presAssocID="{29FECCAD-DBED-4940-A48D-2C4C39C59E81}" presName="Name10" presStyleLbl="parChTrans1D2" presStyleIdx="4" presStyleCnt="5"/>
      <dgm:spPr/>
      <dgm:t>
        <a:bodyPr/>
        <a:lstStyle/>
        <a:p>
          <a:pPr rtl="1"/>
          <a:endParaRPr lang="ar-QA"/>
        </a:p>
      </dgm:t>
    </dgm:pt>
    <dgm:pt modelId="{E1189B1A-E416-4CBF-8187-A600BE831DBB}" type="pres">
      <dgm:prSet presAssocID="{CD2287D9-914F-4A4F-9201-C7F43395D656}" presName="hierRoot2" presStyleCnt="0"/>
      <dgm:spPr/>
      <dgm:t>
        <a:bodyPr/>
        <a:lstStyle/>
        <a:p>
          <a:pPr rtl="1"/>
          <a:endParaRPr lang="ar-QA"/>
        </a:p>
      </dgm:t>
    </dgm:pt>
    <dgm:pt modelId="{EB06A968-56F1-4883-A534-DDC6FD2C633D}" type="pres">
      <dgm:prSet presAssocID="{CD2287D9-914F-4A4F-9201-C7F43395D656}" presName="composite2" presStyleCnt="0"/>
      <dgm:spPr/>
      <dgm:t>
        <a:bodyPr/>
        <a:lstStyle/>
        <a:p>
          <a:pPr rtl="1"/>
          <a:endParaRPr lang="ar-QA"/>
        </a:p>
      </dgm:t>
    </dgm:pt>
    <dgm:pt modelId="{78F36231-A35D-4E8B-9885-B0DED1B56E4E}" type="pres">
      <dgm:prSet presAssocID="{CD2287D9-914F-4A4F-9201-C7F43395D656}" presName="background2" presStyleLbl="node2" presStyleIdx="4" presStyleCnt="5"/>
      <dgm:spPr/>
      <dgm:t>
        <a:bodyPr/>
        <a:lstStyle/>
        <a:p>
          <a:pPr rtl="1"/>
          <a:endParaRPr lang="ar-QA"/>
        </a:p>
      </dgm:t>
    </dgm:pt>
    <dgm:pt modelId="{5A2A10FF-8DDA-4946-859A-B5C3C2A81367}" type="pres">
      <dgm:prSet presAssocID="{CD2287D9-914F-4A4F-9201-C7F43395D656}" presName="text2" presStyleLbl="fgAcc2" presStyleIdx="4" presStyleCnt="5">
        <dgm:presLayoutVars>
          <dgm:chPref val="3"/>
        </dgm:presLayoutVars>
      </dgm:prSet>
      <dgm:spPr/>
      <dgm:t>
        <a:bodyPr/>
        <a:lstStyle/>
        <a:p>
          <a:pPr rtl="1"/>
          <a:endParaRPr lang="ar-QA"/>
        </a:p>
      </dgm:t>
    </dgm:pt>
    <dgm:pt modelId="{62B3355E-61E3-4AA8-800E-EB3D90069860}" type="pres">
      <dgm:prSet presAssocID="{CD2287D9-914F-4A4F-9201-C7F43395D656}" presName="hierChild3" presStyleCnt="0"/>
      <dgm:spPr/>
      <dgm:t>
        <a:bodyPr/>
        <a:lstStyle/>
        <a:p>
          <a:pPr rtl="1"/>
          <a:endParaRPr lang="ar-QA"/>
        </a:p>
      </dgm:t>
    </dgm:pt>
  </dgm:ptLst>
  <dgm:cxnLst>
    <dgm:cxn modelId="{426922D4-B259-4CCB-8B36-D2C32E900831}" type="presOf" srcId="{7ED049C4-971F-4CD5-A6A5-CF8EAF5F0284}" destId="{CF6F644F-D34E-4CA8-B53B-E8E3C90FC281}" srcOrd="0" destOrd="0" presId="urn:microsoft.com/office/officeart/2005/8/layout/hierarchy1"/>
    <dgm:cxn modelId="{E4D10FE4-E1AA-4361-85D4-6E9441B9AC20}" type="presOf" srcId="{0595CE30-218D-4E69-A1C2-A9F21AF50B9B}" destId="{A20764E6-D217-4659-94D2-5B95C61753E1}" srcOrd="0" destOrd="0" presId="urn:microsoft.com/office/officeart/2005/8/layout/hierarchy1"/>
    <dgm:cxn modelId="{5EFA82CB-DA04-4546-8BD2-7FC53E948DAD}" srcId="{F3553D45-E930-41DF-B774-FAFC32A59CAB}" destId="{CE36AB86-409D-45AA-B655-327E43C8F631}" srcOrd="2" destOrd="0" parTransId="{0595CE30-218D-4E69-A1C2-A9F21AF50B9B}" sibTransId="{F73B6EFB-87A1-4B78-9F2F-65EE30438250}"/>
    <dgm:cxn modelId="{B6F2B5BD-E566-4863-B1CA-F3324AF0C9FE}" type="presOf" srcId="{9FA50B7A-7E34-472A-BEC4-09A64B692642}" destId="{379EDBA4-B8E2-410D-A2B1-DDE3718DC95C}" srcOrd="0" destOrd="0" presId="urn:microsoft.com/office/officeart/2005/8/layout/hierarchy1"/>
    <dgm:cxn modelId="{E68E2B94-78F7-4261-8783-DA5F566800C8}" type="presOf" srcId="{775405B0-F82F-4006-AFC2-3C536D534C09}" destId="{9ECF8D45-37B1-4C92-8F12-B4EF16324793}" srcOrd="0" destOrd="0" presId="urn:microsoft.com/office/officeart/2005/8/layout/hierarchy1"/>
    <dgm:cxn modelId="{D0DBD362-3CAA-4CA9-8A81-EF3CF07B4489}" type="presOf" srcId="{CE36AB86-409D-45AA-B655-327E43C8F631}" destId="{21A3D8B0-5950-4F23-AB16-8E6635BD7057}" srcOrd="0" destOrd="0" presId="urn:microsoft.com/office/officeart/2005/8/layout/hierarchy1"/>
    <dgm:cxn modelId="{CC2E2C21-E14E-4BD6-9DC6-CDF50E363653}" srcId="{F3553D45-E930-41DF-B774-FAFC32A59CAB}" destId="{9FA50B7A-7E34-472A-BEC4-09A64B692642}" srcOrd="1" destOrd="0" parTransId="{C816811C-A00B-40E4-958F-FCC4B2A19A06}" sibTransId="{A5E19D40-5DBE-4562-B5F6-13C00A718204}"/>
    <dgm:cxn modelId="{53F9D5E1-95E4-4F4D-B295-C95459ECE09E}" srcId="{F3553D45-E930-41DF-B774-FAFC32A59CAB}" destId="{FF21D745-722C-42E9-A9E6-CA6C1DCE83A2}" srcOrd="0" destOrd="0" parTransId="{F4F93BD9-682F-478D-AD6D-07057349CC1F}" sibTransId="{7C7D4445-D96E-40A1-8FBA-B764AF084269}"/>
    <dgm:cxn modelId="{201A70BB-3434-4253-8167-5077B4C9EC03}" type="presOf" srcId="{F4F93BD9-682F-478D-AD6D-07057349CC1F}" destId="{E7FA0061-4A12-4B54-B228-D458D3D7440E}" srcOrd="0" destOrd="0" presId="urn:microsoft.com/office/officeart/2005/8/layout/hierarchy1"/>
    <dgm:cxn modelId="{3D74BB18-899F-45CE-A53B-FC2B25FF6FD7}" type="presOf" srcId="{F3553D45-E930-41DF-B774-FAFC32A59CAB}" destId="{F3499B12-610A-4CCF-B557-7A3377139ACF}" srcOrd="0" destOrd="0" presId="urn:microsoft.com/office/officeart/2005/8/layout/hierarchy1"/>
    <dgm:cxn modelId="{A100216B-2585-4681-B955-E3440271188C}" type="presOf" srcId="{FF21D745-722C-42E9-A9E6-CA6C1DCE83A2}" destId="{B2DB5C1B-E70E-4418-B9F8-7DA80B89D307}" srcOrd="0" destOrd="0" presId="urn:microsoft.com/office/officeart/2005/8/layout/hierarchy1"/>
    <dgm:cxn modelId="{3E427D76-9E42-4236-93AC-3E0933ED90A1}" srcId="{7ED049C4-971F-4CD5-A6A5-CF8EAF5F0284}" destId="{F3553D45-E930-41DF-B774-FAFC32A59CAB}" srcOrd="0" destOrd="0" parTransId="{BFEA1145-4A6F-4A2E-81D9-76B3416C4E33}" sibTransId="{1FA632DA-C9BA-45F3-8B7F-DCD7E4233D59}"/>
    <dgm:cxn modelId="{B4F9ED90-E8BC-4FCA-93D4-191FCC7C5578}" type="presOf" srcId="{29FECCAD-DBED-4940-A48D-2C4C39C59E81}" destId="{7BDD1265-8D29-4810-A757-591C3B0DEDAD}" srcOrd="0" destOrd="0" presId="urn:microsoft.com/office/officeart/2005/8/layout/hierarchy1"/>
    <dgm:cxn modelId="{B91A2758-3E3A-4038-A3A8-A1D7D1223746}" type="presOf" srcId="{C816811C-A00B-40E4-958F-FCC4B2A19A06}" destId="{84A13171-B66A-4673-AD64-02B977D0D7BF}" srcOrd="0" destOrd="0" presId="urn:microsoft.com/office/officeart/2005/8/layout/hierarchy1"/>
    <dgm:cxn modelId="{4E3F7EDB-B5A2-48DD-80F5-DCAC215EB7AB}" srcId="{F3553D45-E930-41DF-B774-FAFC32A59CAB}" destId="{775405B0-F82F-4006-AFC2-3C536D534C09}" srcOrd="3" destOrd="0" parTransId="{472B8F4D-FA03-4A6A-AD07-4858701EA3BD}" sibTransId="{6FB995EE-EB27-49AC-ACB7-A925A38DA94C}"/>
    <dgm:cxn modelId="{62F293F8-D176-4625-AC3F-66BF63FD60B8}" type="presOf" srcId="{472B8F4D-FA03-4A6A-AD07-4858701EA3BD}" destId="{1F65BD18-A23B-4640-AFC5-C312351C1795}" srcOrd="0" destOrd="0" presId="urn:microsoft.com/office/officeart/2005/8/layout/hierarchy1"/>
    <dgm:cxn modelId="{4775EA0C-E985-4889-A645-8E688BF0FCAF}" srcId="{F3553D45-E930-41DF-B774-FAFC32A59CAB}" destId="{CD2287D9-914F-4A4F-9201-C7F43395D656}" srcOrd="4" destOrd="0" parTransId="{29FECCAD-DBED-4940-A48D-2C4C39C59E81}" sibTransId="{3CFAAB8B-194E-41A8-906B-89DE0437C517}"/>
    <dgm:cxn modelId="{5143EC25-D90D-4A27-83A9-E7D1F34065B9}" type="presOf" srcId="{CD2287D9-914F-4A4F-9201-C7F43395D656}" destId="{5A2A10FF-8DDA-4946-859A-B5C3C2A81367}" srcOrd="0" destOrd="0" presId="urn:microsoft.com/office/officeart/2005/8/layout/hierarchy1"/>
    <dgm:cxn modelId="{FBD6EAF8-F087-4EFA-BD75-2200587534F5}" type="presParOf" srcId="{CF6F644F-D34E-4CA8-B53B-E8E3C90FC281}" destId="{2BE1ED9D-C0B4-47AC-9C7F-02826552BDF1}" srcOrd="0" destOrd="0" presId="urn:microsoft.com/office/officeart/2005/8/layout/hierarchy1"/>
    <dgm:cxn modelId="{A15028AC-D908-4F4C-A206-44C808645459}" type="presParOf" srcId="{2BE1ED9D-C0B4-47AC-9C7F-02826552BDF1}" destId="{4C9AC804-9028-412D-8647-A77E3572AFDC}" srcOrd="0" destOrd="0" presId="urn:microsoft.com/office/officeart/2005/8/layout/hierarchy1"/>
    <dgm:cxn modelId="{9970CCAC-1955-4EC3-9554-47BBEE8E7688}" type="presParOf" srcId="{4C9AC804-9028-412D-8647-A77E3572AFDC}" destId="{62DEF428-C6D6-4E5E-8C71-5902423D02B8}" srcOrd="0" destOrd="0" presId="urn:microsoft.com/office/officeart/2005/8/layout/hierarchy1"/>
    <dgm:cxn modelId="{C501528B-F498-4AF7-94D5-60D17D1A775B}" type="presParOf" srcId="{4C9AC804-9028-412D-8647-A77E3572AFDC}" destId="{F3499B12-610A-4CCF-B557-7A3377139ACF}" srcOrd="1" destOrd="0" presId="urn:microsoft.com/office/officeart/2005/8/layout/hierarchy1"/>
    <dgm:cxn modelId="{BB286F14-63AD-42A6-8342-C487073376EC}" type="presParOf" srcId="{2BE1ED9D-C0B4-47AC-9C7F-02826552BDF1}" destId="{D34C31CF-2862-461E-A61C-23DDCE1B34A3}" srcOrd="1" destOrd="0" presId="urn:microsoft.com/office/officeart/2005/8/layout/hierarchy1"/>
    <dgm:cxn modelId="{0CFC1410-D841-493E-B62D-1735A4ACAC09}" type="presParOf" srcId="{D34C31CF-2862-461E-A61C-23DDCE1B34A3}" destId="{E7FA0061-4A12-4B54-B228-D458D3D7440E}" srcOrd="0" destOrd="0" presId="urn:microsoft.com/office/officeart/2005/8/layout/hierarchy1"/>
    <dgm:cxn modelId="{A0049D11-EC1F-4555-8ECD-76833E14B485}" type="presParOf" srcId="{D34C31CF-2862-461E-A61C-23DDCE1B34A3}" destId="{5DEC0A9B-A4F7-4C85-95C1-CE07847795FD}" srcOrd="1" destOrd="0" presId="urn:microsoft.com/office/officeart/2005/8/layout/hierarchy1"/>
    <dgm:cxn modelId="{4D168249-53EE-4428-AB8D-1F901BC5A78C}" type="presParOf" srcId="{5DEC0A9B-A4F7-4C85-95C1-CE07847795FD}" destId="{CA07EF0D-1637-48D8-BB49-B74D2FEB753A}" srcOrd="0" destOrd="0" presId="urn:microsoft.com/office/officeart/2005/8/layout/hierarchy1"/>
    <dgm:cxn modelId="{460A15C5-F404-4410-AFEC-E563AC870524}" type="presParOf" srcId="{CA07EF0D-1637-48D8-BB49-B74D2FEB753A}" destId="{98853C21-65CC-4D9E-A4AC-DF71A4EB6132}" srcOrd="0" destOrd="0" presId="urn:microsoft.com/office/officeart/2005/8/layout/hierarchy1"/>
    <dgm:cxn modelId="{304E2DE0-525E-4DF0-AB3A-B18834D28D9B}" type="presParOf" srcId="{CA07EF0D-1637-48D8-BB49-B74D2FEB753A}" destId="{B2DB5C1B-E70E-4418-B9F8-7DA80B89D307}" srcOrd="1" destOrd="0" presId="urn:microsoft.com/office/officeart/2005/8/layout/hierarchy1"/>
    <dgm:cxn modelId="{36758218-987F-41BA-AF5B-17E955EE5A41}" type="presParOf" srcId="{5DEC0A9B-A4F7-4C85-95C1-CE07847795FD}" destId="{FA80E4CC-E6A0-4FAC-AF12-4012ACC2C41D}" srcOrd="1" destOrd="0" presId="urn:microsoft.com/office/officeart/2005/8/layout/hierarchy1"/>
    <dgm:cxn modelId="{83196374-21B3-4913-875F-CF9893D4D389}" type="presParOf" srcId="{D34C31CF-2862-461E-A61C-23DDCE1B34A3}" destId="{84A13171-B66A-4673-AD64-02B977D0D7BF}" srcOrd="2" destOrd="0" presId="urn:microsoft.com/office/officeart/2005/8/layout/hierarchy1"/>
    <dgm:cxn modelId="{F392B18F-D104-48E3-866E-29768DFF3E2F}" type="presParOf" srcId="{D34C31CF-2862-461E-A61C-23DDCE1B34A3}" destId="{CFC584F2-59A9-45D5-8259-7FF1B72A17A7}" srcOrd="3" destOrd="0" presId="urn:microsoft.com/office/officeart/2005/8/layout/hierarchy1"/>
    <dgm:cxn modelId="{63FA0F75-2B01-4F0A-9846-C28213E938D1}" type="presParOf" srcId="{CFC584F2-59A9-45D5-8259-7FF1B72A17A7}" destId="{B8F718A5-F500-44D0-BA4F-69CA378005D6}" srcOrd="0" destOrd="0" presId="urn:microsoft.com/office/officeart/2005/8/layout/hierarchy1"/>
    <dgm:cxn modelId="{BAAE4330-777E-450A-818E-754A8E114587}" type="presParOf" srcId="{B8F718A5-F500-44D0-BA4F-69CA378005D6}" destId="{249DE354-9DAF-40D0-AA5E-BA1CA1688AF8}" srcOrd="0" destOrd="0" presId="urn:microsoft.com/office/officeart/2005/8/layout/hierarchy1"/>
    <dgm:cxn modelId="{1B660494-8875-49A5-8836-7EE058509176}" type="presParOf" srcId="{B8F718A5-F500-44D0-BA4F-69CA378005D6}" destId="{379EDBA4-B8E2-410D-A2B1-DDE3718DC95C}" srcOrd="1" destOrd="0" presId="urn:microsoft.com/office/officeart/2005/8/layout/hierarchy1"/>
    <dgm:cxn modelId="{44B468B9-B355-4169-A0EC-DBB8D3A7B54F}" type="presParOf" srcId="{CFC584F2-59A9-45D5-8259-7FF1B72A17A7}" destId="{995DC74A-4AC1-463A-BB38-B4EB19CE9D60}" srcOrd="1" destOrd="0" presId="urn:microsoft.com/office/officeart/2005/8/layout/hierarchy1"/>
    <dgm:cxn modelId="{5E05BC06-7E84-4FE3-B2D5-5AC89BE65030}" type="presParOf" srcId="{D34C31CF-2862-461E-A61C-23DDCE1B34A3}" destId="{A20764E6-D217-4659-94D2-5B95C61753E1}" srcOrd="4" destOrd="0" presId="urn:microsoft.com/office/officeart/2005/8/layout/hierarchy1"/>
    <dgm:cxn modelId="{DC31E6C2-82E9-42B3-B26D-4D336CEEEB21}" type="presParOf" srcId="{D34C31CF-2862-461E-A61C-23DDCE1B34A3}" destId="{E9345CC2-EF85-446C-A936-7851730DE39D}" srcOrd="5" destOrd="0" presId="urn:microsoft.com/office/officeart/2005/8/layout/hierarchy1"/>
    <dgm:cxn modelId="{79A47FF5-8488-411E-B8A7-20A1CF24F4F0}" type="presParOf" srcId="{E9345CC2-EF85-446C-A936-7851730DE39D}" destId="{A4B4ECB9-DA70-4F15-B24D-202B1E4B28F7}" srcOrd="0" destOrd="0" presId="urn:microsoft.com/office/officeart/2005/8/layout/hierarchy1"/>
    <dgm:cxn modelId="{012E34F9-AA03-40DE-AE62-F4628812B62A}" type="presParOf" srcId="{A4B4ECB9-DA70-4F15-B24D-202B1E4B28F7}" destId="{ACB19C9F-06D5-4C25-A65E-A9BD6F79777C}" srcOrd="0" destOrd="0" presId="urn:microsoft.com/office/officeart/2005/8/layout/hierarchy1"/>
    <dgm:cxn modelId="{5F60639A-ADC3-4D9E-AAC1-8FC5211815DD}" type="presParOf" srcId="{A4B4ECB9-DA70-4F15-B24D-202B1E4B28F7}" destId="{21A3D8B0-5950-4F23-AB16-8E6635BD7057}" srcOrd="1" destOrd="0" presId="urn:microsoft.com/office/officeart/2005/8/layout/hierarchy1"/>
    <dgm:cxn modelId="{E4D7414C-C737-458A-87C4-857F041F8D20}" type="presParOf" srcId="{E9345CC2-EF85-446C-A936-7851730DE39D}" destId="{6CCF9B54-12E1-4D99-8C45-9C95717CB2F1}" srcOrd="1" destOrd="0" presId="urn:microsoft.com/office/officeart/2005/8/layout/hierarchy1"/>
    <dgm:cxn modelId="{36A75C50-297F-4AC3-8494-AA719AD72254}" type="presParOf" srcId="{D34C31CF-2862-461E-A61C-23DDCE1B34A3}" destId="{1F65BD18-A23B-4640-AFC5-C312351C1795}" srcOrd="6" destOrd="0" presId="urn:microsoft.com/office/officeart/2005/8/layout/hierarchy1"/>
    <dgm:cxn modelId="{CB93F38D-9818-4568-9890-5DA7352B8DED}" type="presParOf" srcId="{D34C31CF-2862-461E-A61C-23DDCE1B34A3}" destId="{1F18CC59-7A64-4035-98A0-FEBEA882A748}" srcOrd="7" destOrd="0" presId="urn:microsoft.com/office/officeart/2005/8/layout/hierarchy1"/>
    <dgm:cxn modelId="{356A01A6-B3C8-4032-8683-7E1683DBDED7}" type="presParOf" srcId="{1F18CC59-7A64-4035-98A0-FEBEA882A748}" destId="{D339A4DF-0346-4693-A214-DA80E1EEF3B6}" srcOrd="0" destOrd="0" presId="urn:microsoft.com/office/officeart/2005/8/layout/hierarchy1"/>
    <dgm:cxn modelId="{39833DC3-198C-47B9-B30E-80E12694926A}" type="presParOf" srcId="{D339A4DF-0346-4693-A214-DA80E1EEF3B6}" destId="{03956187-3ACE-4031-AE92-8306BC7F4972}" srcOrd="0" destOrd="0" presId="urn:microsoft.com/office/officeart/2005/8/layout/hierarchy1"/>
    <dgm:cxn modelId="{38BADE03-0F77-4961-8D57-F841D25136A5}" type="presParOf" srcId="{D339A4DF-0346-4693-A214-DA80E1EEF3B6}" destId="{9ECF8D45-37B1-4C92-8F12-B4EF16324793}" srcOrd="1" destOrd="0" presId="urn:microsoft.com/office/officeart/2005/8/layout/hierarchy1"/>
    <dgm:cxn modelId="{AAC19011-D972-4EAA-8A69-A704B2D4D443}" type="presParOf" srcId="{1F18CC59-7A64-4035-98A0-FEBEA882A748}" destId="{1F6917B0-0EF1-42E5-9A32-36C83D2A4ACA}" srcOrd="1" destOrd="0" presId="urn:microsoft.com/office/officeart/2005/8/layout/hierarchy1"/>
    <dgm:cxn modelId="{2553BF3D-7794-4158-8E36-B953D03FD3D7}" type="presParOf" srcId="{D34C31CF-2862-461E-A61C-23DDCE1B34A3}" destId="{7BDD1265-8D29-4810-A757-591C3B0DEDAD}" srcOrd="8" destOrd="0" presId="urn:microsoft.com/office/officeart/2005/8/layout/hierarchy1"/>
    <dgm:cxn modelId="{A906AABA-9AF8-4D38-871B-37DE41080366}" type="presParOf" srcId="{D34C31CF-2862-461E-A61C-23DDCE1B34A3}" destId="{E1189B1A-E416-4CBF-8187-A600BE831DBB}" srcOrd="9" destOrd="0" presId="urn:microsoft.com/office/officeart/2005/8/layout/hierarchy1"/>
    <dgm:cxn modelId="{69EF83D0-9410-4D5A-84A4-F96CD90E6EAD}" type="presParOf" srcId="{E1189B1A-E416-4CBF-8187-A600BE831DBB}" destId="{EB06A968-56F1-4883-A534-DDC6FD2C633D}" srcOrd="0" destOrd="0" presId="urn:microsoft.com/office/officeart/2005/8/layout/hierarchy1"/>
    <dgm:cxn modelId="{78835FC1-D112-4D7C-A587-58BCC74310FB}" type="presParOf" srcId="{EB06A968-56F1-4883-A534-DDC6FD2C633D}" destId="{78F36231-A35D-4E8B-9885-B0DED1B56E4E}" srcOrd="0" destOrd="0" presId="urn:microsoft.com/office/officeart/2005/8/layout/hierarchy1"/>
    <dgm:cxn modelId="{83EF2CE0-D7DF-4180-98C3-FD295B3FDB40}" type="presParOf" srcId="{EB06A968-56F1-4883-A534-DDC6FD2C633D}" destId="{5A2A10FF-8DDA-4946-859A-B5C3C2A81367}" srcOrd="1" destOrd="0" presId="urn:microsoft.com/office/officeart/2005/8/layout/hierarchy1"/>
    <dgm:cxn modelId="{BB08209B-4156-4FAC-86B3-AFDABC66FB77}" type="presParOf" srcId="{E1189B1A-E416-4CBF-8187-A600BE831DBB}" destId="{62B3355E-61E3-4AA8-800E-EB3D90069860}"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ED049C4-971F-4CD5-A6A5-CF8EAF5F0284}" type="doc">
      <dgm:prSet loTypeId="urn:microsoft.com/office/officeart/2005/8/layout/hierarchy1" loCatId="hierarchy" qsTypeId="urn:microsoft.com/office/officeart/2005/8/quickstyle/3d3" qsCatId="3D" csTypeId="urn:microsoft.com/office/officeart/2005/8/colors/accent5_5" csCatId="accent5" phldr="1"/>
      <dgm:spPr/>
      <dgm:t>
        <a:bodyPr/>
        <a:lstStyle/>
        <a:p>
          <a:pPr rtl="1"/>
          <a:endParaRPr lang="ar-SA"/>
        </a:p>
      </dgm:t>
    </dgm:pt>
    <dgm:pt modelId="{F3553D45-E930-41DF-B774-FAFC32A59CAB}">
      <dgm:prSet phldrT="[نص]" custT="1"/>
      <dgm:spPr/>
      <dgm:t>
        <a:bodyPr/>
        <a:lstStyle/>
        <a:p>
          <a:pPr algn="ctr" rtl="1"/>
          <a:r>
            <a:rPr lang="ar-SA" sz="1800" b="1" dirty="0"/>
            <a:t>دواعي استخدام الحاسب في التعليم</a:t>
          </a:r>
        </a:p>
      </dgm:t>
    </dgm:pt>
    <dgm:pt modelId="{BFEA1145-4A6F-4A2E-81D9-76B3416C4E33}" type="parTrans" cxnId="{3E427D76-9E42-4236-93AC-3E0933ED90A1}">
      <dgm:prSet/>
      <dgm:spPr/>
      <dgm:t>
        <a:bodyPr/>
        <a:lstStyle/>
        <a:p>
          <a:pPr algn="r" rtl="1"/>
          <a:endParaRPr lang="ar-SA"/>
        </a:p>
      </dgm:t>
    </dgm:pt>
    <dgm:pt modelId="{1FA632DA-C9BA-45F3-8B7F-DCD7E4233D59}" type="sibTrans" cxnId="{3E427D76-9E42-4236-93AC-3E0933ED90A1}">
      <dgm:prSet/>
      <dgm:spPr/>
      <dgm:t>
        <a:bodyPr/>
        <a:lstStyle/>
        <a:p>
          <a:pPr algn="r" rtl="1"/>
          <a:endParaRPr lang="ar-SA"/>
        </a:p>
      </dgm:t>
    </dgm:pt>
    <dgm:pt modelId="{FF21D745-722C-42E9-A9E6-CA6C1DCE83A2}">
      <dgm:prSet phldrT="[نص]"/>
      <dgm:spPr/>
      <dgm:t>
        <a:bodyPr/>
        <a:lstStyle/>
        <a:p>
          <a:pPr algn="r" rtl="1"/>
          <a:r>
            <a:rPr lang="ar-SA" dirty="0"/>
            <a:t>6.تحسين</a:t>
          </a:r>
          <a:r>
            <a:rPr lang="ar-SA" baseline="0" dirty="0"/>
            <a:t> فرص العمل </a:t>
          </a:r>
          <a:r>
            <a:rPr lang="ar-SA" baseline="0" dirty="0" err="1"/>
            <a:t>المستقبليه</a:t>
          </a:r>
          <a:r>
            <a:rPr lang="ar-SA" baseline="0" dirty="0"/>
            <a:t> </a:t>
          </a:r>
          <a:endParaRPr lang="ar-SA" dirty="0"/>
        </a:p>
      </dgm:t>
    </dgm:pt>
    <dgm:pt modelId="{F4F93BD9-682F-478D-AD6D-07057349CC1F}" type="parTrans" cxnId="{53F9D5E1-95E4-4F4D-B295-C95459ECE09E}">
      <dgm:prSet/>
      <dgm:spPr/>
      <dgm:t>
        <a:bodyPr/>
        <a:lstStyle/>
        <a:p>
          <a:pPr algn="r" rtl="1"/>
          <a:endParaRPr lang="ar-SA"/>
        </a:p>
      </dgm:t>
    </dgm:pt>
    <dgm:pt modelId="{7C7D4445-D96E-40A1-8FBA-B764AF084269}" type="sibTrans" cxnId="{53F9D5E1-95E4-4F4D-B295-C95459ECE09E}">
      <dgm:prSet/>
      <dgm:spPr/>
      <dgm:t>
        <a:bodyPr/>
        <a:lstStyle/>
        <a:p>
          <a:pPr algn="r" rtl="1"/>
          <a:endParaRPr lang="ar-SA"/>
        </a:p>
      </dgm:t>
    </dgm:pt>
    <dgm:pt modelId="{9FA50B7A-7E34-472A-BEC4-09A64B692642}">
      <dgm:prSet phldrT="[نص]"/>
      <dgm:spPr/>
      <dgm:t>
        <a:bodyPr/>
        <a:lstStyle/>
        <a:p>
          <a:pPr algn="r" rtl="1"/>
          <a:r>
            <a:rPr lang="ar-SA" dirty="0"/>
            <a:t>7.تنميه</a:t>
          </a:r>
          <a:r>
            <a:rPr lang="ar-SA" baseline="0" dirty="0"/>
            <a:t> المهارات </a:t>
          </a:r>
          <a:r>
            <a:rPr lang="ar-SA" baseline="0" dirty="0" err="1"/>
            <a:t>المعرفيه</a:t>
          </a:r>
          <a:r>
            <a:rPr lang="ar-SA" baseline="0" dirty="0"/>
            <a:t> </a:t>
          </a:r>
          <a:r>
            <a:rPr lang="ar-SA" baseline="0" dirty="0" err="1"/>
            <a:t>العقليه</a:t>
          </a:r>
          <a:endParaRPr lang="ar-SA" dirty="0"/>
        </a:p>
      </dgm:t>
    </dgm:pt>
    <dgm:pt modelId="{C816811C-A00B-40E4-958F-FCC4B2A19A06}" type="parTrans" cxnId="{CC2E2C21-E14E-4BD6-9DC6-CDF50E363653}">
      <dgm:prSet/>
      <dgm:spPr/>
      <dgm:t>
        <a:bodyPr/>
        <a:lstStyle/>
        <a:p>
          <a:pPr algn="r" rtl="1"/>
          <a:endParaRPr lang="ar-SA"/>
        </a:p>
      </dgm:t>
    </dgm:pt>
    <dgm:pt modelId="{A5E19D40-5DBE-4562-B5F6-13C00A718204}" type="sibTrans" cxnId="{CC2E2C21-E14E-4BD6-9DC6-CDF50E363653}">
      <dgm:prSet/>
      <dgm:spPr/>
      <dgm:t>
        <a:bodyPr/>
        <a:lstStyle/>
        <a:p>
          <a:pPr algn="r" rtl="1"/>
          <a:endParaRPr lang="ar-SA"/>
        </a:p>
      </dgm:t>
    </dgm:pt>
    <dgm:pt modelId="{CE36AB86-409D-45AA-B655-327E43C8F631}">
      <dgm:prSet/>
      <dgm:spPr/>
      <dgm:t>
        <a:bodyPr/>
        <a:lstStyle/>
        <a:p>
          <a:pPr algn="r" rtl="1"/>
          <a:r>
            <a:rPr lang="ar-SA" dirty="0"/>
            <a:t>8.استخدامه</a:t>
          </a:r>
          <a:r>
            <a:rPr lang="ar-SA" baseline="0" dirty="0"/>
            <a:t> لا يتطلب معرفة متطورة </a:t>
          </a:r>
          <a:r>
            <a:rPr lang="ar-SA" baseline="0" dirty="0" err="1"/>
            <a:t>او</a:t>
          </a:r>
          <a:r>
            <a:rPr lang="ar-SA" baseline="0" dirty="0"/>
            <a:t> </a:t>
          </a:r>
          <a:r>
            <a:rPr lang="ar-SA" baseline="0" dirty="0" err="1"/>
            <a:t>مهاره</a:t>
          </a:r>
          <a:r>
            <a:rPr lang="ar-SA" baseline="0" dirty="0"/>
            <a:t> خاصة</a:t>
          </a:r>
          <a:endParaRPr lang="ar-SA" dirty="0"/>
        </a:p>
      </dgm:t>
    </dgm:pt>
    <dgm:pt modelId="{0595CE30-218D-4E69-A1C2-A9F21AF50B9B}" type="parTrans" cxnId="{5EFA82CB-DA04-4546-8BD2-7FC53E948DAD}">
      <dgm:prSet/>
      <dgm:spPr/>
      <dgm:t>
        <a:bodyPr/>
        <a:lstStyle/>
        <a:p>
          <a:pPr algn="r" rtl="1"/>
          <a:endParaRPr lang="ar-SA"/>
        </a:p>
      </dgm:t>
    </dgm:pt>
    <dgm:pt modelId="{F73B6EFB-87A1-4B78-9F2F-65EE30438250}" type="sibTrans" cxnId="{5EFA82CB-DA04-4546-8BD2-7FC53E948DAD}">
      <dgm:prSet/>
      <dgm:spPr/>
      <dgm:t>
        <a:bodyPr/>
        <a:lstStyle/>
        <a:p>
          <a:pPr algn="r" rtl="1"/>
          <a:endParaRPr lang="ar-SA"/>
        </a:p>
      </dgm:t>
    </dgm:pt>
    <dgm:pt modelId="{775405B0-F82F-4006-AFC2-3C536D534C09}">
      <dgm:prSet/>
      <dgm:spPr/>
      <dgm:t>
        <a:bodyPr/>
        <a:lstStyle/>
        <a:p>
          <a:pPr algn="r" rtl="1"/>
          <a:r>
            <a:rPr lang="ar-SA" dirty="0"/>
            <a:t>9.انخفاض </a:t>
          </a:r>
          <a:r>
            <a:rPr lang="ar-SA" dirty="0" err="1"/>
            <a:t>اسعار</a:t>
          </a:r>
          <a:r>
            <a:rPr lang="ar-SA" dirty="0"/>
            <a:t> الحواسيب</a:t>
          </a:r>
        </a:p>
      </dgm:t>
    </dgm:pt>
    <dgm:pt modelId="{472B8F4D-FA03-4A6A-AD07-4858701EA3BD}" type="parTrans" cxnId="{4E3F7EDB-B5A2-48DD-80F5-DCAC215EB7AB}">
      <dgm:prSet/>
      <dgm:spPr/>
      <dgm:t>
        <a:bodyPr/>
        <a:lstStyle/>
        <a:p>
          <a:pPr algn="r" rtl="1"/>
          <a:endParaRPr lang="ar-SA"/>
        </a:p>
      </dgm:t>
    </dgm:pt>
    <dgm:pt modelId="{6FB995EE-EB27-49AC-ACB7-A925A38DA94C}" type="sibTrans" cxnId="{4E3F7EDB-B5A2-48DD-80F5-DCAC215EB7AB}">
      <dgm:prSet/>
      <dgm:spPr/>
      <dgm:t>
        <a:bodyPr/>
        <a:lstStyle/>
        <a:p>
          <a:pPr algn="r" rtl="1"/>
          <a:endParaRPr lang="ar-SA"/>
        </a:p>
      </dgm:t>
    </dgm:pt>
    <dgm:pt modelId="{8B095098-2BEC-4831-B2D2-06C57815C708}" type="pres">
      <dgm:prSet presAssocID="{7ED049C4-971F-4CD5-A6A5-CF8EAF5F0284}" presName="hierChild1" presStyleCnt="0">
        <dgm:presLayoutVars>
          <dgm:chPref val="1"/>
          <dgm:dir/>
          <dgm:animOne val="branch"/>
          <dgm:animLvl val="lvl"/>
          <dgm:resizeHandles/>
        </dgm:presLayoutVars>
      </dgm:prSet>
      <dgm:spPr/>
      <dgm:t>
        <a:bodyPr/>
        <a:lstStyle/>
        <a:p>
          <a:pPr rtl="1"/>
          <a:endParaRPr lang="ar-QA"/>
        </a:p>
      </dgm:t>
    </dgm:pt>
    <dgm:pt modelId="{C8C6D8BF-5FE6-4635-A70A-33EC0F26FDD6}" type="pres">
      <dgm:prSet presAssocID="{F3553D45-E930-41DF-B774-FAFC32A59CAB}" presName="hierRoot1" presStyleCnt="0"/>
      <dgm:spPr/>
      <dgm:t>
        <a:bodyPr/>
        <a:lstStyle/>
        <a:p>
          <a:pPr rtl="1"/>
          <a:endParaRPr lang="ar-QA"/>
        </a:p>
      </dgm:t>
    </dgm:pt>
    <dgm:pt modelId="{D278CE12-A2D3-4137-A55E-EC202C5C72DF}" type="pres">
      <dgm:prSet presAssocID="{F3553D45-E930-41DF-B774-FAFC32A59CAB}" presName="composite" presStyleCnt="0"/>
      <dgm:spPr/>
      <dgm:t>
        <a:bodyPr/>
        <a:lstStyle/>
        <a:p>
          <a:pPr rtl="1"/>
          <a:endParaRPr lang="ar-QA"/>
        </a:p>
      </dgm:t>
    </dgm:pt>
    <dgm:pt modelId="{DB84ED07-CCBB-40BA-A52A-F6DC95B00712}" type="pres">
      <dgm:prSet presAssocID="{F3553D45-E930-41DF-B774-FAFC32A59CAB}" presName="background" presStyleLbl="node0" presStyleIdx="0" presStyleCnt="1"/>
      <dgm:spPr/>
      <dgm:t>
        <a:bodyPr/>
        <a:lstStyle/>
        <a:p>
          <a:pPr rtl="1"/>
          <a:endParaRPr lang="ar-QA"/>
        </a:p>
      </dgm:t>
    </dgm:pt>
    <dgm:pt modelId="{F96E3CDD-E1BD-4C28-AF1D-9FC233966DB5}" type="pres">
      <dgm:prSet presAssocID="{F3553D45-E930-41DF-B774-FAFC32A59CAB}" presName="text" presStyleLbl="fgAcc0" presStyleIdx="0" presStyleCnt="1">
        <dgm:presLayoutVars>
          <dgm:chPref val="3"/>
        </dgm:presLayoutVars>
      </dgm:prSet>
      <dgm:spPr/>
      <dgm:t>
        <a:bodyPr/>
        <a:lstStyle/>
        <a:p>
          <a:pPr rtl="1"/>
          <a:endParaRPr lang="ar-QA"/>
        </a:p>
      </dgm:t>
    </dgm:pt>
    <dgm:pt modelId="{7B340E6C-2DE3-4ACB-B686-9DE13CE3A761}" type="pres">
      <dgm:prSet presAssocID="{F3553D45-E930-41DF-B774-FAFC32A59CAB}" presName="hierChild2" presStyleCnt="0"/>
      <dgm:spPr/>
      <dgm:t>
        <a:bodyPr/>
        <a:lstStyle/>
        <a:p>
          <a:pPr rtl="1"/>
          <a:endParaRPr lang="ar-QA"/>
        </a:p>
      </dgm:t>
    </dgm:pt>
    <dgm:pt modelId="{C66516AB-5384-4427-B4CC-7E3AC58667BD}" type="pres">
      <dgm:prSet presAssocID="{F4F93BD9-682F-478D-AD6D-07057349CC1F}" presName="Name10" presStyleLbl="parChTrans1D2" presStyleIdx="0" presStyleCnt="4"/>
      <dgm:spPr/>
      <dgm:t>
        <a:bodyPr/>
        <a:lstStyle/>
        <a:p>
          <a:pPr rtl="1"/>
          <a:endParaRPr lang="ar-QA"/>
        </a:p>
      </dgm:t>
    </dgm:pt>
    <dgm:pt modelId="{26E7FE73-AC75-4C75-9170-05F4925D9904}" type="pres">
      <dgm:prSet presAssocID="{FF21D745-722C-42E9-A9E6-CA6C1DCE83A2}" presName="hierRoot2" presStyleCnt="0"/>
      <dgm:spPr/>
      <dgm:t>
        <a:bodyPr/>
        <a:lstStyle/>
        <a:p>
          <a:pPr rtl="1"/>
          <a:endParaRPr lang="ar-QA"/>
        </a:p>
      </dgm:t>
    </dgm:pt>
    <dgm:pt modelId="{BABE03DF-9334-4FFB-AEB2-CA69656ED6E6}" type="pres">
      <dgm:prSet presAssocID="{FF21D745-722C-42E9-A9E6-CA6C1DCE83A2}" presName="composite2" presStyleCnt="0"/>
      <dgm:spPr/>
      <dgm:t>
        <a:bodyPr/>
        <a:lstStyle/>
        <a:p>
          <a:pPr rtl="1"/>
          <a:endParaRPr lang="ar-QA"/>
        </a:p>
      </dgm:t>
    </dgm:pt>
    <dgm:pt modelId="{FF04468A-F97A-4299-AD23-8C307538C649}" type="pres">
      <dgm:prSet presAssocID="{FF21D745-722C-42E9-A9E6-CA6C1DCE83A2}" presName="background2" presStyleLbl="node2" presStyleIdx="0" presStyleCnt="4"/>
      <dgm:spPr/>
      <dgm:t>
        <a:bodyPr/>
        <a:lstStyle/>
        <a:p>
          <a:pPr rtl="1"/>
          <a:endParaRPr lang="ar-QA"/>
        </a:p>
      </dgm:t>
    </dgm:pt>
    <dgm:pt modelId="{2E5AB478-CD0F-4494-9BE5-A67C84548072}" type="pres">
      <dgm:prSet presAssocID="{FF21D745-722C-42E9-A9E6-CA6C1DCE83A2}" presName="text2" presStyleLbl="fgAcc2" presStyleIdx="0" presStyleCnt="4">
        <dgm:presLayoutVars>
          <dgm:chPref val="3"/>
        </dgm:presLayoutVars>
      </dgm:prSet>
      <dgm:spPr/>
      <dgm:t>
        <a:bodyPr/>
        <a:lstStyle/>
        <a:p>
          <a:pPr rtl="1"/>
          <a:endParaRPr lang="ar-QA"/>
        </a:p>
      </dgm:t>
    </dgm:pt>
    <dgm:pt modelId="{08EBAEAA-A0C9-45A1-8E07-03E0703974BC}" type="pres">
      <dgm:prSet presAssocID="{FF21D745-722C-42E9-A9E6-CA6C1DCE83A2}" presName="hierChild3" presStyleCnt="0"/>
      <dgm:spPr/>
      <dgm:t>
        <a:bodyPr/>
        <a:lstStyle/>
        <a:p>
          <a:pPr rtl="1"/>
          <a:endParaRPr lang="ar-QA"/>
        </a:p>
      </dgm:t>
    </dgm:pt>
    <dgm:pt modelId="{379AFE92-3C53-4147-9BD6-917659ED3098}" type="pres">
      <dgm:prSet presAssocID="{C816811C-A00B-40E4-958F-FCC4B2A19A06}" presName="Name10" presStyleLbl="parChTrans1D2" presStyleIdx="1" presStyleCnt="4"/>
      <dgm:spPr/>
      <dgm:t>
        <a:bodyPr/>
        <a:lstStyle/>
        <a:p>
          <a:pPr rtl="1"/>
          <a:endParaRPr lang="ar-QA"/>
        </a:p>
      </dgm:t>
    </dgm:pt>
    <dgm:pt modelId="{FF703407-94F3-4F99-AA41-8AFD4C9F5EB8}" type="pres">
      <dgm:prSet presAssocID="{9FA50B7A-7E34-472A-BEC4-09A64B692642}" presName="hierRoot2" presStyleCnt="0"/>
      <dgm:spPr/>
      <dgm:t>
        <a:bodyPr/>
        <a:lstStyle/>
        <a:p>
          <a:pPr rtl="1"/>
          <a:endParaRPr lang="ar-QA"/>
        </a:p>
      </dgm:t>
    </dgm:pt>
    <dgm:pt modelId="{7F744F6D-E95A-47D7-A4FF-3F7F2556DAE8}" type="pres">
      <dgm:prSet presAssocID="{9FA50B7A-7E34-472A-BEC4-09A64B692642}" presName="composite2" presStyleCnt="0"/>
      <dgm:spPr/>
      <dgm:t>
        <a:bodyPr/>
        <a:lstStyle/>
        <a:p>
          <a:pPr rtl="1"/>
          <a:endParaRPr lang="ar-QA"/>
        </a:p>
      </dgm:t>
    </dgm:pt>
    <dgm:pt modelId="{092DBB05-5AE3-4BCA-A1EE-C68F63505D12}" type="pres">
      <dgm:prSet presAssocID="{9FA50B7A-7E34-472A-BEC4-09A64B692642}" presName="background2" presStyleLbl="node2" presStyleIdx="1" presStyleCnt="4"/>
      <dgm:spPr/>
      <dgm:t>
        <a:bodyPr/>
        <a:lstStyle/>
        <a:p>
          <a:pPr rtl="1"/>
          <a:endParaRPr lang="ar-QA"/>
        </a:p>
      </dgm:t>
    </dgm:pt>
    <dgm:pt modelId="{475AED3F-E863-4922-8D71-4501BE6FF4E4}" type="pres">
      <dgm:prSet presAssocID="{9FA50B7A-7E34-472A-BEC4-09A64B692642}" presName="text2" presStyleLbl="fgAcc2" presStyleIdx="1" presStyleCnt="4">
        <dgm:presLayoutVars>
          <dgm:chPref val="3"/>
        </dgm:presLayoutVars>
      </dgm:prSet>
      <dgm:spPr/>
      <dgm:t>
        <a:bodyPr/>
        <a:lstStyle/>
        <a:p>
          <a:pPr rtl="1"/>
          <a:endParaRPr lang="ar-QA"/>
        </a:p>
      </dgm:t>
    </dgm:pt>
    <dgm:pt modelId="{AB04D78F-DBEF-4779-9A8F-722383D803EA}" type="pres">
      <dgm:prSet presAssocID="{9FA50B7A-7E34-472A-BEC4-09A64B692642}" presName="hierChild3" presStyleCnt="0"/>
      <dgm:spPr/>
      <dgm:t>
        <a:bodyPr/>
        <a:lstStyle/>
        <a:p>
          <a:pPr rtl="1"/>
          <a:endParaRPr lang="ar-QA"/>
        </a:p>
      </dgm:t>
    </dgm:pt>
    <dgm:pt modelId="{BDC01EE4-F480-4087-8236-FFF5DEBA3FB2}" type="pres">
      <dgm:prSet presAssocID="{0595CE30-218D-4E69-A1C2-A9F21AF50B9B}" presName="Name10" presStyleLbl="parChTrans1D2" presStyleIdx="2" presStyleCnt="4"/>
      <dgm:spPr/>
      <dgm:t>
        <a:bodyPr/>
        <a:lstStyle/>
        <a:p>
          <a:pPr rtl="1"/>
          <a:endParaRPr lang="ar-QA"/>
        </a:p>
      </dgm:t>
    </dgm:pt>
    <dgm:pt modelId="{D5992B85-174C-4A1A-B4D3-6EDE7BE271CC}" type="pres">
      <dgm:prSet presAssocID="{CE36AB86-409D-45AA-B655-327E43C8F631}" presName="hierRoot2" presStyleCnt="0"/>
      <dgm:spPr/>
      <dgm:t>
        <a:bodyPr/>
        <a:lstStyle/>
        <a:p>
          <a:pPr rtl="1"/>
          <a:endParaRPr lang="ar-QA"/>
        </a:p>
      </dgm:t>
    </dgm:pt>
    <dgm:pt modelId="{9D9353F9-5549-435F-A2ED-AF29170C2F94}" type="pres">
      <dgm:prSet presAssocID="{CE36AB86-409D-45AA-B655-327E43C8F631}" presName="composite2" presStyleCnt="0"/>
      <dgm:spPr/>
      <dgm:t>
        <a:bodyPr/>
        <a:lstStyle/>
        <a:p>
          <a:pPr rtl="1"/>
          <a:endParaRPr lang="ar-QA"/>
        </a:p>
      </dgm:t>
    </dgm:pt>
    <dgm:pt modelId="{8CFFE8B5-5705-4F5E-A9A2-1BBCDFE3B8A1}" type="pres">
      <dgm:prSet presAssocID="{CE36AB86-409D-45AA-B655-327E43C8F631}" presName="background2" presStyleLbl="node2" presStyleIdx="2" presStyleCnt="4"/>
      <dgm:spPr/>
      <dgm:t>
        <a:bodyPr/>
        <a:lstStyle/>
        <a:p>
          <a:pPr rtl="1"/>
          <a:endParaRPr lang="ar-QA"/>
        </a:p>
      </dgm:t>
    </dgm:pt>
    <dgm:pt modelId="{3DCE9E2F-4886-43D4-88AD-0C8339458259}" type="pres">
      <dgm:prSet presAssocID="{CE36AB86-409D-45AA-B655-327E43C8F631}" presName="text2" presStyleLbl="fgAcc2" presStyleIdx="2" presStyleCnt="4">
        <dgm:presLayoutVars>
          <dgm:chPref val="3"/>
        </dgm:presLayoutVars>
      </dgm:prSet>
      <dgm:spPr/>
      <dgm:t>
        <a:bodyPr/>
        <a:lstStyle/>
        <a:p>
          <a:pPr rtl="1"/>
          <a:endParaRPr lang="ar-QA"/>
        </a:p>
      </dgm:t>
    </dgm:pt>
    <dgm:pt modelId="{005B5CA4-B7B4-42D6-8168-BFEFAB026113}" type="pres">
      <dgm:prSet presAssocID="{CE36AB86-409D-45AA-B655-327E43C8F631}" presName="hierChild3" presStyleCnt="0"/>
      <dgm:spPr/>
      <dgm:t>
        <a:bodyPr/>
        <a:lstStyle/>
        <a:p>
          <a:pPr rtl="1"/>
          <a:endParaRPr lang="ar-QA"/>
        </a:p>
      </dgm:t>
    </dgm:pt>
    <dgm:pt modelId="{B6F3B117-0576-4593-8658-EDB7462B2735}" type="pres">
      <dgm:prSet presAssocID="{472B8F4D-FA03-4A6A-AD07-4858701EA3BD}" presName="Name10" presStyleLbl="parChTrans1D2" presStyleIdx="3" presStyleCnt="4"/>
      <dgm:spPr/>
      <dgm:t>
        <a:bodyPr/>
        <a:lstStyle/>
        <a:p>
          <a:pPr rtl="1"/>
          <a:endParaRPr lang="ar-QA"/>
        </a:p>
      </dgm:t>
    </dgm:pt>
    <dgm:pt modelId="{C5B42F15-3C83-463B-8379-40FB2E39FC14}" type="pres">
      <dgm:prSet presAssocID="{775405B0-F82F-4006-AFC2-3C536D534C09}" presName="hierRoot2" presStyleCnt="0"/>
      <dgm:spPr/>
      <dgm:t>
        <a:bodyPr/>
        <a:lstStyle/>
        <a:p>
          <a:pPr rtl="1"/>
          <a:endParaRPr lang="ar-QA"/>
        </a:p>
      </dgm:t>
    </dgm:pt>
    <dgm:pt modelId="{2ADA51BB-9D29-472C-9EBA-596863169F84}" type="pres">
      <dgm:prSet presAssocID="{775405B0-F82F-4006-AFC2-3C536D534C09}" presName="composite2" presStyleCnt="0"/>
      <dgm:spPr/>
      <dgm:t>
        <a:bodyPr/>
        <a:lstStyle/>
        <a:p>
          <a:pPr rtl="1"/>
          <a:endParaRPr lang="ar-QA"/>
        </a:p>
      </dgm:t>
    </dgm:pt>
    <dgm:pt modelId="{7EB63148-C145-4504-B905-CC54AA2FE488}" type="pres">
      <dgm:prSet presAssocID="{775405B0-F82F-4006-AFC2-3C536D534C09}" presName="background2" presStyleLbl="node2" presStyleIdx="3" presStyleCnt="4"/>
      <dgm:spPr/>
      <dgm:t>
        <a:bodyPr/>
        <a:lstStyle/>
        <a:p>
          <a:pPr rtl="1"/>
          <a:endParaRPr lang="ar-QA"/>
        </a:p>
      </dgm:t>
    </dgm:pt>
    <dgm:pt modelId="{8E3361C8-7993-47B1-A3E7-1DCFF8B18665}" type="pres">
      <dgm:prSet presAssocID="{775405B0-F82F-4006-AFC2-3C536D534C09}" presName="text2" presStyleLbl="fgAcc2" presStyleIdx="3" presStyleCnt="4">
        <dgm:presLayoutVars>
          <dgm:chPref val="3"/>
        </dgm:presLayoutVars>
      </dgm:prSet>
      <dgm:spPr/>
      <dgm:t>
        <a:bodyPr/>
        <a:lstStyle/>
        <a:p>
          <a:pPr rtl="1"/>
          <a:endParaRPr lang="ar-QA"/>
        </a:p>
      </dgm:t>
    </dgm:pt>
    <dgm:pt modelId="{83489F6B-3771-44FE-8F31-EF2682FD3BD9}" type="pres">
      <dgm:prSet presAssocID="{775405B0-F82F-4006-AFC2-3C536D534C09}" presName="hierChild3" presStyleCnt="0"/>
      <dgm:spPr/>
      <dgm:t>
        <a:bodyPr/>
        <a:lstStyle/>
        <a:p>
          <a:pPr rtl="1"/>
          <a:endParaRPr lang="ar-QA"/>
        </a:p>
      </dgm:t>
    </dgm:pt>
  </dgm:ptLst>
  <dgm:cxnLst>
    <dgm:cxn modelId="{97D3E376-BEE1-407D-B7BF-C130B81258C8}" type="presOf" srcId="{775405B0-F82F-4006-AFC2-3C536D534C09}" destId="{8E3361C8-7993-47B1-A3E7-1DCFF8B18665}" srcOrd="0" destOrd="0" presId="urn:microsoft.com/office/officeart/2005/8/layout/hierarchy1"/>
    <dgm:cxn modelId="{12833726-170F-4D11-8985-8110B12C7F32}" type="presOf" srcId="{F3553D45-E930-41DF-B774-FAFC32A59CAB}" destId="{F96E3CDD-E1BD-4C28-AF1D-9FC233966DB5}" srcOrd="0" destOrd="0" presId="urn:microsoft.com/office/officeart/2005/8/layout/hierarchy1"/>
    <dgm:cxn modelId="{5EFA82CB-DA04-4546-8BD2-7FC53E948DAD}" srcId="{F3553D45-E930-41DF-B774-FAFC32A59CAB}" destId="{CE36AB86-409D-45AA-B655-327E43C8F631}" srcOrd="2" destOrd="0" parTransId="{0595CE30-218D-4E69-A1C2-A9F21AF50B9B}" sibTransId="{F73B6EFB-87A1-4B78-9F2F-65EE30438250}"/>
    <dgm:cxn modelId="{DA7D696B-B6A8-4106-B4AE-66E2827CCDA0}" type="presOf" srcId="{CE36AB86-409D-45AA-B655-327E43C8F631}" destId="{3DCE9E2F-4886-43D4-88AD-0C8339458259}" srcOrd="0" destOrd="0" presId="urn:microsoft.com/office/officeart/2005/8/layout/hierarchy1"/>
    <dgm:cxn modelId="{484853BE-6264-4EE5-97CF-57FE6B1B96D9}" type="presOf" srcId="{9FA50B7A-7E34-472A-BEC4-09A64B692642}" destId="{475AED3F-E863-4922-8D71-4501BE6FF4E4}" srcOrd="0" destOrd="0" presId="urn:microsoft.com/office/officeart/2005/8/layout/hierarchy1"/>
    <dgm:cxn modelId="{106579B0-2534-4A68-9A61-670C58263688}" type="presOf" srcId="{472B8F4D-FA03-4A6A-AD07-4858701EA3BD}" destId="{B6F3B117-0576-4593-8658-EDB7462B2735}" srcOrd="0" destOrd="0" presId="urn:microsoft.com/office/officeart/2005/8/layout/hierarchy1"/>
    <dgm:cxn modelId="{CC2E2C21-E14E-4BD6-9DC6-CDF50E363653}" srcId="{F3553D45-E930-41DF-B774-FAFC32A59CAB}" destId="{9FA50B7A-7E34-472A-BEC4-09A64B692642}" srcOrd="1" destOrd="0" parTransId="{C816811C-A00B-40E4-958F-FCC4B2A19A06}" sibTransId="{A5E19D40-5DBE-4562-B5F6-13C00A718204}"/>
    <dgm:cxn modelId="{53F9D5E1-95E4-4F4D-B295-C95459ECE09E}" srcId="{F3553D45-E930-41DF-B774-FAFC32A59CAB}" destId="{FF21D745-722C-42E9-A9E6-CA6C1DCE83A2}" srcOrd="0" destOrd="0" parTransId="{F4F93BD9-682F-478D-AD6D-07057349CC1F}" sibTransId="{7C7D4445-D96E-40A1-8FBA-B764AF084269}"/>
    <dgm:cxn modelId="{F533BC5D-CD2B-48CB-A0E6-31689706BBC7}" type="presOf" srcId="{FF21D745-722C-42E9-A9E6-CA6C1DCE83A2}" destId="{2E5AB478-CD0F-4494-9BE5-A67C84548072}" srcOrd="0" destOrd="0" presId="urn:microsoft.com/office/officeart/2005/8/layout/hierarchy1"/>
    <dgm:cxn modelId="{1DABD103-8AF1-4B82-BA36-E8FC5E3F5321}" type="presOf" srcId="{C816811C-A00B-40E4-958F-FCC4B2A19A06}" destId="{379AFE92-3C53-4147-9BD6-917659ED3098}" srcOrd="0" destOrd="0" presId="urn:microsoft.com/office/officeart/2005/8/layout/hierarchy1"/>
    <dgm:cxn modelId="{8F50C97B-9731-43E2-B41B-38D0E9E693CC}" type="presOf" srcId="{0595CE30-218D-4E69-A1C2-A9F21AF50B9B}" destId="{BDC01EE4-F480-4087-8236-FFF5DEBA3FB2}" srcOrd="0" destOrd="0" presId="urn:microsoft.com/office/officeart/2005/8/layout/hierarchy1"/>
    <dgm:cxn modelId="{87AAD475-78B6-419C-B86A-8F8D3AC51671}" type="presOf" srcId="{7ED049C4-971F-4CD5-A6A5-CF8EAF5F0284}" destId="{8B095098-2BEC-4831-B2D2-06C57815C708}" srcOrd="0" destOrd="0" presId="urn:microsoft.com/office/officeart/2005/8/layout/hierarchy1"/>
    <dgm:cxn modelId="{3E427D76-9E42-4236-93AC-3E0933ED90A1}" srcId="{7ED049C4-971F-4CD5-A6A5-CF8EAF5F0284}" destId="{F3553D45-E930-41DF-B774-FAFC32A59CAB}" srcOrd="0" destOrd="0" parTransId="{BFEA1145-4A6F-4A2E-81D9-76B3416C4E33}" sibTransId="{1FA632DA-C9BA-45F3-8B7F-DCD7E4233D59}"/>
    <dgm:cxn modelId="{4E3F7EDB-B5A2-48DD-80F5-DCAC215EB7AB}" srcId="{F3553D45-E930-41DF-B774-FAFC32A59CAB}" destId="{775405B0-F82F-4006-AFC2-3C536D534C09}" srcOrd="3" destOrd="0" parTransId="{472B8F4D-FA03-4A6A-AD07-4858701EA3BD}" sibTransId="{6FB995EE-EB27-49AC-ACB7-A925A38DA94C}"/>
    <dgm:cxn modelId="{3C834CC6-6793-44E1-8825-495A15E3EB75}" type="presOf" srcId="{F4F93BD9-682F-478D-AD6D-07057349CC1F}" destId="{C66516AB-5384-4427-B4CC-7E3AC58667BD}" srcOrd="0" destOrd="0" presId="urn:microsoft.com/office/officeart/2005/8/layout/hierarchy1"/>
    <dgm:cxn modelId="{CBD72A64-EB81-4D7C-9363-CD05D3B7E20C}" type="presParOf" srcId="{8B095098-2BEC-4831-B2D2-06C57815C708}" destId="{C8C6D8BF-5FE6-4635-A70A-33EC0F26FDD6}" srcOrd="0" destOrd="0" presId="urn:microsoft.com/office/officeart/2005/8/layout/hierarchy1"/>
    <dgm:cxn modelId="{D28DA9D8-955B-495E-A51A-5A3260B57A74}" type="presParOf" srcId="{C8C6D8BF-5FE6-4635-A70A-33EC0F26FDD6}" destId="{D278CE12-A2D3-4137-A55E-EC202C5C72DF}" srcOrd="0" destOrd="0" presId="urn:microsoft.com/office/officeart/2005/8/layout/hierarchy1"/>
    <dgm:cxn modelId="{EA6C11B8-9B43-4A5F-8981-8294D49291AA}" type="presParOf" srcId="{D278CE12-A2D3-4137-A55E-EC202C5C72DF}" destId="{DB84ED07-CCBB-40BA-A52A-F6DC95B00712}" srcOrd="0" destOrd="0" presId="urn:microsoft.com/office/officeart/2005/8/layout/hierarchy1"/>
    <dgm:cxn modelId="{893808F1-CA29-4271-A0BB-2E056883B85F}" type="presParOf" srcId="{D278CE12-A2D3-4137-A55E-EC202C5C72DF}" destId="{F96E3CDD-E1BD-4C28-AF1D-9FC233966DB5}" srcOrd="1" destOrd="0" presId="urn:microsoft.com/office/officeart/2005/8/layout/hierarchy1"/>
    <dgm:cxn modelId="{8E6268BA-EC08-4C06-8E5C-90CBCC1C4DF8}" type="presParOf" srcId="{C8C6D8BF-5FE6-4635-A70A-33EC0F26FDD6}" destId="{7B340E6C-2DE3-4ACB-B686-9DE13CE3A761}" srcOrd="1" destOrd="0" presId="urn:microsoft.com/office/officeart/2005/8/layout/hierarchy1"/>
    <dgm:cxn modelId="{CDAF6007-0444-4A3F-91D8-7CDCC2ECF8FD}" type="presParOf" srcId="{7B340E6C-2DE3-4ACB-B686-9DE13CE3A761}" destId="{C66516AB-5384-4427-B4CC-7E3AC58667BD}" srcOrd="0" destOrd="0" presId="urn:microsoft.com/office/officeart/2005/8/layout/hierarchy1"/>
    <dgm:cxn modelId="{5709FE53-9E33-47AD-863E-1DD907FAF21E}" type="presParOf" srcId="{7B340E6C-2DE3-4ACB-B686-9DE13CE3A761}" destId="{26E7FE73-AC75-4C75-9170-05F4925D9904}" srcOrd="1" destOrd="0" presId="urn:microsoft.com/office/officeart/2005/8/layout/hierarchy1"/>
    <dgm:cxn modelId="{4C644E37-9C63-4B83-8B4D-F6912B8CB845}" type="presParOf" srcId="{26E7FE73-AC75-4C75-9170-05F4925D9904}" destId="{BABE03DF-9334-4FFB-AEB2-CA69656ED6E6}" srcOrd="0" destOrd="0" presId="urn:microsoft.com/office/officeart/2005/8/layout/hierarchy1"/>
    <dgm:cxn modelId="{20EDF2C8-1F27-49E8-9477-22B934216033}" type="presParOf" srcId="{BABE03DF-9334-4FFB-AEB2-CA69656ED6E6}" destId="{FF04468A-F97A-4299-AD23-8C307538C649}" srcOrd="0" destOrd="0" presId="urn:microsoft.com/office/officeart/2005/8/layout/hierarchy1"/>
    <dgm:cxn modelId="{D20B9A22-6C27-4891-9622-639BB8402BD4}" type="presParOf" srcId="{BABE03DF-9334-4FFB-AEB2-CA69656ED6E6}" destId="{2E5AB478-CD0F-4494-9BE5-A67C84548072}" srcOrd="1" destOrd="0" presId="urn:microsoft.com/office/officeart/2005/8/layout/hierarchy1"/>
    <dgm:cxn modelId="{872F6C00-A648-445C-B508-957C2660635F}" type="presParOf" srcId="{26E7FE73-AC75-4C75-9170-05F4925D9904}" destId="{08EBAEAA-A0C9-45A1-8E07-03E0703974BC}" srcOrd="1" destOrd="0" presId="urn:microsoft.com/office/officeart/2005/8/layout/hierarchy1"/>
    <dgm:cxn modelId="{9BA3E281-B5F9-4E4C-81D1-BDBF4C9F8BE3}" type="presParOf" srcId="{7B340E6C-2DE3-4ACB-B686-9DE13CE3A761}" destId="{379AFE92-3C53-4147-9BD6-917659ED3098}" srcOrd="2" destOrd="0" presId="urn:microsoft.com/office/officeart/2005/8/layout/hierarchy1"/>
    <dgm:cxn modelId="{70604FE6-9A4C-44E7-B7A1-319A4B94E671}" type="presParOf" srcId="{7B340E6C-2DE3-4ACB-B686-9DE13CE3A761}" destId="{FF703407-94F3-4F99-AA41-8AFD4C9F5EB8}" srcOrd="3" destOrd="0" presId="urn:microsoft.com/office/officeart/2005/8/layout/hierarchy1"/>
    <dgm:cxn modelId="{2395BEEE-D332-4155-85DA-C04B1DA78612}" type="presParOf" srcId="{FF703407-94F3-4F99-AA41-8AFD4C9F5EB8}" destId="{7F744F6D-E95A-47D7-A4FF-3F7F2556DAE8}" srcOrd="0" destOrd="0" presId="urn:microsoft.com/office/officeart/2005/8/layout/hierarchy1"/>
    <dgm:cxn modelId="{B5AA44F5-2126-4E62-B27A-2FD56422315E}" type="presParOf" srcId="{7F744F6D-E95A-47D7-A4FF-3F7F2556DAE8}" destId="{092DBB05-5AE3-4BCA-A1EE-C68F63505D12}" srcOrd="0" destOrd="0" presId="urn:microsoft.com/office/officeart/2005/8/layout/hierarchy1"/>
    <dgm:cxn modelId="{B55D59F3-1EC2-409B-A0D5-5D3FC6795479}" type="presParOf" srcId="{7F744F6D-E95A-47D7-A4FF-3F7F2556DAE8}" destId="{475AED3F-E863-4922-8D71-4501BE6FF4E4}" srcOrd="1" destOrd="0" presId="urn:microsoft.com/office/officeart/2005/8/layout/hierarchy1"/>
    <dgm:cxn modelId="{89D1B29C-DE71-4EB8-B16E-4AFE4D3876EB}" type="presParOf" srcId="{FF703407-94F3-4F99-AA41-8AFD4C9F5EB8}" destId="{AB04D78F-DBEF-4779-9A8F-722383D803EA}" srcOrd="1" destOrd="0" presId="urn:microsoft.com/office/officeart/2005/8/layout/hierarchy1"/>
    <dgm:cxn modelId="{6357BC29-6490-4B0A-B856-C9C829D4C87E}" type="presParOf" srcId="{7B340E6C-2DE3-4ACB-B686-9DE13CE3A761}" destId="{BDC01EE4-F480-4087-8236-FFF5DEBA3FB2}" srcOrd="4" destOrd="0" presId="urn:microsoft.com/office/officeart/2005/8/layout/hierarchy1"/>
    <dgm:cxn modelId="{554C2676-2A15-4086-88AF-B75F1694F07D}" type="presParOf" srcId="{7B340E6C-2DE3-4ACB-B686-9DE13CE3A761}" destId="{D5992B85-174C-4A1A-B4D3-6EDE7BE271CC}" srcOrd="5" destOrd="0" presId="urn:microsoft.com/office/officeart/2005/8/layout/hierarchy1"/>
    <dgm:cxn modelId="{F26FDAA2-3CA0-49AD-9E07-06960FC892BB}" type="presParOf" srcId="{D5992B85-174C-4A1A-B4D3-6EDE7BE271CC}" destId="{9D9353F9-5549-435F-A2ED-AF29170C2F94}" srcOrd="0" destOrd="0" presId="urn:microsoft.com/office/officeart/2005/8/layout/hierarchy1"/>
    <dgm:cxn modelId="{EB7AB1D1-FAB3-4B11-BFF3-FE7BC939DB03}" type="presParOf" srcId="{9D9353F9-5549-435F-A2ED-AF29170C2F94}" destId="{8CFFE8B5-5705-4F5E-A9A2-1BBCDFE3B8A1}" srcOrd="0" destOrd="0" presId="urn:microsoft.com/office/officeart/2005/8/layout/hierarchy1"/>
    <dgm:cxn modelId="{5343840A-1132-4AC3-AEC8-5A0EF68D92ED}" type="presParOf" srcId="{9D9353F9-5549-435F-A2ED-AF29170C2F94}" destId="{3DCE9E2F-4886-43D4-88AD-0C8339458259}" srcOrd="1" destOrd="0" presId="urn:microsoft.com/office/officeart/2005/8/layout/hierarchy1"/>
    <dgm:cxn modelId="{C234EC9D-DF53-4F7A-9AF6-E94580494A46}" type="presParOf" srcId="{D5992B85-174C-4A1A-B4D3-6EDE7BE271CC}" destId="{005B5CA4-B7B4-42D6-8168-BFEFAB026113}" srcOrd="1" destOrd="0" presId="urn:microsoft.com/office/officeart/2005/8/layout/hierarchy1"/>
    <dgm:cxn modelId="{61544007-BABD-4F4E-AE5A-E052387E1446}" type="presParOf" srcId="{7B340E6C-2DE3-4ACB-B686-9DE13CE3A761}" destId="{B6F3B117-0576-4593-8658-EDB7462B2735}" srcOrd="6" destOrd="0" presId="urn:microsoft.com/office/officeart/2005/8/layout/hierarchy1"/>
    <dgm:cxn modelId="{29C2D39D-9DBD-4E89-8855-B5A3259DEAE0}" type="presParOf" srcId="{7B340E6C-2DE3-4ACB-B686-9DE13CE3A761}" destId="{C5B42F15-3C83-463B-8379-40FB2E39FC14}" srcOrd="7" destOrd="0" presId="urn:microsoft.com/office/officeart/2005/8/layout/hierarchy1"/>
    <dgm:cxn modelId="{082F2A64-8A29-4900-BE97-346E16F176D9}" type="presParOf" srcId="{C5B42F15-3C83-463B-8379-40FB2E39FC14}" destId="{2ADA51BB-9D29-472C-9EBA-596863169F84}" srcOrd="0" destOrd="0" presId="urn:microsoft.com/office/officeart/2005/8/layout/hierarchy1"/>
    <dgm:cxn modelId="{43CF3D1D-A569-489F-9C17-67FF673A77E6}" type="presParOf" srcId="{2ADA51BB-9D29-472C-9EBA-596863169F84}" destId="{7EB63148-C145-4504-B905-CC54AA2FE488}" srcOrd="0" destOrd="0" presId="urn:microsoft.com/office/officeart/2005/8/layout/hierarchy1"/>
    <dgm:cxn modelId="{1FC8F764-24B5-4C20-BAD3-3CB944A23062}" type="presParOf" srcId="{2ADA51BB-9D29-472C-9EBA-596863169F84}" destId="{8E3361C8-7993-47B1-A3E7-1DCFF8B18665}" srcOrd="1" destOrd="0" presId="urn:microsoft.com/office/officeart/2005/8/layout/hierarchy1"/>
    <dgm:cxn modelId="{F76DC3D8-5BE5-43A0-AEE1-EA2D8096578B}" type="presParOf" srcId="{C5B42F15-3C83-463B-8379-40FB2E39FC14}" destId="{83489F6B-3771-44FE-8F31-EF2682FD3BD9}"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F99DA0D-255E-4D88-8FFF-16C1EFBD3421}">
      <dsp:nvSpPr>
        <dsp:cNvPr id="0" name=""/>
        <dsp:cNvSpPr/>
      </dsp:nvSpPr>
      <dsp:spPr>
        <a:xfrm>
          <a:off x="1825453" y="0"/>
          <a:ext cx="2131557" cy="934381"/>
        </a:xfrm>
        <a:prstGeom prst="roundRect">
          <a:avLst/>
        </a:prstGeom>
        <a:gradFill rotWithShape="0">
          <a:gsLst>
            <a:gs pos="0">
              <a:schemeClr val="accent6">
                <a:shade val="50000"/>
                <a:hueOff val="0"/>
                <a:satOff val="0"/>
                <a:lumOff val="0"/>
                <a:alphaOff val="0"/>
                <a:shade val="51000"/>
                <a:satMod val="130000"/>
              </a:schemeClr>
            </a:gs>
            <a:gs pos="80000">
              <a:schemeClr val="accent6">
                <a:shade val="50000"/>
                <a:hueOff val="0"/>
                <a:satOff val="0"/>
                <a:lumOff val="0"/>
                <a:alphaOff val="0"/>
                <a:shade val="93000"/>
                <a:satMod val="130000"/>
              </a:schemeClr>
            </a:gs>
            <a:gs pos="100000">
              <a:schemeClr val="accent6">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الحواسيب الصغيرة جدا</a:t>
          </a:r>
        </a:p>
        <a:p>
          <a:pPr lvl="0" algn="ctr" defTabSz="889000" rtl="1">
            <a:lnSpc>
              <a:spcPct val="90000"/>
            </a:lnSpc>
            <a:spcBef>
              <a:spcPct val="0"/>
            </a:spcBef>
            <a:spcAft>
              <a:spcPct val="35000"/>
            </a:spcAft>
          </a:pPr>
          <a:r>
            <a:rPr lang="ar-QA" sz="2000" kern="1200" dirty="0" smtClean="0">
              <a:solidFill>
                <a:schemeClr val="tx1"/>
              </a:solidFill>
            </a:rPr>
            <a:t>الشخصية(</a:t>
          </a:r>
          <a:r>
            <a:rPr lang="en-US" sz="2000" kern="1200" dirty="0" smtClean="0">
              <a:solidFill>
                <a:schemeClr val="tx1"/>
              </a:solidFill>
            </a:rPr>
            <a:t>.(PC</a:t>
          </a:r>
          <a:endParaRPr lang="ar-QA" sz="2000" kern="1200" dirty="0">
            <a:solidFill>
              <a:schemeClr val="tx1"/>
            </a:solidFill>
          </a:endParaRPr>
        </a:p>
      </dsp:txBody>
      <dsp:txXfrm>
        <a:off x="1825453" y="0"/>
        <a:ext cx="2131557" cy="934381"/>
      </dsp:txXfrm>
    </dsp:sp>
    <dsp:sp modelId="{585DF1CE-7695-4820-AA42-37BED2446859}">
      <dsp:nvSpPr>
        <dsp:cNvPr id="0" name=""/>
        <dsp:cNvSpPr/>
      </dsp:nvSpPr>
      <dsp:spPr>
        <a:xfrm rot="5514825">
          <a:off x="2691537" y="958996"/>
          <a:ext cx="352473" cy="420471"/>
        </a:xfrm>
        <a:prstGeom prst="rightArrow">
          <a:avLst>
            <a:gd name="adj1" fmla="val 60000"/>
            <a:gd name="adj2" fmla="val 50000"/>
          </a:avLst>
        </a:prstGeom>
        <a:gradFill rotWithShape="0">
          <a:gsLst>
            <a:gs pos="0">
              <a:schemeClr val="accent6">
                <a:shade val="90000"/>
                <a:hueOff val="0"/>
                <a:satOff val="0"/>
                <a:lumOff val="0"/>
                <a:alphaOff val="0"/>
                <a:shade val="51000"/>
                <a:satMod val="130000"/>
              </a:schemeClr>
            </a:gs>
            <a:gs pos="80000">
              <a:schemeClr val="accent6">
                <a:shade val="90000"/>
                <a:hueOff val="0"/>
                <a:satOff val="0"/>
                <a:lumOff val="0"/>
                <a:alphaOff val="0"/>
                <a:shade val="93000"/>
                <a:satMod val="130000"/>
              </a:schemeClr>
            </a:gs>
            <a:gs pos="100000">
              <a:schemeClr val="accent6">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QA" sz="1800" kern="1200"/>
        </a:p>
      </dsp:txBody>
      <dsp:txXfrm rot="5514825">
        <a:off x="2691537" y="958996"/>
        <a:ext cx="352473" cy="420471"/>
      </dsp:txXfrm>
    </dsp:sp>
    <dsp:sp modelId="{41511AE8-2E32-46D5-8BEB-14789499BC70}">
      <dsp:nvSpPr>
        <dsp:cNvPr id="0" name=""/>
        <dsp:cNvSpPr/>
      </dsp:nvSpPr>
      <dsp:spPr>
        <a:xfrm>
          <a:off x="1778537" y="1404083"/>
          <a:ext cx="2131557" cy="934381"/>
        </a:xfrm>
        <a:prstGeom prst="roundRect">
          <a:avLst>
            <a:gd name="adj" fmla="val 10000"/>
          </a:avLst>
        </a:prstGeom>
        <a:gradFill rotWithShape="0">
          <a:gsLst>
            <a:gs pos="0">
              <a:schemeClr val="accent6">
                <a:shade val="50000"/>
                <a:hueOff val="-230847"/>
                <a:satOff val="15390"/>
                <a:lumOff val="20092"/>
                <a:alphaOff val="0"/>
                <a:shade val="51000"/>
                <a:satMod val="130000"/>
              </a:schemeClr>
            </a:gs>
            <a:gs pos="80000">
              <a:schemeClr val="accent6">
                <a:shade val="50000"/>
                <a:hueOff val="-230847"/>
                <a:satOff val="15390"/>
                <a:lumOff val="20092"/>
                <a:alphaOff val="0"/>
                <a:shade val="93000"/>
                <a:satMod val="130000"/>
              </a:schemeClr>
            </a:gs>
            <a:gs pos="100000">
              <a:schemeClr val="accent6">
                <a:shade val="50000"/>
                <a:hueOff val="-230847"/>
                <a:satOff val="15390"/>
                <a:lumOff val="2009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الحواسيب الصغيرة</a:t>
          </a:r>
          <a:endParaRPr lang="ar-QA" sz="2000" kern="1200" dirty="0">
            <a:solidFill>
              <a:schemeClr val="tx1"/>
            </a:solidFill>
          </a:endParaRPr>
        </a:p>
      </dsp:txBody>
      <dsp:txXfrm>
        <a:off x="1778537" y="1404083"/>
        <a:ext cx="2131557" cy="934381"/>
      </dsp:txXfrm>
    </dsp:sp>
    <dsp:sp modelId="{AA796472-3A4B-4CCE-A210-7D712306B907}">
      <dsp:nvSpPr>
        <dsp:cNvPr id="0" name=""/>
        <dsp:cNvSpPr/>
      </dsp:nvSpPr>
      <dsp:spPr>
        <a:xfrm rot="5400000">
          <a:off x="2669119" y="2361824"/>
          <a:ext cx="350392" cy="420471"/>
        </a:xfrm>
        <a:prstGeom prst="rightArrow">
          <a:avLst>
            <a:gd name="adj1" fmla="val 60000"/>
            <a:gd name="adj2" fmla="val 50000"/>
          </a:avLst>
        </a:prstGeom>
        <a:gradFill rotWithShape="0">
          <a:gsLst>
            <a:gs pos="0">
              <a:schemeClr val="accent6">
                <a:shade val="90000"/>
                <a:hueOff val="-321817"/>
                <a:satOff val="4375"/>
                <a:lumOff val="18488"/>
                <a:alphaOff val="0"/>
                <a:shade val="51000"/>
                <a:satMod val="130000"/>
              </a:schemeClr>
            </a:gs>
            <a:gs pos="80000">
              <a:schemeClr val="accent6">
                <a:shade val="90000"/>
                <a:hueOff val="-321817"/>
                <a:satOff val="4375"/>
                <a:lumOff val="18488"/>
                <a:alphaOff val="0"/>
                <a:shade val="93000"/>
                <a:satMod val="130000"/>
              </a:schemeClr>
            </a:gs>
            <a:gs pos="100000">
              <a:schemeClr val="accent6">
                <a:shade val="90000"/>
                <a:hueOff val="-321817"/>
                <a:satOff val="4375"/>
                <a:lumOff val="184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QA" sz="1800" kern="1200"/>
        </a:p>
      </dsp:txBody>
      <dsp:txXfrm rot="5400000">
        <a:off x="2669119" y="2361824"/>
        <a:ext cx="350392" cy="420471"/>
      </dsp:txXfrm>
    </dsp:sp>
    <dsp:sp modelId="{88922EAC-ACFD-4E5A-9270-6E38E32BD200}">
      <dsp:nvSpPr>
        <dsp:cNvPr id="0" name=""/>
        <dsp:cNvSpPr/>
      </dsp:nvSpPr>
      <dsp:spPr>
        <a:xfrm>
          <a:off x="1778537" y="2805655"/>
          <a:ext cx="2131557" cy="934381"/>
        </a:xfrm>
        <a:prstGeom prst="roundRect">
          <a:avLst>
            <a:gd name="adj" fmla="val 10000"/>
          </a:avLst>
        </a:prstGeom>
        <a:gradFill rotWithShape="0">
          <a:gsLst>
            <a:gs pos="0">
              <a:schemeClr val="accent6">
                <a:shade val="50000"/>
                <a:hueOff val="-461694"/>
                <a:satOff val="30780"/>
                <a:lumOff val="40185"/>
                <a:alphaOff val="0"/>
                <a:shade val="51000"/>
                <a:satMod val="130000"/>
              </a:schemeClr>
            </a:gs>
            <a:gs pos="80000">
              <a:schemeClr val="accent6">
                <a:shade val="50000"/>
                <a:hueOff val="-461694"/>
                <a:satOff val="30780"/>
                <a:lumOff val="40185"/>
                <a:alphaOff val="0"/>
                <a:shade val="93000"/>
                <a:satMod val="130000"/>
              </a:schemeClr>
            </a:gs>
            <a:gs pos="100000">
              <a:schemeClr val="accent6">
                <a:shade val="50000"/>
                <a:hueOff val="-461694"/>
                <a:satOff val="30780"/>
                <a:lumOff val="4018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الحواسيب الكبيرة </a:t>
          </a:r>
          <a:endParaRPr lang="ar-QA" sz="2000" kern="1200" dirty="0">
            <a:solidFill>
              <a:schemeClr val="tx1"/>
            </a:solidFill>
          </a:endParaRPr>
        </a:p>
      </dsp:txBody>
      <dsp:txXfrm>
        <a:off x="1778537" y="2805655"/>
        <a:ext cx="2131557" cy="934381"/>
      </dsp:txXfrm>
    </dsp:sp>
    <dsp:sp modelId="{FFF29B14-9D0F-442E-BEAF-62D971306246}">
      <dsp:nvSpPr>
        <dsp:cNvPr id="0" name=""/>
        <dsp:cNvSpPr/>
      </dsp:nvSpPr>
      <dsp:spPr>
        <a:xfrm rot="5400000">
          <a:off x="2669119" y="3763395"/>
          <a:ext cx="350392" cy="420471"/>
        </a:xfrm>
        <a:prstGeom prst="rightArrow">
          <a:avLst>
            <a:gd name="adj1" fmla="val 60000"/>
            <a:gd name="adj2" fmla="val 50000"/>
          </a:avLst>
        </a:prstGeom>
        <a:gradFill rotWithShape="0">
          <a:gsLst>
            <a:gs pos="0">
              <a:schemeClr val="accent6">
                <a:shade val="90000"/>
                <a:hueOff val="-321817"/>
                <a:satOff val="4375"/>
                <a:lumOff val="18488"/>
                <a:alphaOff val="0"/>
                <a:shade val="51000"/>
                <a:satMod val="130000"/>
              </a:schemeClr>
            </a:gs>
            <a:gs pos="80000">
              <a:schemeClr val="accent6">
                <a:shade val="90000"/>
                <a:hueOff val="-321817"/>
                <a:satOff val="4375"/>
                <a:lumOff val="18488"/>
                <a:alphaOff val="0"/>
                <a:shade val="93000"/>
                <a:satMod val="130000"/>
              </a:schemeClr>
            </a:gs>
            <a:gs pos="100000">
              <a:schemeClr val="accent6">
                <a:shade val="90000"/>
                <a:hueOff val="-321817"/>
                <a:satOff val="4375"/>
                <a:lumOff val="184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QA" sz="1800" kern="1200"/>
        </a:p>
      </dsp:txBody>
      <dsp:txXfrm rot="5400000">
        <a:off x="2669119" y="3763395"/>
        <a:ext cx="350392" cy="420471"/>
      </dsp:txXfrm>
    </dsp:sp>
    <dsp:sp modelId="{4DF07881-593B-420A-A03C-C2C272D4EB34}">
      <dsp:nvSpPr>
        <dsp:cNvPr id="0" name=""/>
        <dsp:cNvSpPr/>
      </dsp:nvSpPr>
      <dsp:spPr>
        <a:xfrm>
          <a:off x="1778537" y="4207227"/>
          <a:ext cx="2131557" cy="934381"/>
        </a:xfrm>
        <a:prstGeom prst="roundRect">
          <a:avLst>
            <a:gd name="adj" fmla="val 10000"/>
          </a:avLst>
        </a:prstGeom>
        <a:gradFill rotWithShape="0">
          <a:gsLst>
            <a:gs pos="0">
              <a:schemeClr val="accent6">
                <a:shade val="50000"/>
                <a:hueOff val="-230847"/>
                <a:satOff val="15390"/>
                <a:lumOff val="20092"/>
                <a:alphaOff val="0"/>
                <a:shade val="51000"/>
                <a:satMod val="130000"/>
              </a:schemeClr>
            </a:gs>
            <a:gs pos="80000">
              <a:schemeClr val="accent6">
                <a:shade val="50000"/>
                <a:hueOff val="-230847"/>
                <a:satOff val="15390"/>
                <a:lumOff val="20092"/>
                <a:alphaOff val="0"/>
                <a:shade val="93000"/>
                <a:satMod val="130000"/>
              </a:schemeClr>
            </a:gs>
            <a:gs pos="100000">
              <a:schemeClr val="accent6">
                <a:shade val="50000"/>
                <a:hueOff val="-230847"/>
                <a:satOff val="15390"/>
                <a:lumOff val="2009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الحواسيب العملاقة</a:t>
          </a:r>
          <a:endParaRPr lang="ar-QA" sz="2000" kern="1200" dirty="0">
            <a:solidFill>
              <a:schemeClr val="tx1"/>
            </a:solidFill>
          </a:endParaRPr>
        </a:p>
      </dsp:txBody>
      <dsp:txXfrm>
        <a:off x="1778537" y="4207227"/>
        <a:ext cx="2131557" cy="93438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B6C895-381E-4185-81A6-ADB89F8D8B0E}">
      <dsp:nvSpPr>
        <dsp:cNvPr id="0" name=""/>
        <dsp:cNvSpPr/>
      </dsp:nvSpPr>
      <dsp:spPr>
        <a:xfrm>
          <a:off x="4114800" y="1496652"/>
          <a:ext cx="2251813" cy="1213801"/>
        </a:xfrm>
        <a:custGeom>
          <a:avLst/>
          <a:gdLst/>
          <a:ahLst/>
          <a:cxnLst/>
          <a:rect l="0" t="0" r="0" b="0"/>
          <a:pathLst>
            <a:path>
              <a:moveTo>
                <a:pt x="0" y="0"/>
              </a:moveTo>
              <a:lnTo>
                <a:pt x="0" y="822991"/>
              </a:lnTo>
              <a:lnTo>
                <a:pt x="2251813" y="822991"/>
              </a:lnTo>
              <a:lnTo>
                <a:pt x="2251813" y="121380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7F7832-F0C1-4EB9-8E12-01E8CBA5677D}">
      <dsp:nvSpPr>
        <dsp:cNvPr id="0" name=""/>
        <dsp:cNvSpPr/>
      </dsp:nvSpPr>
      <dsp:spPr>
        <a:xfrm>
          <a:off x="1862986" y="1496652"/>
          <a:ext cx="2251813" cy="1213801"/>
        </a:xfrm>
        <a:custGeom>
          <a:avLst/>
          <a:gdLst/>
          <a:ahLst/>
          <a:cxnLst/>
          <a:rect l="0" t="0" r="0" b="0"/>
          <a:pathLst>
            <a:path>
              <a:moveTo>
                <a:pt x="2251813" y="0"/>
              </a:moveTo>
              <a:lnTo>
                <a:pt x="2251813" y="822991"/>
              </a:lnTo>
              <a:lnTo>
                <a:pt x="0" y="822991"/>
              </a:lnTo>
              <a:lnTo>
                <a:pt x="0" y="121380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25084F-7F56-4434-8D88-B63613AB2090}">
      <dsp:nvSpPr>
        <dsp:cNvPr id="0" name=""/>
        <dsp:cNvSpPr/>
      </dsp:nvSpPr>
      <dsp:spPr>
        <a:xfrm>
          <a:off x="2253797" y="71441"/>
          <a:ext cx="3722005" cy="1425211"/>
        </a:xfrm>
        <a:prstGeom prst="rect">
          <a:avLst/>
        </a:prstGeom>
        <a:solidFill>
          <a:schemeClr val="accent3">
            <a:hueOff val="0"/>
            <a:satOff val="0"/>
            <a:lumOff val="0"/>
            <a:alphaOff val="0"/>
          </a:schemeClr>
        </a:solidFill>
        <a:ln w="25400" cap="flat" cmpd="sng" algn="ctr">
          <a:noFill/>
          <a:prstDash val="solid"/>
        </a:ln>
        <a:effectLst>
          <a:outerShdw blurRad="152400" dist="317500" dir="5400000" sx="90000" sy="-19000" rotWithShape="0">
            <a:prstClr val="black">
              <a:alpha val="15000"/>
            </a:prstClr>
          </a:outerShdw>
          <a:reflection blurRad="6350" stA="50000" endA="300" endPos="90000" dir="5400000" sy="-100000" algn="bl" rotWithShape="0"/>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489200" rtl="1">
            <a:lnSpc>
              <a:spcPct val="90000"/>
            </a:lnSpc>
            <a:spcBef>
              <a:spcPct val="0"/>
            </a:spcBef>
            <a:spcAft>
              <a:spcPct val="35000"/>
            </a:spcAft>
          </a:pPr>
          <a:r>
            <a:rPr lang="ar-SA" sz="5600" kern="1200" dirty="0">
              <a:solidFill>
                <a:schemeClr val="tx1"/>
              </a:solidFill>
            </a:rPr>
            <a:t>مكونات الحاسب</a:t>
          </a:r>
        </a:p>
      </dsp:txBody>
      <dsp:txXfrm>
        <a:off x="2253797" y="71441"/>
        <a:ext cx="3722005" cy="1425211"/>
      </dsp:txXfrm>
    </dsp:sp>
    <dsp:sp modelId="{D123C287-9E5E-4BE0-9F61-967BBC927031}">
      <dsp:nvSpPr>
        <dsp:cNvPr id="0" name=""/>
        <dsp:cNvSpPr/>
      </dsp:nvSpPr>
      <dsp:spPr>
        <a:xfrm>
          <a:off x="1984" y="2710454"/>
          <a:ext cx="3722005" cy="1143623"/>
        </a:xfrm>
        <a:prstGeom prst="rect">
          <a:avLst/>
        </a:prstGeom>
        <a:solidFill>
          <a:srgbClr val="92D050"/>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489200" rtl="1">
            <a:lnSpc>
              <a:spcPct val="90000"/>
            </a:lnSpc>
            <a:spcBef>
              <a:spcPct val="0"/>
            </a:spcBef>
            <a:spcAft>
              <a:spcPct val="35000"/>
            </a:spcAft>
          </a:pPr>
          <a:r>
            <a:rPr lang="ar-SA" sz="5600" kern="1200" dirty="0">
              <a:solidFill>
                <a:schemeClr val="tx1"/>
              </a:solidFill>
            </a:rPr>
            <a:t>الجزء البرامجي</a:t>
          </a:r>
        </a:p>
      </dsp:txBody>
      <dsp:txXfrm>
        <a:off x="1984" y="2710454"/>
        <a:ext cx="3722005" cy="1143623"/>
      </dsp:txXfrm>
    </dsp:sp>
    <dsp:sp modelId="{D8FB68DB-1270-4F22-BC54-C1061049DE8C}">
      <dsp:nvSpPr>
        <dsp:cNvPr id="0" name=""/>
        <dsp:cNvSpPr/>
      </dsp:nvSpPr>
      <dsp:spPr>
        <a:xfrm>
          <a:off x="4505610" y="2710454"/>
          <a:ext cx="3722005" cy="1143623"/>
        </a:xfrm>
        <a:prstGeom prst="rect">
          <a:avLst/>
        </a:prstGeom>
        <a:solidFill>
          <a:srgbClr val="0070C0"/>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489200" rtl="1">
            <a:lnSpc>
              <a:spcPct val="90000"/>
            </a:lnSpc>
            <a:spcBef>
              <a:spcPct val="0"/>
            </a:spcBef>
            <a:spcAft>
              <a:spcPct val="35000"/>
            </a:spcAft>
          </a:pPr>
          <a:r>
            <a:rPr lang="ar-SA" sz="5600" kern="1200" dirty="0">
              <a:solidFill>
                <a:schemeClr val="tx1"/>
              </a:solidFill>
            </a:rPr>
            <a:t>الجزء المادي</a:t>
          </a:r>
        </a:p>
      </dsp:txBody>
      <dsp:txXfrm>
        <a:off x="4505610" y="2710454"/>
        <a:ext cx="3722005" cy="114362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167329-1B73-4245-8943-DA7EF60C5442}">
      <dsp:nvSpPr>
        <dsp:cNvPr id="0" name=""/>
        <dsp:cNvSpPr/>
      </dsp:nvSpPr>
      <dsp:spPr>
        <a:xfrm>
          <a:off x="7093551" y="4417596"/>
          <a:ext cx="91440" cy="1087810"/>
        </a:xfrm>
        <a:custGeom>
          <a:avLst/>
          <a:gdLst/>
          <a:ahLst/>
          <a:cxnLst/>
          <a:rect l="0" t="0" r="0" b="0"/>
          <a:pathLst>
            <a:path>
              <a:moveTo>
                <a:pt x="84914" y="0"/>
              </a:moveTo>
              <a:lnTo>
                <a:pt x="84914" y="1087810"/>
              </a:lnTo>
              <a:lnTo>
                <a:pt x="45720" y="108781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421DFB-034F-4D13-81E2-24FBCC2B9F6C}">
      <dsp:nvSpPr>
        <dsp:cNvPr id="0" name=""/>
        <dsp:cNvSpPr/>
      </dsp:nvSpPr>
      <dsp:spPr>
        <a:xfrm>
          <a:off x="5769186" y="3143498"/>
          <a:ext cx="2092399" cy="420196"/>
        </a:xfrm>
        <a:custGeom>
          <a:avLst/>
          <a:gdLst/>
          <a:ahLst/>
          <a:cxnLst/>
          <a:rect l="0" t="0" r="0" b="0"/>
          <a:pathLst>
            <a:path>
              <a:moveTo>
                <a:pt x="0" y="0"/>
              </a:moveTo>
              <a:lnTo>
                <a:pt x="0" y="240877"/>
              </a:lnTo>
              <a:lnTo>
                <a:pt x="2092399" y="240877"/>
              </a:lnTo>
              <a:lnTo>
                <a:pt x="2092399" y="42019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45F36E-5B43-4B9F-8141-BA71E63D2E64}">
      <dsp:nvSpPr>
        <dsp:cNvPr id="0" name=""/>
        <dsp:cNvSpPr/>
      </dsp:nvSpPr>
      <dsp:spPr>
        <a:xfrm>
          <a:off x="4989130" y="4377745"/>
          <a:ext cx="116506" cy="1127662"/>
        </a:xfrm>
        <a:custGeom>
          <a:avLst/>
          <a:gdLst/>
          <a:ahLst/>
          <a:cxnLst/>
          <a:rect l="0" t="0" r="0" b="0"/>
          <a:pathLst>
            <a:path>
              <a:moveTo>
                <a:pt x="116506" y="0"/>
              </a:moveTo>
              <a:lnTo>
                <a:pt x="116506" y="1127662"/>
              </a:lnTo>
              <a:lnTo>
                <a:pt x="0" y="112766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E1577E-F3D1-46AB-923A-43D2959D8E4F}">
      <dsp:nvSpPr>
        <dsp:cNvPr id="0" name=""/>
        <dsp:cNvSpPr/>
      </dsp:nvSpPr>
      <dsp:spPr>
        <a:xfrm>
          <a:off x="5723466" y="3143498"/>
          <a:ext cx="91440" cy="380344"/>
        </a:xfrm>
        <a:custGeom>
          <a:avLst/>
          <a:gdLst/>
          <a:ahLst/>
          <a:cxnLst/>
          <a:rect l="0" t="0" r="0" b="0"/>
          <a:pathLst>
            <a:path>
              <a:moveTo>
                <a:pt x="45720" y="0"/>
              </a:moveTo>
              <a:lnTo>
                <a:pt x="45720" y="201025"/>
              </a:lnTo>
              <a:lnTo>
                <a:pt x="65291" y="201025"/>
              </a:lnTo>
              <a:lnTo>
                <a:pt x="65291" y="38034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7600A9-8F49-4BA2-B124-172A52C04BB0}">
      <dsp:nvSpPr>
        <dsp:cNvPr id="0" name=""/>
        <dsp:cNvSpPr/>
      </dsp:nvSpPr>
      <dsp:spPr>
        <a:xfrm>
          <a:off x="3728704" y="3143498"/>
          <a:ext cx="2040482" cy="420196"/>
        </a:xfrm>
        <a:custGeom>
          <a:avLst/>
          <a:gdLst/>
          <a:ahLst/>
          <a:cxnLst/>
          <a:rect l="0" t="0" r="0" b="0"/>
          <a:pathLst>
            <a:path>
              <a:moveTo>
                <a:pt x="2040482" y="0"/>
              </a:moveTo>
              <a:lnTo>
                <a:pt x="2040482" y="240877"/>
              </a:lnTo>
              <a:lnTo>
                <a:pt x="0" y="240877"/>
              </a:lnTo>
              <a:lnTo>
                <a:pt x="0" y="42019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F08AC7-E2E3-44C7-8622-69794FC0FAA3}">
      <dsp:nvSpPr>
        <dsp:cNvPr id="0" name=""/>
        <dsp:cNvSpPr/>
      </dsp:nvSpPr>
      <dsp:spPr>
        <a:xfrm>
          <a:off x="3324586" y="1918167"/>
          <a:ext cx="2444600" cy="371430"/>
        </a:xfrm>
        <a:custGeom>
          <a:avLst/>
          <a:gdLst/>
          <a:ahLst/>
          <a:cxnLst/>
          <a:rect l="0" t="0" r="0" b="0"/>
          <a:pathLst>
            <a:path>
              <a:moveTo>
                <a:pt x="0" y="0"/>
              </a:moveTo>
              <a:lnTo>
                <a:pt x="0" y="192110"/>
              </a:lnTo>
              <a:lnTo>
                <a:pt x="2444600" y="192110"/>
              </a:lnTo>
              <a:lnTo>
                <a:pt x="2444600" y="37143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B6C895-381E-4185-81A6-ADB89F8D8B0E}">
      <dsp:nvSpPr>
        <dsp:cNvPr id="0" name=""/>
        <dsp:cNvSpPr/>
      </dsp:nvSpPr>
      <dsp:spPr>
        <a:xfrm>
          <a:off x="2921903" y="1918167"/>
          <a:ext cx="402682" cy="432987"/>
        </a:xfrm>
        <a:custGeom>
          <a:avLst/>
          <a:gdLst/>
          <a:ahLst/>
          <a:cxnLst/>
          <a:rect l="0" t="0" r="0" b="0"/>
          <a:pathLst>
            <a:path>
              <a:moveTo>
                <a:pt x="402682" y="0"/>
              </a:moveTo>
              <a:lnTo>
                <a:pt x="402682" y="253668"/>
              </a:lnTo>
              <a:lnTo>
                <a:pt x="0" y="253668"/>
              </a:lnTo>
              <a:lnTo>
                <a:pt x="0" y="43298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3CBBF0-5D2C-4B49-BF90-263538CF840A}">
      <dsp:nvSpPr>
        <dsp:cNvPr id="0" name=""/>
        <dsp:cNvSpPr/>
      </dsp:nvSpPr>
      <dsp:spPr>
        <a:xfrm>
          <a:off x="172341" y="3205056"/>
          <a:ext cx="256170" cy="774458"/>
        </a:xfrm>
        <a:custGeom>
          <a:avLst/>
          <a:gdLst/>
          <a:ahLst/>
          <a:cxnLst/>
          <a:rect l="0" t="0" r="0" b="0"/>
          <a:pathLst>
            <a:path>
              <a:moveTo>
                <a:pt x="0" y="0"/>
              </a:moveTo>
              <a:lnTo>
                <a:pt x="0" y="774458"/>
              </a:lnTo>
              <a:lnTo>
                <a:pt x="256170" y="77445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7F7832-F0C1-4EB9-8E12-01E8CBA5677D}">
      <dsp:nvSpPr>
        <dsp:cNvPr id="0" name=""/>
        <dsp:cNvSpPr/>
      </dsp:nvSpPr>
      <dsp:spPr>
        <a:xfrm>
          <a:off x="855462" y="1918167"/>
          <a:ext cx="2469124" cy="432987"/>
        </a:xfrm>
        <a:custGeom>
          <a:avLst/>
          <a:gdLst/>
          <a:ahLst/>
          <a:cxnLst/>
          <a:rect l="0" t="0" r="0" b="0"/>
          <a:pathLst>
            <a:path>
              <a:moveTo>
                <a:pt x="2469124" y="0"/>
              </a:moveTo>
              <a:lnTo>
                <a:pt x="2469124" y="253668"/>
              </a:lnTo>
              <a:lnTo>
                <a:pt x="0" y="253668"/>
              </a:lnTo>
              <a:lnTo>
                <a:pt x="0" y="43298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25084F-7F56-4434-8D88-B63613AB2090}">
      <dsp:nvSpPr>
        <dsp:cNvPr id="0" name=""/>
        <dsp:cNvSpPr/>
      </dsp:nvSpPr>
      <dsp:spPr>
        <a:xfrm>
          <a:off x="2470685" y="1064266"/>
          <a:ext cx="1707802" cy="853901"/>
        </a:xfrm>
        <a:prstGeom prst="rect">
          <a:avLst/>
        </a:prstGeom>
        <a:solidFill>
          <a:schemeClr val="accent3">
            <a:hueOff val="0"/>
            <a:satOff val="0"/>
            <a:lumOff val="0"/>
            <a:alphaOff val="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الجزء </a:t>
          </a:r>
          <a:r>
            <a:rPr lang="ar-SA" sz="1800" kern="1200" dirty="0" smtClean="0">
              <a:solidFill>
                <a:schemeClr val="tx1"/>
              </a:solidFill>
            </a:rPr>
            <a:t>المادي</a:t>
          </a:r>
          <a:endParaRPr lang="ar-QA" sz="1800" kern="1200" dirty="0" smtClean="0">
            <a:solidFill>
              <a:schemeClr val="tx1"/>
            </a:solidFill>
          </a:endParaRPr>
        </a:p>
        <a:p>
          <a:pPr lvl="0" algn="ctr" defTabSz="800100" rtl="1">
            <a:lnSpc>
              <a:spcPct val="90000"/>
            </a:lnSpc>
            <a:spcBef>
              <a:spcPct val="0"/>
            </a:spcBef>
            <a:spcAft>
              <a:spcPct val="35000"/>
            </a:spcAft>
          </a:pPr>
          <a:r>
            <a:rPr lang="en-US" sz="1800" kern="1200" dirty="0" smtClean="0">
              <a:solidFill>
                <a:schemeClr val="tx1"/>
              </a:solidFill>
            </a:rPr>
            <a:t>HARD WARE</a:t>
          </a:r>
          <a:endParaRPr lang="ar-SA" sz="1800" kern="1200" dirty="0">
            <a:solidFill>
              <a:schemeClr val="tx1"/>
            </a:solidFill>
          </a:endParaRPr>
        </a:p>
      </dsp:txBody>
      <dsp:txXfrm>
        <a:off x="2470685" y="1064266"/>
        <a:ext cx="1707802" cy="853901"/>
      </dsp:txXfrm>
    </dsp:sp>
    <dsp:sp modelId="{D123C287-9E5E-4BE0-9F61-967BBC927031}">
      <dsp:nvSpPr>
        <dsp:cNvPr id="0" name=""/>
        <dsp:cNvSpPr/>
      </dsp:nvSpPr>
      <dsp:spPr>
        <a:xfrm>
          <a:off x="1561" y="2351155"/>
          <a:ext cx="1707802" cy="853901"/>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6"/>
        </a:lnRef>
        <a:fillRef idx="2">
          <a:schemeClr val="accent6"/>
        </a:fillRef>
        <a:effectRef idx="1">
          <a:schemeClr val="accent6"/>
        </a:effectRef>
        <a:fontRef idx="minor">
          <a:schemeClr val="dk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وحدة </a:t>
          </a:r>
          <a:r>
            <a:rPr lang="ar-SA" sz="1800" kern="1200" dirty="0" smtClean="0">
              <a:solidFill>
                <a:schemeClr val="tx1"/>
              </a:solidFill>
            </a:rPr>
            <a:t>إخراج</a:t>
          </a:r>
          <a:endParaRPr lang="ar-SA" sz="1800" kern="1200" dirty="0">
            <a:solidFill>
              <a:schemeClr val="tx1"/>
            </a:solidFill>
          </a:endParaRPr>
        </a:p>
      </dsp:txBody>
      <dsp:txXfrm>
        <a:off x="1561" y="2351155"/>
        <a:ext cx="1707802" cy="853901"/>
      </dsp:txXfrm>
    </dsp:sp>
    <dsp:sp modelId="{B489CF87-9187-41CA-BD1B-7AC23BC1453C}">
      <dsp:nvSpPr>
        <dsp:cNvPr id="0" name=""/>
        <dsp:cNvSpPr/>
      </dsp:nvSpPr>
      <dsp:spPr>
        <a:xfrm>
          <a:off x="428511" y="3563695"/>
          <a:ext cx="2087652" cy="831640"/>
        </a:xfrm>
        <a:prstGeom prst="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hemeClr val="accent4"/>
        </a:lnRef>
        <a:fillRef idx="3">
          <a:schemeClr val="accent4"/>
        </a:fillRef>
        <a:effectRef idx="3">
          <a:schemeClr val="accent4"/>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تتلقى نتائج عمليات </a:t>
          </a:r>
          <a:r>
            <a:rPr lang="en-US" sz="1800" kern="1200" dirty="0">
              <a:solidFill>
                <a:schemeClr val="tx1"/>
              </a:solidFill>
            </a:rPr>
            <a:t>CPU</a:t>
          </a:r>
          <a:r>
            <a:rPr lang="ar-SA" sz="1800" kern="1200" dirty="0">
              <a:solidFill>
                <a:schemeClr val="tx1"/>
              </a:solidFill>
            </a:rPr>
            <a:t> </a:t>
          </a:r>
          <a:r>
            <a:rPr lang="ar-SA" sz="1800" kern="1200" dirty="0" smtClean="0">
              <a:solidFill>
                <a:schemeClr val="tx1"/>
              </a:solidFill>
            </a:rPr>
            <a:t>إما </a:t>
          </a:r>
          <a:r>
            <a:rPr lang="ar-SA" sz="1800" kern="1200" dirty="0">
              <a:solidFill>
                <a:schemeClr val="tx1"/>
              </a:solidFill>
            </a:rPr>
            <a:t>بشكل مطبوع </a:t>
          </a:r>
          <a:r>
            <a:rPr lang="ar-SA" sz="1800" kern="1200" dirty="0" err="1">
              <a:solidFill>
                <a:schemeClr val="tx1"/>
              </a:solidFill>
            </a:rPr>
            <a:t>او</a:t>
          </a:r>
          <a:r>
            <a:rPr lang="ar-SA" sz="1800" kern="1200" dirty="0">
              <a:solidFill>
                <a:schemeClr val="tx1"/>
              </a:solidFill>
            </a:rPr>
            <a:t> عرض النتائج على الشاشة</a:t>
          </a:r>
        </a:p>
      </dsp:txBody>
      <dsp:txXfrm>
        <a:off x="428511" y="3563695"/>
        <a:ext cx="2087652" cy="831640"/>
      </dsp:txXfrm>
    </dsp:sp>
    <dsp:sp modelId="{D8FB68DB-1270-4F22-BC54-C1061049DE8C}">
      <dsp:nvSpPr>
        <dsp:cNvPr id="0" name=""/>
        <dsp:cNvSpPr/>
      </dsp:nvSpPr>
      <dsp:spPr>
        <a:xfrm>
          <a:off x="2068002" y="2351155"/>
          <a:ext cx="1707802" cy="853901"/>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وحده</a:t>
          </a:r>
          <a:r>
            <a:rPr lang="ar-SA" sz="1800" kern="1200" baseline="0" dirty="0">
              <a:solidFill>
                <a:schemeClr val="tx1"/>
              </a:solidFill>
            </a:rPr>
            <a:t> </a:t>
          </a:r>
          <a:r>
            <a:rPr lang="ar-SA" sz="1800" kern="1200" baseline="0" dirty="0" smtClean="0">
              <a:solidFill>
                <a:schemeClr val="tx1"/>
              </a:solidFill>
            </a:rPr>
            <a:t>إدخال </a:t>
          </a:r>
          <a:endParaRPr lang="ar-SA" sz="1800" kern="1200" dirty="0">
            <a:solidFill>
              <a:schemeClr val="tx1"/>
            </a:solidFill>
          </a:endParaRPr>
        </a:p>
      </dsp:txBody>
      <dsp:txXfrm>
        <a:off x="2068002" y="2351155"/>
        <a:ext cx="1707802" cy="853901"/>
      </dsp:txXfrm>
    </dsp:sp>
    <dsp:sp modelId="{09D24C37-1951-47BF-A3C3-BDCADF4F3718}">
      <dsp:nvSpPr>
        <dsp:cNvPr id="0" name=""/>
        <dsp:cNvSpPr/>
      </dsp:nvSpPr>
      <dsp:spPr>
        <a:xfrm>
          <a:off x="4915285" y="2289597"/>
          <a:ext cx="1707802" cy="853901"/>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3"/>
        </a:lnRef>
        <a:fillRef idx="2">
          <a:schemeClr val="accent3"/>
        </a:fillRef>
        <a:effectRef idx="1">
          <a:schemeClr val="accent3"/>
        </a:effectRef>
        <a:fontRef idx="minor">
          <a:schemeClr val="dk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kern="1200" dirty="0">
              <a:solidFill>
                <a:schemeClr val="tx1"/>
              </a:solidFill>
            </a:rPr>
            <a:t>CPU</a:t>
          </a:r>
          <a:endParaRPr lang="ar-SA" sz="1800" kern="1200" dirty="0">
            <a:solidFill>
              <a:schemeClr val="tx1"/>
            </a:solidFill>
          </a:endParaRPr>
        </a:p>
      </dsp:txBody>
      <dsp:txXfrm>
        <a:off x="4915285" y="2289597"/>
        <a:ext cx="1707802" cy="853901"/>
      </dsp:txXfrm>
    </dsp:sp>
    <dsp:sp modelId="{FA20F629-5614-47EB-AF70-85FC0318D7B8}">
      <dsp:nvSpPr>
        <dsp:cNvPr id="0" name=""/>
        <dsp:cNvSpPr/>
      </dsp:nvSpPr>
      <dsp:spPr>
        <a:xfrm>
          <a:off x="2874802" y="3563695"/>
          <a:ext cx="1707802" cy="853901"/>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152400" dist="317500" dir="5400000" sx="90000" sy="-19000" rotWithShape="0">
            <a:prstClr val="black">
              <a:alpha val="15000"/>
            </a:prstClr>
          </a:outerShdw>
        </a:effectLst>
        <a:scene3d>
          <a:camera prst="orthographicFront">
            <a:rot lat="0" lon="0" rev="0"/>
          </a:camera>
          <a:lightRig rig="contrasting" dir="t">
            <a:rot lat="0" lon="0" rev="7800000"/>
          </a:lightRig>
        </a:scene3d>
        <a:sp3d>
          <a:bevelT w="139700" h="139700"/>
        </a:sp3d>
      </dsp:spPr>
      <dsp:style>
        <a:lnRef idx="0">
          <a:schemeClr val="accent5"/>
        </a:lnRef>
        <a:fillRef idx="3">
          <a:schemeClr val="accent5"/>
        </a:fillRef>
        <a:effectRef idx="3">
          <a:schemeClr val="accent5"/>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وحدة </a:t>
          </a:r>
          <a:r>
            <a:rPr lang="ar-SA" sz="1800" kern="1200" dirty="0" smtClean="0">
              <a:solidFill>
                <a:schemeClr val="tx1"/>
              </a:solidFill>
            </a:rPr>
            <a:t>الذاكرة</a:t>
          </a:r>
          <a:endParaRPr lang="ar-QA" sz="1800" kern="1200" dirty="0" smtClean="0">
            <a:solidFill>
              <a:schemeClr val="tx1"/>
            </a:solidFill>
          </a:endParaRPr>
        </a:p>
        <a:p>
          <a:pPr lvl="0" algn="ctr" defTabSz="800100" rtl="1">
            <a:lnSpc>
              <a:spcPct val="90000"/>
            </a:lnSpc>
            <a:spcBef>
              <a:spcPct val="0"/>
            </a:spcBef>
            <a:spcAft>
              <a:spcPct val="35000"/>
            </a:spcAft>
          </a:pPr>
          <a:r>
            <a:rPr lang="en-US" sz="1800" kern="1200" dirty="0" smtClean="0">
              <a:solidFill>
                <a:schemeClr val="tx1"/>
              </a:solidFill>
            </a:rPr>
            <a:t>MEMORY UNIT</a:t>
          </a:r>
          <a:endParaRPr lang="ar-SA" sz="1800" kern="1200" dirty="0">
            <a:solidFill>
              <a:schemeClr val="tx1"/>
            </a:solidFill>
          </a:endParaRPr>
        </a:p>
      </dsp:txBody>
      <dsp:txXfrm>
        <a:off x="2874802" y="3563695"/>
        <a:ext cx="1707802" cy="853901"/>
      </dsp:txXfrm>
    </dsp:sp>
    <dsp:sp modelId="{B90DD138-E0E2-45B0-8B31-CFA3FFFC52B7}">
      <dsp:nvSpPr>
        <dsp:cNvPr id="0" name=""/>
        <dsp:cNvSpPr/>
      </dsp:nvSpPr>
      <dsp:spPr>
        <a:xfrm>
          <a:off x="4934856" y="3523843"/>
          <a:ext cx="1707802" cy="853901"/>
        </a:xfrm>
        <a:prstGeom prst="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QA" sz="1800" kern="1200" dirty="0" smtClean="0">
              <a:solidFill>
                <a:schemeClr val="tx1"/>
              </a:solidFill>
            </a:rPr>
            <a:t>وحدة الحساب والمنطق</a:t>
          </a:r>
        </a:p>
        <a:p>
          <a:pPr lvl="0" algn="ctr" defTabSz="800100" rtl="1">
            <a:lnSpc>
              <a:spcPct val="90000"/>
            </a:lnSpc>
            <a:spcBef>
              <a:spcPct val="0"/>
            </a:spcBef>
            <a:spcAft>
              <a:spcPct val="35000"/>
            </a:spcAft>
          </a:pPr>
          <a:r>
            <a:rPr lang="en-US" sz="1800" kern="1200" dirty="0" smtClean="0">
              <a:solidFill>
                <a:schemeClr val="tx1"/>
              </a:solidFill>
            </a:rPr>
            <a:t>ALU</a:t>
          </a:r>
          <a:endParaRPr lang="ar-SA" sz="1800" kern="1200" dirty="0">
            <a:solidFill>
              <a:schemeClr val="tx1"/>
            </a:solidFill>
          </a:endParaRPr>
        </a:p>
      </dsp:txBody>
      <dsp:txXfrm>
        <a:off x="4934856" y="3523843"/>
        <a:ext cx="1707802" cy="853901"/>
      </dsp:txXfrm>
    </dsp:sp>
    <dsp:sp modelId="{984FCB1A-8DE3-4CD7-9B2E-E425F77097FC}">
      <dsp:nvSpPr>
        <dsp:cNvPr id="0" name=""/>
        <dsp:cNvSpPr/>
      </dsp:nvSpPr>
      <dsp:spPr>
        <a:xfrm>
          <a:off x="3281328" y="5078456"/>
          <a:ext cx="1707802" cy="853901"/>
        </a:xfrm>
        <a:prstGeom prst="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تحليل المعلومات والبيانات الخام التي تصلها</a:t>
          </a:r>
        </a:p>
      </dsp:txBody>
      <dsp:txXfrm>
        <a:off x="3281328" y="5078456"/>
        <a:ext cx="1707802" cy="853901"/>
      </dsp:txXfrm>
    </dsp:sp>
    <dsp:sp modelId="{426011DB-4EB9-448A-AC67-EA8AC79C2710}">
      <dsp:nvSpPr>
        <dsp:cNvPr id="0" name=""/>
        <dsp:cNvSpPr/>
      </dsp:nvSpPr>
      <dsp:spPr>
        <a:xfrm>
          <a:off x="7007685" y="3563695"/>
          <a:ext cx="1707802" cy="853901"/>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noFill/>
          <a:prstDash val="solid"/>
        </a:ln>
        <a:effectLst/>
        <a:scene3d>
          <a:camera prst="orthographicFront">
            <a:rot lat="0" lon="0" rev="0"/>
          </a:camera>
          <a:lightRig rig="contrasting" dir="t">
            <a:rot lat="0" lon="0" rev="7800000"/>
          </a:lightRig>
        </a:scene3d>
        <a:sp3d>
          <a:bevelT w="139700" h="139700"/>
        </a:sp3d>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وحدة </a:t>
          </a:r>
          <a:r>
            <a:rPr lang="ar-SA" sz="1800" kern="1200" dirty="0" smtClean="0">
              <a:solidFill>
                <a:schemeClr val="tx1"/>
              </a:solidFill>
            </a:rPr>
            <a:t>السيطرة</a:t>
          </a:r>
          <a:endParaRPr lang="ar-QA" sz="1800" kern="1200" dirty="0" smtClean="0">
            <a:solidFill>
              <a:schemeClr val="tx1"/>
            </a:solidFill>
          </a:endParaRPr>
        </a:p>
        <a:p>
          <a:pPr lvl="0" algn="ctr" defTabSz="800100" rtl="1">
            <a:lnSpc>
              <a:spcPct val="90000"/>
            </a:lnSpc>
            <a:spcBef>
              <a:spcPct val="0"/>
            </a:spcBef>
            <a:spcAft>
              <a:spcPct val="35000"/>
            </a:spcAft>
          </a:pPr>
          <a:r>
            <a:rPr lang="en-US" sz="1800" kern="1200" dirty="0" smtClean="0">
              <a:solidFill>
                <a:schemeClr val="tx1"/>
              </a:solidFill>
            </a:rPr>
            <a:t>CONTROL UNIT</a:t>
          </a:r>
          <a:endParaRPr lang="ar-SA" sz="1800" kern="1200" dirty="0">
            <a:solidFill>
              <a:schemeClr val="tx1"/>
            </a:solidFill>
          </a:endParaRPr>
        </a:p>
      </dsp:txBody>
      <dsp:txXfrm>
        <a:off x="7007685" y="3563695"/>
        <a:ext cx="1707802" cy="853901"/>
      </dsp:txXfrm>
    </dsp:sp>
    <dsp:sp modelId="{51934F1F-7ED8-44DB-940F-11E7E06CFF90}">
      <dsp:nvSpPr>
        <dsp:cNvPr id="0" name=""/>
        <dsp:cNvSpPr/>
      </dsp:nvSpPr>
      <dsp:spPr>
        <a:xfrm>
          <a:off x="5431468" y="5078456"/>
          <a:ext cx="1707802" cy="8539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a:solidFill>
                <a:schemeClr val="tx1"/>
              </a:solidFill>
            </a:rPr>
            <a:t>مراقبه سير تتابع البرنامج </a:t>
          </a:r>
          <a:r>
            <a:rPr lang="ar-SA" sz="1800" kern="1200" dirty="0" err="1">
              <a:solidFill>
                <a:schemeClr val="tx1"/>
              </a:solidFill>
            </a:rPr>
            <a:t>و</a:t>
          </a:r>
          <a:r>
            <a:rPr lang="ar-SA" sz="1800" kern="1200" dirty="0">
              <a:solidFill>
                <a:schemeClr val="tx1"/>
              </a:solidFill>
            </a:rPr>
            <a:t> ترتيب هذا التتابع</a:t>
          </a:r>
        </a:p>
      </dsp:txBody>
      <dsp:txXfrm>
        <a:off x="5431468" y="5078456"/>
        <a:ext cx="1707802" cy="85390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67600A9-8F49-4BA2-B124-172A52C04BB0}">
      <dsp:nvSpPr>
        <dsp:cNvPr id="0" name=""/>
        <dsp:cNvSpPr/>
      </dsp:nvSpPr>
      <dsp:spPr>
        <a:xfrm>
          <a:off x="4670280" y="2991620"/>
          <a:ext cx="682465" cy="1508736"/>
        </a:xfrm>
        <a:custGeom>
          <a:avLst/>
          <a:gdLst/>
          <a:ahLst/>
          <a:cxnLst/>
          <a:rect l="0" t="0" r="0" b="0"/>
          <a:pathLst>
            <a:path>
              <a:moveTo>
                <a:pt x="0" y="0"/>
              </a:moveTo>
              <a:lnTo>
                <a:pt x="0" y="1508736"/>
              </a:lnTo>
              <a:lnTo>
                <a:pt x="682465" y="150873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F08AC7-E2E3-44C7-8622-69794FC0FAA3}">
      <dsp:nvSpPr>
        <dsp:cNvPr id="0" name=""/>
        <dsp:cNvSpPr/>
      </dsp:nvSpPr>
      <dsp:spPr>
        <a:xfrm>
          <a:off x="4016967" y="928659"/>
          <a:ext cx="2117483" cy="982934"/>
        </a:xfrm>
        <a:custGeom>
          <a:avLst/>
          <a:gdLst/>
          <a:ahLst/>
          <a:cxnLst/>
          <a:rect l="0" t="0" r="0" b="0"/>
          <a:pathLst>
            <a:path>
              <a:moveTo>
                <a:pt x="0" y="0"/>
              </a:moveTo>
              <a:lnTo>
                <a:pt x="0" y="598589"/>
              </a:lnTo>
              <a:lnTo>
                <a:pt x="2117483" y="598589"/>
              </a:lnTo>
              <a:lnTo>
                <a:pt x="2117483" y="98293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E733AB-2E25-4E9A-A5B2-4EEE5954837E}">
      <dsp:nvSpPr>
        <dsp:cNvPr id="0" name=""/>
        <dsp:cNvSpPr/>
      </dsp:nvSpPr>
      <dsp:spPr>
        <a:xfrm>
          <a:off x="370304" y="2947329"/>
          <a:ext cx="203007" cy="1608025"/>
        </a:xfrm>
        <a:custGeom>
          <a:avLst/>
          <a:gdLst/>
          <a:ahLst/>
          <a:cxnLst/>
          <a:rect l="0" t="0" r="0" b="0"/>
          <a:pathLst>
            <a:path>
              <a:moveTo>
                <a:pt x="0" y="0"/>
              </a:moveTo>
              <a:lnTo>
                <a:pt x="0" y="1608025"/>
              </a:lnTo>
              <a:lnTo>
                <a:pt x="203007" y="160802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B6C895-381E-4185-81A6-ADB89F8D8B0E}">
      <dsp:nvSpPr>
        <dsp:cNvPr id="0" name=""/>
        <dsp:cNvSpPr/>
      </dsp:nvSpPr>
      <dsp:spPr>
        <a:xfrm>
          <a:off x="1834474" y="928659"/>
          <a:ext cx="2182492" cy="904308"/>
        </a:xfrm>
        <a:custGeom>
          <a:avLst/>
          <a:gdLst/>
          <a:ahLst/>
          <a:cxnLst/>
          <a:rect l="0" t="0" r="0" b="0"/>
          <a:pathLst>
            <a:path>
              <a:moveTo>
                <a:pt x="2182492" y="0"/>
              </a:moveTo>
              <a:lnTo>
                <a:pt x="2182492" y="519963"/>
              </a:lnTo>
              <a:lnTo>
                <a:pt x="0" y="519963"/>
              </a:lnTo>
              <a:lnTo>
                <a:pt x="0" y="904308"/>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25084F-7F56-4434-8D88-B63613AB2090}">
      <dsp:nvSpPr>
        <dsp:cNvPr id="0" name=""/>
        <dsp:cNvSpPr/>
      </dsp:nvSpPr>
      <dsp:spPr>
        <a:xfrm>
          <a:off x="2186754" y="328770"/>
          <a:ext cx="3660426" cy="599888"/>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152400" dist="317500" dir="5400000" sx="90000" sy="-19000" rotWithShape="0">
            <a:prstClr val="black">
              <a:alpha val="15000"/>
            </a:prst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b="1" kern="1200" dirty="0">
              <a:solidFill>
                <a:schemeClr val="tx1"/>
              </a:solidFill>
            </a:rPr>
            <a:t>وحدة الذاكرة</a:t>
          </a:r>
        </a:p>
      </dsp:txBody>
      <dsp:txXfrm>
        <a:off x="2186754" y="328770"/>
        <a:ext cx="3660426" cy="599888"/>
      </dsp:txXfrm>
    </dsp:sp>
    <dsp:sp modelId="{D8FB68DB-1270-4F22-BC54-C1061049DE8C}">
      <dsp:nvSpPr>
        <dsp:cNvPr id="0" name=""/>
        <dsp:cNvSpPr/>
      </dsp:nvSpPr>
      <dsp:spPr>
        <a:xfrm>
          <a:off x="4261" y="1832967"/>
          <a:ext cx="3660426" cy="1114361"/>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reflection blurRad="6350" stA="50000" endA="300" endPos="90000" dir="5400000" sy="-100000" algn="bl" rotWithShape="0"/>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15875" tIns="15875" rIns="15875" bIns="15875" numCol="1" spcCol="1270" anchor="ctr" anchorCtr="0">
          <a:noAutofit/>
        </a:bodyPr>
        <a:lstStyle/>
        <a:p>
          <a:pPr lvl="0" algn="ctr" defTabSz="1111250" rtl="1">
            <a:lnSpc>
              <a:spcPct val="90000"/>
            </a:lnSpc>
            <a:spcBef>
              <a:spcPct val="0"/>
            </a:spcBef>
            <a:spcAft>
              <a:spcPct val="35000"/>
            </a:spcAft>
          </a:pPr>
          <a:r>
            <a:rPr lang="ar-SA" sz="2500" kern="1200" dirty="0"/>
            <a:t> </a:t>
          </a:r>
          <a:r>
            <a:rPr lang="ar-SA" sz="2500" kern="1200" dirty="0">
              <a:solidFill>
                <a:schemeClr val="tx1"/>
              </a:solidFill>
            </a:rPr>
            <a:t>الذاكرة الدائمة </a:t>
          </a:r>
          <a:r>
            <a:rPr lang="en-US" sz="3200" b="1" kern="1200" dirty="0">
              <a:solidFill>
                <a:srgbClr val="FF0000"/>
              </a:solidFill>
            </a:rPr>
            <a:t>ROM</a:t>
          </a:r>
          <a:endParaRPr lang="ar-SA" sz="2500" b="1" kern="1200" dirty="0">
            <a:solidFill>
              <a:srgbClr val="FF0000"/>
            </a:solidFill>
          </a:endParaRPr>
        </a:p>
      </dsp:txBody>
      <dsp:txXfrm>
        <a:off x="4261" y="1832967"/>
        <a:ext cx="3660426" cy="1114361"/>
      </dsp:txXfrm>
    </dsp:sp>
    <dsp:sp modelId="{91E563A7-7631-42D2-9EA5-8FB293F11E5B}">
      <dsp:nvSpPr>
        <dsp:cNvPr id="0" name=""/>
        <dsp:cNvSpPr/>
      </dsp:nvSpPr>
      <dsp:spPr>
        <a:xfrm>
          <a:off x="573311" y="3502286"/>
          <a:ext cx="3660426" cy="2106136"/>
        </a:xfrm>
        <a:prstGeom prst="rect">
          <a:avLst/>
        </a:prstGeom>
        <a:solidFill>
          <a:schemeClr val="accent6">
            <a:hueOff val="0"/>
            <a:satOff val="0"/>
            <a:lumOff val="0"/>
            <a:alphaOff val="0"/>
          </a:schemeClr>
        </a:solidFill>
        <a:ln w="25400" cap="flat" cmpd="sng" algn="ctr">
          <a:noFill/>
          <a:prstDash val="solid"/>
        </a:ln>
        <a:effectLst>
          <a:outerShdw blurRad="225425" dist="50800" dir="5220000" algn="ctr" rotWithShape="0">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EG" sz="2600" b="0" kern="1200" dirty="0">
              <a:solidFill>
                <a:schemeClr val="tx1"/>
              </a:solidFill>
            </a:rPr>
            <a:t>المعلومات </a:t>
          </a:r>
          <a:r>
            <a:rPr lang="ar-SA" sz="2600" b="0" kern="1200" dirty="0">
              <a:solidFill>
                <a:schemeClr val="tx1"/>
              </a:solidFill>
            </a:rPr>
            <a:t>تبقى </a:t>
          </a:r>
          <a:r>
            <a:rPr lang="ar-EG" sz="2600" b="0" kern="1200" dirty="0">
              <a:solidFill>
                <a:schemeClr val="tx1"/>
              </a:solidFill>
            </a:rPr>
            <a:t>بدون تغيير ولا يمكن إضافة أي معلومات جديدة عليها</a:t>
          </a:r>
          <a:r>
            <a:rPr lang="ar-JO" sz="2600" b="0" kern="1200" dirty="0">
              <a:solidFill>
                <a:schemeClr val="tx1"/>
              </a:solidFill>
            </a:rPr>
            <a:t> </a:t>
          </a:r>
          <a:r>
            <a:rPr lang="ar-EG" sz="2600" b="0" kern="1200" dirty="0">
              <a:solidFill>
                <a:schemeClr val="tx1"/>
              </a:solidFill>
            </a:rPr>
            <a:t>.</a:t>
          </a:r>
          <a:r>
            <a:rPr lang="ar-JO" sz="2600" b="0" kern="1200" dirty="0">
              <a:solidFill>
                <a:schemeClr val="tx1"/>
              </a:solidFill>
            </a:rPr>
            <a:t> البرامج </a:t>
          </a:r>
          <a:r>
            <a:rPr lang="ar-SA" sz="2600" b="0" kern="1200" dirty="0" smtClean="0">
              <a:solidFill>
                <a:schemeClr val="tx1"/>
              </a:solidFill>
            </a:rPr>
            <a:t>المخزنة </a:t>
          </a:r>
          <a:r>
            <a:rPr lang="ar-SA" sz="2600" b="0" kern="1200" dirty="0">
              <a:solidFill>
                <a:schemeClr val="tx1"/>
              </a:solidFill>
            </a:rPr>
            <a:t>فيها </a:t>
          </a:r>
          <a:r>
            <a:rPr lang="ar-JO" sz="2600" b="0" kern="1200" dirty="0">
              <a:solidFill>
                <a:schemeClr val="tx1"/>
              </a:solidFill>
            </a:rPr>
            <a:t>تبين للكمبيوتر العمليات والخطوات التي يجب </a:t>
          </a:r>
          <a:r>
            <a:rPr lang="ar-JO" sz="2600" b="0" kern="1200" dirty="0" smtClean="0">
              <a:solidFill>
                <a:schemeClr val="tx1"/>
              </a:solidFill>
            </a:rPr>
            <a:t>أن </a:t>
          </a:r>
          <a:r>
            <a:rPr lang="ar-JO" sz="2600" b="0" kern="1200" dirty="0">
              <a:solidFill>
                <a:schemeClr val="tx1"/>
              </a:solidFill>
            </a:rPr>
            <a:t>يقوم بها في بداية تشغيل </a:t>
          </a:r>
          <a:r>
            <a:rPr lang="ar-SA" sz="2600" b="0" kern="1200" dirty="0" err="1">
              <a:solidFill>
                <a:schemeClr val="tx1"/>
              </a:solidFill>
            </a:rPr>
            <a:t>ال</a:t>
          </a:r>
          <a:r>
            <a:rPr lang="ar-JO" sz="2600" b="0" kern="1200" dirty="0">
              <a:solidFill>
                <a:schemeClr val="tx1"/>
              </a:solidFill>
            </a:rPr>
            <a:t>جهاز</a:t>
          </a:r>
          <a:r>
            <a:rPr lang="ar-SA" sz="2600" b="0" kern="1200" dirty="0">
              <a:solidFill>
                <a:schemeClr val="tx1"/>
              </a:solidFill>
            </a:rPr>
            <a:t> </a:t>
          </a:r>
          <a:r>
            <a:rPr lang="ar-QA" sz="2600" b="0" kern="1200" dirty="0" smtClean="0">
              <a:solidFill>
                <a:schemeClr val="tx1"/>
              </a:solidFill>
            </a:rPr>
            <a:t>لغة البرمجة.</a:t>
          </a:r>
          <a:endParaRPr lang="ar-SA" sz="2600" b="0" kern="1200" dirty="0">
            <a:solidFill>
              <a:schemeClr val="tx1"/>
            </a:solidFill>
          </a:endParaRPr>
        </a:p>
      </dsp:txBody>
      <dsp:txXfrm>
        <a:off x="573311" y="3502286"/>
        <a:ext cx="3660426" cy="2106136"/>
      </dsp:txXfrm>
    </dsp:sp>
    <dsp:sp modelId="{09D24C37-1951-47BF-A3C3-BDCADF4F3718}">
      <dsp:nvSpPr>
        <dsp:cNvPr id="0" name=""/>
        <dsp:cNvSpPr/>
      </dsp:nvSpPr>
      <dsp:spPr>
        <a:xfrm>
          <a:off x="4304237" y="1911593"/>
          <a:ext cx="3660426" cy="1080027"/>
        </a:xfrm>
        <a:prstGeom prst="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reflection blurRad="6350" stA="50000" endA="300" endPos="55500" dist="50800" dir="5400000" sy="-100000" algn="bl" rotWithShape="0"/>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endParaRPr lang="ar-QA" sz="2000" kern="1200" dirty="0" smtClean="0"/>
        </a:p>
        <a:p>
          <a:pPr lvl="0" algn="ctr" defTabSz="889000" rtl="1">
            <a:lnSpc>
              <a:spcPct val="90000"/>
            </a:lnSpc>
            <a:spcBef>
              <a:spcPct val="0"/>
            </a:spcBef>
            <a:spcAft>
              <a:spcPct val="35000"/>
            </a:spcAft>
          </a:pPr>
          <a:r>
            <a:rPr lang="ar-QA" sz="2000" kern="1200" dirty="0" smtClean="0">
              <a:solidFill>
                <a:schemeClr val="tx1"/>
              </a:solidFill>
            </a:rPr>
            <a:t>الذاكرة العشوائية</a:t>
          </a:r>
          <a:r>
            <a:rPr lang="en-US" sz="2800" b="1" kern="1200" dirty="0" smtClean="0">
              <a:solidFill>
                <a:srgbClr val="FF0000"/>
              </a:solidFill>
            </a:rPr>
            <a:t>RAM</a:t>
          </a:r>
          <a:r>
            <a:rPr lang="en-US" sz="2000" kern="1200" dirty="0" smtClean="0"/>
            <a:t> </a:t>
          </a:r>
          <a:endParaRPr lang="en-US" sz="2000" kern="1200" dirty="0" smtClean="0">
            <a:solidFill>
              <a:schemeClr val="tx1"/>
            </a:solidFill>
          </a:endParaRPr>
        </a:p>
        <a:p>
          <a:pPr lvl="0" algn="ctr" defTabSz="889000" rtl="1">
            <a:lnSpc>
              <a:spcPct val="90000"/>
            </a:lnSpc>
            <a:spcBef>
              <a:spcPct val="0"/>
            </a:spcBef>
            <a:spcAft>
              <a:spcPct val="35000"/>
            </a:spcAft>
          </a:pPr>
          <a:endParaRPr lang="ar-SA" sz="2000" kern="1200" dirty="0"/>
        </a:p>
      </dsp:txBody>
      <dsp:txXfrm>
        <a:off x="4304237" y="1911593"/>
        <a:ext cx="3660426" cy="1080027"/>
      </dsp:txXfrm>
    </dsp:sp>
    <dsp:sp modelId="{FA20F629-5614-47EB-AF70-85FC0318D7B8}">
      <dsp:nvSpPr>
        <dsp:cNvPr id="0" name=""/>
        <dsp:cNvSpPr/>
      </dsp:nvSpPr>
      <dsp:spPr>
        <a:xfrm flipH="1">
          <a:off x="5352745" y="3571450"/>
          <a:ext cx="3611742" cy="1857812"/>
        </a:xfrm>
        <a:prstGeom prst="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127000" dist="38100" dir="2700000" algn="ctr" rotWithShape="0">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dsp:spPr>
      <dsp:style>
        <a:lnRef idx="0">
          <a:schemeClr val="accent4"/>
        </a:lnRef>
        <a:fillRef idx="3">
          <a:schemeClr val="accent4"/>
        </a:fillRef>
        <a:effectRef idx="3">
          <a:schemeClr val="accent4"/>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kern="1200" dirty="0">
              <a:solidFill>
                <a:schemeClr val="tx1"/>
              </a:solidFill>
            </a:rPr>
            <a:t>يمكن تغيير البيانات داخل هذه الذاكرة تبعا لمتطلبات المستخدم كما </a:t>
          </a:r>
          <a:r>
            <a:rPr lang="ar-SA" sz="2600" kern="1200" dirty="0" smtClean="0">
              <a:solidFill>
                <a:schemeClr val="tx1"/>
              </a:solidFill>
            </a:rPr>
            <a:t>إنها </a:t>
          </a:r>
          <a:r>
            <a:rPr lang="ar-SA" sz="2600" kern="1200" dirty="0">
              <a:solidFill>
                <a:schemeClr val="tx1"/>
              </a:solidFill>
            </a:rPr>
            <a:t>تخزن البيانات بشكل مؤقت يمكن مسحها بسهوله </a:t>
          </a:r>
          <a:r>
            <a:rPr lang="ar-SA" sz="2600" kern="1200" dirty="0" smtClean="0">
              <a:solidFill>
                <a:schemeClr val="tx1"/>
              </a:solidFill>
            </a:rPr>
            <a:t>لإفساح </a:t>
          </a:r>
          <a:r>
            <a:rPr lang="ar-SA" sz="2600" kern="1200" dirty="0">
              <a:solidFill>
                <a:schemeClr val="tx1"/>
              </a:solidFill>
            </a:rPr>
            <a:t>المجال لبرنامج جديد</a:t>
          </a:r>
        </a:p>
      </dsp:txBody>
      <dsp:txXfrm flipH="1">
        <a:off x="5352745" y="3571450"/>
        <a:ext cx="3611742" cy="185781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2725F1-A1D3-4DE4-839E-60F25E81DA3A}">
      <dsp:nvSpPr>
        <dsp:cNvPr id="0" name=""/>
        <dsp:cNvSpPr/>
      </dsp:nvSpPr>
      <dsp:spPr>
        <a:xfrm>
          <a:off x="2817" y="2072294"/>
          <a:ext cx="3426652" cy="1713326"/>
        </a:xfrm>
        <a:prstGeom prst="roundRect">
          <a:avLst>
            <a:gd name="adj" fmla="val 10000"/>
          </a:avLst>
        </a:prstGeom>
        <a:gradFill rotWithShape="0">
          <a:gsLst>
            <a:gs pos="0">
              <a:schemeClr val="accent5">
                <a:shade val="60000"/>
                <a:hueOff val="0"/>
                <a:satOff val="0"/>
                <a:lumOff val="0"/>
                <a:alphaOff val="0"/>
                <a:shade val="51000"/>
                <a:satMod val="130000"/>
              </a:schemeClr>
            </a:gs>
            <a:gs pos="80000">
              <a:schemeClr val="accent5">
                <a:shade val="60000"/>
                <a:hueOff val="0"/>
                <a:satOff val="0"/>
                <a:lumOff val="0"/>
                <a:alphaOff val="0"/>
                <a:shade val="93000"/>
                <a:satMod val="130000"/>
              </a:schemeClr>
            </a:gs>
            <a:gs pos="100000">
              <a:schemeClr val="accent5">
                <a:shade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a:solidFill>
                <a:schemeClr val="tx1"/>
              </a:solidFill>
            </a:rPr>
            <a:t>مجالات استخدام الحاسب</a:t>
          </a:r>
        </a:p>
      </dsp:txBody>
      <dsp:txXfrm>
        <a:off x="2817" y="2072294"/>
        <a:ext cx="3426652" cy="1713326"/>
      </dsp:txXfrm>
    </dsp:sp>
    <dsp:sp modelId="{6681E2DF-24AF-41A7-B421-0843E32A62F5}">
      <dsp:nvSpPr>
        <dsp:cNvPr id="0" name=""/>
        <dsp:cNvSpPr/>
      </dsp:nvSpPr>
      <dsp:spPr>
        <a:xfrm rot="18289469">
          <a:off x="2914707" y="1917472"/>
          <a:ext cx="2400185" cy="52646"/>
        </a:xfrm>
        <a:custGeom>
          <a:avLst/>
          <a:gdLst/>
          <a:ahLst/>
          <a:cxnLst/>
          <a:rect l="0" t="0" r="0" b="0"/>
          <a:pathLst>
            <a:path>
              <a:moveTo>
                <a:pt x="0" y="26323"/>
              </a:moveTo>
              <a:lnTo>
                <a:pt x="2400185" y="26323"/>
              </a:lnTo>
            </a:path>
          </a:pathLst>
        </a:custGeom>
        <a:noFill/>
        <a:ln w="25400" cap="flat" cmpd="sng" algn="ctr">
          <a:solidFill>
            <a:schemeClr val="accent5">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SA" sz="900" kern="1200"/>
        </a:p>
      </dsp:txBody>
      <dsp:txXfrm rot="18289469">
        <a:off x="4054795" y="1883790"/>
        <a:ext cx="120009" cy="120009"/>
      </dsp:txXfrm>
    </dsp:sp>
    <dsp:sp modelId="{E5047DFE-58E0-4C7C-9681-F0C27E0F4269}">
      <dsp:nvSpPr>
        <dsp:cNvPr id="0" name=""/>
        <dsp:cNvSpPr/>
      </dsp:nvSpPr>
      <dsp:spPr>
        <a:xfrm>
          <a:off x="4800130" y="101970"/>
          <a:ext cx="3426652" cy="1713326"/>
        </a:xfrm>
        <a:prstGeom prst="roundRect">
          <a:avLst>
            <a:gd name="adj" fmla="val 10000"/>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smtClean="0">
              <a:solidFill>
                <a:schemeClr val="tx1"/>
              </a:solidFill>
            </a:rPr>
            <a:t>التجارة</a:t>
          </a:r>
          <a:endParaRPr lang="ar-SA" sz="3600" kern="1200" dirty="0">
            <a:solidFill>
              <a:schemeClr val="tx1"/>
            </a:solidFill>
          </a:endParaRPr>
        </a:p>
      </dsp:txBody>
      <dsp:txXfrm>
        <a:off x="4800130" y="101970"/>
        <a:ext cx="3426652" cy="1713326"/>
      </dsp:txXfrm>
    </dsp:sp>
    <dsp:sp modelId="{702DF8AD-5643-4850-9407-53A77D8DC958}">
      <dsp:nvSpPr>
        <dsp:cNvPr id="0" name=""/>
        <dsp:cNvSpPr/>
      </dsp:nvSpPr>
      <dsp:spPr>
        <a:xfrm>
          <a:off x="3429469" y="2902634"/>
          <a:ext cx="1370660" cy="52646"/>
        </a:xfrm>
        <a:custGeom>
          <a:avLst/>
          <a:gdLst/>
          <a:ahLst/>
          <a:cxnLst/>
          <a:rect l="0" t="0" r="0" b="0"/>
          <a:pathLst>
            <a:path>
              <a:moveTo>
                <a:pt x="0" y="26323"/>
              </a:moveTo>
              <a:lnTo>
                <a:pt x="1370660" y="26323"/>
              </a:lnTo>
            </a:path>
          </a:pathLst>
        </a:custGeom>
        <a:noFill/>
        <a:ln w="25400" cap="flat" cmpd="sng" algn="ctr">
          <a:solidFill>
            <a:schemeClr val="accent5">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080533" y="2894691"/>
        <a:ext cx="68533" cy="68533"/>
      </dsp:txXfrm>
    </dsp:sp>
    <dsp:sp modelId="{25CF1BBC-938B-4727-954E-DB44FD3412DA}">
      <dsp:nvSpPr>
        <dsp:cNvPr id="0" name=""/>
        <dsp:cNvSpPr/>
      </dsp:nvSpPr>
      <dsp:spPr>
        <a:xfrm>
          <a:off x="4800130" y="2072294"/>
          <a:ext cx="3426652" cy="1713326"/>
        </a:xfrm>
        <a:prstGeom prst="roundRect">
          <a:avLst>
            <a:gd name="adj" fmla="val 10000"/>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a:solidFill>
                <a:schemeClr val="tx1"/>
              </a:solidFill>
            </a:rPr>
            <a:t>الصناعة</a:t>
          </a:r>
        </a:p>
      </dsp:txBody>
      <dsp:txXfrm>
        <a:off x="4800130" y="2072294"/>
        <a:ext cx="3426652" cy="1713326"/>
      </dsp:txXfrm>
    </dsp:sp>
    <dsp:sp modelId="{C6E2C533-8BBE-41DB-A981-270AA8A49201}">
      <dsp:nvSpPr>
        <dsp:cNvPr id="0" name=""/>
        <dsp:cNvSpPr/>
      </dsp:nvSpPr>
      <dsp:spPr>
        <a:xfrm rot="3310531">
          <a:off x="2914707" y="3887797"/>
          <a:ext cx="2400185" cy="52646"/>
        </a:xfrm>
        <a:custGeom>
          <a:avLst/>
          <a:gdLst/>
          <a:ahLst/>
          <a:cxnLst/>
          <a:rect l="0" t="0" r="0" b="0"/>
          <a:pathLst>
            <a:path>
              <a:moveTo>
                <a:pt x="0" y="26323"/>
              </a:moveTo>
              <a:lnTo>
                <a:pt x="2400185" y="26323"/>
              </a:lnTo>
            </a:path>
          </a:pathLst>
        </a:custGeom>
        <a:noFill/>
        <a:ln w="25400" cap="flat" cmpd="sng" algn="ctr">
          <a:solidFill>
            <a:schemeClr val="accent5">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SA" sz="900" kern="1200"/>
        </a:p>
      </dsp:txBody>
      <dsp:txXfrm rot="3310531">
        <a:off x="4054795" y="3854115"/>
        <a:ext cx="120009" cy="120009"/>
      </dsp:txXfrm>
    </dsp:sp>
    <dsp:sp modelId="{51CE7734-E79A-4990-9CC5-90E8CAEEBC73}">
      <dsp:nvSpPr>
        <dsp:cNvPr id="0" name=""/>
        <dsp:cNvSpPr/>
      </dsp:nvSpPr>
      <dsp:spPr>
        <a:xfrm>
          <a:off x="4800130" y="4042619"/>
          <a:ext cx="3426652" cy="1713326"/>
        </a:xfrm>
        <a:prstGeom prst="roundRect">
          <a:avLst>
            <a:gd name="adj" fmla="val 10000"/>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a:solidFill>
                <a:schemeClr val="tx1"/>
              </a:solidFill>
            </a:rPr>
            <a:t>التعليم</a:t>
          </a:r>
        </a:p>
      </dsp:txBody>
      <dsp:txXfrm>
        <a:off x="4800130" y="4042619"/>
        <a:ext cx="3426652" cy="171332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DD1265-8D29-4810-A757-591C3B0DEDAD}">
      <dsp:nvSpPr>
        <dsp:cNvPr id="0" name=""/>
        <dsp:cNvSpPr/>
      </dsp:nvSpPr>
      <dsp:spPr>
        <a:xfrm>
          <a:off x="4042369" y="3454815"/>
          <a:ext cx="3390483" cy="379175"/>
        </a:xfrm>
        <a:custGeom>
          <a:avLst/>
          <a:gdLst/>
          <a:ahLst/>
          <a:cxnLst/>
          <a:rect l="0" t="0" r="0" b="0"/>
          <a:pathLst>
            <a:path>
              <a:moveTo>
                <a:pt x="0" y="0"/>
              </a:moveTo>
              <a:lnTo>
                <a:pt x="0" y="258397"/>
              </a:lnTo>
              <a:lnTo>
                <a:pt x="3390483" y="258397"/>
              </a:lnTo>
              <a:lnTo>
                <a:pt x="3390483" y="379175"/>
              </a:lnTo>
            </a:path>
          </a:pathLst>
        </a:custGeom>
        <a:noFill/>
        <a:ln w="25400"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F65BD18-A23B-4640-AFC5-C312351C1795}">
      <dsp:nvSpPr>
        <dsp:cNvPr id="0" name=""/>
        <dsp:cNvSpPr/>
      </dsp:nvSpPr>
      <dsp:spPr>
        <a:xfrm>
          <a:off x="4042369" y="3454815"/>
          <a:ext cx="1797003" cy="379175"/>
        </a:xfrm>
        <a:custGeom>
          <a:avLst/>
          <a:gdLst/>
          <a:ahLst/>
          <a:cxnLst/>
          <a:rect l="0" t="0" r="0" b="0"/>
          <a:pathLst>
            <a:path>
              <a:moveTo>
                <a:pt x="0" y="0"/>
              </a:moveTo>
              <a:lnTo>
                <a:pt x="0" y="258397"/>
              </a:lnTo>
              <a:lnTo>
                <a:pt x="1797003" y="258397"/>
              </a:lnTo>
              <a:lnTo>
                <a:pt x="1797003" y="379175"/>
              </a:lnTo>
            </a:path>
          </a:pathLst>
        </a:custGeom>
        <a:noFill/>
        <a:ln w="25400"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20764E6-D217-4659-94D2-5B95C61753E1}">
      <dsp:nvSpPr>
        <dsp:cNvPr id="0" name=""/>
        <dsp:cNvSpPr/>
      </dsp:nvSpPr>
      <dsp:spPr>
        <a:xfrm>
          <a:off x="4042369" y="3454815"/>
          <a:ext cx="203522" cy="379175"/>
        </a:xfrm>
        <a:custGeom>
          <a:avLst/>
          <a:gdLst/>
          <a:ahLst/>
          <a:cxnLst/>
          <a:rect l="0" t="0" r="0" b="0"/>
          <a:pathLst>
            <a:path>
              <a:moveTo>
                <a:pt x="0" y="0"/>
              </a:moveTo>
              <a:lnTo>
                <a:pt x="0" y="258397"/>
              </a:lnTo>
              <a:lnTo>
                <a:pt x="203522" y="258397"/>
              </a:lnTo>
              <a:lnTo>
                <a:pt x="203522" y="379175"/>
              </a:lnTo>
            </a:path>
          </a:pathLst>
        </a:custGeom>
        <a:noFill/>
        <a:ln w="25400"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4A13171-B66A-4673-AD64-02B977D0D7BF}">
      <dsp:nvSpPr>
        <dsp:cNvPr id="0" name=""/>
        <dsp:cNvSpPr/>
      </dsp:nvSpPr>
      <dsp:spPr>
        <a:xfrm>
          <a:off x="2652411" y="3454815"/>
          <a:ext cx="1389957" cy="379175"/>
        </a:xfrm>
        <a:custGeom>
          <a:avLst/>
          <a:gdLst/>
          <a:ahLst/>
          <a:cxnLst/>
          <a:rect l="0" t="0" r="0" b="0"/>
          <a:pathLst>
            <a:path>
              <a:moveTo>
                <a:pt x="1389957" y="0"/>
              </a:moveTo>
              <a:lnTo>
                <a:pt x="1389957" y="258397"/>
              </a:lnTo>
              <a:lnTo>
                <a:pt x="0" y="258397"/>
              </a:lnTo>
              <a:lnTo>
                <a:pt x="0" y="379175"/>
              </a:lnTo>
            </a:path>
          </a:pathLst>
        </a:custGeom>
        <a:noFill/>
        <a:ln w="25400"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7FA0061-4A12-4B54-B228-D458D3D7440E}">
      <dsp:nvSpPr>
        <dsp:cNvPr id="0" name=""/>
        <dsp:cNvSpPr/>
      </dsp:nvSpPr>
      <dsp:spPr>
        <a:xfrm>
          <a:off x="855408" y="3454815"/>
          <a:ext cx="3186960" cy="379175"/>
        </a:xfrm>
        <a:custGeom>
          <a:avLst/>
          <a:gdLst/>
          <a:ahLst/>
          <a:cxnLst/>
          <a:rect l="0" t="0" r="0" b="0"/>
          <a:pathLst>
            <a:path>
              <a:moveTo>
                <a:pt x="3186960" y="0"/>
              </a:moveTo>
              <a:lnTo>
                <a:pt x="3186960" y="258397"/>
              </a:lnTo>
              <a:lnTo>
                <a:pt x="0" y="258397"/>
              </a:lnTo>
              <a:lnTo>
                <a:pt x="0" y="379175"/>
              </a:lnTo>
            </a:path>
          </a:pathLst>
        </a:custGeom>
        <a:noFill/>
        <a:ln w="25400"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2DEF428-C6D6-4E5E-8C71-5902423D02B8}">
      <dsp:nvSpPr>
        <dsp:cNvPr id="0" name=""/>
        <dsp:cNvSpPr/>
      </dsp:nvSpPr>
      <dsp:spPr>
        <a:xfrm>
          <a:off x="3179823" y="2058504"/>
          <a:ext cx="1725091" cy="1396311"/>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3499B12-610A-4CCF-B557-7A3377139ACF}">
      <dsp:nvSpPr>
        <dsp:cNvPr id="0" name=""/>
        <dsp:cNvSpPr/>
      </dsp:nvSpPr>
      <dsp:spPr>
        <a:xfrm>
          <a:off x="3324685" y="2196122"/>
          <a:ext cx="1725091" cy="1396311"/>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a:t>دواعي استخدام الحاسب في التعليم</a:t>
          </a:r>
        </a:p>
      </dsp:txBody>
      <dsp:txXfrm>
        <a:off x="3324685" y="2196122"/>
        <a:ext cx="1725091" cy="1396311"/>
      </dsp:txXfrm>
    </dsp:sp>
    <dsp:sp modelId="{98853C21-65CC-4D9E-A4AC-DF71A4EB6132}">
      <dsp:nvSpPr>
        <dsp:cNvPr id="0" name=""/>
        <dsp:cNvSpPr/>
      </dsp:nvSpPr>
      <dsp:spPr>
        <a:xfrm>
          <a:off x="6" y="3833991"/>
          <a:ext cx="1710802" cy="82788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2DB5C1B-E70E-4418-B9F8-7DA80B89D307}">
      <dsp:nvSpPr>
        <dsp:cNvPr id="0" name=""/>
        <dsp:cNvSpPr/>
      </dsp:nvSpPr>
      <dsp:spPr>
        <a:xfrm>
          <a:off x="144868" y="3971610"/>
          <a:ext cx="1710802" cy="82788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r" defTabSz="711200" rtl="1">
            <a:lnSpc>
              <a:spcPct val="90000"/>
            </a:lnSpc>
            <a:spcBef>
              <a:spcPct val="0"/>
            </a:spcBef>
            <a:spcAft>
              <a:spcPct val="35000"/>
            </a:spcAft>
          </a:pPr>
          <a:r>
            <a:rPr lang="ar-SA" sz="1600" kern="1200" dirty="0"/>
            <a:t>1</a:t>
          </a:r>
          <a:r>
            <a:rPr lang="ar-SA" sz="1400" kern="1200" dirty="0"/>
            <a:t>.الانفجار المعرفي(تدفق المعلومات)</a:t>
          </a:r>
        </a:p>
      </dsp:txBody>
      <dsp:txXfrm>
        <a:off x="144868" y="3971610"/>
        <a:ext cx="1710802" cy="827885"/>
      </dsp:txXfrm>
    </dsp:sp>
    <dsp:sp modelId="{249DE354-9DAF-40D0-AA5E-BA1CA1688AF8}">
      <dsp:nvSpPr>
        <dsp:cNvPr id="0" name=""/>
        <dsp:cNvSpPr/>
      </dsp:nvSpPr>
      <dsp:spPr>
        <a:xfrm>
          <a:off x="2000533" y="3833991"/>
          <a:ext cx="1303756" cy="82788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79EDBA4-B8E2-410D-A2B1-DDE3718DC95C}">
      <dsp:nvSpPr>
        <dsp:cNvPr id="0" name=""/>
        <dsp:cNvSpPr/>
      </dsp:nvSpPr>
      <dsp:spPr>
        <a:xfrm>
          <a:off x="2145395" y="3971610"/>
          <a:ext cx="1303756" cy="82788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r" defTabSz="533400" rtl="1">
            <a:lnSpc>
              <a:spcPct val="90000"/>
            </a:lnSpc>
            <a:spcBef>
              <a:spcPct val="0"/>
            </a:spcBef>
            <a:spcAft>
              <a:spcPct val="35000"/>
            </a:spcAft>
          </a:pPr>
          <a:r>
            <a:rPr lang="ar-SA" sz="1200" kern="1200" dirty="0"/>
            <a:t>2.الحاجة إلى السرعة في الحصول على المعلومات</a:t>
          </a:r>
        </a:p>
      </dsp:txBody>
      <dsp:txXfrm>
        <a:off x="2145395" y="3971610"/>
        <a:ext cx="1303756" cy="827885"/>
      </dsp:txXfrm>
    </dsp:sp>
    <dsp:sp modelId="{ACB19C9F-06D5-4C25-A65E-A9BD6F79777C}">
      <dsp:nvSpPr>
        <dsp:cNvPr id="0" name=""/>
        <dsp:cNvSpPr/>
      </dsp:nvSpPr>
      <dsp:spPr>
        <a:xfrm>
          <a:off x="3594013" y="3833991"/>
          <a:ext cx="1303756" cy="82788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1A3D8B0-5950-4F23-AB16-8E6635BD7057}">
      <dsp:nvSpPr>
        <dsp:cNvPr id="0" name=""/>
        <dsp:cNvSpPr/>
      </dsp:nvSpPr>
      <dsp:spPr>
        <a:xfrm>
          <a:off x="3738875" y="3971610"/>
          <a:ext cx="1303756" cy="82788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r" defTabSz="533400" rtl="1">
            <a:lnSpc>
              <a:spcPct val="90000"/>
            </a:lnSpc>
            <a:spcBef>
              <a:spcPct val="0"/>
            </a:spcBef>
            <a:spcAft>
              <a:spcPct val="35000"/>
            </a:spcAft>
          </a:pPr>
          <a:r>
            <a:rPr lang="ar-SA" sz="1200" kern="1200" dirty="0"/>
            <a:t>3.الحاجة إلى المهارة </a:t>
          </a:r>
          <a:r>
            <a:rPr lang="ar-SA" sz="1200" kern="1200" dirty="0" err="1"/>
            <a:t>و</a:t>
          </a:r>
          <a:r>
            <a:rPr lang="ar-SA" sz="1200" kern="1200" dirty="0"/>
            <a:t> </a:t>
          </a:r>
          <a:r>
            <a:rPr lang="ar-SA" sz="1200" kern="1200" dirty="0" err="1"/>
            <a:t>الاتقان</a:t>
          </a:r>
          <a:r>
            <a:rPr lang="ar-SA" sz="1200" kern="1200" dirty="0"/>
            <a:t> في </a:t>
          </a:r>
          <a:r>
            <a:rPr lang="ar-SA" sz="1200" kern="1200" dirty="0" err="1"/>
            <a:t>اداء</a:t>
          </a:r>
          <a:r>
            <a:rPr lang="ar-SA" sz="1200" kern="1200" dirty="0"/>
            <a:t> العمليات الرياضية المعقدة</a:t>
          </a:r>
        </a:p>
      </dsp:txBody>
      <dsp:txXfrm>
        <a:off x="3738875" y="3971610"/>
        <a:ext cx="1303756" cy="827885"/>
      </dsp:txXfrm>
    </dsp:sp>
    <dsp:sp modelId="{03956187-3ACE-4031-AE92-8306BC7F4972}">
      <dsp:nvSpPr>
        <dsp:cNvPr id="0" name=""/>
        <dsp:cNvSpPr/>
      </dsp:nvSpPr>
      <dsp:spPr>
        <a:xfrm>
          <a:off x="5187494" y="3833991"/>
          <a:ext cx="1303756" cy="82788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ECF8D45-37B1-4C92-8F12-B4EF16324793}">
      <dsp:nvSpPr>
        <dsp:cNvPr id="0" name=""/>
        <dsp:cNvSpPr/>
      </dsp:nvSpPr>
      <dsp:spPr>
        <a:xfrm>
          <a:off x="5332355" y="3971610"/>
          <a:ext cx="1303756" cy="82788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r" defTabSz="533400" rtl="1">
            <a:lnSpc>
              <a:spcPct val="90000"/>
            </a:lnSpc>
            <a:spcBef>
              <a:spcPct val="0"/>
            </a:spcBef>
            <a:spcAft>
              <a:spcPct val="35000"/>
            </a:spcAft>
          </a:pPr>
          <a:r>
            <a:rPr lang="ar-SA" sz="1200" kern="1200" dirty="0"/>
            <a:t>4.توفير الأيدي </a:t>
          </a:r>
          <a:r>
            <a:rPr lang="ar-SA" sz="1200" kern="1200" dirty="0" err="1"/>
            <a:t>العامله</a:t>
          </a:r>
          <a:endParaRPr lang="ar-SA" sz="1200" kern="1200" dirty="0"/>
        </a:p>
      </dsp:txBody>
      <dsp:txXfrm>
        <a:off x="5332355" y="3971610"/>
        <a:ext cx="1303756" cy="827885"/>
      </dsp:txXfrm>
    </dsp:sp>
    <dsp:sp modelId="{78F36231-A35D-4E8B-9885-B0DED1B56E4E}">
      <dsp:nvSpPr>
        <dsp:cNvPr id="0" name=""/>
        <dsp:cNvSpPr/>
      </dsp:nvSpPr>
      <dsp:spPr>
        <a:xfrm>
          <a:off x="6780974" y="3833991"/>
          <a:ext cx="1303756" cy="82788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A2A10FF-8DDA-4946-859A-B5C3C2A81367}">
      <dsp:nvSpPr>
        <dsp:cNvPr id="0" name=""/>
        <dsp:cNvSpPr/>
      </dsp:nvSpPr>
      <dsp:spPr>
        <a:xfrm>
          <a:off x="6925836" y="3971610"/>
          <a:ext cx="1303756" cy="82788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r" defTabSz="533400" rtl="1">
            <a:lnSpc>
              <a:spcPct val="90000"/>
            </a:lnSpc>
            <a:spcBef>
              <a:spcPct val="0"/>
            </a:spcBef>
            <a:spcAft>
              <a:spcPct val="35000"/>
            </a:spcAft>
          </a:pPr>
          <a:r>
            <a:rPr lang="ar-SA" sz="1200" kern="1200" dirty="0"/>
            <a:t>5.</a:t>
          </a:r>
          <a:r>
            <a:rPr lang="ar-SA" sz="1200" kern="1200" dirty="0" err="1"/>
            <a:t>ايجاد</a:t>
          </a:r>
          <a:r>
            <a:rPr lang="ar-SA" sz="1200" kern="1200" dirty="0"/>
            <a:t> حلول لمشكلات </a:t>
          </a:r>
          <a:r>
            <a:rPr lang="ar-SA" sz="1200" kern="1200" dirty="0" err="1"/>
            <a:t>صعوبه</a:t>
          </a:r>
          <a:r>
            <a:rPr lang="ar-SA" sz="1200" kern="1200" dirty="0"/>
            <a:t> التعلم</a:t>
          </a:r>
        </a:p>
      </dsp:txBody>
      <dsp:txXfrm>
        <a:off x="6925836" y="3971610"/>
        <a:ext cx="1303756" cy="82788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6F3B117-0576-4593-8658-EDB7462B2735}">
      <dsp:nvSpPr>
        <dsp:cNvPr id="0" name=""/>
        <dsp:cNvSpPr/>
      </dsp:nvSpPr>
      <dsp:spPr>
        <a:xfrm>
          <a:off x="4019163" y="3087815"/>
          <a:ext cx="3156019" cy="500659"/>
        </a:xfrm>
        <a:custGeom>
          <a:avLst/>
          <a:gdLst/>
          <a:ahLst/>
          <a:cxnLst/>
          <a:rect l="0" t="0" r="0" b="0"/>
          <a:pathLst>
            <a:path>
              <a:moveTo>
                <a:pt x="0" y="0"/>
              </a:moveTo>
              <a:lnTo>
                <a:pt x="0" y="341184"/>
              </a:lnTo>
              <a:lnTo>
                <a:pt x="3156019" y="341184"/>
              </a:lnTo>
              <a:lnTo>
                <a:pt x="3156019" y="500659"/>
              </a:lnTo>
            </a:path>
          </a:pathLst>
        </a:custGeom>
        <a:noFill/>
        <a:ln w="25400" cap="flat" cmpd="sng" algn="ctr">
          <a:solidFill>
            <a:schemeClr val="accent5">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DC01EE4-F480-4087-8236-FFF5DEBA3FB2}">
      <dsp:nvSpPr>
        <dsp:cNvPr id="0" name=""/>
        <dsp:cNvSpPr/>
      </dsp:nvSpPr>
      <dsp:spPr>
        <a:xfrm>
          <a:off x="4019163" y="3087815"/>
          <a:ext cx="1052006" cy="500659"/>
        </a:xfrm>
        <a:custGeom>
          <a:avLst/>
          <a:gdLst/>
          <a:ahLst/>
          <a:cxnLst/>
          <a:rect l="0" t="0" r="0" b="0"/>
          <a:pathLst>
            <a:path>
              <a:moveTo>
                <a:pt x="0" y="0"/>
              </a:moveTo>
              <a:lnTo>
                <a:pt x="0" y="341184"/>
              </a:lnTo>
              <a:lnTo>
                <a:pt x="1052006" y="341184"/>
              </a:lnTo>
              <a:lnTo>
                <a:pt x="1052006" y="500659"/>
              </a:lnTo>
            </a:path>
          </a:pathLst>
        </a:custGeom>
        <a:noFill/>
        <a:ln w="25400" cap="flat" cmpd="sng" algn="ctr">
          <a:solidFill>
            <a:schemeClr val="accent5">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79AFE92-3C53-4147-9BD6-917659ED3098}">
      <dsp:nvSpPr>
        <dsp:cNvPr id="0" name=""/>
        <dsp:cNvSpPr/>
      </dsp:nvSpPr>
      <dsp:spPr>
        <a:xfrm>
          <a:off x="2967156" y="3087815"/>
          <a:ext cx="1052006" cy="500659"/>
        </a:xfrm>
        <a:custGeom>
          <a:avLst/>
          <a:gdLst/>
          <a:ahLst/>
          <a:cxnLst/>
          <a:rect l="0" t="0" r="0" b="0"/>
          <a:pathLst>
            <a:path>
              <a:moveTo>
                <a:pt x="1052006" y="0"/>
              </a:moveTo>
              <a:lnTo>
                <a:pt x="1052006" y="341184"/>
              </a:lnTo>
              <a:lnTo>
                <a:pt x="0" y="341184"/>
              </a:lnTo>
              <a:lnTo>
                <a:pt x="0" y="500659"/>
              </a:lnTo>
            </a:path>
          </a:pathLst>
        </a:custGeom>
        <a:noFill/>
        <a:ln w="25400" cap="flat" cmpd="sng" algn="ctr">
          <a:solidFill>
            <a:schemeClr val="accent5">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66516AB-5384-4427-B4CC-7E3AC58667BD}">
      <dsp:nvSpPr>
        <dsp:cNvPr id="0" name=""/>
        <dsp:cNvSpPr/>
      </dsp:nvSpPr>
      <dsp:spPr>
        <a:xfrm>
          <a:off x="863143" y="3087815"/>
          <a:ext cx="3156019" cy="500659"/>
        </a:xfrm>
        <a:custGeom>
          <a:avLst/>
          <a:gdLst/>
          <a:ahLst/>
          <a:cxnLst/>
          <a:rect l="0" t="0" r="0" b="0"/>
          <a:pathLst>
            <a:path>
              <a:moveTo>
                <a:pt x="3156019" y="0"/>
              </a:moveTo>
              <a:lnTo>
                <a:pt x="3156019" y="341184"/>
              </a:lnTo>
              <a:lnTo>
                <a:pt x="0" y="341184"/>
              </a:lnTo>
              <a:lnTo>
                <a:pt x="0" y="500659"/>
              </a:lnTo>
            </a:path>
          </a:pathLst>
        </a:custGeom>
        <a:noFill/>
        <a:ln w="25400" cap="flat" cmpd="sng" algn="ctr">
          <a:solidFill>
            <a:schemeClr val="accent5">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B84ED07-CCBB-40BA-A52A-F6DC95B00712}">
      <dsp:nvSpPr>
        <dsp:cNvPr id="0" name=""/>
        <dsp:cNvSpPr/>
      </dsp:nvSpPr>
      <dsp:spPr>
        <a:xfrm>
          <a:off x="3158430" y="1994684"/>
          <a:ext cx="1721465" cy="1093130"/>
        </a:xfrm>
        <a:prstGeom prst="roundRect">
          <a:avLst>
            <a:gd name="adj" fmla="val 10000"/>
          </a:avLst>
        </a:prstGeom>
        <a:solidFill>
          <a:schemeClr val="accent5">
            <a:alpha val="8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F96E3CDD-E1BD-4C28-AF1D-9FC233966DB5}">
      <dsp:nvSpPr>
        <dsp:cNvPr id="0" name=""/>
        <dsp:cNvSpPr/>
      </dsp:nvSpPr>
      <dsp:spPr>
        <a:xfrm>
          <a:off x="3349704" y="2176395"/>
          <a:ext cx="1721465" cy="109313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a:t>دواعي استخدام الحاسب في التعليم</a:t>
          </a:r>
        </a:p>
      </dsp:txBody>
      <dsp:txXfrm>
        <a:off x="3349704" y="2176395"/>
        <a:ext cx="1721465" cy="1093130"/>
      </dsp:txXfrm>
    </dsp:sp>
    <dsp:sp modelId="{FF04468A-F97A-4299-AD23-8C307538C649}">
      <dsp:nvSpPr>
        <dsp:cNvPr id="0" name=""/>
        <dsp:cNvSpPr/>
      </dsp:nvSpPr>
      <dsp:spPr>
        <a:xfrm>
          <a:off x="2411" y="3588474"/>
          <a:ext cx="1721465" cy="1093130"/>
        </a:xfrm>
        <a:prstGeom prst="roundRect">
          <a:avLst>
            <a:gd name="adj" fmla="val 10000"/>
          </a:avLst>
        </a:prstGeom>
        <a:solidFill>
          <a:schemeClr val="accent5">
            <a:alpha val="7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E5AB478-CD0F-4494-9BE5-A67C84548072}">
      <dsp:nvSpPr>
        <dsp:cNvPr id="0" name=""/>
        <dsp:cNvSpPr/>
      </dsp:nvSpPr>
      <dsp:spPr>
        <a:xfrm>
          <a:off x="193684" y="3770184"/>
          <a:ext cx="1721465" cy="109313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r" defTabSz="755650" rtl="1">
            <a:lnSpc>
              <a:spcPct val="90000"/>
            </a:lnSpc>
            <a:spcBef>
              <a:spcPct val="0"/>
            </a:spcBef>
            <a:spcAft>
              <a:spcPct val="35000"/>
            </a:spcAft>
          </a:pPr>
          <a:r>
            <a:rPr lang="ar-SA" sz="1700" kern="1200" dirty="0"/>
            <a:t>6.تحسين</a:t>
          </a:r>
          <a:r>
            <a:rPr lang="ar-SA" sz="1700" kern="1200" baseline="0" dirty="0"/>
            <a:t> فرص العمل </a:t>
          </a:r>
          <a:r>
            <a:rPr lang="ar-SA" sz="1700" kern="1200" baseline="0" dirty="0" err="1"/>
            <a:t>المستقبليه</a:t>
          </a:r>
          <a:r>
            <a:rPr lang="ar-SA" sz="1700" kern="1200" baseline="0" dirty="0"/>
            <a:t> </a:t>
          </a:r>
          <a:endParaRPr lang="ar-SA" sz="1700" kern="1200" dirty="0"/>
        </a:p>
      </dsp:txBody>
      <dsp:txXfrm>
        <a:off x="193684" y="3770184"/>
        <a:ext cx="1721465" cy="1093130"/>
      </dsp:txXfrm>
    </dsp:sp>
    <dsp:sp modelId="{092DBB05-5AE3-4BCA-A1EE-C68F63505D12}">
      <dsp:nvSpPr>
        <dsp:cNvPr id="0" name=""/>
        <dsp:cNvSpPr/>
      </dsp:nvSpPr>
      <dsp:spPr>
        <a:xfrm>
          <a:off x="2106423" y="3588474"/>
          <a:ext cx="1721465" cy="1093130"/>
        </a:xfrm>
        <a:prstGeom prst="roundRect">
          <a:avLst>
            <a:gd name="adj" fmla="val 10000"/>
          </a:avLst>
        </a:prstGeom>
        <a:solidFill>
          <a:schemeClr val="accent5">
            <a:alpha val="7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75AED3F-E863-4922-8D71-4501BE6FF4E4}">
      <dsp:nvSpPr>
        <dsp:cNvPr id="0" name=""/>
        <dsp:cNvSpPr/>
      </dsp:nvSpPr>
      <dsp:spPr>
        <a:xfrm>
          <a:off x="2297697" y="3770184"/>
          <a:ext cx="1721465" cy="109313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r" defTabSz="755650" rtl="1">
            <a:lnSpc>
              <a:spcPct val="90000"/>
            </a:lnSpc>
            <a:spcBef>
              <a:spcPct val="0"/>
            </a:spcBef>
            <a:spcAft>
              <a:spcPct val="35000"/>
            </a:spcAft>
          </a:pPr>
          <a:r>
            <a:rPr lang="ar-SA" sz="1700" kern="1200" dirty="0"/>
            <a:t>7.تنميه</a:t>
          </a:r>
          <a:r>
            <a:rPr lang="ar-SA" sz="1700" kern="1200" baseline="0" dirty="0"/>
            <a:t> المهارات </a:t>
          </a:r>
          <a:r>
            <a:rPr lang="ar-SA" sz="1700" kern="1200" baseline="0" dirty="0" err="1"/>
            <a:t>المعرفيه</a:t>
          </a:r>
          <a:r>
            <a:rPr lang="ar-SA" sz="1700" kern="1200" baseline="0" dirty="0"/>
            <a:t> </a:t>
          </a:r>
          <a:r>
            <a:rPr lang="ar-SA" sz="1700" kern="1200" baseline="0" dirty="0" err="1"/>
            <a:t>العقليه</a:t>
          </a:r>
          <a:endParaRPr lang="ar-SA" sz="1700" kern="1200" dirty="0"/>
        </a:p>
      </dsp:txBody>
      <dsp:txXfrm>
        <a:off x="2297697" y="3770184"/>
        <a:ext cx="1721465" cy="1093130"/>
      </dsp:txXfrm>
    </dsp:sp>
    <dsp:sp modelId="{8CFFE8B5-5705-4F5E-A9A2-1BBCDFE3B8A1}">
      <dsp:nvSpPr>
        <dsp:cNvPr id="0" name=""/>
        <dsp:cNvSpPr/>
      </dsp:nvSpPr>
      <dsp:spPr>
        <a:xfrm>
          <a:off x="4210436" y="3588474"/>
          <a:ext cx="1721465" cy="1093130"/>
        </a:xfrm>
        <a:prstGeom prst="roundRect">
          <a:avLst>
            <a:gd name="adj" fmla="val 10000"/>
          </a:avLst>
        </a:prstGeom>
        <a:solidFill>
          <a:schemeClr val="accent5">
            <a:alpha val="7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3DCE9E2F-4886-43D4-88AD-0C8339458259}">
      <dsp:nvSpPr>
        <dsp:cNvPr id="0" name=""/>
        <dsp:cNvSpPr/>
      </dsp:nvSpPr>
      <dsp:spPr>
        <a:xfrm>
          <a:off x="4401710" y="3770184"/>
          <a:ext cx="1721465" cy="109313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r" defTabSz="755650" rtl="1">
            <a:lnSpc>
              <a:spcPct val="90000"/>
            </a:lnSpc>
            <a:spcBef>
              <a:spcPct val="0"/>
            </a:spcBef>
            <a:spcAft>
              <a:spcPct val="35000"/>
            </a:spcAft>
          </a:pPr>
          <a:r>
            <a:rPr lang="ar-SA" sz="1700" kern="1200" dirty="0"/>
            <a:t>8.استخدامه</a:t>
          </a:r>
          <a:r>
            <a:rPr lang="ar-SA" sz="1700" kern="1200" baseline="0" dirty="0"/>
            <a:t> لا يتطلب معرفة متطورة </a:t>
          </a:r>
          <a:r>
            <a:rPr lang="ar-SA" sz="1700" kern="1200" baseline="0" dirty="0" err="1"/>
            <a:t>او</a:t>
          </a:r>
          <a:r>
            <a:rPr lang="ar-SA" sz="1700" kern="1200" baseline="0" dirty="0"/>
            <a:t> </a:t>
          </a:r>
          <a:r>
            <a:rPr lang="ar-SA" sz="1700" kern="1200" baseline="0" dirty="0" err="1"/>
            <a:t>مهاره</a:t>
          </a:r>
          <a:r>
            <a:rPr lang="ar-SA" sz="1700" kern="1200" baseline="0" dirty="0"/>
            <a:t> خاصة</a:t>
          </a:r>
          <a:endParaRPr lang="ar-SA" sz="1700" kern="1200" dirty="0"/>
        </a:p>
      </dsp:txBody>
      <dsp:txXfrm>
        <a:off x="4401710" y="3770184"/>
        <a:ext cx="1721465" cy="1093130"/>
      </dsp:txXfrm>
    </dsp:sp>
    <dsp:sp modelId="{7EB63148-C145-4504-B905-CC54AA2FE488}">
      <dsp:nvSpPr>
        <dsp:cNvPr id="0" name=""/>
        <dsp:cNvSpPr/>
      </dsp:nvSpPr>
      <dsp:spPr>
        <a:xfrm>
          <a:off x="6314449" y="3588474"/>
          <a:ext cx="1721465" cy="1093130"/>
        </a:xfrm>
        <a:prstGeom prst="roundRect">
          <a:avLst>
            <a:gd name="adj" fmla="val 10000"/>
          </a:avLst>
        </a:prstGeom>
        <a:solidFill>
          <a:schemeClr val="accent5">
            <a:alpha val="7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8E3361C8-7993-47B1-A3E7-1DCFF8B18665}">
      <dsp:nvSpPr>
        <dsp:cNvPr id="0" name=""/>
        <dsp:cNvSpPr/>
      </dsp:nvSpPr>
      <dsp:spPr>
        <a:xfrm>
          <a:off x="6505723" y="3770184"/>
          <a:ext cx="1721465" cy="109313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r" defTabSz="755650" rtl="1">
            <a:lnSpc>
              <a:spcPct val="90000"/>
            </a:lnSpc>
            <a:spcBef>
              <a:spcPct val="0"/>
            </a:spcBef>
            <a:spcAft>
              <a:spcPct val="35000"/>
            </a:spcAft>
          </a:pPr>
          <a:r>
            <a:rPr lang="ar-SA" sz="1700" kern="1200" dirty="0"/>
            <a:t>9.انخفاض </a:t>
          </a:r>
          <a:r>
            <a:rPr lang="ar-SA" sz="1700" kern="1200" dirty="0" err="1"/>
            <a:t>اسعار</a:t>
          </a:r>
          <a:r>
            <a:rPr lang="ar-SA" sz="1700" kern="1200" dirty="0"/>
            <a:t> الحواسيب</a:t>
          </a:r>
        </a:p>
      </dsp:txBody>
      <dsp:txXfrm>
        <a:off x="6505723" y="3770184"/>
        <a:ext cx="1721465" cy="10931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253934F-A8D9-4C49-9F71-2263E62672EA}" type="datetimeFigureOut">
              <a:rPr lang="ar-SA" smtClean="0"/>
              <a:pPr/>
              <a:t>30/03/32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EE51A39-4595-4325-B0A4-6071C412650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12</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13</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14</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15</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16</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17</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18</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19</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20</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21</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22</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23</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25</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26</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27</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28</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29</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30</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31</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32</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33</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34</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35</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36</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37</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38</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39</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40</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41</a:t>
            </a:fld>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42</a:t>
            </a:fld>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43</a:t>
            </a:fld>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44</a:t>
            </a:fld>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45</a:t>
            </a:fld>
            <a:endParaRPr lang="ar-S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46</a:t>
            </a:fld>
            <a:endParaRPr lang="ar-S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47</a:t>
            </a:fld>
            <a:endParaRPr lang="ar-S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48</a:t>
            </a:fld>
            <a:endParaRPr lang="ar-S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EEE51A39-4595-4325-B0A4-6071C4126504}" type="slidenum">
              <a:rPr lang="ar-SA" smtClean="0"/>
              <a:pPr/>
              <a:t>49</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Q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QA"/>
          </a:p>
        </p:txBody>
      </p:sp>
      <p:sp>
        <p:nvSpPr>
          <p:cNvPr id="4" name="عنصر نائب للتاريخ 3"/>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تاريخ 4"/>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7" name="عنصر نائب للتاريخ 6"/>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8" name="عنصر نائب للتذييل 7"/>
          <p:cNvSpPr>
            <a:spLocks noGrp="1"/>
          </p:cNvSpPr>
          <p:nvPr>
            <p:ph type="ftr" sz="quarter" idx="11"/>
          </p:nvPr>
        </p:nvSpPr>
        <p:spPr/>
        <p:txBody>
          <a:bodyPr/>
          <a:lstStyle/>
          <a:p>
            <a:endParaRPr lang="ar-QA"/>
          </a:p>
        </p:txBody>
      </p:sp>
      <p:sp>
        <p:nvSpPr>
          <p:cNvPr id="9" name="عنصر نائب لرقم الشريحة 8"/>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تاريخ 2"/>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4" name="عنصر نائب للتذييل 3"/>
          <p:cNvSpPr>
            <a:spLocks noGrp="1"/>
          </p:cNvSpPr>
          <p:nvPr>
            <p:ph type="ftr" sz="quarter" idx="11"/>
          </p:nvPr>
        </p:nvSpPr>
        <p:spPr/>
        <p:txBody>
          <a:bodyPr/>
          <a:lstStyle/>
          <a:p>
            <a:endParaRPr lang="ar-QA"/>
          </a:p>
        </p:txBody>
      </p:sp>
      <p:sp>
        <p:nvSpPr>
          <p:cNvPr id="5" name="عنصر نائب لرقم الشريحة 4"/>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3" name="عنصر نائب للتذييل 2"/>
          <p:cNvSpPr>
            <a:spLocks noGrp="1"/>
          </p:cNvSpPr>
          <p:nvPr>
            <p:ph type="ftr" sz="quarter" idx="11"/>
          </p:nvPr>
        </p:nvSpPr>
        <p:spPr/>
        <p:txBody>
          <a:bodyPr/>
          <a:lstStyle/>
          <a:p>
            <a:endParaRPr lang="ar-QA"/>
          </a:p>
        </p:txBody>
      </p:sp>
      <p:sp>
        <p:nvSpPr>
          <p:cNvPr id="4" name="عنصر نائب لرقم الشريحة 3"/>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Q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AB4390B7-04A1-44C2-9BA6-8094237AEC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8F2214DF-FDE6-490B-9005-F0F1BC10AC29}" type="slidenum">
              <a:rPr lang="ar-QA" smtClean="0"/>
              <a:pPr/>
              <a:t>‹#›</a:t>
            </a:fld>
            <a:endParaRPr lang="ar-QA"/>
          </a:p>
        </p:txBody>
      </p:sp>
    </p:spTree>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4390B7-04A1-44C2-9BA6-8094237AEC79}" type="datetimeFigureOut">
              <a:rPr lang="ar-QA" smtClean="0"/>
              <a:pPr/>
              <a:t>30/03/1432</a:t>
            </a:fld>
            <a:endParaRPr lang="ar-Q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Q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F2214DF-FDE6-490B-9005-F0F1BC10AC29}" type="slidenum">
              <a:rPr lang="ar-QA" smtClean="0"/>
              <a:pPr/>
              <a:t>‹#›</a:t>
            </a:fld>
            <a:endParaRPr lang="ar-Q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zoom/>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uaes.ae/vb/member.php?s=68a3c572a6fb5782ee24aed4bdb77403&amp;u=13656"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ar.wikipedia.org/wiki/%D8%B3%D8%A7%D8%B9%D8%A9_%D9%8A%D8%AF" TargetMode="External"/><Relationship Id="rId13" Type="http://schemas.openxmlformats.org/officeDocument/2006/relationships/hyperlink" Target="http://www.shabab.ps/vb/ads.php?id=4" TargetMode="External"/><Relationship Id="rId3" Type="http://schemas.openxmlformats.org/officeDocument/2006/relationships/hyperlink" Target="http://ar.wikipedia.org/wiki/%D9%84%D8%BA%D8%A9_%D8%A5%D9%86%D9%83%D9%84%D9%8A%D8%B2%D9%8A%D8%A9" TargetMode="External"/><Relationship Id="rId7" Type="http://schemas.openxmlformats.org/officeDocument/2006/relationships/hyperlink" Target="http://ar.wikipedia.org/wiki/%D8%AD%D8%A7%D8%B3%D9%88%D8%A8" TargetMode="External"/><Relationship Id="rId12"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ar.wikipedia.org/wiki/%D8%AD%D8%A7%D8%B3%D9%88%D8%A8_%D8%B4%D8%AE%D8%B5%D9%8A" TargetMode="External"/><Relationship Id="rId11" Type="http://schemas.openxmlformats.org/officeDocument/2006/relationships/hyperlink" Target="http://ar.wikipedia.org/w/index.php?title=%D9%85%D9%84%D9%81:Stevemannwristcomp.jpg&amp;filetimestamp=20070630191654" TargetMode="External"/><Relationship Id="rId5" Type="http://schemas.openxmlformats.org/officeDocument/2006/relationships/hyperlink" Target="http://ar.wikipedia.org/wiki/%D8%A8%D8%B1%D9%85%D8%AC%D9%8A%D8%A7%D8%AA" TargetMode="External"/><Relationship Id="rId10" Type="http://schemas.openxmlformats.org/officeDocument/2006/relationships/hyperlink" Target="http://ar.wikipedia.org/wiki/%D8%B9%D8%B5%D8%B1_%D8%A7%D9%84%D9%85%D8%B9%D9%84%D9%88%D9%85%D8%A7%D8%AA" TargetMode="External"/><Relationship Id="rId4" Type="http://schemas.openxmlformats.org/officeDocument/2006/relationships/hyperlink" Target="http://ar.wikipedia.org/wiki/%D8%A8%D9%8A%D8%A7%D9%86%D8%A7%D8%AA" TargetMode="External"/><Relationship Id="rId9" Type="http://schemas.openxmlformats.org/officeDocument/2006/relationships/hyperlink" Target="http://ar.wikipedia.org/wiki/%D8%AD%D8%A7%D8%B3%D9%88%D8%A8_%D9%85%D8%AD%D9%85%D9%88%D9%84" TargetMode="External"/><Relationship Id="rId14" Type="http://schemas.openxmlformats.org/officeDocument/2006/relationships/image" Target="../media/image16.gif"/></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hyperlink" Target="http://ar.wikipedia.org/w/index.php?title=%D9%85%D9%84%D9%81:Columbia_Supercomputer_-_NASA_Advanced_Supercomputing_Facility.jpg&amp;filetimestamp=20060818213647"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hyperlink" Target="http://www.aleqt.com/a/443386_124384.jpg" TargetMode="External"/><Relationship Id="rId5" Type="http://schemas.openxmlformats.org/officeDocument/2006/relationships/image" Target="../media/image31.jpeg"/><Relationship Id="rId4" Type="http://schemas.openxmlformats.org/officeDocument/2006/relationships/hyperlink" Target="http://www.aleqt.com/a/443386_124385.jp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hyperlink" Target="http://ar.wikipedia.org/wiki/%D9%85%D9%88%D9%84%D8%AF_%D8%A7%D9%84%D8%B7%D8%A7%D9%82%D8%A9" TargetMode="External"/><Relationship Id="rId13" Type="http://schemas.openxmlformats.org/officeDocument/2006/relationships/image" Target="../media/image34.png"/><Relationship Id="rId3" Type="http://schemas.openxmlformats.org/officeDocument/2006/relationships/hyperlink" Target="http://ar.wikipedia.org/wiki/%D8%A7%D9%84%D8%B4%D8%A7%D8%B4%D8%A9" TargetMode="External"/><Relationship Id="rId7" Type="http://schemas.openxmlformats.org/officeDocument/2006/relationships/hyperlink" Target="http://ar.wikipedia.org/wiki/%D8%B1%D8%A8%D8%B7_%D8%A7%D9%84%D8%B9%D9%86%D8%A7%D8%B5%D8%B1_%D8%A7%D9%84%D8%AC%D8%A7%D9%86%D8%A8%D9%8A%D8%A9" TargetMode="External"/><Relationship Id="rId12" Type="http://schemas.openxmlformats.org/officeDocument/2006/relationships/hyperlink" Target="http://ar.wikipedia.org/wiki/%D9%84%D9%88%D8%AD%D8%A9_%D8%A7%D9%84%D9%85%D9%81%D8%A7%D8%AA%D9%8A%D8%AD"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hyperlink" Target="http://ar.wikipedia.org/wiki/%D8%A7%D9%84%D8%B0%D8%A7%D9%83%D8%B1%D8%A9_%D8%A7%D9%84%D8%B1%D8%A6%D9%8A%D8%B3%D9%8A%D8%A9" TargetMode="External"/><Relationship Id="rId11" Type="http://schemas.openxmlformats.org/officeDocument/2006/relationships/hyperlink" Target="http://ar.wikipedia.org/wiki/%D9%81%D8%A3%D8%B1%D8%A9" TargetMode="External"/><Relationship Id="rId5" Type="http://schemas.openxmlformats.org/officeDocument/2006/relationships/hyperlink" Target="http://ar.wikipedia.org/wiki/%D9%88%D8%AD%D8%AF%D8%A9_%D8%A7%D9%84%D9%85%D8%B9%D8%A7%D9%84%D8%AC%D8%A9_%D8%A7%D9%84%D9%85%D8%B1%D9%83%D8%B2%D9%8A%D8%A9" TargetMode="External"/><Relationship Id="rId10" Type="http://schemas.openxmlformats.org/officeDocument/2006/relationships/hyperlink" Target="http://ar.wikipedia.org/wiki/%D8%A7%D9%84%D9%82%D8%B1%D8%B5_%D8%A7%D9%84%D8%B5%D9%84%D8%A8" TargetMode="External"/><Relationship Id="rId4" Type="http://schemas.openxmlformats.org/officeDocument/2006/relationships/hyperlink" Target="http://ar.wikipedia.org/wiki/%D8%A7%D9%84%D9%84%D9%88%D8%AD%D8%A9_%D8%A7%D9%84%D8%A7%D9%85" TargetMode="External"/><Relationship Id="rId9" Type="http://schemas.openxmlformats.org/officeDocument/2006/relationships/hyperlink" Target="http://ar.wikipedia.org/w/index.php?title=%D9%82%D8%A7%D8%B1%D8%A6_%D8%A7%D9%84%D9%82%D8%B1%D8%B5_%D8%A7%D9%84%D9%85%D8%B6%D8%BA%D9%88%D8%B7&amp;action=edit&amp;redlink=1" TargetMode="Externa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71600" y="260648"/>
            <a:ext cx="7772400" cy="2952327"/>
          </a:xfrm>
          <a:effectLst>
            <a:outerShdw blurRad="40000" dist="20000" dir="5400000" rotWithShape="0">
              <a:srgbClr val="000000">
                <a:alpha val="38000"/>
              </a:srgbClr>
            </a:outerShdw>
            <a:reflection blurRad="6350" stA="50000" endA="300" endPos="55000" dir="5400000" sy="-100000" algn="bl" rotWithShape="0"/>
          </a:effectLst>
        </p:spPr>
        <p:style>
          <a:lnRef idx="3">
            <a:schemeClr val="lt1"/>
          </a:lnRef>
          <a:fillRef idx="1">
            <a:schemeClr val="accent5"/>
          </a:fillRef>
          <a:effectRef idx="1">
            <a:schemeClr val="accent5"/>
          </a:effectRef>
          <a:fontRef idx="minor">
            <a:schemeClr val="lt1"/>
          </a:fontRef>
        </p:style>
        <p:txBody>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ar-Q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60000" endA="900" endPos="60000" dist="29997" dir="5400000" sy="-100000" algn="bl" rotWithShape="0"/>
                </a:effectLst>
                <a:cs typeface="Simplified Arabic Fixed" pitchFamily="49" charset="-78"/>
              </a:rPr>
              <a:t>الحاسبات في التعليم </a:t>
            </a:r>
            <a:endParaRPr lang="ar-Q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60000" endA="900" endPos="60000" dist="29997" dir="5400000" sy="-100000" algn="bl" rotWithShape="0"/>
              </a:effectLst>
              <a:cs typeface="Simplified Arabic Fixed" pitchFamily="49" charset="-78"/>
            </a:endParaRPr>
          </a:p>
        </p:txBody>
      </p:sp>
      <p:sp>
        <p:nvSpPr>
          <p:cNvPr id="3" name="عنوان فرعي 2"/>
          <p:cNvSpPr>
            <a:spLocks noGrp="1"/>
          </p:cNvSpPr>
          <p:nvPr>
            <p:ph type="subTitle" idx="1"/>
          </p:nvPr>
        </p:nvSpPr>
        <p:spPr>
          <a:xfrm>
            <a:off x="2771800" y="3573016"/>
            <a:ext cx="4104456" cy="936104"/>
          </a:xfrm>
        </p:spPr>
        <p:style>
          <a:lnRef idx="1">
            <a:schemeClr val="accent6"/>
          </a:lnRef>
          <a:fillRef idx="2">
            <a:schemeClr val="accent6"/>
          </a:fillRef>
          <a:effectRef idx="1">
            <a:schemeClr val="accent6"/>
          </a:effectRef>
          <a:fontRef idx="minor">
            <a:schemeClr val="dk1"/>
          </a:fontRef>
        </p:style>
        <p:txBody>
          <a:bodyPr/>
          <a:lstStyle/>
          <a:p>
            <a:r>
              <a:rPr lang="ar-Q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Simplified Arabic Fixed" pitchFamily="49" charset="-78"/>
              </a:rPr>
              <a:t>الفصل الأول</a:t>
            </a:r>
            <a:endParaRPr lang="ar-Q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Simplified Arabic Fixed" pitchFamily="49" charset="-78"/>
            </a:endParaRPr>
          </a:p>
        </p:txBody>
      </p:sp>
      <p:pic>
        <p:nvPicPr>
          <p:cNvPr id="15362" name="Picture 2" descr="سامحوني بس ما بقدر انزلهم مصورين الا بالرابط للبنات صور"/>
          <p:cNvPicPr>
            <a:picLocks noChangeAspect="1" noChangeArrowheads="1"/>
          </p:cNvPicPr>
          <p:nvPr/>
        </p:nvPicPr>
        <p:blipFill>
          <a:blip r:embed="rId3" cstate="print"/>
          <a:srcRect/>
          <a:stretch>
            <a:fillRect/>
          </a:stretch>
        </p:blipFill>
        <p:spPr bwMode="auto">
          <a:xfrm rot="20491694">
            <a:off x="428956" y="285476"/>
            <a:ext cx="2038056" cy="1451449"/>
          </a:xfrm>
          <a:prstGeom prst="rect">
            <a:avLst/>
          </a:prstGeom>
          <a:ln>
            <a:noFill/>
          </a:ln>
          <a:effectLst>
            <a:softEdge rad="112500"/>
          </a:effectLst>
        </p:spPr>
      </p:pic>
    </p:spTree>
  </p:cSld>
  <p:clrMapOvr>
    <a:masterClrMapping/>
  </p:clrMapOvr>
  <p:transition spd="slow">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620688"/>
            <a:ext cx="8424936" cy="54726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QA" sz="2800" b="1" dirty="0" smtClean="0">
                <a:solidFill>
                  <a:srgbClr val="FFFF00"/>
                </a:solidFill>
              </a:rPr>
              <a:t>الفصل الأول :</a:t>
            </a:r>
          </a:p>
          <a:p>
            <a:r>
              <a:rPr lang="ar-QA" sz="2400" dirty="0" smtClean="0"/>
              <a:t>مقدمة</a:t>
            </a:r>
          </a:p>
          <a:p>
            <a:r>
              <a:rPr lang="ar-QA" sz="2400" dirty="0" smtClean="0"/>
              <a:t>1.مفهوم الحاسب.</a:t>
            </a:r>
          </a:p>
          <a:p>
            <a:r>
              <a:rPr lang="ar-QA" sz="2400" dirty="0" smtClean="0"/>
              <a:t>2.نشأة الحاسب .</a:t>
            </a:r>
          </a:p>
          <a:p>
            <a:r>
              <a:rPr lang="ar-QA" sz="2400" dirty="0" smtClean="0"/>
              <a:t>3.أجيال الحاسب مميزات كل جيل.</a:t>
            </a:r>
          </a:p>
          <a:p>
            <a:r>
              <a:rPr lang="ar-QA" sz="2400" dirty="0" smtClean="0"/>
              <a:t>4.تجربة إدخال الحاسوب في التعليم.</a:t>
            </a:r>
          </a:p>
          <a:p>
            <a:r>
              <a:rPr lang="ar-QA" sz="2400" dirty="0" smtClean="0"/>
              <a:t>5.</a:t>
            </a:r>
            <a:r>
              <a:rPr lang="ar-QA" sz="2400" dirty="0" err="1" smtClean="0"/>
              <a:t>انواع</a:t>
            </a:r>
            <a:r>
              <a:rPr lang="ar-QA" sz="2400" dirty="0" smtClean="0"/>
              <a:t> الحواسيب.</a:t>
            </a:r>
          </a:p>
          <a:p>
            <a:r>
              <a:rPr lang="ar-QA" sz="2400" dirty="0" smtClean="0"/>
              <a:t>6.مكونات الحاسوب:</a:t>
            </a:r>
          </a:p>
          <a:p>
            <a:r>
              <a:rPr lang="ar-QA" sz="2400" dirty="0" smtClean="0"/>
              <a:t>ا.الجزء المادي (</a:t>
            </a:r>
            <a:r>
              <a:rPr lang="en-US" sz="2400" dirty="0" smtClean="0"/>
              <a:t>(HARDWARE</a:t>
            </a:r>
            <a:r>
              <a:rPr lang="ar-QA" sz="2400" dirty="0" smtClean="0"/>
              <a:t>  </a:t>
            </a:r>
          </a:p>
          <a:p>
            <a:r>
              <a:rPr lang="ar-QA" sz="2400" dirty="0" smtClean="0"/>
              <a:t> ب.الجزء </a:t>
            </a:r>
            <a:r>
              <a:rPr lang="ar-QA" sz="2400" dirty="0" err="1" smtClean="0"/>
              <a:t>البرامجي</a:t>
            </a:r>
            <a:r>
              <a:rPr lang="ar-QA" sz="2400" dirty="0" smtClean="0"/>
              <a:t> (</a:t>
            </a:r>
            <a:r>
              <a:rPr lang="en-US" sz="2400" dirty="0" smtClean="0"/>
              <a:t>(SOFTWARE</a:t>
            </a:r>
            <a:endParaRPr lang="ar-QA" sz="2400" dirty="0" smtClean="0"/>
          </a:p>
          <a:p>
            <a:r>
              <a:rPr lang="ar-QA" sz="2400" dirty="0" smtClean="0"/>
              <a:t>7.مجالات استخدام الحاسوب .</a:t>
            </a:r>
          </a:p>
          <a:p>
            <a:r>
              <a:rPr lang="ar-QA" sz="2400" dirty="0" smtClean="0"/>
              <a:t>8.مبررات دعت لإدخال الحاسوب مجال التعليم.</a:t>
            </a:r>
          </a:p>
          <a:p>
            <a:pPr algn="ctr"/>
            <a:endParaRPr lang="ar-QA" sz="2400" dirty="0" smtClean="0"/>
          </a:p>
          <a:p>
            <a:pPr algn="ctr"/>
            <a:endParaRPr lang="ar-QA" sz="2400" dirty="0"/>
          </a:p>
        </p:txBody>
      </p:sp>
      <p:pic>
        <p:nvPicPr>
          <p:cNvPr id="3" name="صورة 2" descr="noo88"/>
          <p:cNvPicPr/>
          <p:nvPr/>
        </p:nvPicPr>
        <p:blipFill>
          <a:blip r:embed="rId3" cstate="print"/>
          <a:srcRect/>
          <a:stretch>
            <a:fillRect/>
          </a:stretch>
        </p:blipFill>
        <p:spPr bwMode="auto">
          <a:xfrm>
            <a:off x="467544" y="1556792"/>
            <a:ext cx="2592288" cy="38884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slow">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ar-QA" dirty="0" smtClean="0"/>
              <a:t>مقدمة</a:t>
            </a:r>
            <a:endParaRPr lang="ar-QA" dirty="0"/>
          </a:p>
        </p:txBody>
      </p:sp>
      <p:pic>
        <p:nvPicPr>
          <p:cNvPr id="4" name="ncode_imageresizer_container_2" descr="http://files.shabab.ps/vb/images_cash/up2/080307225110wjgD.jpg"/>
          <p:cNvPicPr>
            <a:picLocks noGrp="1"/>
          </p:cNvPicPr>
          <p:nvPr>
            <p:ph idx="1"/>
          </p:nvPr>
        </p:nvPicPr>
        <p:blipFill>
          <a:blip r:embed="rId3" cstate="print"/>
          <a:stretch>
            <a:fillRect/>
          </a:stretch>
        </p:blipFill>
        <p:spPr bwMode="auto">
          <a:xfrm rot="20489904">
            <a:off x="467544" y="188640"/>
            <a:ext cx="1944216" cy="1368152"/>
          </a:xfrm>
          <a:prstGeom prst="ellipse">
            <a:avLst/>
          </a:prstGeom>
          <a:ln>
            <a:noFill/>
          </a:ln>
          <a:effectLst>
            <a:softEdge rad="112500"/>
          </a:effectLst>
        </p:spPr>
        <p:style>
          <a:lnRef idx="1">
            <a:schemeClr val="accent5"/>
          </a:lnRef>
          <a:fillRef idx="3">
            <a:schemeClr val="accent5"/>
          </a:fillRef>
          <a:effectRef idx="2">
            <a:schemeClr val="accent5"/>
          </a:effectRef>
          <a:fontRef idx="minor">
            <a:schemeClr val="lt1"/>
          </a:fontRef>
        </p:style>
      </p:pic>
      <p:sp>
        <p:nvSpPr>
          <p:cNvPr id="5" name="مستطيل 4"/>
          <p:cNvSpPr/>
          <p:nvPr/>
        </p:nvSpPr>
        <p:spPr>
          <a:xfrm>
            <a:off x="467544" y="1628800"/>
            <a:ext cx="8208912" cy="2664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QA" dirty="0" smtClean="0"/>
          </a:p>
          <a:p>
            <a:pPr algn="ctr"/>
            <a:r>
              <a:rPr lang="ar-QA" sz="2000" dirty="0" smtClean="0">
                <a:solidFill>
                  <a:schemeClr val="tx1"/>
                </a:solidFill>
              </a:rPr>
              <a:t>كان للتقدم العلمي والتكنولوجي في العصر الحالي أثرا كبيرا في نقل البشرية للتقدم وتطورها في كافة مجالات الحياة (الصناعية ،التجارية ، الطبية ) ومن أهمها مجال التعليم وما يتعلق بهذا الميدان من أمور عديدة في وسائل وأساليب التدريس ومناهجه.ومن الأشياء التي تم إختراعها </a:t>
            </a:r>
            <a:r>
              <a:rPr lang="ar-QA" sz="2000" b="1" dirty="0" smtClean="0">
                <a:solidFill>
                  <a:schemeClr val="accent4">
                    <a:lumMod val="75000"/>
                  </a:schemeClr>
                </a:solidFill>
              </a:rPr>
              <a:t>الحاسوب </a:t>
            </a:r>
            <a:r>
              <a:rPr lang="ar-QA" sz="2000" dirty="0" smtClean="0">
                <a:solidFill>
                  <a:schemeClr val="tx1"/>
                </a:solidFill>
              </a:rPr>
              <a:t>الذي بدوره تطور في أنواعه وأشكاله الى أن وصل ما هو عليه في الوقت الحالي.</a:t>
            </a:r>
          </a:p>
          <a:p>
            <a:pPr algn="ctr"/>
            <a:r>
              <a:rPr lang="ar-QA" sz="2000" dirty="0" smtClean="0">
                <a:solidFill>
                  <a:schemeClr val="tx1"/>
                </a:solidFill>
              </a:rPr>
              <a:t>وعلى الرغم من سرعة تطور هذا العلم وحداثته الإ أنه يحتل المقدمة مقارنة مع العلوم الأخرى.نظرا لما يتميز به الحاسوب في:</a:t>
            </a:r>
          </a:p>
          <a:p>
            <a:pPr algn="ctr"/>
            <a:r>
              <a:rPr lang="ar-QA" sz="2000" dirty="0" smtClean="0">
                <a:solidFill>
                  <a:schemeClr val="tx1"/>
                </a:solidFill>
              </a:rPr>
              <a:t>1.زيادة إنتاجية العمل     2.استغلال الوقت بفعالية       3.قدرته التحكم بكم وحجم البيانات    </a:t>
            </a:r>
          </a:p>
          <a:p>
            <a:pPr algn="ctr"/>
            <a:r>
              <a:rPr lang="ar-QA" sz="2000" dirty="0" smtClean="0">
                <a:solidFill>
                  <a:schemeClr val="tx1"/>
                </a:solidFill>
              </a:rPr>
              <a:t>4.المقدرة على تخزين المعلومات ومعالجتها  واسترجاعها بسرعة وقت الاحتياج لها.</a:t>
            </a:r>
          </a:p>
          <a:p>
            <a:pPr algn="ctr"/>
            <a:endParaRPr lang="ar-QA" sz="1600" dirty="0" smtClean="0">
              <a:solidFill>
                <a:schemeClr val="bg1"/>
              </a:solidFill>
            </a:endParaRPr>
          </a:p>
          <a:p>
            <a:pPr algn="ctr"/>
            <a:endParaRPr lang="ar-QA" sz="1600" dirty="0">
              <a:solidFill>
                <a:srgbClr val="FF0000"/>
              </a:solidFill>
            </a:endParaRPr>
          </a:p>
        </p:txBody>
      </p:sp>
      <p:sp>
        <p:nvSpPr>
          <p:cNvPr id="6" name="مستطيل 5"/>
          <p:cNvSpPr/>
          <p:nvPr/>
        </p:nvSpPr>
        <p:spPr>
          <a:xfrm>
            <a:off x="4860032" y="4509120"/>
            <a:ext cx="3816424"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cs typeface="+mj-cs"/>
              </a:rPr>
              <a:t>أن </a:t>
            </a:r>
            <a:r>
              <a:rPr lang="ar-SA" b="1" dirty="0">
                <a:solidFill>
                  <a:schemeClr val="tx1"/>
                </a:solidFill>
                <a:cs typeface="+mj-cs"/>
              </a:rPr>
              <a:t>مفاهيم (العصر المعلوماتي) و (طريق المعلومات فائق السرعة) و </a:t>
            </a:r>
            <a:r>
              <a:rPr lang="en-US" b="1" dirty="0">
                <a:solidFill>
                  <a:schemeClr val="tx1"/>
                </a:solidFill>
                <a:cs typeface="+mj-cs"/>
              </a:rPr>
              <a:t>(</a:t>
            </a:r>
            <a:r>
              <a:rPr lang="ar-SA" b="1" dirty="0">
                <a:solidFill>
                  <a:schemeClr val="tx1"/>
                </a:solidFill>
                <a:cs typeface="+mj-cs"/>
              </a:rPr>
              <a:t>المجتمعات الافتراضية) </a:t>
            </a:r>
            <a:r>
              <a:rPr lang="ar-SA" b="1" dirty="0" err="1">
                <a:solidFill>
                  <a:schemeClr val="tx1"/>
                </a:solidFill>
                <a:cs typeface="+mj-cs"/>
              </a:rPr>
              <a:t>و</a:t>
            </a:r>
            <a:r>
              <a:rPr lang="ar-SA" b="1" dirty="0">
                <a:solidFill>
                  <a:schemeClr val="tx1"/>
                </a:solidFill>
                <a:cs typeface="+mj-cs"/>
              </a:rPr>
              <a:t> (العالم الرقمي) </a:t>
            </a:r>
            <a:r>
              <a:rPr lang="ar-SA" b="1" dirty="0" err="1">
                <a:solidFill>
                  <a:schemeClr val="tx1"/>
                </a:solidFill>
                <a:cs typeface="+mj-cs"/>
              </a:rPr>
              <a:t>و</a:t>
            </a:r>
            <a:r>
              <a:rPr lang="ar-SA" b="1" dirty="0">
                <a:solidFill>
                  <a:schemeClr val="tx1"/>
                </a:solidFill>
                <a:cs typeface="+mj-cs"/>
              </a:rPr>
              <a:t>...</a:t>
            </a:r>
            <a:r>
              <a:rPr lang="ar-SA" b="1" dirty="0" err="1">
                <a:solidFill>
                  <a:schemeClr val="tx1"/>
                </a:solidFill>
                <a:cs typeface="+mj-cs"/>
              </a:rPr>
              <a:t>إلخ</a:t>
            </a:r>
            <a:r>
              <a:rPr lang="ar-SA" b="1" dirty="0">
                <a:solidFill>
                  <a:schemeClr val="tx1"/>
                </a:solidFill>
                <a:cs typeface="+mj-cs"/>
              </a:rPr>
              <a:t> لم تعد مجرد مصطلحات أو حدساً مستقبلياً ،وإنما حقائق قائمة </a:t>
            </a:r>
            <a:r>
              <a:rPr lang="ar-QA" b="1" dirty="0" err="1" smtClean="0">
                <a:solidFill>
                  <a:schemeClr val="tx1"/>
                </a:solidFill>
                <a:cs typeface="+mj-cs"/>
              </a:rPr>
              <a:t>ادت</a:t>
            </a:r>
            <a:r>
              <a:rPr lang="ar-QA" b="1" dirty="0" smtClean="0">
                <a:solidFill>
                  <a:schemeClr val="tx1"/>
                </a:solidFill>
                <a:cs typeface="+mj-cs"/>
              </a:rPr>
              <a:t> بالتالي </a:t>
            </a:r>
            <a:r>
              <a:rPr lang="ar-QA" b="1" dirty="0" err="1" smtClean="0">
                <a:solidFill>
                  <a:schemeClr val="tx1"/>
                </a:solidFill>
                <a:cs typeface="+mj-cs"/>
              </a:rPr>
              <a:t>الى</a:t>
            </a:r>
            <a:r>
              <a:rPr lang="ar-QA" b="1" dirty="0" smtClean="0">
                <a:solidFill>
                  <a:schemeClr val="tx1"/>
                </a:solidFill>
                <a:cs typeface="+mj-cs"/>
              </a:rPr>
              <a:t> نتيجة..........</a:t>
            </a:r>
            <a:r>
              <a:rPr lang="en-US" dirty="0">
                <a:solidFill>
                  <a:schemeClr val="tx1"/>
                </a:solidFill>
              </a:rPr>
              <a:t/>
            </a:r>
            <a:br>
              <a:rPr lang="en-US" dirty="0">
                <a:solidFill>
                  <a:schemeClr val="tx1"/>
                </a:solidFill>
              </a:rPr>
            </a:br>
            <a:endParaRPr lang="ar-QA" dirty="0">
              <a:solidFill>
                <a:schemeClr val="tx1"/>
              </a:solidFill>
            </a:endParaRPr>
          </a:p>
        </p:txBody>
      </p:sp>
      <p:sp>
        <p:nvSpPr>
          <p:cNvPr id="7" name="سهم إلى اليسار 6"/>
          <p:cNvSpPr/>
          <p:nvPr/>
        </p:nvSpPr>
        <p:spPr>
          <a:xfrm rot="2005594">
            <a:off x="3760471" y="5314590"/>
            <a:ext cx="978408" cy="484632"/>
          </a:xfrm>
          <a:prstGeom prst="leftArrow">
            <a:avLst/>
          </a:prstGeom>
          <a:solidFill>
            <a:srgbClr val="FF0000"/>
          </a:solidFill>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QA" dirty="0">
              <a:solidFill>
                <a:srgbClr val="FF0000"/>
              </a:solidFill>
            </a:endParaRPr>
          </a:p>
        </p:txBody>
      </p:sp>
      <p:sp>
        <p:nvSpPr>
          <p:cNvPr id="8" name="شكل بيضاوي 7"/>
          <p:cNvSpPr/>
          <p:nvPr/>
        </p:nvSpPr>
        <p:spPr>
          <a:xfrm>
            <a:off x="683568" y="4365104"/>
            <a:ext cx="3024336" cy="2160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b="1" dirty="0" err="1" smtClean="0">
                <a:solidFill>
                  <a:schemeClr val="tx1"/>
                </a:solidFill>
              </a:rPr>
              <a:t>لاغنى</a:t>
            </a:r>
            <a:r>
              <a:rPr lang="ar-QA" b="1" dirty="0" smtClean="0">
                <a:solidFill>
                  <a:schemeClr val="tx1"/>
                </a:solidFill>
              </a:rPr>
              <a:t> عن الحاسوب لطلبة القرن الحالي وإدخال منهاج الحاسوب </a:t>
            </a:r>
            <a:r>
              <a:rPr lang="ar-QA" b="1" dirty="0" err="1" smtClean="0">
                <a:solidFill>
                  <a:schemeClr val="tx1"/>
                </a:solidFill>
              </a:rPr>
              <a:t>والإهتمام</a:t>
            </a:r>
            <a:r>
              <a:rPr lang="ar-QA" b="1" dirty="0" smtClean="0">
                <a:solidFill>
                  <a:schemeClr val="tx1"/>
                </a:solidFill>
              </a:rPr>
              <a:t> بالتربية الإلكترونية كما هو الحال في الدول </a:t>
            </a:r>
            <a:r>
              <a:rPr lang="ar-QA" b="1" dirty="0" err="1" smtClean="0">
                <a:solidFill>
                  <a:schemeClr val="tx1"/>
                </a:solidFill>
              </a:rPr>
              <a:t>المتفدمة</a:t>
            </a:r>
            <a:r>
              <a:rPr lang="ar-QA" b="1" dirty="0" smtClean="0">
                <a:solidFill>
                  <a:schemeClr val="tx1"/>
                </a:solidFill>
              </a:rPr>
              <a:t>.</a:t>
            </a:r>
            <a:endParaRPr lang="ar-QA" b="1" dirty="0">
              <a:solidFill>
                <a:schemeClr val="tx1"/>
              </a:solidFill>
            </a:endParaRPr>
          </a:p>
        </p:txBody>
      </p:sp>
    </p:spTree>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404664"/>
            <a:ext cx="8208912" cy="3672408"/>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r>
              <a:rPr lang="ar-QA" b="1" dirty="0" err="1" smtClean="0"/>
              <a:t>واثبتت</a:t>
            </a:r>
            <a:r>
              <a:rPr lang="ar-QA" b="1" dirty="0" smtClean="0"/>
              <a:t> العديد من الدراسات التي أجريت حول العالم عن استخدام الحاسوب في مجال التعليم بأنه </a:t>
            </a:r>
            <a:r>
              <a:rPr lang="ar-QA" b="1" dirty="0" err="1" smtClean="0"/>
              <a:t>ان</a:t>
            </a:r>
            <a:r>
              <a:rPr lang="ar-QA" b="1" dirty="0" smtClean="0"/>
              <a:t> يؤدي العديد من الوظائف في العملية التعليمية منذ رياض الأطفال ........... المرحلة الجامعية.</a:t>
            </a:r>
            <a:r>
              <a:rPr lang="ar-SA" dirty="0"/>
              <a:t> </a:t>
            </a:r>
            <a:r>
              <a:rPr lang="ar-SA" b="1" dirty="0"/>
              <a:t>وان أنماط التعليم بالحاسوب سوف تحل محل التعليم المؤسسي التقليدي وإذا ما استخدم في الوقت والمكان المناسبين يمكن أن يحقق نتائج ممتازة في غرفة الصف والتجارب </a:t>
            </a:r>
            <a:r>
              <a:rPr lang="ar-SA" b="1" dirty="0" smtClean="0"/>
              <a:t>قد </a:t>
            </a:r>
            <a:r>
              <a:rPr lang="ar-SA" b="1" dirty="0"/>
              <a:t>وفرت سبل النجاح من خلال</a:t>
            </a:r>
            <a:r>
              <a:rPr lang="en-US" b="1" dirty="0"/>
              <a:t> :-</a:t>
            </a:r>
            <a:br>
              <a:rPr lang="en-US" b="1" dirty="0"/>
            </a:br>
            <a:r>
              <a:rPr lang="ar-QA" b="1" dirty="0" smtClean="0"/>
              <a:t>1</a:t>
            </a:r>
            <a:r>
              <a:rPr lang="en-US" b="1" dirty="0" smtClean="0"/>
              <a:t>-</a:t>
            </a:r>
            <a:r>
              <a:rPr lang="ar-SA" b="1" dirty="0"/>
              <a:t>توفير اكبر عدد ممكن من أجهزة الحواسيب </a:t>
            </a:r>
            <a:r>
              <a:rPr lang="en-US" b="1" dirty="0"/>
              <a:t/>
            </a:r>
            <a:br>
              <a:rPr lang="en-US" b="1" dirty="0"/>
            </a:br>
            <a:r>
              <a:rPr lang="ar-QA" b="1" dirty="0" smtClean="0"/>
              <a:t>2</a:t>
            </a:r>
            <a:r>
              <a:rPr lang="en-US" b="1" dirty="0" smtClean="0"/>
              <a:t>-</a:t>
            </a:r>
            <a:r>
              <a:rPr lang="ar-SA" b="1" dirty="0"/>
              <a:t>توفير برمجيات تعليمية عالية الجودة </a:t>
            </a:r>
            <a:r>
              <a:rPr lang="en-US" b="1" dirty="0"/>
              <a:t/>
            </a:r>
            <a:br>
              <a:rPr lang="en-US" b="1" dirty="0"/>
            </a:br>
            <a:r>
              <a:rPr lang="ar-QA" b="1" dirty="0" smtClean="0"/>
              <a:t>3</a:t>
            </a:r>
            <a:r>
              <a:rPr lang="en-US" b="1" dirty="0" smtClean="0"/>
              <a:t>-</a:t>
            </a:r>
            <a:r>
              <a:rPr lang="ar-SA" b="1" dirty="0"/>
              <a:t>العمل </a:t>
            </a:r>
            <a:r>
              <a:rPr lang="ar-SA" b="1" dirty="0" err="1"/>
              <a:t>الدؤوب</a:t>
            </a:r>
            <a:r>
              <a:rPr lang="ar-SA" b="1" dirty="0"/>
              <a:t> علي تدريب اكبر عدد ممكن من المعلمين أثناء الخدمة </a:t>
            </a:r>
            <a:r>
              <a:rPr lang="en-US" b="1" dirty="0"/>
              <a:t/>
            </a:r>
            <a:br>
              <a:rPr lang="en-US" b="1" dirty="0"/>
            </a:br>
            <a:r>
              <a:rPr lang="ar-SA" b="1" dirty="0"/>
              <a:t>أن الطلبة سوف يشعرون بحاجتهم </a:t>
            </a:r>
            <a:r>
              <a:rPr lang="ar-SA" b="1" dirty="0" err="1"/>
              <a:t>الي</a:t>
            </a:r>
            <a:r>
              <a:rPr lang="ar-SA" b="1" dirty="0"/>
              <a:t> فهم أعمق ومعرفة أكثر دقة بالبرمجيات التي يتعاملون معها </a:t>
            </a:r>
            <a:r>
              <a:rPr lang="ar-QA" b="1" dirty="0"/>
              <a:t>.</a:t>
            </a:r>
          </a:p>
        </p:txBody>
      </p:sp>
    </p:spTree>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357158" y="71414"/>
            <a:ext cx="8229600" cy="1143000"/>
          </a:xfrm>
          <a:prstGeom prst="rect">
            <a:avLst/>
          </a:prstGeom>
          <a:noFill/>
          <a:ln>
            <a:solidFill>
              <a:schemeClr val="bg2">
                <a:lumMod val="60000"/>
                <a:lumOff val="40000"/>
              </a:schemeClr>
            </a:solidFill>
          </a:ln>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0070C0"/>
                </a:solidFill>
                <a:effectLst/>
                <a:uLnTx/>
                <a:uFillTx/>
                <a:latin typeface="+mj-lt"/>
                <a:ea typeface="+mj-ea"/>
                <a:cs typeface="+mj-cs"/>
              </a:rPr>
              <a:t>تاريخ استخدام الحاسب في المؤسسات التربوية</a:t>
            </a:r>
          </a:p>
        </p:txBody>
      </p:sp>
      <p:pic>
        <p:nvPicPr>
          <p:cNvPr id="6" name="عنصر نائب للمحتوى 4" descr="العالم.jpg"/>
          <p:cNvPicPr>
            <a:picLocks noGrp="1" noChangeAspect="1"/>
          </p:cNvPicPr>
          <p:nvPr>
            <p:ph idx="1"/>
          </p:nvPr>
        </p:nvPicPr>
        <p:blipFill>
          <a:blip r:embed="rId3" cstate="print"/>
          <a:stretch>
            <a:fillRect/>
          </a:stretch>
        </p:blipFill>
        <p:spPr>
          <a:xfrm>
            <a:off x="642910" y="1214446"/>
            <a:ext cx="7726735" cy="5572140"/>
          </a:xfrm>
        </p:spPr>
      </p:pic>
      <p:sp>
        <p:nvSpPr>
          <p:cNvPr id="5" name="مستطيل 4"/>
          <p:cNvSpPr/>
          <p:nvPr/>
        </p:nvSpPr>
        <p:spPr>
          <a:xfrm>
            <a:off x="971600" y="2636912"/>
            <a:ext cx="6912768" cy="2376264"/>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marL="742950" lvl="1" indent="-285750">
              <a:spcBef>
                <a:spcPct val="20000"/>
              </a:spcBef>
              <a:buFont typeface="Arial" pitchFamily="34" charset="0"/>
              <a:buChar char="•"/>
              <a:defRPr/>
            </a:pPr>
            <a:r>
              <a:rPr lang="ar-SA" b="1" dirty="0">
                <a:solidFill>
                  <a:schemeClr val="tx1"/>
                </a:solidFill>
              </a:rPr>
              <a:t>كان </a:t>
            </a:r>
            <a:r>
              <a:rPr lang="ar-SA" b="1" dirty="0" smtClean="0">
                <a:solidFill>
                  <a:schemeClr val="tx1"/>
                </a:solidFill>
              </a:rPr>
              <a:t>أول </a:t>
            </a:r>
            <a:r>
              <a:rPr lang="ar-SA" b="1" dirty="0">
                <a:solidFill>
                  <a:schemeClr val="tx1"/>
                </a:solidFill>
              </a:rPr>
              <a:t>استخدام للحاسب مقتصر على </a:t>
            </a:r>
            <a:r>
              <a:rPr lang="ar-SA" b="1" dirty="0" smtClean="0">
                <a:solidFill>
                  <a:schemeClr val="tx1"/>
                </a:solidFill>
              </a:rPr>
              <a:t>الأمور الإدارية </a:t>
            </a:r>
            <a:r>
              <a:rPr lang="ar-SA" b="1" dirty="0">
                <a:solidFill>
                  <a:schemeClr val="tx1"/>
                </a:solidFill>
              </a:rPr>
              <a:t>و المالية في الجامعات </a:t>
            </a:r>
            <a:r>
              <a:rPr lang="ar-SA" b="1" dirty="0" smtClean="0">
                <a:solidFill>
                  <a:schemeClr val="tx1"/>
                </a:solidFill>
              </a:rPr>
              <a:t>الأمريكية </a:t>
            </a:r>
            <a:r>
              <a:rPr lang="ar-SA" b="1" dirty="0">
                <a:solidFill>
                  <a:schemeClr val="tx1"/>
                </a:solidFill>
              </a:rPr>
              <a:t>الكبيرة</a:t>
            </a:r>
          </a:p>
          <a:p>
            <a:pPr marL="742950" lvl="1" indent="-285750">
              <a:spcBef>
                <a:spcPct val="20000"/>
              </a:spcBef>
              <a:buFont typeface="Arial" pitchFamily="34" charset="0"/>
              <a:buChar char="•"/>
              <a:defRPr/>
            </a:pPr>
            <a:r>
              <a:rPr lang="ar-SA" b="1" dirty="0">
                <a:solidFill>
                  <a:schemeClr val="tx1"/>
                </a:solidFill>
              </a:rPr>
              <a:t>ثم  في المشروعات البحثية </a:t>
            </a:r>
          </a:p>
          <a:p>
            <a:pPr marL="742950" lvl="1" indent="-285750">
              <a:spcBef>
                <a:spcPct val="20000"/>
              </a:spcBef>
              <a:buFont typeface="Arial" pitchFamily="34" charset="0"/>
              <a:buChar char="•"/>
              <a:defRPr/>
            </a:pPr>
            <a:r>
              <a:rPr lang="ar-SA" b="1" dirty="0">
                <a:solidFill>
                  <a:schemeClr val="tx1"/>
                </a:solidFill>
              </a:rPr>
              <a:t>ثم استخدم في برمجة المواد التعليمية في الستينات </a:t>
            </a:r>
          </a:p>
          <a:p>
            <a:pPr marL="742950" lvl="1" indent="-285750">
              <a:spcBef>
                <a:spcPct val="20000"/>
              </a:spcBef>
              <a:buFont typeface="Arial" pitchFamily="34" charset="0"/>
              <a:buChar char="•"/>
              <a:defRPr/>
            </a:pPr>
            <a:r>
              <a:rPr lang="ar-SA" b="1" dirty="0">
                <a:solidFill>
                  <a:schemeClr val="tx1"/>
                </a:solidFill>
              </a:rPr>
              <a:t>فحتى </a:t>
            </a:r>
            <a:r>
              <a:rPr lang="ar-SA" b="1" dirty="0" smtClean="0">
                <a:solidFill>
                  <a:schemeClr val="tx1"/>
                </a:solidFill>
              </a:rPr>
              <a:t>أوائل </a:t>
            </a:r>
            <a:r>
              <a:rPr lang="ar-SA" b="1" dirty="0">
                <a:solidFill>
                  <a:schemeClr val="tx1"/>
                </a:solidFill>
              </a:rPr>
              <a:t>السبعينات كان الاستخدام مقتصر على الجامعات (مدارس خاصة وقوات مسلحة)</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2000" fill="hold"/>
                                        <p:tgtEl>
                                          <p:spTgt spid="6"/>
                                        </p:tgtEl>
                                      </p:cBhvr>
                                      <p:by x="300000" y="300000"/>
                                    </p:animScale>
                                  </p:childTnLst>
                                </p:cTn>
                              </p:par>
                            </p:childTnLst>
                          </p:cTn>
                        </p:par>
                        <p:par>
                          <p:cTn id="11" fill="hold">
                            <p:stCondLst>
                              <p:cond delay="2500"/>
                            </p:stCondLst>
                            <p:childTnLst>
                              <p:par>
                                <p:cTn id="12" presetID="63" presetClass="path" presetSubtype="0" accel="50000" decel="50000" fill="hold" nodeType="afterEffect">
                                  <p:stCondLst>
                                    <p:cond delay="0"/>
                                  </p:stCondLst>
                                  <p:childTnLst>
                                    <p:animMotion origin="layout" path="M -0.00052 0.0007 L 0.44826 0.0007 " pathEditMode="relative" rAng="0" ptsTypes="AA">
                                      <p:cBhvr>
                                        <p:cTn id="13" dur="2000" fill="hold"/>
                                        <p:tgtEl>
                                          <p:spTgt spid="6"/>
                                        </p:tgtEl>
                                        <p:attrNameLst>
                                          <p:attrName>ppt_x</p:attrName>
                                          <p:attrName>ppt_y</p:attrName>
                                        </p:attrNameLst>
                                      </p:cBhvr>
                                      <p:rCtr x="22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عنصر نائب للمحتوى 4" descr="العالم.jpg"/>
          <p:cNvPicPr>
            <a:picLocks noChangeAspect="1"/>
          </p:cNvPicPr>
          <p:nvPr/>
        </p:nvPicPr>
        <p:blipFill>
          <a:blip r:embed="rId3" cstate="print"/>
          <a:stretch>
            <a:fillRect/>
          </a:stretch>
        </p:blipFill>
        <p:spPr>
          <a:xfrm>
            <a:off x="683568" y="2276872"/>
            <a:ext cx="7992888" cy="4277706"/>
          </a:xfrm>
          <a:prstGeom prst="rect">
            <a:avLst/>
          </a:prstGeom>
        </p:spPr>
      </p:pic>
      <p:sp>
        <p:nvSpPr>
          <p:cNvPr id="10" name="عنصر نائب للمحتوى 2"/>
          <p:cNvSpPr txBox="1">
            <a:spLocks/>
          </p:cNvSpPr>
          <p:nvPr/>
        </p:nvSpPr>
        <p:spPr>
          <a:xfrm>
            <a:off x="428596" y="2689207"/>
            <a:ext cx="8229600" cy="571504"/>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1">
            <a:noAutofit/>
          </a:bodyPr>
          <a:lstStyle/>
          <a:p>
            <a:pPr marL="342900" marR="0" lvl="0" indent="-34290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3600" b="1" i="0" u="none" strike="noStrike" kern="1200" cap="none" spc="0" normalizeH="0" baseline="0" noProof="0" dirty="0">
                <a:ln>
                  <a:noFill/>
                </a:ln>
                <a:solidFill>
                  <a:schemeClr val="tx1"/>
                </a:solidFill>
                <a:effectLst/>
                <a:uLnTx/>
                <a:uFillTx/>
                <a:latin typeface="+mn-lt"/>
                <a:ea typeface="+mn-ea"/>
                <a:cs typeface="+mn-cs"/>
              </a:rPr>
              <a:t>عربـــــــــــــيــــــاً</a:t>
            </a:r>
          </a:p>
        </p:txBody>
      </p:sp>
      <p:sp>
        <p:nvSpPr>
          <p:cNvPr id="11" name="مربع نص 10"/>
          <p:cNvSpPr txBox="1"/>
          <p:nvPr/>
        </p:nvSpPr>
        <p:spPr>
          <a:xfrm>
            <a:off x="1043608" y="3689339"/>
            <a:ext cx="7128792" cy="40011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1">
            <a:spAutoFit/>
          </a:bodyPr>
          <a:lstStyle/>
          <a:p>
            <a:r>
              <a:rPr lang="ar-SA" sz="2000" b="1" dirty="0">
                <a:solidFill>
                  <a:schemeClr val="tx2">
                    <a:lumMod val="50000"/>
                  </a:schemeClr>
                </a:solidFill>
              </a:rPr>
              <a:t>فكره استخدام الحاسب تربويا جاءت </a:t>
            </a:r>
            <a:r>
              <a:rPr lang="ar-SA" sz="2000" b="1" dirty="0" err="1">
                <a:solidFill>
                  <a:schemeClr val="tx2">
                    <a:lumMod val="50000"/>
                  </a:schemeClr>
                </a:solidFill>
              </a:rPr>
              <a:t>متأخره</a:t>
            </a:r>
            <a:r>
              <a:rPr lang="ar-SA" sz="2000" b="1" dirty="0">
                <a:solidFill>
                  <a:schemeClr val="tx2">
                    <a:lumMod val="50000"/>
                  </a:schemeClr>
                </a:solidFill>
              </a:rPr>
              <a:t> عن مثيلاتها في الدول </a:t>
            </a:r>
            <a:r>
              <a:rPr lang="ar-SA" sz="2000" b="1" dirty="0" err="1">
                <a:solidFill>
                  <a:schemeClr val="tx2">
                    <a:lumMod val="50000"/>
                  </a:schemeClr>
                </a:solidFill>
              </a:rPr>
              <a:t>المتقدمه</a:t>
            </a:r>
            <a:endParaRPr lang="ar-SA" sz="2000" b="1" dirty="0">
              <a:solidFill>
                <a:schemeClr val="tx2">
                  <a:lumMod val="50000"/>
                </a:schemeClr>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2000" fill="hold"/>
                                        <p:tgtEl>
                                          <p:spTgt spid="8"/>
                                        </p:tgtEl>
                                      </p:cBhvr>
                                      <p:by x="300000" y="300000"/>
                                    </p:animScale>
                                  </p:childTnLst>
                                </p:cTn>
                              </p:par>
                            </p:childTnLst>
                          </p:cTn>
                        </p:par>
                        <p:par>
                          <p:cTn id="11" fill="hold">
                            <p:stCondLst>
                              <p:cond delay="2500"/>
                            </p:stCondLst>
                            <p:childTnLst>
                              <p:par>
                                <p:cTn id="12" presetID="35" presetClass="path" presetSubtype="0" accel="50000" decel="50000" fill="hold" nodeType="afterEffect">
                                  <p:stCondLst>
                                    <p:cond delay="0"/>
                                  </p:stCondLst>
                                  <p:childTnLst>
                                    <p:animMotion origin="layout" path="M 0 0  L -0.25 0  E" pathEditMode="relative" ptsTypes="">
                                      <p:cBhvr>
                                        <p:cTn id="13" dur="2000" fill="hold"/>
                                        <p:tgtEl>
                                          <p:spTgt spid="8"/>
                                        </p:tgtEl>
                                        <p:attrNameLst>
                                          <p:attrName>ppt_x</p:attrName>
                                          <p:attrName>ppt_y</p:attrName>
                                        </p:attrNameLst>
                                      </p:cBhvr>
                                    </p:animMotion>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2000" fill="hold"/>
                                        <p:tgtEl>
                                          <p:spTgt spid="10"/>
                                        </p:tgtEl>
                                        <p:attrNameLst>
                                          <p:attrName>ppt_w</p:attrName>
                                        </p:attrNameLst>
                                      </p:cBhvr>
                                      <p:tavLst>
                                        <p:tav tm="0">
                                          <p:val>
                                            <p:fltVal val="0"/>
                                          </p:val>
                                        </p:tav>
                                        <p:tav tm="100000">
                                          <p:val>
                                            <p:strVal val="#ppt_w"/>
                                          </p:val>
                                        </p:tav>
                                      </p:tavLst>
                                    </p:anim>
                                    <p:anim calcmode="lin" valueType="num">
                                      <p:cBhvr>
                                        <p:cTn id="19" dur="2000" fill="hold"/>
                                        <p:tgtEl>
                                          <p:spTgt spid="10"/>
                                        </p:tgtEl>
                                        <p:attrNameLst>
                                          <p:attrName>ppt_h</p:attrName>
                                        </p:attrNameLst>
                                      </p:cBhvr>
                                      <p:tavLst>
                                        <p:tav tm="0">
                                          <p:val>
                                            <p:fltVal val="0"/>
                                          </p:val>
                                        </p:tav>
                                        <p:tav tm="100000">
                                          <p:val>
                                            <p:strVal val="#ppt_h"/>
                                          </p:val>
                                        </p:tav>
                                      </p:tavLst>
                                    </p:anim>
                                    <p:animEffect transition="in" filter="fade">
                                      <p:cBhvr>
                                        <p:cTn id="20" dur="2000"/>
                                        <p:tgtEl>
                                          <p:spTgt spid="10"/>
                                        </p:tgtEl>
                                      </p:cBhvr>
                                    </p:animEffect>
                                  </p:childTnLst>
                                </p:cTn>
                              </p:par>
                            </p:childTnLst>
                          </p:cTn>
                        </p:par>
                        <p:par>
                          <p:cTn id="21" fill="hold">
                            <p:stCondLst>
                              <p:cond delay="2000"/>
                            </p:stCondLst>
                            <p:childTnLst>
                              <p:par>
                                <p:cTn id="22" presetID="53"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2000" fill="hold"/>
                                        <p:tgtEl>
                                          <p:spTgt spid="11"/>
                                        </p:tgtEl>
                                        <p:attrNameLst>
                                          <p:attrName>ppt_w</p:attrName>
                                        </p:attrNameLst>
                                      </p:cBhvr>
                                      <p:tavLst>
                                        <p:tav tm="0">
                                          <p:val>
                                            <p:fltVal val="0"/>
                                          </p:val>
                                        </p:tav>
                                        <p:tav tm="100000">
                                          <p:val>
                                            <p:strVal val="#ppt_w"/>
                                          </p:val>
                                        </p:tav>
                                      </p:tavLst>
                                    </p:anim>
                                    <p:anim calcmode="lin" valueType="num">
                                      <p:cBhvr>
                                        <p:cTn id="25" dur="2000" fill="hold"/>
                                        <p:tgtEl>
                                          <p:spTgt spid="11"/>
                                        </p:tgtEl>
                                        <p:attrNameLst>
                                          <p:attrName>ppt_h</p:attrName>
                                        </p:attrNameLst>
                                      </p:cBhvr>
                                      <p:tavLst>
                                        <p:tav tm="0">
                                          <p:val>
                                            <p:fltVal val="0"/>
                                          </p:val>
                                        </p:tav>
                                        <p:tav tm="100000">
                                          <p:val>
                                            <p:strVal val="#ppt_h"/>
                                          </p:val>
                                        </p:tav>
                                      </p:tavLst>
                                    </p:anim>
                                    <p:animEffect transition="in" filter="fade">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692696"/>
            <a:ext cx="8208912" cy="2592288"/>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QA" sz="2000" b="1" dirty="0" smtClean="0"/>
              <a:t>انتشر استخدامه في المدارس عام 1997م فما هو السبب وراء ذلك؟</a:t>
            </a:r>
            <a:endParaRPr lang="ar-QA" sz="2000" b="1" dirty="0"/>
          </a:p>
        </p:txBody>
      </p:sp>
      <p:pic>
        <p:nvPicPr>
          <p:cNvPr id="3" name="Picture 2" descr="الصورة الرمزية كلـي دلال">
            <a:hlinkClick r:id="rId3"/>
          </p:cNvPr>
          <p:cNvPicPr>
            <a:picLocks noChangeAspect="1" noChangeArrowheads="1"/>
          </p:cNvPicPr>
          <p:nvPr/>
        </p:nvPicPr>
        <p:blipFill>
          <a:blip r:embed="rId4" cstate="print"/>
          <a:srcRect/>
          <a:stretch>
            <a:fillRect/>
          </a:stretch>
        </p:blipFill>
        <p:spPr bwMode="auto">
          <a:xfrm rot="20973150">
            <a:off x="7650109" y="372881"/>
            <a:ext cx="1372119" cy="1468515"/>
          </a:xfrm>
          <a:prstGeom prst="rect">
            <a:avLst/>
          </a:prstGeom>
          <a:ln>
            <a:noFill/>
          </a:ln>
          <a:effectLst>
            <a:softEdge rad="112500"/>
          </a:effectLst>
        </p:spPr>
      </p:pic>
      <p:pic>
        <p:nvPicPr>
          <p:cNvPr id="4" name="صورة 3" descr="كمبيوتر"/>
          <p:cNvPicPr/>
          <p:nvPr/>
        </p:nvPicPr>
        <p:blipFill>
          <a:blip r:embed="rId5" cstate="print"/>
          <a:srcRect/>
          <a:stretch>
            <a:fillRect/>
          </a:stretch>
        </p:blipFill>
        <p:spPr bwMode="auto">
          <a:xfrm rot="1522512">
            <a:off x="323528" y="1556792"/>
            <a:ext cx="1394987" cy="1512168"/>
          </a:xfrm>
          <a:prstGeom prst="roundRect">
            <a:avLst>
              <a:gd name="adj" fmla="val 16667"/>
            </a:avLst>
          </a:prstGeom>
          <a:ln>
            <a:noFill/>
          </a:ln>
          <a:effectLst>
            <a:outerShdw blurRad="76200" dist="38100" dir="7800000" algn="tl" rotWithShape="0">
              <a:srgbClr val="000000">
                <a:alpha val="40000"/>
              </a:srgbClr>
            </a:outerShdw>
            <a:reflection blurRad="6350" stA="50000" endA="300" endPos="55000" dir="5400000" sy="-100000" algn="bl" rotWithShape="0"/>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2"/>
          <p:cNvSpPr txBox="1">
            <a:spLocks/>
          </p:cNvSpPr>
          <p:nvPr/>
        </p:nvSpPr>
        <p:spPr>
          <a:xfrm>
            <a:off x="539552" y="1988841"/>
            <a:ext cx="8157592" cy="792088"/>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1">
            <a:normAutofit/>
          </a:bodyPr>
          <a:lstStyle/>
          <a:p>
            <a:pPr marL="342900" lvl="0" indent="-342900">
              <a:spcBef>
                <a:spcPct val="20000"/>
              </a:spcBef>
              <a:defRPr/>
            </a:pPr>
            <a:r>
              <a:rPr lang="ar-SA" sz="2000" dirty="0"/>
              <a:t>نظمت لقاءات وندوات </a:t>
            </a:r>
            <a:r>
              <a:rPr lang="ar-SA" sz="2000" dirty="0" err="1"/>
              <a:t>و</a:t>
            </a:r>
            <a:r>
              <a:rPr lang="ar-SA" sz="2000" dirty="0"/>
              <a:t> شكلت فريق من الخبراء العرب بقصد وضع </a:t>
            </a:r>
            <a:r>
              <a:rPr lang="ar-SA" sz="2000" dirty="0" smtClean="0"/>
              <a:t>دراسة </a:t>
            </a:r>
            <a:r>
              <a:rPr lang="ar-SA" sz="2000" dirty="0"/>
              <a:t>شاملة حول استخدام الحاسب في التعليم تناولت ايجابياته وسلبياته </a:t>
            </a:r>
            <a:r>
              <a:rPr lang="ar-SA" sz="2000" dirty="0" err="1"/>
              <a:t>و</a:t>
            </a:r>
            <a:r>
              <a:rPr lang="ar-SA" sz="2000" dirty="0"/>
              <a:t> </a:t>
            </a:r>
            <a:r>
              <a:rPr lang="ar-SA" sz="2000" dirty="0" smtClean="0"/>
              <a:t>أساليب إدخاله </a:t>
            </a:r>
            <a:r>
              <a:rPr lang="ar-SA" sz="2000" dirty="0"/>
              <a:t>إلى المناهج(1987) </a:t>
            </a:r>
          </a:p>
        </p:txBody>
      </p:sp>
      <p:sp>
        <p:nvSpPr>
          <p:cNvPr id="3" name="مستطيل 2"/>
          <p:cNvSpPr/>
          <p:nvPr/>
        </p:nvSpPr>
        <p:spPr>
          <a:xfrm>
            <a:off x="683568" y="332656"/>
            <a:ext cx="7920880" cy="1296144"/>
          </a:xfrm>
          <a:prstGeom prst="rect">
            <a:avLst/>
          </a:prstGeom>
        </p:spPr>
        <p:style>
          <a:lnRef idx="1">
            <a:schemeClr val="accent3"/>
          </a:lnRef>
          <a:fillRef idx="3">
            <a:schemeClr val="accent3"/>
          </a:fillRef>
          <a:effectRef idx="2">
            <a:schemeClr val="accent3"/>
          </a:effectRef>
          <a:fontRef idx="minor">
            <a:schemeClr val="lt1"/>
          </a:fontRef>
        </p:style>
        <p:txBody>
          <a:bodyPr rtlCol="1" anchor="ctr"/>
          <a:lstStyle/>
          <a:p>
            <a:pPr marL="342900" lvl="0" indent="-342900">
              <a:spcBef>
                <a:spcPct val="20000"/>
              </a:spcBef>
              <a:defRPr/>
            </a:pPr>
            <a:r>
              <a:rPr lang="ar-SA" b="1" dirty="0">
                <a:solidFill>
                  <a:schemeClr val="tx2">
                    <a:lumMod val="50000"/>
                  </a:schemeClr>
                </a:solidFill>
              </a:rPr>
              <a:t>قامت المنظمة العربية للتربية </a:t>
            </a:r>
            <a:r>
              <a:rPr lang="ar-SA" b="1" dirty="0" err="1">
                <a:solidFill>
                  <a:schemeClr val="tx2">
                    <a:lumMod val="50000"/>
                  </a:schemeClr>
                </a:solidFill>
              </a:rPr>
              <a:t>و</a:t>
            </a:r>
            <a:r>
              <a:rPr lang="ar-SA" b="1" dirty="0">
                <a:solidFill>
                  <a:schemeClr val="tx2">
                    <a:lumMod val="50000"/>
                  </a:schemeClr>
                </a:solidFill>
              </a:rPr>
              <a:t> الثقافة </a:t>
            </a:r>
            <a:r>
              <a:rPr lang="ar-SA" b="1" dirty="0" err="1">
                <a:solidFill>
                  <a:schemeClr val="tx2">
                    <a:lumMod val="50000"/>
                  </a:schemeClr>
                </a:solidFill>
              </a:rPr>
              <a:t>و</a:t>
            </a:r>
            <a:r>
              <a:rPr lang="ar-SA" b="1" dirty="0">
                <a:solidFill>
                  <a:schemeClr val="tx2">
                    <a:lumMod val="50000"/>
                  </a:schemeClr>
                </a:solidFill>
              </a:rPr>
              <a:t> العلوم تتبع تطور استخدام الحاسب في التعليم عربيا ودوليا </a:t>
            </a:r>
          </a:p>
        </p:txBody>
      </p:sp>
      <p:sp>
        <p:nvSpPr>
          <p:cNvPr id="4" name="مستطيل 3"/>
          <p:cNvSpPr/>
          <p:nvPr/>
        </p:nvSpPr>
        <p:spPr>
          <a:xfrm>
            <a:off x="2555776" y="3068960"/>
            <a:ext cx="4320480" cy="770384"/>
          </a:xfrm>
          <a:prstGeom prst="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ar-QA" sz="2400" dirty="0" smtClean="0">
                <a:solidFill>
                  <a:schemeClr val="tx2">
                    <a:lumMod val="50000"/>
                  </a:schemeClr>
                </a:solidFill>
              </a:rPr>
              <a:t>مجالات الحاسب في التعليم</a:t>
            </a:r>
            <a:endParaRPr lang="ar-QA" sz="2400" dirty="0">
              <a:solidFill>
                <a:schemeClr val="tx2">
                  <a:lumMod val="50000"/>
                </a:schemeClr>
              </a:solidFill>
            </a:endParaRPr>
          </a:p>
        </p:txBody>
      </p:sp>
      <p:cxnSp>
        <p:nvCxnSpPr>
          <p:cNvPr id="6" name="رابط كسهم مستقيم 5"/>
          <p:cNvCxnSpPr/>
          <p:nvPr/>
        </p:nvCxnSpPr>
        <p:spPr>
          <a:xfrm rot="16200000" flipH="1">
            <a:off x="5652120" y="4221088"/>
            <a:ext cx="648072" cy="64807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9" name="رابط كسهم مستقيم 8"/>
          <p:cNvCxnSpPr/>
          <p:nvPr/>
        </p:nvCxnSpPr>
        <p:spPr>
          <a:xfrm rot="5400000">
            <a:off x="3095836" y="4113076"/>
            <a:ext cx="792088" cy="72008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1" name="رابط كسهم مستقيم 10"/>
          <p:cNvCxnSpPr/>
          <p:nvPr/>
        </p:nvCxnSpPr>
        <p:spPr>
          <a:xfrm rot="5400000">
            <a:off x="4212754" y="4580334"/>
            <a:ext cx="1008112"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3" name="شكل بيضاوي 12"/>
          <p:cNvSpPr/>
          <p:nvPr/>
        </p:nvSpPr>
        <p:spPr>
          <a:xfrm>
            <a:off x="5868144" y="5013176"/>
            <a:ext cx="1440160" cy="1152128"/>
          </a:xfrm>
          <a:prstGeom prst="ellipse">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3"/>
          </a:lnRef>
          <a:fillRef idx="3">
            <a:schemeClr val="accent3"/>
          </a:fillRef>
          <a:effectRef idx="3">
            <a:schemeClr val="accent3"/>
          </a:effectRef>
          <a:fontRef idx="minor">
            <a:schemeClr val="lt1"/>
          </a:fontRef>
        </p:style>
        <p:txBody>
          <a:bodyPr rtlCol="1" anchor="ctr"/>
          <a:lstStyle/>
          <a:p>
            <a:pPr algn="ctr"/>
            <a:r>
              <a:rPr lang="ar-QA" b="1" dirty="0" smtClean="0">
                <a:solidFill>
                  <a:schemeClr val="tx1"/>
                </a:solidFill>
              </a:rPr>
              <a:t>كمادة تعليمية</a:t>
            </a:r>
            <a:endParaRPr lang="ar-QA" b="1" dirty="0">
              <a:solidFill>
                <a:schemeClr val="tx1"/>
              </a:solidFill>
            </a:endParaRPr>
          </a:p>
        </p:txBody>
      </p:sp>
      <p:sp>
        <p:nvSpPr>
          <p:cNvPr id="14" name="شكل بيضاوي 13"/>
          <p:cNvSpPr/>
          <p:nvPr/>
        </p:nvSpPr>
        <p:spPr>
          <a:xfrm>
            <a:off x="3923928" y="5085184"/>
            <a:ext cx="1512168" cy="1202432"/>
          </a:xfrm>
          <a:prstGeom prst="ellipse">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6"/>
          </a:lnRef>
          <a:fillRef idx="3">
            <a:schemeClr val="accent6"/>
          </a:fillRef>
          <a:effectRef idx="3">
            <a:schemeClr val="accent6"/>
          </a:effectRef>
          <a:fontRef idx="minor">
            <a:schemeClr val="lt1"/>
          </a:fontRef>
        </p:style>
        <p:txBody>
          <a:bodyPr rtlCol="1" anchor="ctr"/>
          <a:lstStyle/>
          <a:p>
            <a:pPr algn="ctr"/>
            <a:r>
              <a:rPr lang="ar-QA" b="1" dirty="0" smtClean="0">
                <a:solidFill>
                  <a:schemeClr val="tx1"/>
                </a:solidFill>
              </a:rPr>
              <a:t>وسيلة تعليمية</a:t>
            </a:r>
            <a:endParaRPr lang="ar-QA" b="1" dirty="0">
              <a:solidFill>
                <a:schemeClr val="tx1"/>
              </a:solidFill>
            </a:endParaRPr>
          </a:p>
        </p:txBody>
      </p:sp>
      <p:sp>
        <p:nvSpPr>
          <p:cNvPr id="15" name="شكل بيضاوي 14"/>
          <p:cNvSpPr/>
          <p:nvPr/>
        </p:nvSpPr>
        <p:spPr>
          <a:xfrm>
            <a:off x="2195736" y="5013176"/>
            <a:ext cx="1368152" cy="1296144"/>
          </a:xfrm>
          <a:prstGeom prst="ellipse">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4"/>
          </a:lnRef>
          <a:fillRef idx="3">
            <a:schemeClr val="accent4"/>
          </a:fillRef>
          <a:effectRef idx="3">
            <a:schemeClr val="accent4"/>
          </a:effectRef>
          <a:fontRef idx="minor">
            <a:schemeClr val="lt1"/>
          </a:fontRef>
        </p:style>
        <p:txBody>
          <a:bodyPr rtlCol="1" anchor="ctr"/>
          <a:lstStyle/>
          <a:p>
            <a:pPr algn="ctr"/>
            <a:r>
              <a:rPr lang="ar-QA" b="1" dirty="0" smtClean="0">
                <a:solidFill>
                  <a:schemeClr val="tx1"/>
                </a:solidFill>
              </a:rPr>
              <a:t>الشؤون الإدارية للمؤسسة التربوية</a:t>
            </a:r>
            <a:endParaRPr lang="ar-QA" b="1" dirty="0">
              <a:solidFill>
                <a:schemeClr val="tx1"/>
              </a:solidFill>
            </a:endParaRPr>
          </a:p>
        </p:txBody>
      </p:sp>
    </p:spTree>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395536" y="1484784"/>
            <a:ext cx="8136904" cy="3528392"/>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r>
              <a:rPr lang="ar-QA" sz="5400" b="1" cap="all" dirty="0" smtClean="0">
                <a:ln w="0"/>
                <a:solidFill>
                  <a:schemeClr val="tx2">
                    <a:lumMod val="50000"/>
                  </a:schemeClr>
                </a:solidFill>
                <a:effectLst>
                  <a:reflection blurRad="6350" stA="60000" endA="900" endPos="60000" dist="29997" dir="5400000" sy="-100000" algn="bl" rotWithShape="0"/>
                </a:effectLst>
              </a:rPr>
              <a:t>نشأة الحاسب</a:t>
            </a:r>
            <a:endParaRPr lang="ar-QA" sz="5400" b="1" cap="all" dirty="0">
              <a:ln w="0"/>
              <a:solidFill>
                <a:schemeClr val="tx2">
                  <a:lumMod val="50000"/>
                </a:schemeClr>
              </a:solidFill>
              <a:effectLst>
                <a:reflection blurRad="6350" stA="60000" endA="900" endPos="60000" dist="29997" dir="5400000" sy="-100000" algn="bl" rotWithShape="0"/>
              </a:effectLst>
            </a:endParaRPr>
          </a:p>
        </p:txBody>
      </p:sp>
      <p:pic>
        <p:nvPicPr>
          <p:cNvPr id="20482" name="Picture 2" descr="كمبيوترات رائعــــــــــــــــة"/>
          <p:cNvPicPr>
            <a:picLocks noChangeAspect="1" noChangeArrowheads="1"/>
          </p:cNvPicPr>
          <p:nvPr/>
        </p:nvPicPr>
        <p:blipFill>
          <a:blip r:embed="rId3" cstate="print"/>
          <a:srcRect r="6197" b="6453"/>
          <a:stretch>
            <a:fillRect/>
          </a:stretch>
        </p:blipFill>
        <p:spPr bwMode="auto">
          <a:xfrm rot="20943410">
            <a:off x="526328" y="1725608"/>
            <a:ext cx="2202597" cy="1421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عنصر نائب لرقم الشريحة 3"/>
          <p:cNvSpPr>
            <a:spLocks noGrp="1"/>
          </p:cNvSpPr>
          <p:nvPr>
            <p:ph type="sldNum" sz="quarter" idx="12"/>
          </p:nvPr>
        </p:nvSpPr>
        <p:spPr>
          <a:xfrm>
            <a:off x="0" y="6492875"/>
            <a:ext cx="2133600" cy="365125"/>
          </a:xfrm>
          <a:noFill/>
        </p:spPr>
        <p:txBody>
          <a:bodyPr/>
          <a:lstStyle/>
          <a:p>
            <a:fld id="{2FE08421-C8DA-48C9-A6F5-04332161F329}" type="slidenum">
              <a:rPr lang="en-US">
                <a:latin typeface="Arial" pitchFamily="34" charset="0"/>
              </a:rPr>
              <a:pPr/>
              <a:t>10</a:t>
            </a:fld>
            <a:endParaRPr lang="en-US">
              <a:latin typeface="Arial" pitchFamily="34" charset="0"/>
            </a:endParaRPr>
          </a:p>
        </p:txBody>
      </p:sp>
      <p:grpSp>
        <p:nvGrpSpPr>
          <p:cNvPr id="2" name="مجموعة 14"/>
          <p:cNvGrpSpPr/>
          <p:nvPr/>
        </p:nvGrpSpPr>
        <p:grpSpPr>
          <a:xfrm>
            <a:off x="2714612" y="0"/>
            <a:ext cx="3786214" cy="6858000"/>
            <a:chOff x="2571736" y="0"/>
            <a:chExt cx="3786214" cy="6858000"/>
          </a:xfrm>
        </p:grpSpPr>
        <p:pic>
          <p:nvPicPr>
            <p:cNvPr id="11" name="صورة 10" descr="بريسي.jpg"/>
            <p:cNvPicPr>
              <a:picLocks noChangeAspect="1"/>
            </p:cNvPicPr>
            <p:nvPr/>
          </p:nvPicPr>
          <p:blipFill>
            <a:blip r:embed="rId3" cstate="print"/>
            <a:srcRect l="27083" t="6167" r="12500" b="50484"/>
            <a:stretch>
              <a:fillRect/>
            </a:stretch>
          </p:blipFill>
          <p:spPr>
            <a:xfrm>
              <a:off x="2571736" y="0"/>
              <a:ext cx="3786214" cy="6858000"/>
            </a:xfrm>
            <a:prstGeom prst="rect">
              <a:avLst/>
            </a:prstGeom>
          </p:spPr>
        </p:pic>
        <p:sp>
          <p:nvSpPr>
            <p:cNvPr id="14" name="مستطيل 13"/>
            <p:cNvSpPr/>
            <p:nvPr/>
          </p:nvSpPr>
          <p:spPr bwMode="auto">
            <a:xfrm>
              <a:off x="4071934" y="3214686"/>
              <a:ext cx="285752" cy="214314"/>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a:ln>
                  <a:noFill/>
                </a:ln>
                <a:solidFill>
                  <a:schemeClr val="tx1"/>
                </a:solidFill>
                <a:effectLst/>
                <a:latin typeface="Arial" charset="0"/>
              </a:endParaRPr>
            </a:p>
          </p:txBody>
        </p:sp>
      </p:grpSp>
      <p:pic>
        <p:nvPicPr>
          <p:cNvPr id="16" name="صورة 15" descr="بريسي.jpg"/>
          <p:cNvPicPr>
            <a:picLocks noChangeAspect="1"/>
          </p:cNvPicPr>
          <p:nvPr/>
        </p:nvPicPr>
        <p:blipFill>
          <a:blip r:embed="rId3" cstate="print"/>
          <a:srcRect l="27083" t="48546" r="13785" b="1825"/>
          <a:stretch>
            <a:fillRect/>
          </a:stretch>
        </p:blipFill>
        <p:spPr>
          <a:xfrm>
            <a:off x="2714612" y="0"/>
            <a:ext cx="3714776" cy="6857976"/>
          </a:xfrm>
          <a:prstGeom prst="rect">
            <a:avLst/>
          </a:prstGeom>
        </p:spPr>
      </p:pic>
      <p:pic>
        <p:nvPicPr>
          <p:cNvPr id="17" name="صورة 16" descr="مارك2.jpg"/>
          <p:cNvPicPr>
            <a:picLocks noChangeAspect="1"/>
          </p:cNvPicPr>
          <p:nvPr/>
        </p:nvPicPr>
        <p:blipFill>
          <a:blip r:embed="rId4" cstate="print"/>
          <a:srcRect l="26162" t="3698" r="14583" b="51923"/>
          <a:stretch>
            <a:fillRect/>
          </a:stretch>
        </p:blipFill>
        <p:spPr>
          <a:xfrm>
            <a:off x="2643174" y="0"/>
            <a:ext cx="3714776" cy="6858000"/>
          </a:xfrm>
          <a:prstGeom prst="rect">
            <a:avLst/>
          </a:prstGeom>
        </p:spPr>
      </p:pic>
      <p:pic>
        <p:nvPicPr>
          <p:cNvPr id="18" name="صورة 17" descr="مارك2.jpg"/>
          <p:cNvPicPr>
            <a:picLocks noChangeAspect="1"/>
          </p:cNvPicPr>
          <p:nvPr/>
        </p:nvPicPr>
        <p:blipFill>
          <a:blip r:embed="rId4" cstate="print"/>
          <a:srcRect l="26185" t="50000" r="14583" b="4166"/>
          <a:stretch>
            <a:fillRect/>
          </a:stretch>
        </p:blipFill>
        <p:spPr>
          <a:xfrm>
            <a:off x="2714612" y="0"/>
            <a:ext cx="3643338" cy="6858000"/>
          </a:xfrm>
          <a:prstGeom prst="rect">
            <a:avLst/>
          </a:prstGeom>
        </p:spPr>
      </p:pic>
      <p:sp>
        <p:nvSpPr>
          <p:cNvPr id="9" name="مربع نص 8"/>
          <p:cNvSpPr txBox="1"/>
          <p:nvPr/>
        </p:nvSpPr>
        <p:spPr>
          <a:xfrm>
            <a:off x="3286116" y="3214686"/>
            <a:ext cx="2571768" cy="3108543"/>
          </a:xfrm>
          <a:prstGeom prst="rect">
            <a:avLst/>
          </a:prstGeom>
          <a:solidFill>
            <a:schemeClr val="tx1"/>
          </a:solidFill>
        </p:spPr>
        <p:txBody>
          <a:bodyPr wrap="square" rtlCol="1">
            <a:spAutoFit/>
          </a:bodyPr>
          <a:lstStyle/>
          <a:p>
            <a:r>
              <a:rPr lang="ar-SA" sz="3600" b="1" dirty="0">
                <a:solidFill>
                  <a:schemeClr val="bg1"/>
                </a:solidFill>
                <a:cs typeface="Traditional Arabic" pitchFamily="2" charset="-78"/>
              </a:rPr>
              <a:t>تشبه </a:t>
            </a:r>
            <a:r>
              <a:rPr lang="ar-SA" sz="3600" b="1" dirty="0" err="1">
                <a:solidFill>
                  <a:schemeClr val="bg1"/>
                </a:solidFill>
                <a:cs typeface="Traditional Arabic" pitchFamily="2" charset="-78"/>
              </a:rPr>
              <a:t>الآله</a:t>
            </a:r>
            <a:r>
              <a:rPr lang="ar-SA" sz="3600" b="1" dirty="0">
                <a:solidFill>
                  <a:schemeClr val="bg1"/>
                </a:solidFill>
                <a:cs typeface="Traditional Arabic" pitchFamily="2" charset="-78"/>
              </a:rPr>
              <a:t> </a:t>
            </a:r>
            <a:r>
              <a:rPr lang="ar-SA" sz="3600" b="1" dirty="0" err="1">
                <a:solidFill>
                  <a:schemeClr val="bg1"/>
                </a:solidFill>
                <a:cs typeface="Traditional Arabic" pitchFamily="2" charset="-78"/>
              </a:rPr>
              <a:t>الكاتبه</a:t>
            </a:r>
            <a:endParaRPr lang="ar-SA" sz="3600" b="1" dirty="0">
              <a:solidFill>
                <a:schemeClr val="bg1"/>
              </a:solidFill>
              <a:cs typeface="Traditional Arabic" pitchFamily="2" charset="-78"/>
            </a:endParaRPr>
          </a:p>
          <a:p>
            <a:r>
              <a:rPr lang="ar-SA" sz="4000" b="1" dirty="0">
                <a:solidFill>
                  <a:schemeClr val="bg1"/>
                </a:solidFill>
                <a:cs typeface="Traditional Arabic" pitchFamily="2" charset="-78"/>
              </a:rPr>
              <a:t>وتعتبر هذه </a:t>
            </a:r>
            <a:r>
              <a:rPr lang="ar-SA" sz="4000" b="1" dirty="0" err="1">
                <a:solidFill>
                  <a:schemeClr val="bg1"/>
                </a:solidFill>
                <a:cs typeface="Traditional Arabic" pitchFamily="2" charset="-78"/>
              </a:rPr>
              <a:t>الآله</a:t>
            </a:r>
            <a:r>
              <a:rPr lang="ar-SA" sz="4000" b="1" dirty="0">
                <a:solidFill>
                  <a:schemeClr val="bg1"/>
                </a:solidFill>
                <a:cs typeface="Traditional Arabic" pitchFamily="2" charset="-78"/>
              </a:rPr>
              <a:t> هي المدخل </a:t>
            </a:r>
          </a:p>
          <a:p>
            <a:r>
              <a:rPr lang="ar-SA" sz="4000" b="1" dirty="0">
                <a:solidFill>
                  <a:schemeClr val="bg1"/>
                </a:solidFill>
                <a:cs typeface="Traditional Arabic" pitchFamily="2" charset="-78"/>
              </a:rPr>
              <a:t>إلى استخدام الميكنة في التعليم</a:t>
            </a:r>
          </a:p>
        </p:txBody>
      </p:sp>
      <p:sp>
        <p:nvSpPr>
          <p:cNvPr id="10" name="مربع نص 9"/>
          <p:cNvSpPr txBox="1"/>
          <p:nvPr/>
        </p:nvSpPr>
        <p:spPr>
          <a:xfrm>
            <a:off x="3286116" y="3310970"/>
            <a:ext cx="2571768" cy="3046988"/>
          </a:xfrm>
          <a:prstGeom prst="rect">
            <a:avLst/>
          </a:prstGeom>
          <a:solidFill>
            <a:schemeClr val="tx1"/>
          </a:solidFill>
        </p:spPr>
        <p:txBody>
          <a:bodyPr wrap="square" rtlCol="1">
            <a:spAutoFit/>
          </a:bodyPr>
          <a:lstStyle/>
          <a:p>
            <a:r>
              <a:rPr lang="ar-SA" sz="3600" b="1" dirty="0" err="1">
                <a:solidFill>
                  <a:schemeClr val="bg1"/>
                </a:solidFill>
                <a:cs typeface="Traditional Arabic" pitchFamily="2" charset="-78"/>
              </a:rPr>
              <a:t>اهم</a:t>
            </a:r>
            <a:r>
              <a:rPr lang="ar-SA" sz="3600" b="1" dirty="0">
                <a:solidFill>
                  <a:schemeClr val="bg1"/>
                </a:solidFill>
                <a:cs typeface="Traditional Arabic" pitchFamily="2" charset="-78"/>
              </a:rPr>
              <a:t> عيوبه</a:t>
            </a:r>
          </a:p>
          <a:p>
            <a:endParaRPr lang="ar-SA" sz="2800" dirty="0">
              <a:solidFill>
                <a:schemeClr val="bg1"/>
              </a:solidFill>
              <a:cs typeface="Traditional Arabic" pitchFamily="2" charset="-78"/>
            </a:endParaRPr>
          </a:p>
          <a:p>
            <a:r>
              <a:rPr lang="ar-SA" sz="3200" b="1" dirty="0">
                <a:solidFill>
                  <a:schemeClr val="bg1"/>
                </a:solidFill>
                <a:cs typeface="Traditional Arabic" pitchFamily="2" charset="-78"/>
              </a:rPr>
              <a:t>مشكله التحكم في </a:t>
            </a:r>
            <a:r>
              <a:rPr lang="ar-SA" sz="3200" b="1" dirty="0" err="1">
                <a:solidFill>
                  <a:schemeClr val="bg1"/>
                </a:solidFill>
                <a:cs typeface="Traditional Arabic" pitchFamily="2" charset="-78"/>
              </a:rPr>
              <a:t>اداءه</a:t>
            </a:r>
            <a:r>
              <a:rPr lang="ar-SA" sz="3200" b="1" dirty="0">
                <a:solidFill>
                  <a:schemeClr val="bg1"/>
                </a:solidFill>
                <a:cs typeface="Traditional Arabic" pitchFamily="2" charset="-78"/>
              </a:rPr>
              <a:t> حيث يجب </a:t>
            </a:r>
            <a:r>
              <a:rPr lang="ar-SA" sz="3200" b="1" dirty="0" err="1">
                <a:solidFill>
                  <a:schemeClr val="bg1"/>
                </a:solidFill>
                <a:cs typeface="Traditional Arabic" pitchFamily="2" charset="-78"/>
              </a:rPr>
              <a:t>اعادة</a:t>
            </a:r>
            <a:r>
              <a:rPr lang="ar-SA" sz="3200" b="1" dirty="0">
                <a:solidFill>
                  <a:schemeClr val="bg1"/>
                </a:solidFill>
                <a:cs typeface="Traditional Arabic" pitchFamily="2" charset="-78"/>
              </a:rPr>
              <a:t> بعض توصيلاته يدويا</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xit" presetSubtype="1" fill="hold" nodeType="clickEffect">
                                  <p:stCondLst>
                                    <p:cond delay="0"/>
                                  </p:stCondLst>
                                  <p:childTnLst>
                                    <p:anim calcmode="lin" valueType="num">
                                      <p:cBhvr additive="base">
                                        <p:cTn id="17" dur="5000"/>
                                        <p:tgtEl>
                                          <p:spTgt spid="2"/>
                                        </p:tgtEl>
                                        <p:attrNameLst>
                                          <p:attrName>ppt_x</p:attrName>
                                        </p:attrNameLst>
                                      </p:cBhvr>
                                      <p:tavLst>
                                        <p:tav tm="0">
                                          <p:val>
                                            <p:strVal val="ppt_x"/>
                                          </p:val>
                                        </p:tav>
                                        <p:tav tm="100000">
                                          <p:val>
                                            <p:strVal val="ppt_x"/>
                                          </p:val>
                                        </p:tav>
                                      </p:tavLst>
                                    </p:anim>
                                    <p:anim calcmode="lin" valueType="num">
                                      <p:cBhvr additive="base">
                                        <p:cTn id="18" dur="5000"/>
                                        <p:tgtEl>
                                          <p:spTgt spid="2"/>
                                        </p:tgtEl>
                                        <p:attrNameLst>
                                          <p:attrName>ppt_y</p:attrName>
                                        </p:attrNameLst>
                                      </p:cBhvr>
                                      <p:tavLst>
                                        <p:tav tm="0">
                                          <p:val>
                                            <p:strVal val="ppt_y"/>
                                          </p:val>
                                        </p:tav>
                                        <p:tav tm="100000">
                                          <p:val>
                                            <p:strVal val="0-ppt_h/2"/>
                                          </p:val>
                                        </p:tav>
                                      </p:tavLst>
                                    </p:anim>
                                    <p:set>
                                      <p:cBhvr>
                                        <p:cTn id="19" dur="1" fill="hold">
                                          <p:stCondLst>
                                            <p:cond delay="4999"/>
                                          </p:stCondLst>
                                        </p:cTn>
                                        <p:tgtEl>
                                          <p:spTgt spid="2"/>
                                        </p:tgtEl>
                                        <p:attrNameLst>
                                          <p:attrName>style.visibility</p:attrName>
                                        </p:attrNameLst>
                                      </p:cBhvr>
                                      <p:to>
                                        <p:strVal val="hidden"/>
                                      </p:to>
                                    </p:set>
                                  </p:childTnLst>
                                </p:cTn>
                              </p:par>
                              <p:par>
                                <p:cTn id="20" presetID="4" presetClass="exit" presetSubtype="16" fill="hold" grpId="1" nodeType="withEffect">
                                  <p:stCondLst>
                                    <p:cond delay="0"/>
                                  </p:stCondLst>
                                  <p:childTnLst>
                                    <p:animEffect transition="out" filter="box(in)">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0" fill="hold"/>
                                        <p:tgtEl>
                                          <p:spTgt spid="16"/>
                                        </p:tgtEl>
                                        <p:attrNameLst>
                                          <p:attrName>ppt_x</p:attrName>
                                        </p:attrNameLst>
                                      </p:cBhvr>
                                      <p:tavLst>
                                        <p:tav tm="0">
                                          <p:val>
                                            <p:strVal val="#ppt_x"/>
                                          </p:val>
                                        </p:tav>
                                        <p:tav tm="100000">
                                          <p:val>
                                            <p:strVal val="#ppt_x"/>
                                          </p:val>
                                        </p:tav>
                                      </p:tavLst>
                                    </p:anim>
                                    <p:anim calcmode="lin" valueType="num">
                                      <p:cBhvr additive="base">
                                        <p:cTn id="26" dur="5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1" fill="hold" nodeType="clickEffect">
                                  <p:stCondLst>
                                    <p:cond delay="0"/>
                                  </p:stCondLst>
                                  <p:childTnLst>
                                    <p:anim calcmode="lin" valueType="num">
                                      <p:cBhvr additive="base">
                                        <p:cTn id="30" dur="5000"/>
                                        <p:tgtEl>
                                          <p:spTgt spid="16"/>
                                        </p:tgtEl>
                                        <p:attrNameLst>
                                          <p:attrName>ppt_x</p:attrName>
                                        </p:attrNameLst>
                                      </p:cBhvr>
                                      <p:tavLst>
                                        <p:tav tm="0">
                                          <p:val>
                                            <p:strVal val="ppt_x"/>
                                          </p:val>
                                        </p:tav>
                                        <p:tav tm="100000">
                                          <p:val>
                                            <p:strVal val="ppt_x"/>
                                          </p:val>
                                        </p:tav>
                                      </p:tavLst>
                                    </p:anim>
                                    <p:anim calcmode="lin" valueType="num">
                                      <p:cBhvr additive="base">
                                        <p:cTn id="31" dur="5000"/>
                                        <p:tgtEl>
                                          <p:spTgt spid="16"/>
                                        </p:tgtEl>
                                        <p:attrNameLst>
                                          <p:attrName>ppt_y</p:attrName>
                                        </p:attrNameLst>
                                      </p:cBhvr>
                                      <p:tavLst>
                                        <p:tav tm="0">
                                          <p:val>
                                            <p:strVal val="ppt_y"/>
                                          </p:val>
                                        </p:tav>
                                        <p:tav tm="100000">
                                          <p:val>
                                            <p:strVal val="0-ppt_h/2"/>
                                          </p:val>
                                        </p:tav>
                                      </p:tavLst>
                                    </p:anim>
                                    <p:set>
                                      <p:cBhvr>
                                        <p:cTn id="32" dur="1" fill="hold">
                                          <p:stCondLst>
                                            <p:cond delay="4999"/>
                                          </p:stCondLst>
                                        </p:cTn>
                                        <p:tgtEl>
                                          <p:spTgt spid="16"/>
                                        </p:tgtEl>
                                        <p:attrNameLst>
                                          <p:attrName>style.visibility</p:attrName>
                                        </p:attrNameLst>
                                      </p:cBhvr>
                                      <p:to>
                                        <p:strVal val="hidden"/>
                                      </p:to>
                                    </p:set>
                                  </p:childTnLst>
                                </p:cTn>
                              </p:par>
                              <p:par>
                                <p:cTn id="33" presetID="2" presetClass="entr" presetSubtype="4"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0" fill="hold"/>
                                        <p:tgtEl>
                                          <p:spTgt spid="17"/>
                                        </p:tgtEl>
                                        <p:attrNameLst>
                                          <p:attrName>ppt_x</p:attrName>
                                        </p:attrNameLst>
                                      </p:cBhvr>
                                      <p:tavLst>
                                        <p:tav tm="0">
                                          <p:val>
                                            <p:strVal val="#ppt_x"/>
                                          </p:val>
                                        </p:tav>
                                        <p:tav tm="100000">
                                          <p:val>
                                            <p:strVal val="#ppt_x"/>
                                          </p:val>
                                        </p:tav>
                                      </p:tavLst>
                                    </p:anim>
                                    <p:anim calcmode="lin" valueType="num">
                                      <p:cBhvr additive="base">
                                        <p:cTn id="36" dur="5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xit" presetSubtype="1" fill="hold" nodeType="clickEffect">
                                  <p:stCondLst>
                                    <p:cond delay="0"/>
                                  </p:stCondLst>
                                  <p:childTnLst>
                                    <p:anim calcmode="lin" valueType="num">
                                      <p:cBhvr additive="base">
                                        <p:cTn id="40" dur="5000"/>
                                        <p:tgtEl>
                                          <p:spTgt spid="17"/>
                                        </p:tgtEl>
                                        <p:attrNameLst>
                                          <p:attrName>ppt_x</p:attrName>
                                        </p:attrNameLst>
                                      </p:cBhvr>
                                      <p:tavLst>
                                        <p:tav tm="0">
                                          <p:val>
                                            <p:strVal val="ppt_x"/>
                                          </p:val>
                                        </p:tav>
                                        <p:tav tm="100000">
                                          <p:val>
                                            <p:strVal val="ppt_x"/>
                                          </p:val>
                                        </p:tav>
                                      </p:tavLst>
                                    </p:anim>
                                    <p:anim calcmode="lin" valueType="num">
                                      <p:cBhvr additive="base">
                                        <p:cTn id="41" dur="5000"/>
                                        <p:tgtEl>
                                          <p:spTgt spid="17"/>
                                        </p:tgtEl>
                                        <p:attrNameLst>
                                          <p:attrName>ppt_y</p:attrName>
                                        </p:attrNameLst>
                                      </p:cBhvr>
                                      <p:tavLst>
                                        <p:tav tm="0">
                                          <p:val>
                                            <p:strVal val="ppt_y"/>
                                          </p:val>
                                        </p:tav>
                                        <p:tav tm="100000">
                                          <p:val>
                                            <p:strVal val="0-ppt_h/2"/>
                                          </p:val>
                                        </p:tav>
                                      </p:tavLst>
                                    </p:anim>
                                    <p:set>
                                      <p:cBhvr>
                                        <p:cTn id="42" dur="1" fill="hold">
                                          <p:stCondLst>
                                            <p:cond delay="4999"/>
                                          </p:stCondLst>
                                        </p:cTn>
                                        <p:tgtEl>
                                          <p:spTgt spid="17"/>
                                        </p:tgtEl>
                                        <p:attrNameLst>
                                          <p:attrName>style.visibility</p:attrName>
                                        </p:attrNameLst>
                                      </p:cBhvr>
                                      <p:to>
                                        <p:strVal val="hidden"/>
                                      </p:to>
                                    </p:set>
                                  </p:childTnLst>
                                </p:cTn>
                              </p:par>
                              <p:par>
                                <p:cTn id="43" presetID="2" presetClass="entr" presetSubtype="4"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0" fill="hold"/>
                                        <p:tgtEl>
                                          <p:spTgt spid="18"/>
                                        </p:tgtEl>
                                        <p:attrNameLst>
                                          <p:attrName>ppt_x</p:attrName>
                                        </p:attrNameLst>
                                      </p:cBhvr>
                                      <p:tavLst>
                                        <p:tav tm="0">
                                          <p:val>
                                            <p:strVal val="#ppt_x"/>
                                          </p:val>
                                        </p:tav>
                                        <p:tav tm="100000">
                                          <p:val>
                                            <p:strVal val="#ppt_x"/>
                                          </p:val>
                                        </p:tav>
                                      </p:tavLst>
                                    </p:anim>
                                    <p:anim calcmode="lin" valueType="num">
                                      <p:cBhvr additive="base">
                                        <p:cTn id="46" dur="5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blinds(horizontal)">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4" presetClass="exit" presetSubtype="16" fill="hold" grpId="1" nodeType="clickEffect">
                                  <p:stCondLst>
                                    <p:cond delay="0"/>
                                  </p:stCondLst>
                                  <p:childTnLst>
                                    <p:animEffect transition="out" filter="box(in)">
                                      <p:cBhvr>
                                        <p:cTn id="55" dur="500"/>
                                        <p:tgtEl>
                                          <p:spTgt spid="10"/>
                                        </p:tgtEl>
                                      </p:cBhvr>
                                    </p:animEffect>
                                    <p:set>
                                      <p:cBhvr>
                                        <p:cTn id="56" dur="1" fill="hold">
                                          <p:stCondLst>
                                            <p:cond delay="499"/>
                                          </p:stCondLst>
                                        </p:cTn>
                                        <p:tgtEl>
                                          <p:spTgt spid="10"/>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 presetClass="exit" presetSubtype="1" fill="hold" nodeType="clickEffect">
                                  <p:stCondLst>
                                    <p:cond delay="0"/>
                                  </p:stCondLst>
                                  <p:childTnLst>
                                    <p:anim calcmode="lin" valueType="num">
                                      <p:cBhvr additive="base">
                                        <p:cTn id="60" dur="5000"/>
                                        <p:tgtEl>
                                          <p:spTgt spid="18"/>
                                        </p:tgtEl>
                                        <p:attrNameLst>
                                          <p:attrName>ppt_x</p:attrName>
                                        </p:attrNameLst>
                                      </p:cBhvr>
                                      <p:tavLst>
                                        <p:tav tm="0">
                                          <p:val>
                                            <p:strVal val="ppt_x"/>
                                          </p:val>
                                        </p:tav>
                                        <p:tav tm="100000">
                                          <p:val>
                                            <p:strVal val="ppt_x"/>
                                          </p:val>
                                        </p:tav>
                                      </p:tavLst>
                                    </p:anim>
                                    <p:anim calcmode="lin" valueType="num">
                                      <p:cBhvr additive="base">
                                        <p:cTn id="61" dur="5000"/>
                                        <p:tgtEl>
                                          <p:spTgt spid="18"/>
                                        </p:tgtEl>
                                        <p:attrNameLst>
                                          <p:attrName>ppt_y</p:attrName>
                                        </p:attrNameLst>
                                      </p:cBhvr>
                                      <p:tavLst>
                                        <p:tav tm="0">
                                          <p:val>
                                            <p:strVal val="ppt_y"/>
                                          </p:val>
                                        </p:tav>
                                        <p:tav tm="100000">
                                          <p:val>
                                            <p:strVal val="0-ppt_h/2"/>
                                          </p:val>
                                        </p:tav>
                                      </p:tavLst>
                                    </p:anim>
                                    <p:set>
                                      <p:cBhvr>
                                        <p:cTn id="62" dur="1" fill="hold">
                                          <p:stCondLst>
                                            <p:cond delay="4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476672"/>
            <a:ext cx="7272808" cy="7920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96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3" name="مستطيل 2"/>
          <p:cNvSpPr/>
          <p:nvPr/>
        </p:nvSpPr>
        <p:spPr>
          <a:xfrm>
            <a:off x="2771800" y="476672"/>
            <a:ext cx="3456384" cy="92333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5400" b="1" i="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60000" endA="900" endPos="58000" dir="5400000" sy="-100000" algn="bl" rotWithShape="0"/>
                </a:effectLst>
              </a:rPr>
              <a:t>الأربعينات</a:t>
            </a:r>
            <a:endParaRPr lang="ar-QA" sz="5400" b="1" i="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60000" endA="900" endPos="58000" dir="5400000" sy="-100000" algn="bl" rotWithShape="0"/>
              </a:effectLst>
            </a:endParaRPr>
          </a:p>
        </p:txBody>
      </p:sp>
      <p:sp>
        <p:nvSpPr>
          <p:cNvPr id="4" name="مستطيل 3"/>
          <p:cNvSpPr/>
          <p:nvPr/>
        </p:nvSpPr>
        <p:spPr>
          <a:xfrm>
            <a:off x="2195736" y="1556792"/>
            <a:ext cx="4572000" cy="9233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b="1" dirty="0" smtClean="0"/>
              <a:t>بدأت الحواسيب الأولى بالظهور في منتصف الأربعينات من القرن </a:t>
            </a:r>
            <a:r>
              <a:rPr lang="ar-QA" b="1" dirty="0" smtClean="0"/>
              <a:t>العشرين وأخذت بالتطور السريع باعتمادها على الدوائر والعناصر الإلكترونية المتوفرة وقتها.</a:t>
            </a:r>
            <a:endParaRPr lang="ar-SA" b="1" dirty="0"/>
          </a:p>
        </p:txBody>
      </p:sp>
      <p:sp>
        <p:nvSpPr>
          <p:cNvPr id="6" name="مستطيل 5"/>
          <p:cNvSpPr/>
          <p:nvPr/>
        </p:nvSpPr>
        <p:spPr>
          <a:xfrm>
            <a:off x="1115616" y="3068960"/>
            <a:ext cx="7272808" cy="9361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60000" endA="900" endPos="58000" dir="5400000" sy="-100000" algn="bl" rotWithShape="0"/>
                </a:effectLst>
              </a:rPr>
              <a:t>الستينات</a:t>
            </a:r>
            <a:endParaRPr lang="ar-QA"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60000" endA="900" endPos="58000" dir="5400000" sy="-100000" algn="bl" rotWithShape="0"/>
              </a:effectLst>
            </a:endParaRPr>
          </a:p>
        </p:txBody>
      </p:sp>
      <p:sp>
        <p:nvSpPr>
          <p:cNvPr id="7" name="مستطيل 6"/>
          <p:cNvSpPr/>
          <p:nvPr/>
        </p:nvSpPr>
        <p:spPr>
          <a:xfrm>
            <a:off x="5436096" y="4365104"/>
            <a:ext cx="3024336" cy="144016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r>
              <a:rPr lang="ar-SA" b="1" dirty="0" smtClean="0">
                <a:solidFill>
                  <a:schemeClr val="tx1"/>
                </a:solidFill>
              </a:rPr>
              <a:t>في منتصف الستينات كان استخدام الحاسبات لإدارة الأعمال شائعا في المؤسسات و بعض الجامعات والمعاهد</a:t>
            </a:r>
            <a:r>
              <a:rPr lang="ar-QA" b="1" dirty="0" smtClean="0">
                <a:solidFill>
                  <a:schemeClr val="tx1"/>
                </a:solidFill>
              </a:rPr>
              <a:t>التعليمية.والنجاح الذي حققه الحاسب أدى </a:t>
            </a:r>
            <a:r>
              <a:rPr lang="ar-QA" b="1" dirty="0" err="1" smtClean="0">
                <a:solidFill>
                  <a:schemeClr val="tx1"/>
                </a:solidFill>
              </a:rPr>
              <a:t>الى</a:t>
            </a:r>
            <a:r>
              <a:rPr lang="ar-QA" b="1" dirty="0" smtClean="0">
                <a:solidFill>
                  <a:schemeClr val="tx1"/>
                </a:solidFill>
              </a:rPr>
              <a:t>.......</a:t>
            </a:r>
            <a:endParaRPr lang="ar-SA" b="1" dirty="0">
              <a:solidFill>
                <a:schemeClr val="tx1"/>
              </a:solidFill>
            </a:endParaRPr>
          </a:p>
        </p:txBody>
      </p:sp>
      <p:sp>
        <p:nvSpPr>
          <p:cNvPr id="8" name="سهم إلى اليسار 7"/>
          <p:cNvSpPr/>
          <p:nvPr/>
        </p:nvSpPr>
        <p:spPr>
          <a:xfrm>
            <a:off x="4139952" y="4581128"/>
            <a:ext cx="792088" cy="648072"/>
          </a:xfrm>
          <a:prstGeom prst="leftArrow">
            <a:avLst/>
          </a:prstGeom>
          <a:solidFill>
            <a:srgbClr val="FF0000"/>
          </a:solidFill>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QA"/>
          </a:p>
        </p:txBody>
      </p:sp>
      <p:sp>
        <p:nvSpPr>
          <p:cNvPr id="9" name="مخطط انسيابي: معالجة متعاقبة 8"/>
          <p:cNvSpPr/>
          <p:nvPr/>
        </p:nvSpPr>
        <p:spPr>
          <a:xfrm>
            <a:off x="1115616" y="4149080"/>
            <a:ext cx="2376264" cy="2016224"/>
          </a:xfrm>
          <a:prstGeom prst="flowChartAlternateProcess">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1" anchor="ctr"/>
          <a:lstStyle/>
          <a:p>
            <a:pPr algn="ctr"/>
            <a:r>
              <a:rPr lang="ar-QA" b="1" dirty="0" smtClean="0"/>
              <a:t>تحرير المدارس من الأعمال الكتابية اليدوية التي تتطلبها عملية التدريس وبالتالي يتم </a:t>
            </a:r>
            <a:r>
              <a:rPr lang="ar-QA" b="1" dirty="0" err="1" smtClean="0"/>
              <a:t>الإهتمام</a:t>
            </a:r>
            <a:r>
              <a:rPr lang="ar-QA" b="1" dirty="0" smtClean="0"/>
              <a:t> بطرق </a:t>
            </a:r>
            <a:r>
              <a:rPr lang="ar-QA" b="1" dirty="0" err="1" smtClean="0"/>
              <a:t>التدربس</a:t>
            </a:r>
            <a:r>
              <a:rPr lang="ar-QA" b="1" dirty="0" smtClean="0"/>
              <a:t> نفسها. </a:t>
            </a:r>
            <a:endParaRPr lang="ar-QA" b="1" dirty="0"/>
          </a:p>
        </p:txBody>
      </p:sp>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عالجة متعاقبة 1"/>
          <p:cNvSpPr/>
          <p:nvPr/>
        </p:nvSpPr>
        <p:spPr>
          <a:xfrm>
            <a:off x="1907704" y="548680"/>
            <a:ext cx="5594920" cy="1368152"/>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QA" sz="2400" b="1" dirty="0" smtClean="0"/>
              <a:t>السبعينات الثمانينات</a:t>
            </a:r>
          </a:p>
          <a:p>
            <a:pPr algn="ctr"/>
            <a:r>
              <a:rPr lang="ar-QA" b="1" dirty="0" smtClean="0"/>
              <a:t>انتشر استخدام الحواسيب نظرا لانخفاض ثمنها وسهولة استخدامها وارتكزت عملية تطوير الحاسب على:</a:t>
            </a:r>
            <a:endParaRPr lang="ar-QA" b="1" dirty="0"/>
          </a:p>
        </p:txBody>
      </p:sp>
      <p:sp>
        <p:nvSpPr>
          <p:cNvPr id="3" name="شكل بيضاوي 2"/>
          <p:cNvSpPr/>
          <p:nvPr/>
        </p:nvSpPr>
        <p:spPr>
          <a:xfrm>
            <a:off x="7308304" y="2276872"/>
            <a:ext cx="1368152" cy="914400"/>
          </a:xfrm>
          <a:prstGeom prst="ellipse">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ar-QA" b="1" dirty="0" smtClean="0">
                <a:solidFill>
                  <a:schemeClr val="tx1"/>
                </a:solidFill>
              </a:rPr>
              <a:t>زيادة سرعته</a:t>
            </a:r>
            <a:endParaRPr lang="ar-QA" b="1" dirty="0">
              <a:solidFill>
                <a:schemeClr val="tx1"/>
              </a:solidFill>
            </a:endParaRPr>
          </a:p>
        </p:txBody>
      </p:sp>
      <p:sp>
        <p:nvSpPr>
          <p:cNvPr id="5" name="شكل بيضاوي 4"/>
          <p:cNvSpPr/>
          <p:nvPr/>
        </p:nvSpPr>
        <p:spPr>
          <a:xfrm>
            <a:off x="5508104" y="3140968"/>
            <a:ext cx="1368152" cy="914400"/>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QA" b="1" dirty="0" smtClean="0">
                <a:solidFill>
                  <a:schemeClr val="tx1"/>
                </a:solidFill>
              </a:rPr>
              <a:t>زيادة دقة النتائج</a:t>
            </a:r>
            <a:endParaRPr lang="ar-QA" b="1" dirty="0">
              <a:solidFill>
                <a:schemeClr val="tx1"/>
              </a:solidFill>
            </a:endParaRPr>
          </a:p>
        </p:txBody>
      </p:sp>
      <p:sp>
        <p:nvSpPr>
          <p:cNvPr id="6" name="شكل بيضاوي 5"/>
          <p:cNvSpPr/>
          <p:nvPr/>
        </p:nvSpPr>
        <p:spPr>
          <a:xfrm>
            <a:off x="1907704" y="3284984"/>
            <a:ext cx="1368152" cy="914400"/>
          </a:xfrm>
          <a:prstGeom prst="ellipse">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QA" b="1" dirty="0" smtClean="0">
                <a:solidFill>
                  <a:schemeClr val="tx1"/>
                </a:solidFill>
              </a:rPr>
              <a:t>زيادة القدرة التخزينية</a:t>
            </a:r>
            <a:endParaRPr lang="ar-QA" b="1" dirty="0">
              <a:solidFill>
                <a:schemeClr val="tx1"/>
              </a:solidFill>
            </a:endParaRPr>
          </a:p>
        </p:txBody>
      </p:sp>
      <p:sp>
        <p:nvSpPr>
          <p:cNvPr id="7" name="شكل بيضاوي 6"/>
          <p:cNvSpPr/>
          <p:nvPr/>
        </p:nvSpPr>
        <p:spPr>
          <a:xfrm>
            <a:off x="3563888" y="2492896"/>
            <a:ext cx="1368152" cy="914400"/>
          </a:xfrm>
          <a:prstGeom prst="ellipse">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QA" b="1" dirty="0" smtClean="0">
                <a:solidFill>
                  <a:schemeClr val="tx1"/>
                </a:solidFill>
              </a:rPr>
              <a:t>الإقلال من حجم الحاسب</a:t>
            </a:r>
            <a:endParaRPr lang="ar-QA" b="1" dirty="0">
              <a:solidFill>
                <a:schemeClr val="tx1"/>
              </a:solidFill>
            </a:endParaRPr>
          </a:p>
        </p:txBody>
      </p:sp>
      <p:sp>
        <p:nvSpPr>
          <p:cNvPr id="8" name="شكل بيضاوي 7"/>
          <p:cNvSpPr/>
          <p:nvPr/>
        </p:nvSpPr>
        <p:spPr>
          <a:xfrm>
            <a:off x="467544" y="1988840"/>
            <a:ext cx="1368152" cy="1130424"/>
          </a:xfrm>
          <a:prstGeom prst="ellipse">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ar-QA" b="1" dirty="0" smtClean="0">
                <a:solidFill>
                  <a:schemeClr val="tx1"/>
                </a:solidFill>
              </a:rPr>
              <a:t>تبسيط وتسهيل عملية استخدمه</a:t>
            </a:r>
            <a:endParaRPr lang="ar-QA" b="1" dirty="0">
              <a:solidFill>
                <a:schemeClr val="tx1"/>
              </a:solidFill>
            </a:endParaRPr>
          </a:p>
        </p:txBody>
      </p:sp>
      <p:pic>
        <p:nvPicPr>
          <p:cNvPr id="22530" name="Picture 2" descr="http://news.bbc.co.uk/media/images/38111000/jpg/_38111806_pc300.jpg"/>
          <p:cNvPicPr>
            <a:picLocks noChangeAspect="1" noChangeArrowheads="1"/>
          </p:cNvPicPr>
          <p:nvPr/>
        </p:nvPicPr>
        <p:blipFill>
          <a:blip r:embed="rId3" cstate="print"/>
          <a:srcRect/>
          <a:stretch>
            <a:fillRect/>
          </a:stretch>
        </p:blipFill>
        <p:spPr bwMode="auto">
          <a:xfrm>
            <a:off x="1187624" y="4293096"/>
            <a:ext cx="6984776" cy="2232248"/>
          </a:xfrm>
          <a:prstGeom prst="rect">
            <a:avLst/>
          </a:prstGeom>
          <a:ln>
            <a:noFill/>
          </a:ln>
          <a:effectLst>
            <a:softEdge rad="112500"/>
          </a:effectLst>
        </p:spPr>
      </p:pic>
    </p:spTree>
  </p:cSld>
  <p:clrMapOvr>
    <a:masterClrMapping/>
  </p:clrMapOvr>
  <p:transition spd="slow">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55576" y="476672"/>
            <a:ext cx="7772400" cy="1470025"/>
          </a:xfrm>
        </p:spPr>
        <p:style>
          <a:lnRef idx="1">
            <a:schemeClr val="accent4"/>
          </a:lnRef>
          <a:fillRef idx="2">
            <a:schemeClr val="accent4"/>
          </a:fillRef>
          <a:effectRef idx="1">
            <a:schemeClr val="accent4"/>
          </a:effectRef>
          <a:fontRef idx="minor">
            <a:schemeClr val="dk1"/>
          </a:fontRef>
        </p:style>
        <p:txBody>
          <a:bodyPr>
            <a:normAutofit/>
          </a:bodyPr>
          <a:lstStyle/>
          <a:p>
            <a:r>
              <a:rPr lang="ar-QA" sz="2400" dirty="0" smtClean="0"/>
              <a:t>*تحدثي عن تطورات الحاسب في التسعينات لغاية 2010م؟</a:t>
            </a:r>
            <a:br>
              <a:rPr lang="ar-QA" sz="2400" dirty="0" smtClean="0"/>
            </a:br>
            <a:endParaRPr lang="ar-QA" sz="2400" dirty="0"/>
          </a:p>
        </p:txBody>
      </p:sp>
      <p:sp>
        <p:nvSpPr>
          <p:cNvPr id="3" name="عنوان فرعي 2"/>
          <p:cNvSpPr>
            <a:spLocks noGrp="1"/>
          </p:cNvSpPr>
          <p:nvPr>
            <p:ph type="subTitle" idx="1"/>
          </p:nvPr>
        </p:nvSpPr>
        <p:spPr>
          <a:xfrm>
            <a:off x="1115616" y="2492896"/>
            <a:ext cx="6840760" cy="1296144"/>
          </a:xfrm>
        </p:spPr>
        <p:style>
          <a:lnRef idx="1">
            <a:schemeClr val="accent3"/>
          </a:lnRef>
          <a:fillRef idx="2">
            <a:schemeClr val="accent3"/>
          </a:fillRef>
          <a:effectRef idx="1">
            <a:schemeClr val="accent3"/>
          </a:effectRef>
          <a:fontRef idx="minor">
            <a:schemeClr val="dk1"/>
          </a:fontRef>
        </p:style>
        <p:txBody>
          <a:bodyPr>
            <a:normAutofit/>
          </a:bodyPr>
          <a:lstStyle/>
          <a:p>
            <a:r>
              <a:rPr lang="ar-QA" sz="2400" dirty="0" smtClean="0">
                <a:solidFill>
                  <a:schemeClr val="tx1"/>
                </a:solidFill>
              </a:rPr>
              <a:t>*تحدثي عن تجربة المملكة العربية السعودية في إدخال الحاسوب في مجال التعليم ؟ </a:t>
            </a:r>
            <a:endParaRPr lang="ar-QA" sz="2400" dirty="0">
              <a:solidFill>
                <a:schemeClr val="tx1"/>
              </a:solidFill>
            </a:endParaRPr>
          </a:p>
        </p:txBody>
      </p:sp>
    </p:spTree>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274638"/>
            <a:ext cx="8229600" cy="1143000"/>
          </a:xfrm>
          <a:prstGeom prst="rect">
            <a:avLst/>
          </a:prstGeom>
          <a:solidFill>
            <a:schemeClr val="accent2">
              <a:lumMod val="60000"/>
              <a:lumOff val="40000"/>
            </a:schemeClr>
          </a:solidFill>
        </p:spPr>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dirty="0">
                <a:ln>
                  <a:noFill/>
                </a:ln>
                <a:solidFill>
                  <a:schemeClr val="tx2">
                    <a:lumMod val="25000"/>
                  </a:schemeClr>
                </a:solidFill>
                <a:effectLst/>
                <a:uLnTx/>
                <a:uFillTx/>
                <a:latin typeface="+mj-lt"/>
                <a:ea typeface="+mj-ea"/>
                <a:cs typeface="+mj-cs"/>
              </a:rPr>
              <a:t>أجيال الحاسب</a:t>
            </a:r>
          </a:p>
        </p:txBody>
      </p:sp>
      <p:sp>
        <p:nvSpPr>
          <p:cNvPr id="3" name="مستطيل 2"/>
          <p:cNvSpPr/>
          <p:nvPr/>
        </p:nvSpPr>
        <p:spPr>
          <a:xfrm>
            <a:off x="1259632" y="1772816"/>
            <a:ext cx="6840760" cy="523220"/>
          </a:xfrm>
          <a:prstGeom prst="rect">
            <a:avLst/>
          </a:prstGeom>
        </p:spPr>
        <p:txBody>
          <a:bodyPr wrap="square">
            <a:spAutoFit/>
          </a:bodyPr>
          <a:lstStyle/>
          <a:p>
            <a:pPr marL="342900" lvl="0" indent="-342900">
              <a:spcBef>
                <a:spcPct val="20000"/>
              </a:spcBef>
              <a:buFont typeface="Arial" pitchFamily="34" charset="0"/>
              <a:buChar char="•"/>
              <a:defRPr/>
            </a:pPr>
            <a:r>
              <a:rPr lang="ar-SA" sz="2800" dirty="0"/>
              <a:t>ظهرت الحواسيب </a:t>
            </a:r>
            <a:r>
              <a:rPr lang="ar-SA" sz="2800" dirty="0" err="1"/>
              <a:t>و</a:t>
            </a:r>
            <a:r>
              <a:rPr lang="ar-SA" sz="2800" dirty="0"/>
              <a:t> تطورت من خلال 5 </a:t>
            </a:r>
            <a:r>
              <a:rPr lang="ar-SA" sz="2800" dirty="0" err="1"/>
              <a:t>اجيال</a:t>
            </a:r>
            <a:r>
              <a:rPr lang="ar-SA" sz="2800" dirty="0"/>
              <a:t>:</a:t>
            </a:r>
          </a:p>
        </p:txBody>
      </p:sp>
      <p:graphicFrame>
        <p:nvGraphicFramePr>
          <p:cNvPr id="4" name="جدول 3"/>
          <p:cNvGraphicFramePr>
            <a:graphicFrameLocks noGrp="1"/>
          </p:cNvGraphicFramePr>
          <p:nvPr/>
        </p:nvGraphicFramePr>
        <p:xfrm>
          <a:off x="467544" y="2564904"/>
          <a:ext cx="7993614" cy="3230880"/>
        </p:xfrm>
        <a:graphic>
          <a:graphicData uri="http://schemas.openxmlformats.org/drawingml/2006/table">
            <a:tbl>
              <a:tblPr rtl="1" firstRow="1" bandRow="1">
                <a:tableStyleId>{69C7853C-536D-4A76-A0AE-DD22124D55A5}</a:tableStyleId>
              </a:tblPr>
              <a:tblGrid>
                <a:gridCol w="686008"/>
                <a:gridCol w="1082343"/>
                <a:gridCol w="2153813"/>
                <a:gridCol w="4071450"/>
              </a:tblGrid>
              <a:tr h="656224">
                <a:tc>
                  <a:txBody>
                    <a:bodyPr/>
                    <a:lstStyle/>
                    <a:p>
                      <a:pPr algn="ctr" rtl="1"/>
                      <a:r>
                        <a:rPr lang="ar-SA" sz="2000" b="1" dirty="0">
                          <a:solidFill>
                            <a:schemeClr val="tx1"/>
                          </a:solidFill>
                        </a:rPr>
                        <a:t>الجيل</a:t>
                      </a:r>
                    </a:p>
                  </a:txBody>
                  <a:tcPr/>
                </a:tc>
                <a:tc>
                  <a:txBody>
                    <a:bodyPr/>
                    <a:lstStyle/>
                    <a:p>
                      <a:pPr algn="ctr" rtl="1"/>
                      <a:r>
                        <a:rPr lang="ar-SA" sz="2000" b="1" dirty="0">
                          <a:solidFill>
                            <a:schemeClr val="tx1"/>
                          </a:solidFill>
                        </a:rPr>
                        <a:t>وقت ظهوره</a:t>
                      </a:r>
                    </a:p>
                  </a:txBody>
                  <a:tcPr/>
                </a:tc>
                <a:tc>
                  <a:txBody>
                    <a:bodyPr/>
                    <a:lstStyle/>
                    <a:p>
                      <a:pPr algn="ctr" rtl="1"/>
                      <a:r>
                        <a:rPr lang="ar-QA" sz="2000" b="1" dirty="0" smtClean="0">
                          <a:solidFill>
                            <a:schemeClr val="tx1"/>
                          </a:solidFill>
                        </a:rPr>
                        <a:t>مثال</a:t>
                      </a:r>
                      <a:endParaRPr lang="ar-SA" sz="2000" b="1" dirty="0">
                        <a:solidFill>
                          <a:schemeClr val="tx1"/>
                        </a:solidFill>
                      </a:endParaRPr>
                    </a:p>
                  </a:txBody>
                  <a:tcPr/>
                </a:tc>
                <a:tc>
                  <a:txBody>
                    <a:bodyPr/>
                    <a:lstStyle/>
                    <a:p>
                      <a:pPr algn="ctr" rtl="1"/>
                      <a:r>
                        <a:rPr lang="ar-SA" sz="2000" b="1" dirty="0">
                          <a:solidFill>
                            <a:schemeClr val="tx1"/>
                          </a:solidFill>
                        </a:rPr>
                        <a:t>خصائص</a:t>
                      </a:r>
                      <a:r>
                        <a:rPr lang="ar-SA" sz="2000" b="1" baseline="0" dirty="0">
                          <a:solidFill>
                            <a:schemeClr val="tx1"/>
                          </a:solidFill>
                        </a:rPr>
                        <a:t> حواسيب هذا الجيل</a:t>
                      </a:r>
                      <a:endParaRPr lang="ar-SA" sz="2000" b="1" dirty="0">
                        <a:solidFill>
                          <a:schemeClr val="tx1"/>
                        </a:solidFill>
                      </a:endParaRPr>
                    </a:p>
                  </a:txBody>
                  <a:tcPr/>
                </a:tc>
              </a:tr>
              <a:tr h="2368112">
                <a:tc>
                  <a:txBody>
                    <a:bodyPr/>
                    <a:lstStyle/>
                    <a:p>
                      <a:pPr rtl="1"/>
                      <a:r>
                        <a:rPr lang="ar-SA" sz="2000" b="1" dirty="0"/>
                        <a:t>1</a:t>
                      </a:r>
                      <a:endParaRPr lang="ar-SA" sz="2000" b="1" dirty="0">
                        <a:solidFill>
                          <a:schemeClr val="tx2">
                            <a:lumMod val="10000"/>
                          </a:schemeClr>
                        </a:solidFill>
                      </a:endParaRPr>
                    </a:p>
                  </a:txBody>
                  <a:tcPr/>
                </a:tc>
                <a:tc>
                  <a:txBody>
                    <a:bodyPr/>
                    <a:lstStyle/>
                    <a:p>
                      <a:pPr rtl="1"/>
                      <a:r>
                        <a:rPr lang="ar-SA" sz="2000" b="1" dirty="0">
                          <a:solidFill>
                            <a:schemeClr val="tx1"/>
                          </a:solidFill>
                        </a:rPr>
                        <a:t>بداية  50</a:t>
                      </a:r>
                    </a:p>
                  </a:txBody>
                  <a:tcPr/>
                </a:tc>
                <a:tc>
                  <a:txBody>
                    <a:bodyPr/>
                    <a:lstStyle/>
                    <a:p>
                      <a:pPr rtl="1"/>
                      <a:r>
                        <a:rPr lang="ar-SA" sz="2000" b="1" dirty="0"/>
                        <a:t>مارك1</a:t>
                      </a:r>
                      <a:r>
                        <a:rPr lang="ar-SA" sz="2000" b="1" baseline="0" dirty="0"/>
                        <a:t> جامعة </a:t>
                      </a:r>
                      <a:r>
                        <a:rPr lang="ar-SA" sz="2000" b="1" baseline="0" dirty="0" err="1"/>
                        <a:t>هارفرد</a:t>
                      </a:r>
                      <a:r>
                        <a:rPr lang="ar-SA" sz="2000" b="1" baseline="0" dirty="0"/>
                        <a:t>(</a:t>
                      </a:r>
                      <a:r>
                        <a:rPr lang="ar-SA" sz="2000" b="1" baseline="0" dirty="0" err="1"/>
                        <a:t>اول</a:t>
                      </a:r>
                      <a:r>
                        <a:rPr lang="ar-SA" sz="2000" b="1" baseline="0" dirty="0"/>
                        <a:t> حاسب)للأعمال العسكرية</a:t>
                      </a:r>
                    </a:p>
                    <a:p>
                      <a:pPr rtl="1"/>
                      <a:r>
                        <a:rPr lang="en-US" sz="2000" b="1" baseline="0" dirty="0"/>
                        <a:t>EDSAK- Univac</a:t>
                      </a:r>
                      <a:endParaRPr lang="ar-SA" sz="2000" b="1" baseline="0" dirty="0"/>
                    </a:p>
                    <a:p>
                      <a:pPr rtl="1"/>
                      <a:endParaRPr lang="ar-SA" sz="2000" b="1" dirty="0">
                        <a:solidFill>
                          <a:schemeClr val="tx2">
                            <a:lumMod val="10000"/>
                          </a:schemeClr>
                        </a:solidFill>
                      </a:endParaRPr>
                    </a:p>
                  </a:txBody>
                  <a:tcPr/>
                </a:tc>
                <a:tc>
                  <a:txBody>
                    <a:bodyPr/>
                    <a:lstStyle/>
                    <a:p>
                      <a:pPr marL="342900" indent="-342900" rtl="1">
                        <a:buFont typeface="+mj-lt"/>
                        <a:buAutoNum type="arabicPeriod"/>
                      </a:pPr>
                      <a:r>
                        <a:rPr lang="ar-SA" sz="2000" b="1" dirty="0">
                          <a:solidFill>
                            <a:schemeClr val="tx1"/>
                          </a:solidFill>
                        </a:rPr>
                        <a:t>احتواؤها</a:t>
                      </a:r>
                      <a:r>
                        <a:rPr lang="ar-SA" sz="2000" b="1" baseline="0" dirty="0">
                          <a:solidFill>
                            <a:schemeClr val="tx1"/>
                          </a:solidFill>
                        </a:rPr>
                        <a:t> على الصمامات(</a:t>
                      </a:r>
                      <a:r>
                        <a:rPr lang="ar-SA" sz="2000" b="1" baseline="0" dirty="0" err="1">
                          <a:solidFill>
                            <a:schemeClr val="tx1"/>
                          </a:solidFill>
                        </a:rPr>
                        <a:t>انابيب</a:t>
                      </a:r>
                      <a:r>
                        <a:rPr lang="ar-SA" sz="2000" b="1" baseline="0" dirty="0">
                          <a:solidFill>
                            <a:schemeClr val="tx1"/>
                          </a:solidFill>
                        </a:rPr>
                        <a:t> مفرغة</a:t>
                      </a:r>
                    </a:p>
                    <a:p>
                      <a:pPr marL="342900" indent="-342900" rtl="1">
                        <a:buFont typeface="+mj-lt"/>
                        <a:buAutoNum type="arabicPeriod"/>
                      </a:pPr>
                      <a:r>
                        <a:rPr lang="ar-SA" sz="2000" b="1" baseline="0" dirty="0">
                          <a:solidFill>
                            <a:schemeClr val="tx1"/>
                          </a:solidFill>
                        </a:rPr>
                        <a:t>حاجتها لتوفر </a:t>
                      </a:r>
                      <a:r>
                        <a:rPr lang="ar-SA" sz="2000" b="1" baseline="0" dirty="0" err="1">
                          <a:solidFill>
                            <a:schemeClr val="tx1"/>
                          </a:solidFill>
                        </a:rPr>
                        <a:t>اجهزة</a:t>
                      </a:r>
                      <a:r>
                        <a:rPr lang="ar-SA" sz="2000" b="1" baseline="0" dirty="0">
                          <a:solidFill>
                            <a:schemeClr val="tx1"/>
                          </a:solidFill>
                        </a:rPr>
                        <a:t> تبريد(ارتفاع حرارة الصمامات</a:t>
                      </a:r>
                    </a:p>
                    <a:p>
                      <a:pPr marL="342900" indent="-342900" rtl="1">
                        <a:buFont typeface="+mj-lt"/>
                        <a:buAutoNum type="arabicPeriod"/>
                      </a:pPr>
                      <a:r>
                        <a:rPr lang="ar-SA" sz="2000" b="1" baseline="0" dirty="0">
                          <a:solidFill>
                            <a:schemeClr val="tx1"/>
                          </a:solidFill>
                        </a:rPr>
                        <a:t>كبر الحجم- حاجتها لكميه </a:t>
                      </a:r>
                      <a:r>
                        <a:rPr lang="ar-SA" sz="2000" b="1" baseline="0" dirty="0" err="1">
                          <a:solidFill>
                            <a:schemeClr val="tx1"/>
                          </a:solidFill>
                        </a:rPr>
                        <a:t>هائله</a:t>
                      </a:r>
                      <a:r>
                        <a:rPr lang="ar-SA" sz="2000" b="1" baseline="0" dirty="0">
                          <a:solidFill>
                            <a:schemeClr val="tx1"/>
                          </a:solidFill>
                        </a:rPr>
                        <a:t> من الطاقة</a:t>
                      </a:r>
                    </a:p>
                    <a:p>
                      <a:pPr marL="342900" indent="-342900" rtl="1">
                        <a:buFont typeface="+mj-lt"/>
                        <a:buAutoNum type="arabicPeriod"/>
                      </a:pPr>
                      <a:r>
                        <a:rPr lang="ar-SA" sz="2000" b="1" baseline="0" dirty="0">
                          <a:solidFill>
                            <a:schemeClr val="tx1"/>
                          </a:solidFill>
                        </a:rPr>
                        <a:t>الطاقة التخزينية 1000- 4000 حرف  </a:t>
                      </a:r>
                      <a:r>
                        <a:rPr lang="ar-SA" sz="2000" b="1" baseline="0" dirty="0" err="1">
                          <a:solidFill>
                            <a:schemeClr val="tx1"/>
                          </a:solidFill>
                        </a:rPr>
                        <a:t>اورقم</a:t>
                      </a:r>
                      <a:endParaRPr lang="ar-SA" sz="2000" b="1" baseline="0" dirty="0">
                        <a:solidFill>
                          <a:schemeClr val="tx1"/>
                        </a:solidFill>
                      </a:endParaRPr>
                    </a:p>
                    <a:p>
                      <a:pPr marL="342900" indent="-342900" rtl="1">
                        <a:buFont typeface="+mj-lt"/>
                        <a:buAutoNum type="arabicPeriod"/>
                      </a:pPr>
                      <a:r>
                        <a:rPr lang="ar-SA" sz="2000" b="1" baseline="0" dirty="0">
                          <a:solidFill>
                            <a:schemeClr val="tx1"/>
                          </a:solidFill>
                        </a:rPr>
                        <a:t>تدني السرعة- غلاء الثمن- تعرضها </a:t>
                      </a:r>
                      <a:r>
                        <a:rPr lang="ar-SA" sz="2000" b="1" baseline="0" dirty="0" err="1">
                          <a:solidFill>
                            <a:schemeClr val="tx1"/>
                          </a:solidFill>
                        </a:rPr>
                        <a:t>للاعطال</a:t>
                      </a:r>
                      <a:r>
                        <a:rPr lang="ar-SA" sz="2000" b="1" baseline="0" dirty="0">
                          <a:solidFill>
                            <a:schemeClr val="tx1"/>
                          </a:solidFill>
                        </a:rPr>
                        <a:t> بكثرة</a:t>
                      </a:r>
                      <a:endParaRPr lang="ar-SA" sz="2000" b="1" dirty="0">
                        <a:solidFill>
                          <a:schemeClr val="tx1"/>
                        </a:solidFill>
                      </a:endParaRPr>
                    </a:p>
                  </a:txBody>
                  <a:tcPr/>
                </a:tc>
              </a:tr>
            </a:tbl>
          </a:graphicData>
        </a:graphic>
      </p:graphicFrame>
    </p:spTree>
  </p:cSld>
  <p:clrMapOvr>
    <a:masterClrMapping/>
  </p:clrMapOvr>
  <p:transition spd="slow">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مارك1.jpg"/>
          <p:cNvPicPr>
            <a:picLocks noChangeAspect="1"/>
          </p:cNvPicPr>
          <p:nvPr/>
        </p:nvPicPr>
        <p:blipFill>
          <a:blip r:embed="rId3" cstate="print"/>
          <a:stretch>
            <a:fillRect/>
          </a:stretch>
        </p:blipFill>
        <p:spPr>
          <a:xfrm>
            <a:off x="-32" y="0"/>
            <a:ext cx="4219575" cy="3352800"/>
          </a:xfrm>
          <a:prstGeom prst="rect">
            <a:avLst/>
          </a:prstGeom>
        </p:spPr>
      </p:pic>
      <p:sp>
        <p:nvSpPr>
          <p:cNvPr id="3" name="مربع نص 2"/>
          <p:cNvSpPr txBox="1"/>
          <p:nvPr/>
        </p:nvSpPr>
        <p:spPr>
          <a:xfrm>
            <a:off x="4929190" y="1071546"/>
            <a:ext cx="3714743" cy="584775"/>
          </a:xfrm>
          <a:prstGeom prst="rect">
            <a:avLst/>
          </a:prstGeom>
          <a:solidFill>
            <a:schemeClr val="accent2"/>
          </a:solidFill>
        </p:spPr>
        <p:txBody>
          <a:bodyPr wrap="square" rtlCol="1">
            <a:spAutoFit/>
          </a:bodyPr>
          <a:lstStyle/>
          <a:p>
            <a:pPr algn="ctr"/>
            <a:r>
              <a:rPr lang="ar-SA" sz="3200" b="1" dirty="0">
                <a:solidFill>
                  <a:schemeClr val="accent3">
                    <a:lumMod val="60000"/>
                    <a:lumOff val="40000"/>
                  </a:schemeClr>
                </a:solidFill>
              </a:rPr>
              <a:t>مارك 1</a:t>
            </a:r>
          </a:p>
        </p:txBody>
      </p:sp>
      <p:pic>
        <p:nvPicPr>
          <p:cNvPr id="4" name="صورة 3" descr="edsac.jpg"/>
          <p:cNvPicPr>
            <a:picLocks noChangeAspect="1"/>
          </p:cNvPicPr>
          <p:nvPr/>
        </p:nvPicPr>
        <p:blipFill>
          <a:blip r:embed="rId4" cstate="print"/>
          <a:stretch>
            <a:fillRect/>
          </a:stretch>
        </p:blipFill>
        <p:spPr>
          <a:xfrm>
            <a:off x="3745604" y="2928934"/>
            <a:ext cx="5398396" cy="3857652"/>
          </a:xfrm>
          <a:prstGeom prst="rect">
            <a:avLst/>
          </a:prstGeom>
        </p:spPr>
      </p:pic>
      <p:sp>
        <p:nvSpPr>
          <p:cNvPr id="5" name="مربع نص 4"/>
          <p:cNvSpPr txBox="1"/>
          <p:nvPr/>
        </p:nvSpPr>
        <p:spPr>
          <a:xfrm>
            <a:off x="0" y="4857760"/>
            <a:ext cx="3714743" cy="584775"/>
          </a:xfrm>
          <a:prstGeom prst="rect">
            <a:avLst/>
          </a:prstGeom>
          <a:solidFill>
            <a:schemeClr val="accent2"/>
          </a:solidFill>
        </p:spPr>
        <p:txBody>
          <a:bodyPr wrap="square" rtlCol="1">
            <a:spAutoFit/>
          </a:bodyPr>
          <a:lstStyle/>
          <a:p>
            <a:pPr algn="ctr"/>
            <a:r>
              <a:rPr lang="en-US" sz="3200" b="1" dirty="0">
                <a:solidFill>
                  <a:schemeClr val="accent3">
                    <a:lumMod val="60000"/>
                    <a:lumOff val="40000"/>
                  </a:schemeClr>
                </a:solidFill>
              </a:rPr>
              <a:t>EDSAC</a:t>
            </a:r>
          </a:p>
        </p:txBody>
      </p:sp>
      <p:sp>
        <p:nvSpPr>
          <p:cNvPr id="7" name="مربع نص 6"/>
          <p:cNvSpPr txBox="1"/>
          <p:nvPr/>
        </p:nvSpPr>
        <p:spPr>
          <a:xfrm>
            <a:off x="3500430" y="3143248"/>
            <a:ext cx="3714743" cy="584775"/>
          </a:xfrm>
          <a:prstGeom prst="rect">
            <a:avLst/>
          </a:prstGeom>
          <a:solidFill>
            <a:schemeClr val="accent2"/>
          </a:solidFill>
        </p:spPr>
        <p:txBody>
          <a:bodyPr wrap="square" rtlCol="1">
            <a:spAutoFit/>
          </a:bodyPr>
          <a:lstStyle/>
          <a:p>
            <a:pPr algn="ctr"/>
            <a:r>
              <a:rPr lang="en-US" sz="3200" b="1" dirty="0" err="1">
                <a:solidFill>
                  <a:schemeClr val="accent3">
                    <a:lumMod val="60000"/>
                    <a:lumOff val="40000"/>
                  </a:schemeClr>
                </a:solidFill>
              </a:rPr>
              <a:t>univac</a:t>
            </a:r>
            <a:endParaRPr lang="en-US" sz="3200" b="1" dirty="0">
              <a:solidFill>
                <a:schemeClr val="accent3">
                  <a:lumMod val="60000"/>
                  <a:lumOff val="40000"/>
                </a:schemeClr>
              </a:solidFill>
            </a:endParaRPr>
          </a:p>
        </p:txBody>
      </p:sp>
      <p:pic>
        <p:nvPicPr>
          <p:cNvPr id="6" name="صورة 5" descr="1951_univac.jpg"/>
          <p:cNvPicPr>
            <a:picLocks noChangeAspect="1"/>
          </p:cNvPicPr>
          <p:nvPr/>
        </p:nvPicPr>
        <p:blipFill>
          <a:blip r:embed="rId5" cstate="print"/>
          <a:stretch>
            <a:fillRect/>
          </a:stretch>
        </p:blipFill>
        <p:spPr>
          <a:xfrm>
            <a:off x="1428728" y="928670"/>
            <a:ext cx="5929354" cy="4506309"/>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par>
                          <p:cTn id="31" fill="hold">
                            <p:stCondLst>
                              <p:cond delay="500"/>
                            </p:stCondLst>
                            <p:childTnLst>
                              <p:par>
                                <p:cTn id="32" presetID="6" presetClass="emph" presetSubtype="0" fill="hold" nodeType="afterEffect">
                                  <p:stCondLst>
                                    <p:cond delay="0"/>
                                  </p:stCondLst>
                                  <p:childTnLst>
                                    <p:animScale>
                                      <p:cBhvr>
                                        <p:cTn id="33"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274638"/>
            <a:ext cx="8229600" cy="1143000"/>
          </a:xfrm>
          <a:prstGeom prst="rect">
            <a:avLst/>
          </a:prstGeom>
          <a:solidFill>
            <a:schemeClr val="accent2">
              <a:lumMod val="60000"/>
              <a:lumOff val="40000"/>
            </a:schemeClr>
          </a:solidFill>
        </p:spPr>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a:ln>
                  <a:noFill/>
                </a:ln>
                <a:solidFill>
                  <a:schemeClr val="tx2">
                    <a:lumMod val="25000"/>
                  </a:schemeClr>
                </a:solidFill>
                <a:effectLst/>
                <a:uLnTx/>
                <a:uFillTx/>
                <a:latin typeface="+mj-lt"/>
                <a:ea typeface="+mj-ea"/>
                <a:cs typeface="+mj-cs"/>
              </a:rPr>
              <a:t>أجيال الحاسب</a:t>
            </a:r>
            <a:endParaRPr kumimoji="0" lang="ar-SA" sz="4400" b="1" i="0" u="none" strike="noStrike" kern="1200" cap="none" spc="0" normalizeH="0" baseline="0" noProof="0" dirty="0">
              <a:ln>
                <a:noFill/>
              </a:ln>
              <a:solidFill>
                <a:schemeClr val="tx2">
                  <a:lumMod val="25000"/>
                </a:schemeClr>
              </a:solidFill>
              <a:effectLst/>
              <a:uLnTx/>
              <a:uFillTx/>
              <a:latin typeface="+mj-lt"/>
              <a:ea typeface="+mj-ea"/>
              <a:cs typeface="+mj-cs"/>
            </a:endParaRPr>
          </a:p>
        </p:txBody>
      </p:sp>
      <p:sp>
        <p:nvSpPr>
          <p:cNvPr id="3" name="عنصر نائب للمحتوى 2"/>
          <p:cNvSpPr txBox="1">
            <a:spLocks/>
          </p:cNvSpPr>
          <p:nvPr/>
        </p:nvSpPr>
        <p:spPr>
          <a:xfrm>
            <a:off x="485804" y="1831995"/>
            <a:ext cx="8229600" cy="4525963"/>
          </a:xfrm>
          <a:prstGeom prst="rect">
            <a:avLst/>
          </a:prstGeom>
        </p:spPr>
        <p:txBody>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ظهرت الحواسيب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و</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 تطورت من خلال 5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اجيال</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a:t>
            </a:r>
          </a:p>
        </p:txBody>
      </p:sp>
      <p:graphicFrame>
        <p:nvGraphicFramePr>
          <p:cNvPr id="6" name="جدول 5"/>
          <p:cNvGraphicFramePr>
            <a:graphicFrameLocks noGrp="1"/>
          </p:cNvGraphicFramePr>
          <p:nvPr/>
        </p:nvGraphicFramePr>
        <p:xfrm>
          <a:off x="285752" y="2857496"/>
          <a:ext cx="8643966" cy="2165988"/>
        </p:xfrm>
        <a:graphic>
          <a:graphicData uri="http://schemas.openxmlformats.org/drawingml/2006/table">
            <a:tbl>
              <a:tblPr rtl="1" firstRow="1" bandRow="1">
                <a:tableStyleId>{69C7853C-536D-4A76-A0AE-DD22124D55A5}</a:tableStyleId>
              </a:tblPr>
              <a:tblGrid>
                <a:gridCol w="741821"/>
                <a:gridCol w="1279583"/>
                <a:gridCol w="2219863"/>
                <a:gridCol w="4402699"/>
              </a:tblGrid>
              <a:tr h="428628">
                <a:tc>
                  <a:txBody>
                    <a:bodyPr/>
                    <a:lstStyle/>
                    <a:p>
                      <a:pPr rtl="1"/>
                      <a:r>
                        <a:rPr lang="ar-SA" b="1" dirty="0"/>
                        <a:t>الجيل</a:t>
                      </a:r>
                    </a:p>
                  </a:txBody>
                  <a:tcPr/>
                </a:tc>
                <a:tc>
                  <a:txBody>
                    <a:bodyPr/>
                    <a:lstStyle/>
                    <a:p>
                      <a:pPr rtl="1"/>
                      <a:r>
                        <a:rPr lang="ar-SA" b="1" dirty="0"/>
                        <a:t>وقت ظهوره</a:t>
                      </a:r>
                    </a:p>
                  </a:txBody>
                  <a:tcPr/>
                </a:tc>
                <a:tc>
                  <a:txBody>
                    <a:bodyPr/>
                    <a:lstStyle/>
                    <a:p>
                      <a:pPr rtl="1"/>
                      <a:r>
                        <a:rPr lang="ar-SA" b="1" baseline="0" dirty="0"/>
                        <a:t> </a:t>
                      </a:r>
                      <a:endParaRPr lang="ar-SA" b="1" dirty="0"/>
                    </a:p>
                  </a:txBody>
                  <a:tcPr/>
                </a:tc>
                <a:tc>
                  <a:txBody>
                    <a:bodyPr/>
                    <a:lstStyle/>
                    <a:p>
                      <a:pPr rtl="1"/>
                      <a:r>
                        <a:rPr lang="ar-SA" b="1" dirty="0"/>
                        <a:t>خصائص</a:t>
                      </a:r>
                      <a:r>
                        <a:rPr lang="ar-SA" b="1" baseline="0" dirty="0"/>
                        <a:t> حواسيب هذا الجيل</a:t>
                      </a:r>
                      <a:endParaRPr lang="ar-SA" b="1" dirty="0"/>
                    </a:p>
                  </a:txBody>
                  <a:tcPr/>
                </a:tc>
              </a:tr>
              <a:tr h="1543061">
                <a:tc>
                  <a:txBody>
                    <a:bodyPr/>
                    <a:lstStyle/>
                    <a:p>
                      <a:pPr rtl="1"/>
                      <a:r>
                        <a:rPr lang="ar-SA" b="1" dirty="0"/>
                        <a:t>2</a:t>
                      </a:r>
                    </a:p>
                  </a:txBody>
                  <a:tcPr/>
                </a:tc>
                <a:tc>
                  <a:txBody>
                    <a:bodyPr/>
                    <a:lstStyle/>
                    <a:p>
                      <a:pPr rtl="1"/>
                      <a:r>
                        <a:rPr lang="ar-SA" b="1" dirty="0">
                          <a:solidFill>
                            <a:schemeClr val="accent1">
                              <a:lumMod val="75000"/>
                            </a:schemeClr>
                          </a:solidFill>
                        </a:rPr>
                        <a:t>نهاية 50  </a:t>
                      </a:r>
                    </a:p>
                  </a:txBody>
                  <a:tcPr/>
                </a:tc>
                <a:tc>
                  <a:txBody>
                    <a:bodyPr/>
                    <a:lstStyle/>
                    <a:p>
                      <a:pPr rtl="1"/>
                      <a:r>
                        <a:rPr lang="ar-SA" b="1" dirty="0" err="1"/>
                        <a:t>انتجته</a:t>
                      </a:r>
                      <a:r>
                        <a:rPr lang="ar-SA" b="1" baseline="0" dirty="0"/>
                        <a:t> شركة </a:t>
                      </a:r>
                      <a:r>
                        <a:rPr lang="en-US" b="1" baseline="0" dirty="0"/>
                        <a:t>IBM</a:t>
                      </a:r>
                    </a:p>
                    <a:p>
                      <a:pPr rtl="1"/>
                      <a:r>
                        <a:rPr lang="ar-SA" b="1" baseline="0" dirty="0"/>
                        <a:t>ظهور لفات عالية المستوى </a:t>
                      </a:r>
                      <a:r>
                        <a:rPr lang="ar-SA" b="1" baseline="0" dirty="0" err="1"/>
                        <a:t>فورتران</a:t>
                      </a:r>
                      <a:r>
                        <a:rPr lang="ar-SA" b="1" baseline="0" dirty="0"/>
                        <a:t>- </a:t>
                      </a:r>
                      <a:r>
                        <a:rPr lang="ar-SA" b="1" baseline="0" dirty="0" err="1"/>
                        <a:t>الهارد</a:t>
                      </a:r>
                      <a:r>
                        <a:rPr lang="ar-SA" b="1" baseline="0" dirty="0"/>
                        <a:t> ديسك للتخزين</a:t>
                      </a:r>
                      <a:endParaRPr lang="ar-SA" b="1" dirty="0"/>
                    </a:p>
                  </a:txBody>
                  <a:tcPr/>
                </a:tc>
                <a:tc>
                  <a:txBody>
                    <a:bodyPr/>
                    <a:lstStyle/>
                    <a:p>
                      <a:pPr marL="342900" indent="-342900" rtl="1">
                        <a:buFont typeface="+mj-lt"/>
                        <a:buAutoNum type="arabicPeriod"/>
                      </a:pPr>
                      <a:r>
                        <a:rPr lang="ar-SA" b="1" dirty="0">
                          <a:solidFill>
                            <a:schemeClr val="accent1">
                              <a:lumMod val="75000"/>
                            </a:schemeClr>
                          </a:solidFill>
                        </a:rPr>
                        <a:t>اعتماد تشغيلها على </a:t>
                      </a:r>
                      <a:r>
                        <a:rPr lang="ar-SA" b="1" dirty="0" err="1">
                          <a:solidFill>
                            <a:schemeClr val="accent1">
                              <a:lumMod val="75000"/>
                            </a:schemeClr>
                          </a:solidFill>
                        </a:rPr>
                        <a:t>اشباه</a:t>
                      </a:r>
                      <a:r>
                        <a:rPr lang="ar-SA" b="1" baseline="0" dirty="0">
                          <a:solidFill>
                            <a:schemeClr val="accent1">
                              <a:lumMod val="75000"/>
                            </a:schemeClr>
                          </a:solidFill>
                        </a:rPr>
                        <a:t> الموصلات (الترانزستور)و البطاقات المثقبة</a:t>
                      </a:r>
                    </a:p>
                    <a:p>
                      <a:pPr marL="342900" indent="-342900" rtl="1">
                        <a:buFont typeface="+mj-lt"/>
                        <a:buAutoNum type="arabicPeriod"/>
                      </a:pPr>
                      <a:r>
                        <a:rPr lang="ar-SA" b="1" baseline="0" dirty="0">
                          <a:solidFill>
                            <a:schemeClr val="accent1">
                              <a:lumMod val="75000"/>
                            </a:schemeClr>
                          </a:solidFill>
                        </a:rPr>
                        <a:t>صغر حجمها – قله الطاقة </a:t>
                      </a:r>
                      <a:r>
                        <a:rPr lang="ar-SA" b="1" baseline="0" dirty="0" err="1">
                          <a:solidFill>
                            <a:schemeClr val="accent1">
                              <a:lumMod val="75000"/>
                            </a:schemeClr>
                          </a:solidFill>
                        </a:rPr>
                        <a:t>اللازمه</a:t>
                      </a:r>
                      <a:r>
                        <a:rPr lang="ar-SA" b="1" baseline="0" dirty="0">
                          <a:solidFill>
                            <a:schemeClr val="accent1">
                              <a:lumMod val="75000"/>
                            </a:schemeClr>
                          </a:solidFill>
                        </a:rPr>
                        <a:t> للتشغيل</a:t>
                      </a:r>
                    </a:p>
                    <a:p>
                      <a:pPr marL="342900" indent="-342900" rtl="1">
                        <a:buFont typeface="+mj-lt"/>
                        <a:buAutoNum type="arabicPeriod"/>
                      </a:pPr>
                      <a:r>
                        <a:rPr lang="ar-SA" b="1" baseline="0" dirty="0">
                          <a:solidFill>
                            <a:schemeClr val="accent1">
                              <a:lumMod val="75000"/>
                            </a:schemeClr>
                          </a:solidFill>
                        </a:rPr>
                        <a:t>الطاقة </a:t>
                      </a:r>
                      <a:r>
                        <a:rPr lang="ar-SA" b="1" baseline="0" dirty="0" err="1">
                          <a:solidFill>
                            <a:schemeClr val="accent1">
                              <a:lumMod val="75000"/>
                            </a:schemeClr>
                          </a:solidFill>
                        </a:rPr>
                        <a:t>التخزينيه</a:t>
                      </a:r>
                      <a:r>
                        <a:rPr lang="ar-SA" b="1" baseline="0" dirty="0">
                          <a:solidFill>
                            <a:schemeClr val="accent1">
                              <a:lumMod val="75000"/>
                            </a:schemeClr>
                          </a:solidFill>
                        </a:rPr>
                        <a:t> 4000- 32000 حرف </a:t>
                      </a:r>
                      <a:r>
                        <a:rPr lang="ar-SA" b="1" baseline="0" dirty="0" err="1">
                          <a:solidFill>
                            <a:schemeClr val="accent1">
                              <a:lumMod val="75000"/>
                            </a:schemeClr>
                          </a:solidFill>
                        </a:rPr>
                        <a:t>او</a:t>
                      </a:r>
                      <a:r>
                        <a:rPr lang="ar-SA" b="1" baseline="0" dirty="0">
                          <a:solidFill>
                            <a:schemeClr val="accent1">
                              <a:lumMod val="75000"/>
                            </a:schemeClr>
                          </a:solidFill>
                        </a:rPr>
                        <a:t> رقم</a:t>
                      </a:r>
                    </a:p>
                    <a:p>
                      <a:pPr marL="342900" indent="-342900" rtl="1">
                        <a:buFont typeface="+mj-lt"/>
                        <a:buAutoNum type="arabicPeriod"/>
                      </a:pPr>
                      <a:r>
                        <a:rPr lang="ar-SA" b="1" baseline="0" dirty="0">
                          <a:solidFill>
                            <a:schemeClr val="accent1">
                              <a:lumMod val="75000"/>
                            </a:schemeClr>
                          </a:solidFill>
                        </a:rPr>
                        <a:t>زيادة السرعة –قله تكاليف الصيانة-سهوله استرجاع المعلومات </a:t>
                      </a:r>
                      <a:r>
                        <a:rPr lang="ar-SA" b="1" baseline="0" dirty="0" err="1">
                          <a:solidFill>
                            <a:schemeClr val="accent1">
                              <a:lumMod val="75000"/>
                            </a:schemeClr>
                          </a:solidFill>
                        </a:rPr>
                        <a:t>المخزنه</a:t>
                      </a:r>
                      <a:endParaRPr lang="ar-SA" b="1" dirty="0">
                        <a:solidFill>
                          <a:schemeClr val="accent1">
                            <a:lumMod val="75000"/>
                          </a:schemeClr>
                        </a:solidFill>
                      </a:endParaRPr>
                    </a:p>
                  </a:txBody>
                  <a:tcPr/>
                </a:tc>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274638"/>
            <a:ext cx="8229600" cy="1143000"/>
          </a:xfrm>
          <a:prstGeom prst="rect">
            <a:avLst/>
          </a:prstGeom>
          <a:solidFill>
            <a:schemeClr val="accent2">
              <a:lumMod val="60000"/>
              <a:lumOff val="40000"/>
            </a:schemeClr>
          </a:solidFill>
        </p:spPr>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a:ln>
                  <a:noFill/>
                </a:ln>
                <a:solidFill>
                  <a:schemeClr val="tx2">
                    <a:lumMod val="25000"/>
                  </a:schemeClr>
                </a:solidFill>
                <a:effectLst/>
                <a:uLnTx/>
                <a:uFillTx/>
                <a:latin typeface="+mj-lt"/>
                <a:ea typeface="+mj-ea"/>
                <a:cs typeface="+mj-cs"/>
              </a:rPr>
              <a:t>أجيال الحاسب</a:t>
            </a:r>
            <a:endParaRPr kumimoji="0" lang="ar-SA" sz="4400" b="1" i="0" u="none" strike="noStrike" kern="1200" cap="none" spc="0" normalizeH="0" baseline="0" noProof="0" dirty="0">
              <a:ln>
                <a:noFill/>
              </a:ln>
              <a:solidFill>
                <a:schemeClr val="tx2">
                  <a:lumMod val="25000"/>
                </a:schemeClr>
              </a:solidFill>
              <a:effectLst/>
              <a:uLnTx/>
              <a:uFillTx/>
              <a:latin typeface="+mj-lt"/>
              <a:ea typeface="+mj-ea"/>
              <a:cs typeface="+mj-cs"/>
            </a:endParaRPr>
          </a:p>
        </p:txBody>
      </p:sp>
      <p:sp>
        <p:nvSpPr>
          <p:cNvPr id="3" name="عنصر نائب للمحتوى 2"/>
          <p:cNvSpPr txBox="1">
            <a:spLocks/>
          </p:cNvSpPr>
          <p:nvPr/>
        </p:nvSpPr>
        <p:spPr>
          <a:xfrm>
            <a:off x="485804" y="1831995"/>
            <a:ext cx="8229600" cy="4525963"/>
          </a:xfrm>
          <a:prstGeom prst="rect">
            <a:avLst/>
          </a:prstGeom>
        </p:spPr>
        <p:txBody>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ظهرت الحواسيب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و</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 تطورت من خلال 5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اجيال</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a:t>
            </a:r>
          </a:p>
        </p:txBody>
      </p:sp>
      <p:graphicFrame>
        <p:nvGraphicFramePr>
          <p:cNvPr id="8" name="جدول 7"/>
          <p:cNvGraphicFramePr>
            <a:graphicFrameLocks noGrp="1"/>
          </p:cNvGraphicFramePr>
          <p:nvPr/>
        </p:nvGraphicFramePr>
        <p:xfrm>
          <a:off x="214282" y="2928934"/>
          <a:ext cx="8643966" cy="2511746"/>
        </p:xfrm>
        <a:graphic>
          <a:graphicData uri="http://schemas.openxmlformats.org/drawingml/2006/table">
            <a:tbl>
              <a:tblPr rtl="1" firstRow="1" bandRow="1">
                <a:tableStyleId>{69C7853C-536D-4A76-A0AE-DD22124D55A5}</a:tableStyleId>
              </a:tblPr>
              <a:tblGrid>
                <a:gridCol w="741821"/>
                <a:gridCol w="1279583"/>
                <a:gridCol w="2219863"/>
                <a:gridCol w="4402699"/>
              </a:tblGrid>
              <a:tr h="500066">
                <a:tc>
                  <a:txBody>
                    <a:bodyPr/>
                    <a:lstStyle/>
                    <a:p>
                      <a:pPr rtl="1"/>
                      <a:r>
                        <a:rPr lang="ar-SA" b="1" dirty="0"/>
                        <a:t>الجيل</a:t>
                      </a:r>
                    </a:p>
                  </a:txBody>
                  <a:tcPr/>
                </a:tc>
                <a:tc>
                  <a:txBody>
                    <a:bodyPr/>
                    <a:lstStyle/>
                    <a:p>
                      <a:pPr rtl="1"/>
                      <a:r>
                        <a:rPr lang="ar-SA" b="1" dirty="0"/>
                        <a:t>وقت ظهوره</a:t>
                      </a:r>
                    </a:p>
                  </a:txBody>
                  <a:tcPr/>
                </a:tc>
                <a:tc>
                  <a:txBody>
                    <a:bodyPr/>
                    <a:lstStyle/>
                    <a:p>
                      <a:pPr rtl="1"/>
                      <a:endParaRPr lang="ar-SA" b="1" dirty="0"/>
                    </a:p>
                  </a:txBody>
                  <a:tcPr/>
                </a:tc>
                <a:tc>
                  <a:txBody>
                    <a:bodyPr/>
                    <a:lstStyle/>
                    <a:p>
                      <a:pPr rtl="1"/>
                      <a:r>
                        <a:rPr lang="ar-SA" b="1" dirty="0"/>
                        <a:t>خصائص</a:t>
                      </a:r>
                      <a:r>
                        <a:rPr lang="ar-SA" b="1" baseline="0" dirty="0"/>
                        <a:t> حواسيب هذا الجيل</a:t>
                      </a:r>
                      <a:endParaRPr lang="ar-SA" b="1" dirty="0"/>
                    </a:p>
                  </a:txBody>
                  <a:tcPr/>
                </a:tc>
              </a:tr>
              <a:tr h="1543061">
                <a:tc>
                  <a:txBody>
                    <a:bodyPr/>
                    <a:lstStyle/>
                    <a:p>
                      <a:pPr rtl="1"/>
                      <a:r>
                        <a:rPr lang="ar-SA" b="1" dirty="0"/>
                        <a:t>3</a:t>
                      </a:r>
                    </a:p>
                  </a:txBody>
                  <a:tcPr/>
                </a:tc>
                <a:tc>
                  <a:txBody>
                    <a:bodyPr/>
                    <a:lstStyle/>
                    <a:p>
                      <a:pPr rtl="1"/>
                      <a:r>
                        <a:rPr lang="ar-SA" b="1" dirty="0">
                          <a:solidFill>
                            <a:schemeClr val="accent1">
                              <a:lumMod val="75000"/>
                            </a:schemeClr>
                          </a:solidFill>
                        </a:rPr>
                        <a:t>منتصف 60</a:t>
                      </a:r>
                    </a:p>
                  </a:txBody>
                  <a:tcPr/>
                </a:tc>
                <a:tc>
                  <a:txBody>
                    <a:bodyPr/>
                    <a:lstStyle/>
                    <a:p>
                      <a:pPr rtl="1"/>
                      <a:r>
                        <a:rPr lang="ar-SA" b="1" dirty="0"/>
                        <a:t>تطوير نظام التشغيل-ظهور تعدد البرامج-تعدد المعالجات-لغات برمجة جديدة </a:t>
                      </a:r>
                      <a:r>
                        <a:rPr lang="ar-SA" b="1" dirty="0" err="1"/>
                        <a:t>بيسك</a:t>
                      </a:r>
                      <a:r>
                        <a:rPr lang="ar-SA" b="1" baseline="0" dirty="0"/>
                        <a:t> وباسكال- وحدات </a:t>
                      </a:r>
                      <a:r>
                        <a:rPr lang="ar-SA" b="1" baseline="0" dirty="0" err="1"/>
                        <a:t>ادخال</a:t>
                      </a:r>
                      <a:r>
                        <a:rPr lang="ar-SA" b="1" baseline="0" dirty="0"/>
                        <a:t>/ </a:t>
                      </a:r>
                      <a:r>
                        <a:rPr lang="ar-SA" b="1" baseline="0" dirty="0" err="1"/>
                        <a:t>اخراج</a:t>
                      </a:r>
                      <a:r>
                        <a:rPr lang="ar-SA" b="1" baseline="0" dirty="0"/>
                        <a:t> جديدة(</a:t>
                      </a:r>
                      <a:r>
                        <a:rPr lang="ar-SA" b="1" baseline="0" dirty="0" err="1"/>
                        <a:t>اجهزة</a:t>
                      </a:r>
                      <a:r>
                        <a:rPr lang="ar-SA" b="1" baseline="0" dirty="0"/>
                        <a:t> القراءة الضوئية-الشاشات </a:t>
                      </a:r>
                      <a:r>
                        <a:rPr lang="ar-SA" b="1" baseline="0" dirty="0" err="1"/>
                        <a:t>الملونه</a:t>
                      </a:r>
                      <a:endParaRPr lang="ar-SA" b="1" dirty="0"/>
                    </a:p>
                  </a:txBody>
                  <a:tcPr/>
                </a:tc>
                <a:tc>
                  <a:txBody>
                    <a:bodyPr/>
                    <a:lstStyle/>
                    <a:p>
                      <a:pPr marL="342900" indent="-342900" rtl="1">
                        <a:buFont typeface="+mj-lt"/>
                        <a:buAutoNum type="arabicPeriod"/>
                      </a:pPr>
                      <a:r>
                        <a:rPr lang="ar-SA" b="1" dirty="0">
                          <a:solidFill>
                            <a:schemeClr val="accent1">
                              <a:lumMod val="75000"/>
                            </a:schemeClr>
                          </a:solidFill>
                        </a:rPr>
                        <a:t>اعتماد</a:t>
                      </a:r>
                      <a:r>
                        <a:rPr lang="ar-SA" b="1" baseline="0" dirty="0">
                          <a:solidFill>
                            <a:schemeClr val="accent1">
                              <a:lumMod val="75000"/>
                            </a:schemeClr>
                          </a:solidFill>
                        </a:rPr>
                        <a:t> تشغيلها على الدوائر </a:t>
                      </a:r>
                      <a:r>
                        <a:rPr lang="ar-SA" b="1" baseline="0" dirty="0" err="1">
                          <a:solidFill>
                            <a:schemeClr val="accent1">
                              <a:lumMod val="75000"/>
                            </a:schemeClr>
                          </a:solidFill>
                        </a:rPr>
                        <a:t>المتكامله</a:t>
                      </a:r>
                      <a:r>
                        <a:rPr lang="ar-SA" b="1" baseline="0" dirty="0">
                          <a:solidFill>
                            <a:schemeClr val="accent1">
                              <a:lumMod val="75000"/>
                            </a:schemeClr>
                          </a:solidFill>
                        </a:rPr>
                        <a:t> المصنوعة من السيلكون</a:t>
                      </a:r>
                    </a:p>
                    <a:p>
                      <a:pPr marL="342900" indent="-342900" rtl="1">
                        <a:buFont typeface="+mj-lt"/>
                        <a:buAutoNum type="arabicPeriod"/>
                      </a:pPr>
                      <a:r>
                        <a:rPr lang="ar-SA" b="1" baseline="0" dirty="0">
                          <a:solidFill>
                            <a:schemeClr val="accent1">
                              <a:lumMod val="75000"/>
                            </a:schemeClr>
                          </a:solidFill>
                        </a:rPr>
                        <a:t>صغر الحجم- قله طاقة </a:t>
                      </a:r>
                      <a:r>
                        <a:rPr lang="ar-SA" b="1" baseline="0" dirty="0" err="1">
                          <a:solidFill>
                            <a:schemeClr val="accent1">
                              <a:lumMod val="75000"/>
                            </a:schemeClr>
                          </a:solidFill>
                        </a:rPr>
                        <a:t>استهاكها</a:t>
                      </a:r>
                      <a:endParaRPr lang="ar-SA" b="1" baseline="0" dirty="0">
                        <a:solidFill>
                          <a:schemeClr val="accent1">
                            <a:lumMod val="75000"/>
                          </a:schemeClr>
                        </a:solidFill>
                      </a:endParaRPr>
                    </a:p>
                    <a:p>
                      <a:pPr marL="342900" indent="-342900" rtl="1">
                        <a:buFont typeface="+mj-lt"/>
                        <a:buAutoNum type="arabicPeriod"/>
                      </a:pPr>
                      <a:r>
                        <a:rPr lang="ar-SA" b="1" baseline="0" dirty="0">
                          <a:solidFill>
                            <a:schemeClr val="accent1">
                              <a:lumMod val="75000"/>
                            </a:schemeClr>
                          </a:solidFill>
                        </a:rPr>
                        <a:t>زيادة سرعة استجابتها</a:t>
                      </a:r>
                    </a:p>
                    <a:p>
                      <a:pPr marL="342900" indent="-342900" rtl="1">
                        <a:buFont typeface="+mj-lt"/>
                        <a:buAutoNum type="arabicPeriod"/>
                      </a:pPr>
                      <a:r>
                        <a:rPr lang="ar-SA" b="1" baseline="0" dirty="0">
                          <a:solidFill>
                            <a:schemeClr val="accent1">
                              <a:lumMod val="75000"/>
                            </a:schemeClr>
                          </a:solidFill>
                        </a:rPr>
                        <a:t>طاقة التخزين لا تقل عن 3 ملاين حرف</a:t>
                      </a:r>
                      <a:endParaRPr lang="ar-SA" b="1" dirty="0">
                        <a:solidFill>
                          <a:schemeClr val="accent1">
                            <a:lumMod val="75000"/>
                          </a:schemeClr>
                        </a:solidFill>
                      </a:endParaRPr>
                    </a:p>
                  </a:txBody>
                  <a:tcPr/>
                </a:tc>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274638"/>
            <a:ext cx="8229600" cy="1143000"/>
          </a:xfrm>
          <a:prstGeom prst="rect">
            <a:avLst/>
          </a:prstGeom>
          <a:solidFill>
            <a:schemeClr val="accent2">
              <a:lumMod val="60000"/>
              <a:lumOff val="40000"/>
            </a:schemeClr>
          </a:solidFill>
        </p:spPr>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a:ln>
                  <a:noFill/>
                </a:ln>
                <a:solidFill>
                  <a:schemeClr val="tx2">
                    <a:lumMod val="25000"/>
                  </a:schemeClr>
                </a:solidFill>
                <a:effectLst/>
                <a:uLnTx/>
                <a:uFillTx/>
                <a:latin typeface="+mj-lt"/>
                <a:ea typeface="+mj-ea"/>
                <a:cs typeface="+mj-cs"/>
              </a:rPr>
              <a:t>أجيال الحاسب</a:t>
            </a:r>
            <a:endParaRPr kumimoji="0" lang="ar-SA" sz="4400" b="1" i="0" u="none" strike="noStrike" kern="1200" cap="none" spc="0" normalizeH="0" baseline="0" noProof="0" dirty="0">
              <a:ln>
                <a:noFill/>
              </a:ln>
              <a:solidFill>
                <a:schemeClr val="tx2">
                  <a:lumMod val="25000"/>
                </a:schemeClr>
              </a:solidFill>
              <a:effectLst/>
              <a:uLnTx/>
              <a:uFillTx/>
              <a:latin typeface="+mj-lt"/>
              <a:ea typeface="+mj-ea"/>
              <a:cs typeface="+mj-cs"/>
            </a:endParaRPr>
          </a:p>
        </p:txBody>
      </p:sp>
      <p:sp>
        <p:nvSpPr>
          <p:cNvPr id="3" name="عنصر نائب للمحتوى 2"/>
          <p:cNvSpPr txBox="1">
            <a:spLocks/>
          </p:cNvSpPr>
          <p:nvPr/>
        </p:nvSpPr>
        <p:spPr>
          <a:xfrm>
            <a:off x="485804" y="1831995"/>
            <a:ext cx="8229600" cy="4525963"/>
          </a:xfrm>
          <a:prstGeom prst="rect">
            <a:avLst/>
          </a:prstGeom>
        </p:spPr>
        <p:txBody>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ظهرت الحواسيب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و</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 تطورت من خلال 5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اجيال</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a:t>
            </a:r>
          </a:p>
        </p:txBody>
      </p:sp>
      <p:graphicFrame>
        <p:nvGraphicFramePr>
          <p:cNvPr id="8" name="جدول 7"/>
          <p:cNvGraphicFramePr>
            <a:graphicFrameLocks noGrp="1"/>
          </p:cNvGraphicFramePr>
          <p:nvPr/>
        </p:nvGraphicFramePr>
        <p:xfrm>
          <a:off x="214282" y="2928934"/>
          <a:ext cx="8643966" cy="3334706"/>
        </p:xfrm>
        <a:graphic>
          <a:graphicData uri="http://schemas.openxmlformats.org/drawingml/2006/table">
            <a:tbl>
              <a:tblPr rtl="1" firstRow="1" bandRow="1">
                <a:tableStyleId>{69C7853C-536D-4A76-A0AE-DD22124D55A5}</a:tableStyleId>
              </a:tblPr>
              <a:tblGrid>
                <a:gridCol w="741821"/>
                <a:gridCol w="1279583"/>
                <a:gridCol w="2219863"/>
                <a:gridCol w="4402699"/>
              </a:tblGrid>
              <a:tr h="500066">
                <a:tc>
                  <a:txBody>
                    <a:bodyPr/>
                    <a:lstStyle/>
                    <a:p>
                      <a:pPr rtl="1"/>
                      <a:r>
                        <a:rPr lang="ar-SA" b="1" dirty="0"/>
                        <a:t>الجيل</a:t>
                      </a:r>
                    </a:p>
                  </a:txBody>
                  <a:tcPr/>
                </a:tc>
                <a:tc>
                  <a:txBody>
                    <a:bodyPr/>
                    <a:lstStyle/>
                    <a:p>
                      <a:pPr rtl="1"/>
                      <a:r>
                        <a:rPr lang="ar-SA" b="1" dirty="0"/>
                        <a:t>وقت ظهوره</a:t>
                      </a:r>
                    </a:p>
                  </a:txBody>
                  <a:tcPr/>
                </a:tc>
                <a:tc>
                  <a:txBody>
                    <a:bodyPr/>
                    <a:lstStyle/>
                    <a:p>
                      <a:pPr rtl="1"/>
                      <a:endParaRPr lang="ar-SA" b="1" dirty="0"/>
                    </a:p>
                  </a:txBody>
                  <a:tcPr/>
                </a:tc>
                <a:tc>
                  <a:txBody>
                    <a:bodyPr/>
                    <a:lstStyle/>
                    <a:p>
                      <a:pPr rtl="1"/>
                      <a:r>
                        <a:rPr lang="ar-SA" b="1" dirty="0"/>
                        <a:t>خصائص</a:t>
                      </a:r>
                      <a:r>
                        <a:rPr lang="ar-SA" b="1" baseline="0" dirty="0"/>
                        <a:t> حواسيب هذا الجيل</a:t>
                      </a:r>
                      <a:endParaRPr lang="ar-SA" b="1" dirty="0"/>
                    </a:p>
                  </a:txBody>
                  <a:tcPr/>
                </a:tc>
              </a:tr>
              <a:tr h="1543061">
                <a:tc>
                  <a:txBody>
                    <a:bodyPr/>
                    <a:lstStyle/>
                    <a:p>
                      <a:pPr rtl="1"/>
                      <a:r>
                        <a:rPr lang="ar-SA" b="1" dirty="0"/>
                        <a:t>4</a:t>
                      </a:r>
                    </a:p>
                  </a:txBody>
                  <a:tcPr/>
                </a:tc>
                <a:tc>
                  <a:txBody>
                    <a:bodyPr/>
                    <a:lstStyle/>
                    <a:p>
                      <a:pPr rtl="1"/>
                      <a:r>
                        <a:rPr lang="ar-SA" b="1" dirty="0" err="1">
                          <a:solidFill>
                            <a:schemeClr val="accent1">
                              <a:lumMod val="75000"/>
                            </a:schemeClr>
                          </a:solidFill>
                        </a:rPr>
                        <a:t>اوائل</a:t>
                      </a:r>
                      <a:r>
                        <a:rPr lang="ar-SA" b="1" dirty="0">
                          <a:solidFill>
                            <a:schemeClr val="accent1">
                              <a:lumMod val="75000"/>
                            </a:schemeClr>
                          </a:solidFill>
                        </a:rPr>
                        <a:t> 70</a:t>
                      </a:r>
                    </a:p>
                  </a:txBody>
                  <a:tcPr/>
                </a:tc>
                <a:tc>
                  <a:txBody>
                    <a:bodyPr/>
                    <a:lstStyle/>
                    <a:p>
                      <a:pPr rtl="1"/>
                      <a:r>
                        <a:rPr lang="ar-SA" b="1" baseline="0" dirty="0"/>
                        <a:t>استخدمت المعالجات </a:t>
                      </a:r>
                      <a:r>
                        <a:rPr lang="ar-SA" b="1" baseline="0" dirty="0" err="1"/>
                        <a:t>المكرويه</a:t>
                      </a:r>
                      <a:r>
                        <a:rPr lang="ar-SA" b="1" baseline="0" dirty="0"/>
                        <a:t> و التي كانت </a:t>
                      </a:r>
                      <a:r>
                        <a:rPr lang="ar-SA" b="1" baseline="0" dirty="0" err="1"/>
                        <a:t>اساس</a:t>
                      </a:r>
                      <a:r>
                        <a:rPr lang="ar-SA" b="1" baseline="0" dirty="0"/>
                        <a:t> في تصنيع الحواسيب </a:t>
                      </a:r>
                      <a:r>
                        <a:rPr lang="ar-SA" b="1" baseline="0" dirty="0" err="1"/>
                        <a:t>المصغره</a:t>
                      </a:r>
                      <a:r>
                        <a:rPr lang="ar-SA" b="1" baseline="0" dirty="0"/>
                        <a:t>)</a:t>
                      </a:r>
                      <a:endParaRPr lang="ar-SA" b="1" dirty="0"/>
                    </a:p>
                    <a:p>
                      <a:pPr rtl="1"/>
                      <a:r>
                        <a:rPr lang="ar-SA" b="1" dirty="0"/>
                        <a:t>ظهور </a:t>
                      </a:r>
                      <a:r>
                        <a:rPr lang="ar-SA" b="1" dirty="0" err="1"/>
                        <a:t>الاقراص</a:t>
                      </a:r>
                      <a:r>
                        <a:rPr lang="ar-SA" b="1" baseline="0" dirty="0"/>
                        <a:t> </a:t>
                      </a:r>
                      <a:r>
                        <a:rPr lang="ar-SA" b="1" baseline="0" dirty="0" err="1"/>
                        <a:t>المرنه</a:t>
                      </a:r>
                      <a:r>
                        <a:rPr lang="ar-SA" b="1" baseline="0" dirty="0"/>
                        <a:t>- تطورت برامج الحاسب (</a:t>
                      </a:r>
                      <a:r>
                        <a:rPr lang="ar-SA" b="1" baseline="0" dirty="0" err="1"/>
                        <a:t>اصبح</a:t>
                      </a:r>
                      <a:r>
                        <a:rPr lang="ar-SA" b="1" baseline="0" dirty="0"/>
                        <a:t> </a:t>
                      </a:r>
                      <a:r>
                        <a:rPr lang="ar-SA" b="1" baseline="0" dirty="0" err="1"/>
                        <a:t>بقدة</a:t>
                      </a:r>
                      <a:r>
                        <a:rPr lang="ar-SA" b="1" baseline="0" dirty="0"/>
                        <a:t> أي </a:t>
                      </a:r>
                      <a:r>
                        <a:rPr lang="ar-SA" b="1" baseline="0" dirty="0" err="1"/>
                        <a:t>انسان</a:t>
                      </a:r>
                      <a:r>
                        <a:rPr lang="ar-SA" b="1" baseline="0" dirty="0"/>
                        <a:t> التعامل معه)</a:t>
                      </a:r>
                      <a:endParaRPr lang="ar-SA" b="1" dirty="0"/>
                    </a:p>
                  </a:txBody>
                  <a:tcPr/>
                </a:tc>
                <a:tc>
                  <a:txBody>
                    <a:bodyPr/>
                    <a:lstStyle/>
                    <a:p>
                      <a:pPr marL="342900" indent="-342900" rtl="1">
                        <a:buFont typeface="+mj-lt"/>
                        <a:buAutoNum type="arabicPeriod"/>
                      </a:pPr>
                      <a:r>
                        <a:rPr lang="ar-SA" b="1" dirty="0">
                          <a:solidFill>
                            <a:schemeClr val="accent1">
                              <a:lumMod val="75000"/>
                            </a:schemeClr>
                          </a:solidFill>
                        </a:rPr>
                        <a:t>اعتمادها على </a:t>
                      </a:r>
                      <a:r>
                        <a:rPr lang="ar-SA" b="1" dirty="0" err="1">
                          <a:solidFill>
                            <a:schemeClr val="accent1">
                              <a:lumMod val="75000"/>
                            </a:schemeClr>
                          </a:solidFill>
                        </a:rPr>
                        <a:t>الذاكره</a:t>
                      </a:r>
                      <a:r>
                        <a:rPr lang="ar-SA" b="1" dirty="0">
                          <a:solidFill>
                            <a:schemeClr val="accent1">
                              <a:lumMod val="75000"/>
                            </a:schemeClr>
                          </a:solidFill>
                        </a:rPr>
                        <a:t> الفقاعية </a:t>
                      </a:r>
                      <a:r>
                        <a:rPr lang="ar-SA" b="1" dirty="0" err="1">
                          <a:solidFill>
                            <a:schemeClr val="accent1">
                              <a:lumMod val="75000"/>
                            </a:schemeClr>
                          </a:solidFill>
                        </a:rPr>
                        <a:t>القويه</a:t>
                      </a:r>
                      <a:r>
                        <a:rPr lang="ar-SA" b="1" dirty="0">
                          <a:solidFill>
                            <a:schemeClr val="accent1">
                              <a:lumMod val="75000"/>
                            </a:schemeClr>
                          </a:solidFill>
                        </a:rPr>
                        <a:t> جدا</a:t>
                      </a:r>
                    </a:p>
                    <a:p>
                      <a:pPr marL="342900" indent="-342900" rtl="1">
                        <a:buFont typeface="+mj-lt"/>
                        <a:buAutoNum type="arabicPeriod"/>
                      </a:pPr>
                      <a:r>
                        <a:rPr lang="ar-SA" b="1" dirty="0">
                          <a:solidFill>
                            <a:schemeClr val="accent1">
                              <a:lumMod val="75000"/>
                            </a:schemeClr>
                          </a:solidFill>
                        </a:rPr>
                        <a:t>صغر</a:t>
                      </a:r>
                      <a:r>
                        <a:rPr lang="ar-SA" b="1" baseline="0" dirty="0">
                          <a:solidFill>
                            <a:schemeClr val="accent1">
                              <a:lumMod val="75000"/>
                            </a:schemeClr>
                          </a:solidFill>
                        </a:rPr>
                        <a:t> الحجم( ظهور  </a:t>
                      </a:r>
                      <a:r>
                        <a:rPr lang="en-US" b="1" baseline="0" dirty="0">
                          <a:solidFill>
                            <a:schemeClr val="accent1">
                              <a:lumMod val="75000"/>
                            </a:schemeClr>
                          </a:solidFill>
                        </a:rPr>
                        <a:t>minicomputer , microcomputer, personal ,   </a:t>
                      </a:r>
                      <a:endParaRPr lang="ar-SA" b="1" baseline="0" dirty="0">
                        <a:solidFill>
                          <a:schemeClr val="accent1">
                            <a:lumMod val="75000"/>
                          </a:schemeClr>
                        </a:solidFill>
                      </a:endParaRPr>
                    </a:p>
                    <a:p>
                      <a:pPr marL="342900" indent="-342900" rtl="1">
                        <a:buFont typeface="+mj-lt"/>
                        <a:buAutoNum type="arabicPeriod"/>
                      </a:pPr>
                      <a:r>
                        <a:rPr lang="ar-SA" b="1" baseline="0" dirty="0" err="1">
                          <a:solidFill>
                            <a:schemeClr val="accent1">
                              <a:lumMod val="75000"/>
                            </a:schemeClr>
                          </a:solidFill>
                        </a:rPr>
                        <a:t>اصبح</a:t>
                      </a:r>
                      <a:r>
                        <a:rPr lang="ar-SA" b="1" baseline="0" dirty="0">
                          <a:solidFill>
                            <a:schemeClr val="accent1">
                              <a:lumMod val="75000"/>
                            </a:schemeClr>
                          </a:solidFill>
                        </a:rPr>
                        <a:t> الاعتماد على البرامج </a:t>
                      </a:r>
                      <a:r>
                        <a:rPr lang="ar-SA" b="1" baseline="0" dirty="0" err="1">
                          <a:solidFill>
                            <a:schemeClr val="accent1">
                              <a:lumMod val="75000"/>
                            </a:schemeClr>
                          </a:solidFill>
                        </a:rPr>
                        <a:t>الجاهزه</a:t>
                      </a:r>
                      <a:r>
                        <a:rPr lang="ar-SA" b="1" baseline="0" dirty="0">
                          <a:solidFill>
                            <a:schemeClr val="accent1">
                              <a:lumMod val="75000"/>
                            </a:schemeClr>
                          </a:solidFill>
                        </a:rPr>
                        <a:t> </a:t>
                      </a:r>
                      <a:r>
                        <a:rPr lang="ar-SA" b="1" baseline="0" dirty="0" err="1">
                          <a:solidFill>
                            <a:schemeClr val="accent1">
                              <a:lumMod val="75000"/>
                            </a:schemeClr>
                          </a:solidFill>
                        </a:rPr>
                        <a:t>اكثر</a:t>
                      </a:r>
                      <a:r>
                        <a:rPr lang="ar-SA" b="1" baseline="0" dirty="0">
                          <a:solidFill>
                            <a:schemeClr val="accent1">
                              <a:lumMod val="75000"/>
                            </a:schemeClr>
                          </a:solidFill>
                        </a:rPr>
                        <a:t> شيوعا</a:t>
                      </a:r>
                    </a:p>
                    <a:p>
                      <a:pPr marL="342900" indent="-342900" rtl="1">
                        <a:buFont typeface="+mj-lt"/>
                        <a:buAutoNum type="arabicPeriod"/>
                      </a:pPr>
                      <a:r>
                        <a:rPr lang="ar-SA" b="1" baseline="0" dirty="0">
                          <a:solidFill>
                            <a:schemeClr val="accent1">
                              <a:lumMod val="75000"/>
                            </a:schemeClr>
                          </a:solidFill>
                        </a:rPr>
                        <a:t>رخص الثمن</a:t>
                      </a:r>
                    </a:p>
                    <a:p>
                      <a:pPr marL="342900" indent="-342900" rtl="1">
                        <a:buFont typeface="+mj-lt"/>
                        <a:buAutoNum type="arabicPeriod"/>
                      </a:pPr>
                      <a:r>
                        <a:rPr lang="ar-SA" b="1" baseline="0" dirty="0">
                          <a:solidFill>
                            <a:schemeClr val="accent1">
                              <a:lumMod val="75000"/>
                            </a:schemeClr>
                          </a:solidFill>
                        </a:rPr>
                        <a:t>سرعتها- قدرتها على تنفيذ عمليات </a:t>
                      </a:r>
                      <a:r>
                        <a:rPr lang="ar-SA" b="1" baseline="0" dirty="0" err="1">
                          <a:solidFill>
                            <a:schemeClr val="accent1">
                              <a:lumMod val="75000"/>
                            </a:schemeClr>
                          </a:solidFill>
                        </a:rPr>
                        <a:t>كثيره</a:t>
                      </a:r>
                      <a:r>
                        <a:rPr lang="ar-SA" b="1" baseline="0" dirty="0">
                          <a:solidFill>
                            <a:schemeClr val="accent1">
                              <a:lumMod val="75000"/>
                            </a:schemeClr>
                          </a:solidFill>
                        </a:rPr>
                        <a:t> في </a:t>
                      </a:r>
                      <a:r>
                        <a:rPr lang="ar-SA" b="1" baseline="0" dirty="0" err="1">
                          <a:solidFill>
                            <a:schemeClr val="accent1">
                              <a:lumMod val="75000"/>
                            </a:schemeClr>
                          </a:solidFill>
                        </a:rPr>
                        <a:t>الثانيه</a:t>
                      </a:r>
                      <a:r>
                        <a:rPr lang="ar-SA" b="1" baseline="0" dirty="0">
                          <a:solidFill>
                            <a:schemeClr val="accent1">
                              <a:lumMod val="75000"/>
                            </a:schemeClr>
                          </a:solidFill>
                        </a:rPr>
                        <a:t> الواحدة</a:t>
                      </a:r>
                    </a:p>
                    <a:p>
                      <a:pPr marL="342900" indent="-342900" rtl="1">
                        <a:buFont typeface="+mj-lt"/>
                        <a:buAutoNum type="arabicPeriod"/>
                      </a:pPr>
                      <a:r>
                        <a:rPr lang="ar-SA" b="1" baseline="0" dirty="0" err="1">
                          <a:solidFill>
                            <a:schemeClr val="accent1">
                              <a:lumMod val="75000"/>
                            </a:schemeClr>
                          </a:solidFill>
                        </a:rPr>
                        <a:t>امكانيه</a:t>
                      </a:r>
                      <a:r>
                        <a:rPr lang="ar-SA" b="1" baseline="0" dirty="0">
                          <a:solidFill>
                            <a:schemeClr val="accent1">
                              <a:lumMod val="75000"/>
                            </a:schemeClr>
                          </a:solidFill>
                        </a:rPr>
                        <a:t> ربط </a:t>
                      </a:r>
                      <a:r>
                        <a:rPr lang="ar-SA" b="1" baseline="0" dirty="0" err="1">
                          <a:solidFill>
                            <a:schemeClr val="accent1">
                              <a:lumMod val="75000"/>
                            </a:schemeClr>
                          </a:solidFill>
                        </a:rPr>
                        <a:t>اكثر</a:t>
                      </a:r>
                      <a:r>
                        <a:rPr lang="ar-SA" b="1" baseline="0" dirty="0">
                          <a:solidFill>
                            <a:schemeClr val="accent1">
                              <a:lumMod val="75000"/>
                            </a:schemeClr>
                          </a:solidFill>
                        </a:rPr>
                        <a:t> من جهاز حاسب واحد (كوابل- موجات </a:t>
                      </a:r>
                      <a:r>
                        <a:rPr lang="ar-SA" b="1" baseline="0" dirty="0" err="1">
                          <a:solidFill>
                            <a:schemeClr val="accent1">
                              <a:lumMod val="75000"/>
                            </a:schemeClr>
                          </a:solidFill>
                        </a:rPr>
                        <a:t>لاسلكيه</a:t>
                      </a:r>
                      <a:r>
                        <a:rPr lang="ar-SA" b="1" baseline="0" dirty="0">
                          <a:solidFill>
                            <a:schemeClr val="accent1">
                              <a:lumMod val="75000"/>
                            </a:schemeClr>
                          </a:solidFill>
                        </a:rPr>
                        <a:t>- </a:t>
                      </a:r>
                      <a:r>
                        <a:rPr lang="ar-SA" b="1" baseline="0" dirty="0" err="1">
                          <a:solidFill>
                            <a:schemeClr val="accent1">
                              <a:lumMod val="75000"/>
                            </a:schemeClr>
                          </a:solidFill>
                        </a:rPr>
                        <a:t>اقمار</a:t>
                      </a:r>
                      <a:r>
                        <a:rPr lang="ar-SA" b="1" baseline="0" dirty="0">
                          <a:solidFill>
                            <a:schemeClr val="accent1">
                              <a:lumMod val="75000"/>
                            </a:schemeClr>
                          </a:solidFill>
                        </a:rPr>
                        <a:t>)</a:t>
                      </a:r>
                    </a:p>
                    <a:p>
                      <a:pPr marL="342900" indent="-342900" rtl="1">
                        <a:buFont typeface="+mj-lt"/>
                        <a:buAutoNum type="arabicPeriod"/>
                      </a:pPr>
                      <a:endParaRPr lang="ar-SA" b="1" dirty="0">
                        <a:solidFill>
                          <a:schemeClr val="accent1">
                            <a:lumMod val="75000"/>
                          </a:schemeClr>
                        </a:solidFill>
                      </a:endParaRPr>
                    </a:p>
                  </a:txBody>
                  <a:tcPr/>
                </a:tc>
              </a:tr>
            </a:tbl>
          </a:graphicData>
        </a:graphic>
      </p:graphicFrame>
      <p:pic>
        <p:nvPicPr>
          <p:cNvPr id="5" name="صورة 4" descr="bubble1.jpg"/>
          <p:cNvPicPr>
            <a:picLocks noChangeAspect="1"/>
          </p:cNvPicPr>
          <p:nvPr/>
        </p:nvPicPr>
        <p:blipFill>
          <a:blip r:embed="rId3" cstate="print"/>
          <a:stretch>
            <a:fillRect/>
          </a:stretch>
        </p:blipFill>
        <p:spPr>
          <a:xfrm>
            <a:off x="3500430" y="3071810"/>
            <a:ext cx="2794652" cy="2736430"/>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xit" presetSubtype="10" fill="hold" nodeType="clickEffect">
                                  <p:stCondLst>
                                    <p:cond delay="0"/>
                                  </p:stCondLst>
                                  <p:childTnLst>
                                    <p:animEffect transition="out" filter="blinds(horizontal)">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mph" presetSubtype="0" fill="hold" nodeType="clickEffect">
                                  <p:stCondLst>
                                    <p:cond delay="0"/>
                                  </p:stCondLst>
                                  <p:childTnLst>
                                    <p:animScale>
                                      <p:cBhvr>
                                        <p:cTn id="25"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274638"/>
            <a:ext cx="8229600" cy="1143000"/>
          </a:xfrm>
          <a:prstGeom prst="rect">
            <a:avLst/>
          </a:prstGeom>
          <a:solidFill>
            <a:schemeClr val="accent2">
              <a:lumMod val="60000"/>
              <a:lumOff val="40000"/>
            </a:schemeClr>
          </a:solidFill>
        </p:spPr>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a:ln>
                  <a:noFill/>
                </a:ln>
                <a:solidFill>
                  <a:schemeClr val="tx2">
                    <a:lumMod val="25000"/>
                  </a:schemeClr>
                </a:solidFill>
                <a:effectLst/>
                <a:uLnTx/>
                <a:uFillTx/>
                <a:latin typeface="+mj-lt"/>
                <a:ea typeface="+mj-ea"/>
                <a:cs typeface="+mj-cs"/>
              </a:rPr>
              <a:t>أجيال الحاسب</a:t>
            </a:r>
            <a:endParaRPr kumimoji="0" lang="ar-SA" sz="4400" b="1" i="0" u="none" strike="noStrike" kern="1200" cap="none" spc="0" normalizeH="0" baseline="0" noProof="0" dirty="0">
              <a:ln>
                <a:noFill/>
              </a:ln>
              <a:solidFill>
                <a:schemeClr val="tx2">
                  <a:lumMod val="25000"/>
                </a:schemeClr>
              </a:solidFill>
              <a:effectLst/>
              <a:uLnTx/>
              <a:uFillTx/>
              <a:latin typeface="+mj-lt"/>
              <a:ea typeface="+mj-ea"/>
              <a:cs typeface="+mj-cs"/>
            </a:endParaRPr>
          </a:p>
        </p:txBody>
      </p:sp>
      <p:sp>
        <p:nvSpPr>
          <p:cNvPr id="3" name="عنصر نائب للمحتوى 2"/>
          <p:cNvSpPr txBox="1">
            <a:spLocks/>
          </p:cNvSpPr>
          <p:nvPr/>
        </p:nvSpPr>
        <p:spPr>
          <a:xfrm>
            <a:off x="485804" y="1831995"/>
            <a:ext cx="8229600" cy="4525963"/>
          </a:xfrm>
          <a:prstGeom prst="rect">
            <a:avLst/>
          </a:prstGeom>
        </p:spPr>
        <p:txBody>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ظهرت الحواسيب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و</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 تطورت من خلال 5 </a:t>
            </a:r>
            <a:r>
              <a:rPr kumimoji="0" lang="ar-SA" sz="3200" b="0" i="0" u="none" strike="noStrike" kern="1200" cap="none" spc="0" normalizeH="0" baseline="0" noProof="0" dirty="0" err="1">
                <a:ln>
                  <a:noFill/>
                </a:ln>
                <a:solidFill>
                  <a:schemeClr val="accent1">
                    <a:lumMod val="75000"/>
                  </a:schemeClr>
                </a:solidFill>
                <a:effectLst/>
                <a:uLnTx/>
                <a:uFillTx/>
                <a:latin typeface="+mn-lt"/>
                <a:ea typeface="+mn-ea"/>
                <a:cs typeface="+mn-cs"/>
              </a:rPr>
              <a:t>اجيال</a:t>
            </a:r>
            <a:r>
              <a:rPr kumimoji="0" lang="ar-SA" sz="3200" b="0" i="0" u="none" strike="noStrike" kern="1200" cap="none" spc="0" normalizeH="0" baseline="0" noProof="0" dirty="0">
                <a:ln>
                  <a:noFill/>
                </a:ln>
                <a:solidFill>
                  <a:schemeClr val="accent1">
                    <a:lumMod val="75000"/>
                  </a:schemeClr>
                </a:solidFill>
                <a:effectLst/>
                <a:uLnTx/>
                <a:uFillTx/>
                <a:latin typeface="+mn-lt"/>
                <a:ea typeface="+mn-ea"/>
                <a:cs typeface="+mn-cs"/>
              </a:rPr>
              <a:t>:</a:t>
            </a:r>
          </a:p>
        </p:txBody>
      </p:sp>
      <p:graphicFrame>
        <p:nvGraphicFramePr>
          <p:cNvPr id="8" name="جدول 7"/>
          <p:cNvGraphicFramePr>
            <a:graphicFrameLocks noGrp="1"/>
          </p:cNvGraphicFramePr>
          <p:nvPr/>
        </p:nvGraphicFramePr>
        <p:xfrm>
          <a:off x="214282" y="2928934"/>
          <a:ext cx="8643966" cy="2804322"/>
        </p:xfrm>
        <a:graphic>
          <a:graphicData uri="http://schemas.openxmlformats.org/drawingml/2006/table">
            <a:tbl>
              <a:tblPr rtl="1" firstRow="1" bandRow="1">
                <a:tableStyleId>{69C7853C-536D-4A76-A0AE-DD22124D55A5}</a:tableStyleId>
              </a:tblPr>
              <a:tblGrid>
                <a:gridCol w="741821"/>
                <a:gridCol w="1279583"/>
                <a:gridCol w="1364738"/>
                <a:gridCol w="5257824"/>
              </a:tblGrid>
              <a:tr h="558315">
                <a:tc>
                  <a:txBody>
                    <a:bodyPr/>
                    <a:lstStyle/>
                    <a:p>
                      <a:pPr algn="ctr" rtl="1"/>
                      <a:r>
                        <a:rPr lang="ar-SA" b="1" dirty="0">
                          <a:solidFill>
                            <a:schemeClr val="tx1"/>
                          </a:solidFill>
                        </a:rPr>
                        <a:t>الجيل</a:t>
                      </a:r>
                    </a:p>
                  </a:txBody>
                  <a:tcPr/>
                </a:tc>
                <a:tc>
                  <a:txBody>
                    <a:bodyPr/>
                    <a:lstStyle/>
                    <a:p>
                      <a:pPr algn="ctr" rtl="1"/>
                      <a:r>
                        <a:rPr lang="ar-SA" b="1" dirty="0">
                          <a:solidFill>
                            <a:schemeClr val="tx1"/>
                          </a:solidFill>
                        </a:rPr>
                        <a:t>وقت ظهوره</a:t>
                      </a:r>
                    </a:p>
                  </a:txBody>
                  <a:tcPr/>
                </a:tc>
                <a:tc>
                  <a:txBody>
                    <a:bodyPr/>
                    <a:lstStyle/>
                    <a:p>
                      <a:pPr algn="ctr" rtl="1"/>
                      <a:r>
                        <a:rPr lang="ar-SA" b="1" smtClean="0">
                          <a:solidFill>
                            <a:schemeClr val="tx1"/>
                          </a:solidFill>
                        </a:rPr>
                        <a:t>مثال</a:t>
                      </a:r>
                      <a:endParaRPr lang="ar-SA" b="1" dirty="0">
                        <a:solidFill>
                          <a:schemeClr val="tx1"/>
                        </a:solidFill>
                      </a:endParaRPr>
                    </a:p>
                  </a:txBody>
                  <a:tcPr/>
                </a:tc>
                <a:tc>
                  <a:txBody>
                    <a:bodyPr/>
                    <a:lstStyle/>
                    <a:p>
                      <a:pPr algn="ctr" rtl="1"/>
                      <a:r>
                        <a:rPr lang="ar-SA" b="1" dirty="0">
                          <a:solidFill>
                            <a:schemeClr val="tx1"/>
                          </a:solidFill>
                        </a:rPr>
                        <a:t>خصائص</a:t>
                      </a:r>
                      <a:r>
                        <a:rPr lang="ar-SA" b="1" baseline="0" dirty="0">
                          <a:solidFill>
                            <a:schemeClr val="tx1"/>
                          </a:solidFill>
                        </a:rPr>
                        <a:t> حواسيب هذا الجيل</a:t>
                      </a:r>
                      <a:endParaRPr lang="ar-SA" b="1" dirty="0">
                        <a:solidFill>
                          <a:schemeClr val="tx1"/>
                        </a:solidFill>
                      </a:endParaRPr>
                    </a:p>
                  </a:txBody>
                  <a:tcPr/>
                </a:tc>
              </a:tr>
              <a:tr h="2246007">
                <a:tc>
                  <a:txBody>
                    <a:bodyPr/>
                    <a:lstStyle/>
                    <a:p>
                      <a:pPr rtl="1"/>
                      <a:r>
                        <a:rPr lang="ar-SA" b="1" dirty="0"/>
                        <a:t>5</a:t>
                      </a:r>
                    </a:p>
                  </a:txBody>
                  <a:tcPr/>
                </a:tc>
                <a:tc>
                  <a:txBody>
                    <a:bodyPr/>
                    <a:lstStyle/>
                    <a:p>
                      <a:pPr rtl="1"/>
                      <a:r>
                        <a:rPr lang="ar-SA" b="1" dirty="0">
                          <a:solidFill>
                            <a:schemeClr val="tx1"/>
                          </a:solidFill>
                        </a:rPr>
                        <a:t>بداية 80  ولا زالت</a:t>
                      </a:r>
                      <a:r>
                        <a:rPr lang="ar-SA" b="1" baseline="0" dirty="0">
                          <a:solidFill>
                            <a:schemeClr val="tx1"/>
                          </a:solidFill>
                        </a:rPr>
                        <a:t> قيد التطوير </a:t>
                      </a:r>
                      <a:endParaRPr lang="ar-SA" b="1" dirty="0">
                        <a:solidFill>
                          <a:schemeClr val="tx1"/>
                        </a:solidFill>
                      </a:endParaRPr>
                    </a:p>
                  </a:txBody>
                  <a:tcPr/>
                </a:tc>
                <a:tc>
                  <a:txBody>
                    <a:bodyPr/>
                    <a:lstStyle/>
                    <a:p>
                      <a:pPr rtl="1"/>
                      <a:endParaRPr lang="ar-SA" b="1" dirty="0"/>
                    </a:p>
                  </a:txBody>
                  <a:tcPr/>
                </a:tc>
                <a:tc>
                  <a:txBody>
                    <a:bodyPr/>
                    <a:lstStyle/>
                    <a:p>
                      <a:pPr rtl="1"/>
                      <a:r>
                        <a:rPr lang="ar-SA" b="1" dirty="0">
                          <a:solidFill>
                            <a:schemeClr val="accent1">
                              <a:lumMod val="75000"/>
                            </a:schemeClr>
                          </a:solidFill>
                        </a:rPr>
                        <a:t>ي</a:t>
                      </a:r>
                      <a:r>
                        <a:rPr lang="ar-SA" b="1" dirty="0">
                          <a:solidFill>
                            <a:schemeClr val="tx1"/>
                          </a:solidFill>
                        </a:rPr>
                        <a:t>توقع من حاسبات هذا الجيل </a:t>
                      </a:r>
                      <a:endParaRPr lang="ar-SA" b="1" baseline="0" dirty="0">
                        <a:solidFill>
                          <a:schemeClr val="tx1"/>
                        </a:solidFill>
                      </a:endParaRPr>
                    </a:p>
                    <a:p>
                      <a:pPr marL="342900" indent="-342900" rtl="1">
                        <a:buFont typeface="+mj-lt"/>
                        <a:buAutoNum type="arabicPeriod"/>
                      </a:pPr>
                      <a:r>
                        <a:rPr lang="ar-SA" b="1" dirty="0">
                          <a:solidFill>
                            <a:schemeClr val="tx1"/>
                          </a:solidFill>
                        </a:rPr>
                        <a:t>عاليه</a:t>
                      </a:r>
                      <a:r>
                        <a:rPr lang="ar-SA" b="1" baseline="0" dirty="0">
                          <a:solidFill>
                            <a:schemeClr val="tx1"/>
                          </a:solidFill>
                        </a:rPr>
                        <a:t> الذكاء </a:t>
                      </a:r>
                      <a:r>
                        <a:rPr lang="en-US" b="1" baseline="0" dirty="0">
                          <a:solidFill>
                            <a:schemeClr val="tx1"/>
                          </a:solidFill>
                        </a:rPr>
                        <a:t>AI </a:t>
                      </a:r>
                      <a:r>
                        <a:rPr lang="ar-SA" b="1" baseline="0" dirty="0">
                          <a:solidFill>
                            <a:schemeClr val="tx1"/>
                          </a:solidFill>
                        </a:rPr>
                        <a:t> الذي ممكن </a:t>
                      </a:r>
                      <a:r>
                        <a:rPr lang="ar-SA" b="1" baseline="0" dirty="0" err="1">
                          <a:solidFill>
                            <a:schemeClr val="tx1"/>
                          </a:solidFill>
                        </a:rPr>
                        <a:t>ان</a:t>
                      </a:r>
                      <a:r>
                        <a:rPr lang="ar-SA" b="1" baseline="0" dirty="0">
                          <a:solidFill>
                            <a:schemeClr val="tx1"/>
                          </a:solidFill>
                        </a:rPr>
                        <a:t> يحاكي الذكاء </a:t>
                      </a:r>
                      <a:r>
                        <a:rPr lang="ar-SA" b="1" baseline="0" dirty="0" err="1">
                          <a:solidFill>
                            <a:schemeClr val="tx1"/>
                          </a:solidFill>
                        </a:rPr>
                        <a:t>الانساني</a:t>
                      </a:r>
                      <a:endParaRPr lang="ar-SA" b="1" baseline="0" dirty="0">
                        <a:solidFill>
                          <a:schemeClr val="tx1"/>
                        </a:solidFill>
                      </a:endParaRPr>
                    </a:p>
                    <a:p>
                      <a:pPr marL="342900" indent="-342900" rtl="1">
                        <a:buFont typeface="+mj-lt"/>
                        <a:buAutoNum type="arabicPeriod"/>
                      </a:pPr>
                      <a:r>
                        <a:rPr lang="ar-SA" b="1" baseline="0" dirty="0">
                          <a:solidFill>
                            <a:schemeClr val="tx1"/>
                          </a:solidFill>
                        </a:rPr>
                        <a:t>فعاليه التعبير والحوار </a:t>
                      </a:r>
                      <a:r>
                        <a:rPr lang="ar-SA" b="1" baseline="0" dirty="0" err="1">
                          <a:solidFill>
                            <a:schemeClr val="tx1"/>
                          </a:solidFill>
                        </a:rPr>
                        <a:t>و</a:t>
                      </a:r>
                      <a:r>
                        <a:rPr lang="ar-SA" b="1" baseline="0" dirty="0">
                          <a:solidFill>
                            <a:schemeClr val="tx1"/>
                          </a:solidFill>
                        </a:rPr>
                        <a:t> التي ستمكنها من الحوار مع </a:t>
                      </a:r>
                      <a:r>
                        <a:rPr lang="ar-SA" b="1" baseline="0" dirty="0" err="1">
                          <a:solidFill>
                            <a:schemeClr val="tx1"/>
                          </a:solidFill>
                        </a:rPr>
                        <a:t>الانسان</a:t>
                      </a:r>
                      <a:endParaRPr lang="ar-SA" b="1" baseline="0" dirty="0">
                        <a:solidFill>
                          <a:schemeClr val="tx1"/>
                        </a:solidFill>
                      </a:endParaRPr>
                    </a:p>
                    <a:p>
                      <a:pPr marL="342900" indent="-342900" rtl="1">
                        <a:buFont typeface="+mj-lt"/>
                        <a:buAutoNum type="arabicPeriod"/>
                      </a:pPr>
                      <a:r>
                        <a:rPr lang="ar-SA" b="1" baseline="0" dirty="0">
                          <a:solidFill>
                            <a:schemeClr val="tx1"/>
                          </a:solidFill>
                        </a:rPr>
                        <a:t>فعاليه اتخاذ القرارات بناء على معطيات </a:t>
                      </a:r>
                      <a:r>
                        <a:rPr lang="ar-SA" b="1" baseline="0" dirty="0" err="1">
                          <a:solidFill>
                            <a:schemeClr val="tx1"/>
                          </a:solidFill>
                        </a:rPr>
                        <a:t>متوافره</a:t>
                      </a:r>
                      <a:endParaRPr lang="ar-SA" b="1" baseline="0" dirty="0">
                        <a:solidFill>
                          <a:schemeClr val="tx1"/>
                        </a:solidFill>
                      </a:endParaRPr>
                    </a:p>
                    <a:p>
                      <a:pPr marL="342900" indent="-342900" rtl="1">
                        <a:buFont typeface="+mj-lt"/>
                        <a:buAutoNum type="arabicPeriod"/>
                      </a:pPr>
                      <a:r>
                        <a:rPr lang="ar-SA" b="1" baseline="0" dirty="0">
                          <a:solidFill>
                            <a:schemeClr val="tx1"/>
                          </a:solidFill>
                        </a:rPr>
                        <a:t>قدرتها على فهم </a:t>
                      </a:r>
                      <a:r>
                        <a:rPr lang="ar-SA" b="1" baseline="0" dirty="0" err="1">
                          <a:solidFill>
                            <a:schemeClr val="tx1"/>
                          </a:solidFill>
                        </a:rPr>
                        <a:t>المدخلات</a:t>
                      </a:r>
                      <a:r>
                        <a:rPr lang="ar-SA" b="1" baseline="0" dirty="0">
                          <a:solidFill>
                            <a:schemeClr val="tx1"/>
                          </a:solidFill>
                        </a:rPr>
                        <a:t> </a:t>
                      </a:r>
                      <a:r>
                        <a:rPr lang="ar-SA" b="1" baseline="0" dirty="0" err="1">
                          <a:solidFill>
                            <a:schemeClr val="tx1"/>
                          </a:solidFill>
                        </a:rPr>
                        <a:t>المحكيه</a:t>
                      </a:r>
                      <a:r>
                        <a:rPr lang="ar-SA" b="1" baseline="0" dirty="0">
                          <a:solidFill>
                            <a:schemeClr val="tx1"/>
                          </a:solidFill>
                        </a:rPr>
                        <a:t> و </a:t>
                      </a:r>
                      <a:r>
                        <a:rPr lang="ar-SA" b="1" baseline="0" dirty="0" err="1">
                          <a:solidFill>
                            <a:schemeClr val="tx1"/>
                          </a:solidFill>
                        </a:rPr>
                        <a:t>المكتوبه</a:t>
                      </a:r>
                      <a:r>
                        <a:rPr lang="ar-SA" b="1" baseline="0" dirty="0">
                          <a:solidFill>
                            <a:schemeClr val="tx1"/>
                          </a:solidFill>
                        </a:rPr>
                        <a:t> و </a:t>
                      </a:r>
                      <a:r>
                        <a:rPr lang="ar-SA" b="1" baseline="0" dirty="0" err="1">
                          <a:solidFill>
                            <a:schemeClr val="tx1"/>
                          </a:solidFill>
                        </a:rPr>
                        <a:t>المرسومه</a:t>
                      </a:r>
                      <a:endParaRPr lang="ar-SA" b="1" baseline="0" dirty="0">
                        <a:solidFill>
                          <a:schemeClr val="tx1"/>
                        </a:solidFill>
                      </a:endParaRPr>
                    </a:p>
                    <a:p>
                      <a:pPr marL="342900" indent="-342900" rtl="1">
                        <a:buFont typeface="+mj-lt"/>
                        <a:buAutoNum type="arabicPeriod"/>
                      </a:pPr>
                      <a:r>
                        <a:rPr lang="ar-SA" b="1" baseline="0" dirty="0">
                          <a:solidFill>
                            <a:schemeClr val="tx1"/>
                          </a:solidFill>
                        </a:rPr>
                        <a:t>قدرتها على التعامل مع لغات برمجه قريبه من لغة </a:t>
                      </a:r>
                      <a:r>
                        <a:rPr lang="ar-SA" b="1" baseline="0" dirty="0" err="1">
                          <a:solidFill>
                            <a:schemeClr val="tx1"/>
                          </a:solidFill>
                        </a:rPr>
                        <a:t>الفورتران</a:t>
                      </a:r>
                      <a:endParaRPr lang="ar-SA" b="1" dirty="0">
                        <a:solidFill>
                          <a:schemeClr val="tx1"/>
                        </a:solidFill>
                      </a:endParaRPr>
                    </a:p>
                    <a:p>
                      <a:pPr marL="342900" indent="-342900" rtl="1">
                        <a:buFont typeface="+mj-lt"/>
                        <a:buAutoNum type="arabicPeriod"/>
                      </a:pPr>
                      <a:endParaRPr lang="ar-SA" b="1" dirty="0"/>
                    </a:p>
                  </a:txBody>
                  <a:tcPr/>
                </a:tc>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539552" y="188640"/>
            <a:ext cx="3888432" cy="2304256"/>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b="1" dirty="0" smtClean="0">
                <a:solidFill>
                  <a:schemeClr val="tx1"/>
                </a:solidFill>
              </a:rPr>
              <a:t>الحاسوب هو آلة تتعامل مع البيانات وفقا لمجموعة من التعليمات</a:t>
            </a:r>
            <a:r>
              <a:rPr lang="en-US" sz="1400" b="1" dirty="0" smtClean="0">
                <a:solidFill>
                  <a:schemeClr val="tx1"/>
                </a:solidFill>
              </a:rPr>
              <a:t> - </a:t>
            </a:r>
            <a:r>
              <a:rPr lang="ar-SA" sz="1400" b="1" dirty="0" smtClean="0">
                <a:solidFill>
                  <a:schemeClr val="tx1"/>
                </a:solidFill>
              </a:rPr>
              <a:t>البرامج</a:t>
            </a:r>
            <a:r>
              <a:rPr lang="en-US" sz="1400" b="1" dirty="0" smtClean="0">
                <a:solidFill>
                  <a:schemeClr val="tx1"/>
                </a:solidFill>
              </a:rPr>
              <a:t>-.</a:t>
            </a:r>
            <a:br>
              <a:rPr lang="en-US" sz="1400" b="1" dirty="0" smtClean="0">
                <a:solidFill>
                  <a:schemeClr val="tx1"/>
                </a:solidFill>
              </a:rPr>
            </a:br>
            <a:r>
              <a:rPr lang="ar-SA" sz="1400" b="1" dirty="0" smtClean="0">
                <a:solidFill>
                  <a:schemeClr val="tx1"/>
                </a:solidFill>
              </a:rPr>
              <a:t>تتعدد أنواع الحواسيب من حيث طريقة عملها وحجمها بالإضافة إلى سرعتها. أوائل الحواسيب الإلكترونية كانت في حجم غرفة كبيرة وتستهلك طاقة مماثلة لما يستهلكه بضعة مئات من الحواسيب الشخصيّة اليوم. </a:t>
            </a:r>
            <a:endParaRPr lang="ar-QA" sz="1400" b="1" dirty="0">
              <a:solidFill>
                <a:schemeClr val="tx1"/>
              </a:solidFill>
            </a:endParaRPr>
          </a:p>
        </p:txBody>
      </p:sp>
      <p:sp>
        <p:nvSpPr>
          <p:cNvPr id="6" name="مستطيل 5"/>
          <p:cNvSpPr/>
          <p:nvPr/>
        </p:nvSpPr>
        <p:spPr>
          <a:xfrm>
            <a:off x="3275856" y="2780928"/>
            <a:ext cx="5400600" cy="3816424"/>
          </a:xfrm>
          <a:prstGeom prst="rect">
            <a:avLst/>
          </a:prstGeom>
        </p:spPr>
        <p:style>
          <a:lnRef idx="1">
            <a:schemeClr val="accent5"/>
          </a:lnRef>
          <a:fillRef idx="3">
            <a:schemeClr val="accent5"/>
          </a:fillRef>
          <a:effectRef idx="2">
            <a:schemeClr val="accent5"/>
          </a:effectRef>
          <a:fontRef idx="minor">
            <a:schemeClr val="lt1"/>
          </a:fontRef>
        </p:style>
        <p:txBody>
          <a:bodyPr rtlCol="1" anchor="ctr"/>
          <a:lstStyle/>
          <a:p>
            <a:pPr lvl="0" fontAlgn="base">
              <a:spcBef>
                <a:spcPct val="0"/>
              </a:spcBef>
              <a:spcAft>
                <a:spcPct val="0"/>
              </a:spcAft>
            </a:pPr>
            <a:r>
              <a:rPr lang="ar-SA" sz="1400" b="1" dirty="0" smtClean="0">
                <a:solidFill>
                  <a:schemeClr val="tx1"/>
                </a:solidFill>
                <a:latin typeface="Calibri" pitchFamily="34" charset="0"/>
                <a:ea typeface="Times New Roman" pitchFamily="18" charset="0"/>
                <a:cs typeface="Arial" pitchFamily="34" charset="0"/>
              </a:rPr>
              <a:t>الحاسوب</a:t>
            </a:r>
            <a:r>
              <a:rPr lang="ar-SA" sz="1400" dirty="0" smtClean="0">
                <a:solidFill>
                  <a:schemeClr val="tx1"/>
                </a:solidFill>
                <a:latin typeface="Calibri" pitchFamily="34" charset="0"/>
                <a:ea typeface="Times New Roman" pitchFamily="18" charset="0"/>
                <a:cs typeface="Arial" pitchFamily="34" charset="0"/>
              </a:rPr>
              <a:t> (</a:t>
            </a:r>
            <a:r>
              <a:rPr lang="ar-SA" sz="1400" dirty="0" smtClean="0">
                <a:solidFill>
                  <a:srgbClr val="0000FF"/>
                </a:solidFill>
                <a:latin typeface="Calibri" pitchFamily="34" charset="0"/>
                <a:ea typeface="Times New Roman" pitchFamily="18" charset="0"/>
                <a:cs typeface="Arial" pitchFamily="34" charset="0"/>
                <a:hlinkClick r:id="rId3" tooltip="لغة إنكليزية"/>
              </a:rPr>
              <a:t>بالإنكليزية</a:t>
            </a:r>
            <a:r>
              <a:rPr lang="ar-SA" sz="1400" dirty="0" smtClean="0">
                <a:solidFill>
                  <a:schemeClr val="tx1"/>
                </a:solidFill>
                <a:latin typeface="Calibri" pitchFamily="34" charset="0"/>
                <a:ea typeface="Times New Roman" pitchFamily="18" charset="0"/>
                <a:cs typeface="Arial" pitchFamily="34" charset="0"/>
              </a:rPr>
              <a:t>: </a:t>
            </a:r>
            <a:r>
              <a:rPr lang="en-US" sz="1400" dirty="0" smtClean="0">
                <a:solidFill>
                  <a:schemeClr val="tx1"/>
                </a:solidFill>
                <a:latin typeface="Calibri" pitchFamily="34" charset="0"/>
                <a:ea typeface="Times New Roman" pitchFamily="18" charset="0"/>
                <a:cs typeface="Arial" pitchFamily="34" charset="0"/>
              </a:rPr>
              <a:t>Computer</a:t>
            </a:r>
            <a:r>
              <a:rPr lang="ar-SA" sz="1400" dirty="0" smtClean="0">
                <a:solidFill>
                  <a:schemeClr val="tx1"/>
                </a:solidFill>
                <a:latin typeface="Calibri" pitchFamily="34" charset="0"/>
                <a:ea typeface="Times New Roman" pitchFamily="18" charset="0"/>
                <a:cs typeface="Arial" pitchFamily="34" charset="0"/>
              </a:rPr>
              <a:t>)هو عبارة عن جهاز قادر على إنجاز الحسابات </a:t>
            </a:r>
            <a:r>
              <a:rPr lang="ar-SA" sz="1400" dirty="0" err="1" smtClean="0">
                <a:solidFill>
                  <a:schemeClr val="tx1"/>
                </a:solidFill>
                <a:latin typeface="Calibri" pitchFamily="34" charset="0"/>
                <a:ea typeface="Times New Roman" pitchFamily="18" charset="0"/>
                <a:cs typeface="Arial" pitchFamily="34" charset="0"/>
              </a:rPr>
              <a:t>وإتخاذ</a:t>
            </a:r>
            <a:r>
              <a:rPr lang="ar-SA" sz="1400" dirty="0" smtClean="0">
                <a:solidFill>
                  <a:schemeClr val="tx1"/>
                </a:solidFill>
                <a:latin typeface="Calibri" pitchFamily="34" charset="0"/>
                <a:ea typeface="Times New Roman" pitchFamily="18" charset="0"/>
                <a:cs typeface="Arial" pitchFamily="34" charset="0"/>
              </a:rPr>
              <a:t> القرارات بسرعة تصل إلى ملايين وحتى بلايين المرات أسرع من الكائن البشري. يستطيع أسرع الحواسيب في يومنا هذا القيام بمئات بلايين من العمليات الحسابية والمنطقية في الثانية(أي حوالي مايستطيع القيام به مئات الآلاف من البشر من العمليات الحسابية في سنة واحدة !!)</a:t>
            </a:r>
            <a:endParaRPr lang="en-US" sz="1400" dirty="0" smtClean="0">
              <a:solidFill>
                <a:schemeClr val="tx1"/>
              </a:solidFill>
              <a:latin typeface="Arial" pitchFamily="34" charset="0"/>
              <a:cs typeface="Arial" pitchFamily="34" charset="0"/>
            </a:endParaRPr>
          </a:p>
          <a:p>
            <a:pPr lvl="0" eaLnBrk="0" fontAlgn="base" hangingPunct="0">
              <a:spcBef>
                <a:spcPct val="0"/>
              </a:spcBef>
              <a:spcAft>
                <a:spcPct val="0"/>
              </a:spcAft>
            </a:pPr>
            <a:r>
              <a:rPr lang="ar-SA" sz="1400" dirty="0" smtClean="0">
                <a:solidFill>
                  <a:schemeClr val="tx1"/>
                </a:solidFill>
                <a:latin typeface="Calibri" pitchFamily="34" charset="0"/>
                <a:ea typeface="Times New Roman" pitchFamily="18" charset="0"/>
                <a:cs typeface="Arial" pitchFamily="34" charset="0"/>
              </a:rPr>
              <a:t>تقوم الحواسيب بمعالجة </a:t>
            </a:r>
            <a:r>
              <a:rPr lang="ar-SA" sz="1400" dirty="0" smtClean="0">
                <a:solidFill>
                  <a:srgbClr val="0000FF"/>
                </a:solidFill>
                <a:latin typeface="Calibri" pitchFamily="34" charset="0"/>
                <a:ea typeface="Times New Roman" pitchFamily="18" charset="0"/>
                <a:cs typeface="Arial" pitchFamily="34" charset="0"/>
                <a:hlinkClick r:id="rId4" tooltip="بيانات"/>
              </a:rPr>
              <a:t>البيانات</a:t>
            </a:r>
            <a:r>
              <a:rPr lang="ar-SA" sz="1400" dirty="0" smtClean="0">
                <a:solidFill>
                  <a:schemeClr val="tx1"/>
                </a:solidFill>
                <a:latin typeface="Calibri" pitchFamily="34" charset="0"/>
                <a:ea typeface="Times New Roman" pitchFamily="18" charset="0"/>
                <a:cs typeface="Arial" pitchFamily="34" charset="0"/>
              </a:rPr>
              <a:t>(</a:t>
            </a:r>
            <a:r>
              <a:rPr lang="en-US" sz="1400" dirty="0" smtClean="0">
                <a:solidFill>
                  <a:schemeClr val="tx1"/>
                </a:solidFill>
                <a:latin typeface="Calibri" pitchFamily="34" charset="0"/>
                <a:ea typeface="Times New Roman" pitchFamily="18" charset="0"/>
                <a:cs typeface="Arial" pitchFamily="34" charset="0"/>
              </a:rPr>
              <a:t>Data</a:t>
            </a:r>
            <a:r>
              <a:rPr lang="ar-SA" sz="1400" dirty="0" smtClean="0">
                <a:solidFill>
                  <a:schemeClr val="tx1"/>
                </a:solidFill>
                <a:latin typeface="Calibri" pitchFamily="34" charset="0"/>
                <a:ea typeface="Times New Roman" pitchFamily="18" charset="0"/>
                <a:cs typeface="Arial" pitchFamily="34" charset="0"/>
              </a:rPr>
              <a:t>) وفقا لمجموعة من التعليمات -</a:t>
            </a:r>
            <a:r>
              <a:rPr lang="ar-SA" sz="1400" dirty="0" smtClean="0">
                <a:solidFill>
                  <a:srgbClr val="0000FF"/>
                </a:solidFill>
                <a:latin typeface="Calibri" pitchFamily="34" charset="0"/>
                <a:ea typeface="Times New Roman" pitchFamily="18" charset="0"/>
                <a:cs typeface="Arial" pitchFamily="34" charset="0"/>
                <a:hlinkClick r:id="rId5" tooltip="برمجيات"/>
              </a:rPr>
              <a:t>البرامج</a:t>
            </a:r>
            <a:r>
              <a:rPr lang="ar-SA" sz="1400" dirty="0" smtClean="0">
                <a:solidFill>
                  <a:schemeClr val="tx1"/>
                </a:solidFill>
                <a:latin typeface="Calibri" pitchFamily="34" charset="0"/>
                <a:ea typeface="Times New Roman" pitchFamily="18" charset="0"/>
                <a:cs typeface="Arial" pitchFamily="34" charset="0"/>
              </a:rPr>
              <a:t>- ,والتي تقود الحاسب من خلال مجموعة من الأفعال المرتبة والمحددة بواسطة شخص ندعوه بالمبرمج (</a:t>
            </a:r>
            <a:r>
              <a:rPr lang="ar-SA" sz="1400" dirty="0" smtClean="0">
                <a:solidFill>
                  <a:srgbClr val="0000FF"/>
                </a:solidFill>
                <a:latin typeface="Calibri" pitchFamily="34" charset="0"/>
                <a:ea typeface="Times New Roman" pitchFamily="18" charset="0"/>
                <a:cs typeface="Arial" pitchFamily="34" charset="0"/>
                <a:hlinkClick r:id="rId3" tooltip="لغة إنكليزية"/>
              </a:rPr>
              <a:t>بالإنكليزية</a:t>
            </a:r>
            <a:r>
              <a:rPr lang="ar-SA" sz="1400" dirty="0" smtClean="0">
                <a:solidFill>
                  <a:schemeClr val="tx1"/>
                </a:solidFill>
                <a:latin typeface="Calibri" pitchFamily="34" charset="0"/>
                <a:ea typeface="Times New Roman" pitchFamily="18" charset="0"/>
                <a:cs typeface="Arial" pitchFamily="34" charset="0"/>
              </a:rPr>
              <a:t>: </a:t>
            </a:r>
            <a:r>
              <a:rPr lang="en-US" sz="1400" dirty="0" smtClean="0">
                <a:solidFill>
                  <a:schemeClr val="tx1"/>
                </a:solidFill>
                <a:latin typeface="Calibri" pitchFamily="34" charset="0"/>
                <a:ea typeface="Times New Roman" pitchFamily="18" charset="0"/>
                <a:cs typeface="Arial" pitchFamily="34" charset="0"/>
              </a:rPr>
              <a:t>computer programmer</a:t>
            </a:r>
            <a:r>
              <a:rPr lang="ar-SA" sz="1400" dirty="0" smtClean="0">
                <a:solidFill>
                  <a:schemeClr val="tx1"/>
                </a:solidFill>
                <a:latin typeface="Calibri" pitchFamily="34" charset="0"/>
                <a:ea typeface="Times New Roman" pitchFamily="18" charset="0"/>
                <a:cs typeface="Arial" pitchFamily="34" charset="0"/>
              </a:rPr>
              <a:t>). ندعو المكونات المختلفة (مثل لوحة المفاتيح والقراص الصلبة والشالشة الخ) بالمكونات الصلبة (</a:t>
            </a:r>
            <a:r>
              <a:rPr lang="ar-SA" sz="1400" dirty="0" smtClean="0">
                <a:solidFill>
                  <a:srgbClr val="0000FF"/>
                </a:solidFill>
                <a:latin typeface="Calibri" pitchFamily="34" charset="0"/>
                <a:ea typeface="Times New Roman" pitchFamily="18" charset="0"/>
                <a:cs typeface="Arial" pitchFamily="34" charset="0"/>
                <a:hlinkClick r:id="rId3" tooltip="لغة إنكليزية"/>
              </a:rPr>
              <a:t>بالإنكليزية</a:t>
            </a:r>
            <a:r>
              <a:rPr lang="ar-SA" sz="1400" dirty="0" smtClean="0">
                <a:solidFill>
                  <a:schemeClr val="tx1"/>
                </a:solidFill>
                <a:latin typeface="Calibri" pitchFamily="34" charset="0"/>
                <a:ea typeface="Times New Roman" pitchFamily="18" charset="0"/>
                <a:cs typeface="Arial" pitchFamily="34" charset="0"/>
              </a:rPr>
              <a:t>: </a:t>
            </a:r>
            <a:r>
              <a:rPr lang="en-US" sz="1400" dirty="0" smtClean="0">
                <a:solidFill>
                  <a:schemeClr val="tx1"/>
                </a:solidFill>
                <a:latin typeface="Calibri" pitchFamily="34" charset="0"/>
                <a:ea typeface="Times New Roman" pitchFamily="18" charset="0"/>
                <a:cs typeface="Arial" pitchFamily="34" charset="0"/>
              </a:rPr>
              <a:t>hardware</a:t>
            </a:r>
            <a:r>
              <a:rPr lang="ar-SA" sz="1400" dirty="0" smtClean="0">
                <a:solidFill>
                  <a:schemeClr val="tx1"/>
                </a:solidFill>
                <a:latin typeface="Calibri" pitchFamily="34" charset="0"/>
                <a:ea typeface="Times New Roman" pitchFamily="18" charset="0"/>
                <a:cs typeface="Arial" pitchFamily="34" charset="0"/>
              </a:rPr>
              <a:t>). في حين نسمي البرامج التي تنفذها الحواسيب بلبنية المرنة </a:t>
            </a:r>
            <a:r>
              <a:rPr lang="en-US" sz="1400" dirty="0" smtClean="0">
                <a:solidFill>
                  <a:schemeClr val="tx1"/>
                </a:solidFill>
                <a:latin typeface="Calibri" pitchFamily="34" charset="0"/>
                <a:ea typeface="Times New Roman" pitchFamily="18" charset="0"/>
                <a:cs typeface="Arial" pitchFamily="34" charset="0"/>
              </a:rPr>
              <a:t>software</a:t>
            </a:r>
            <a:r>
              <a:rPr lang="ar-SA" sz="1400" dirty="0" smtClean="0">
                <a:solidFill>
                  <a:schemeClr val="tx1"/>
                </a:solidFill>
                <a:latin typeface="Calibri" pitchFamily="34" charset="0"/>
                <a:ea typeface="Times New Roman" pitchFamily="18" charset="0"/>
                <a:cs typeface="Arial" pitchFamily="34" charset="0"/>
              </a:rPr>
              <a:t>. شهدت السنوات الأخيرة انخفاضاً في تكاليف بناء البنية الصلبة إلى الحد الذي أصبحت معه الحواسيب الشخصية سعلة منتشرة بشكل شائع.</a:t>
            </a:r>
            <a:endParaRPr lang="en-US" sz="1400" dirty="0" smtClean="0">
              <a:solidFill>
                <a:schemeClr val="tx1"/>
              </a:solidFill>
              <a:latin typeface="Arial" pitchFamily="34" charset="0"/>
              <a:cs typeface="Arial" pitchFamily="34" charset="0"/>
            </a:endParaRPr>
          </a:p>
          <a:p>
            <a:pPr lvl="0" eaLnBrk="0" fontAlgn="base" hangingPunct="0">
              <a:spcBef>
                <a:spcPct val="0"/>
              </a:spcBef>
              <a:spcAft>
                <a:spcPct val="0"/>
              </a:spcAft>
            </a:pPr>
            <a:r>
              <a:rPr lang="ar-SA" sz="1400" dirty="0" smtClean="0">
                <a:solidFill>
                  <a:schemeClr val="tx1"/>
                </a:solidFill>
                <a:latin typeface="Calibri" pitchFamily="34" charset="0"/>
                <a:ea typeface="Times New Roman" pitchFamily="18" charset="0"/>
                <a:cs typeface="Arial" pitchFamily="34" charset="0"/>
              </a:rPr>
              <a:t>تتعدد أنواع الحواسيب من حيث طريقة عملها وحجمها بالإضافة إلى سرعتها. أوائل الحواسيب الإلكترونية كانت في حجم غرفة كبيرة وتستهلك طاقة مماثلة لما يستهلكه بضعة مئات من </a:t>
            </a:r>
            <a:r>
              <a:rPr lang="ar-SA" sz="1400" dirty="0" smtClean="0">
                <a:solidFill>
                  <a:srgbClr val="0000FF"/>
                </a:solidFill>
                <a:latin typeface="Calibri" pitchFamily="34" charset="0"/>
                <a:ea typeface="Times New Roman" pitchFamily="18" charset="0"/>
                <a:cs typeface="Arial" pitchFamily="34" charset="0"/>
                <a:hlinkClick r:id="rId6" tooltip="حاسوب شخصي"/>
              </a:rPr>
              <a:t>الحواسيب الشخصيّة</a:t>
            </a:r>
            <a:r>
              <a:rPr lang="ar-SA" sz="1400" dirty="0" smtClean="0">
                <a:solidFill>
                  <a:schemeClr val="tx1"/>
                </a:solidFill>
                <a:latin typeface="Calibri" pitchFamily="34" charset="0"/>
                <a:ea typeface="Times New Roman" pitchFamily="18" charset="0"/>
                <a:cs typeface="Arial" pitchFamily="34" charset="0"/>
              </a:rPr>
              <a:t> اليوم. </a:t>
            </a:r>
            <a:r>
              <a:rPr lang="ar-SA" sz="1400" baseline="30000" dirty="0" smtClean="0">
                <a:solidFill>
                  <a:srgbClr val="0000FF"/>
                </a:solidFill>
                <a:latin typeface="Calibri" pitchFamily="34" charset="0"/>
                <a:ea typeface="Times New Roman" pitchFamily="18" charset="0"/>
                <a:cs typeface="Arial" pitchFamily="34" charset="0"/>
                <a:hlinkClick r:id="rId7"/>
              </a:rPr>
              <a:t>[1]</a:t>
            </a:r>
            <a:r>
              <a:rPr lang="ar-SA" sz="1400" dirty="0" smtClean="0">
                <a:solidFill>
                  <a:schemeClr val="tx1"/>
                </a:solidFill>
                <a:latin typeface="Calibri" pitchFamily="34" charset="0"/>
                <a:ea typeface="Times New Roman" pitchFamily="18" charset="0"/>
                <a:cs typeface="Arial" pitchFamily="34" charset="0"/>
              </a:rPr>
              <a:t> من الممكن اليوم صنع حواسيب داخل </a:t>
            </a:r>
            <a:r>
              <a:rPr lang="ar-SA" sz="1400" dirty="0" smtClean="0">
                <a:solidFill>
                  <a:srgbClr val="0000FF"/>
                </a:solidFill>
                <a:latin typeface="Calibri" pitchFamily="34" charset="0"/>
                <a:ea typeface="Times New Roman" pitchFamily="18" charset="0"/>
                <a:cs typeface="Arial" pitchFamily="34" charset="0"/>
                <a:hlinkClick r:id="rId8" tooltip="ساعة يد"/>
              </a:rPr>
              <a:t>ساعة يد</a:t>
            </a:r>
            <a:r>
              <a:rPr lang="ar-SA" sz="1400" dirty="0" smtClean="0">
                <a:solidFill>
                  <a:schemeClr val="tx1"/>
                </a:solidFill>
                <a:latin typeface="Calibri" pitchFamily="34" charset="0"/>
                <a:ea typeface="Times New Roman" pitchFamily="18" charset="0"/>
                <a:cs typeface="Arial" pitchFamily="34" charset="0"/>
              </a:rPr>
              <a:t> تأخذ طاقتها من بطارية الساعة. ينظر المجتمع إلى الحاسوب الشخصي -ونظيره المتنقل؛ </a:t>
            </a:r>
            <a:r>
              <a:rPr lang="ar-SA" sz="1400" dirty="0" smtClean="0">
                <a:solidFill>
                  <a:srgbClr val="0000FF"/>
                </a:solidFill>
                <a:latin typeface="Calibri" pitchFamily="34" charset="0"/>
                <a:ea typeface="Times New Roman" pitchFamily="18" charset="0"/>
                <a:cs typeface="Arial" pitchFamily="34" charset="0"/>
                <a:hlinkClick r:id="rId9" tooltip="حاسوب محمول"/>
              </a:rPr>
              <a:t>الحاسوب المحمول</a:t>
            </a:r>
            <a:r>
              <a:rPr lang="ar-SA" sz="1400" dirty="0" smtClean="0">
                <a:solidFill>
                  <a:schemeClr val="tx1"/>
                </a:solidFill>
                <a:latin typeface="Calibri" pitchFamily="34" charset="0"/>
                <a:ea typeface="Times New Roman" pitchFamily="18" charset="0"/>
                <a:cs typeface="Arial" pitchFamily="34" charset="0"/>
              </a:rPr>
              <a:t>- على أنهما رمزي </a:t>
            </a:r>
            <a:r>
              <a:rPr lang="ar-SA" sz="1400" dirty="0" smtClean="0">
                <a:solidFill>
                  <a:srgbClr val="0000FF"/>
                </a:solidFill>
                <a:latin typeface="Calibri" pitchFamily="34" charset="0"/>
                <a:ea typeface="Times New Roman" pitchFamily="18" charset="0"/>
                <a:cs typeface="Arial" pitchFamily="34" charset="0"/>
                <a:hlinkClick r:id="rId10" tooltip="عصر المعلومات"/>
              </a:rPr>
              <a:t>عصر المعلومات</a:t>
            </a:r>
            <a:endParaRPr lang="ar-SA" sz="3200" dirty="0" smtClean="0">
              <a:solidFill>
                <a:schemeClr val="tx1"/>
              </a:solidFill>
              <a:latin typeface="Arial" pitchFamily="34" charset="0"/>
              <a:cs typeface="Arial" pitchFamily="34" charset="0"/>
            </a:endParaRPr>
          </a:p>
        </p:txBody>
      </p:sp>
      <p:pic>
        <p:nvPicPr>
          <p:cNvPr id="7" name="صورة 6" descr="http://upload.wikimedia.org/wikipedia/commons/thumb/9/9c/Stevemannwristcomp.jpg/150px-Stevemannwristcomp.jpg">
            <a:hlinkClick r:id="rId11"/>
          </p:cNvPr>
          <p:cNvPicPr/>
          <p:nvPr/>
        </p:nvPicPr>
        <p:blipFill>
          <a:blip r:embed="rId12" cstate="print"/>
          <a:srcRect/>
          <a:stretch>
            <a:fillRect/>
          </a:stretch>
        </p:blipFill>
        <p:spPr bwMode="auto">
          <a:xfrm>
            <a:off x="899592" y="2924944"/>
            <a:ext cx="1800200" cy="3384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سهم إلى اليسار 7"/>
          <p:cNvSpPr/>
          <p:nvPr/>
        </p:nvSpPr>
        <p:spPr>
          <a:xfrm rot="2125233">
            <a:off x="2540425" y="5426257"/>
            <a:ext cx="978408" cy="484632"/>
          </a:xfrm>
          <a:prstGeom prst="leftArrow">
            <a:avLst/>
          </a:prstGeom>
          <a:solidFill>
            <a:srgbClr val="FF0000"/>
          </a:solidFill>
          <a:ln>
            <a:noFill/>
          </a:ln>
          <a:effectLst>
            <a:reflection blurRad="6350" stA="50000" endA="300" endPos="90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QA"/>
          </a:p>
        </p:txBody>
      </p:sp>
      <p:pic>
        <p:nvPicPr>
          <p:cNvPr id="2" name="صورة 1" descr="عدد الضغطات : 1,349">
            <a:hlinkClick r:id="rId13" tgtFrame="_blank"/>
          </p:cNvPr>
          <p:cNvPicPr/>
          <p:nvPr/>
        </p:nvPicPr>
        <p:blipFill>
          <a:blip r:embed="rId14" cstate="print"/>
          <a:srcRect/>
          <a:stretch>
            <a:fillRect/>
          </a:stretch>
        </p:blipFill>
        <p:spPr bwMode="auto">
          <a:xfrm rot="20707234">
            <a:off x="7112389" y="-60617"/>
            <a:ext cx="2337775" cy="2705259"/>
          </a:xfrm>
          <a:prstGeom prst="rect">
            <a:avLst/>
          </a:prstGeom>
          <a:ln>
            <a:noFill/>
          </a:ln>
          <a:effectLst>
            <a:outerShdw blurRad="292100" dist="139700" dir="2700000" algn="tl" rotWithShape="0">
              <a:srgbClr val="333333">
                <a:alpha val="65000"/>
              </a:srgbClr>
            </a:outerShdw>
          </a:effectLst>
        </p:spPr>
      </p:pic>
      <p:sp>
        <p:nvSpPr>
          <p:cNvPr id="3" name="شكل بيضاوي 2"/>
          <p:cNvSpPr/>
          <p:nvPr/>
        </p:nvSpPr>
        <p:spPr>
          <a:xfrm rot="20952953">
            <a:off x="6718640" y="141821"/>
            <a:ext cx="1327147" cy="1697773"/>
          </a:xfrm>
          <a:prstGeom prst="ellipse">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3"/>
          </a:lnRef>
          <a:fillRef idx="3">
            <a:schemeClr val="accent3"/>
          </a:fillRef>
          <a:effectRef idx="3">
            <a:schemeClr val="accent3"/>
          </a:effectRef>
          <a:fontRef idx="minor">
            <a:schemeClr val="lt1"/>
          </a:fontRef>
        </p:style>
        <p:txBody>
          <a:bodyPr rtlCol="1" anchor="ctr"/>
          <a:lstStyle/>
          <a:p>
            <a:pPr algn="ctr"/>
            <a:r>
              <a:rPr lang="ar-QA" b="1" dirty="0" smtClean="0">
                <a:solidFill>
                  <a:schemeClr val="tx1"/>
                </a:solidFill>
              </a:rPr>
              <a:t>ما هو تعريف الحاسوب؟</a:t>
            </a:r>
            <a:endParaRPr lang="ar-QA" b="1" dirty="0">
              <a:solidFill>
                <a:schemeClr val="tx1"/>
              </a:solidFill>
            </a:endParaRPr>
          </a:p>
        </p:txBody>
      </p:sp>
    </p:spTree>
  </p:cSld>
  <p:clrMapOvr>
    <a:masterClrMapping/>
  </p:clrMapOvr>
  <p:transition spd="slow">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3.bp.blogspot.com/_pZSz0o4afLg/SSlJNrlheyI/AAAAAAAAAVE/VRIz6qXyTJ4/s400/13_6.jpg"/>
          <p:cNvPicPr/>
          <p:nvPr/>
        </p:nvPicPr>
        <p:blipFill>
          <a:blip r:embed="rId3" cstate="print"/>
          <a:srcRect/>
          <a:stretch>
            <a:fillRect/>
          </a:stretch>
        </p:blipFill>
        <p:spPr bwMode="auto">
          <a:xfrm>
            <a:off x="1331640" y="1268760"/>
            <a:ext cx="5976664" cy="40461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مستطيل 2"/>
          <p:cNvSpPr/>
          <p:nvPr/>
        </p:nvSpPr>
        <p:spPr>
          <a:xfrm>
            <a:off x="6156176" y="404664"/>
            <a:ext cx="2664296" cy="1512168"/>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QA" sz="2400" b="1" dirty="0" smtClean="0"/>
              <a:t>صور حواسيب غريبة</a:t>
            </a:r>
            <a:endParaRPr lang="ar-QA" sz="2400" b="1" dirty="0"/>
          </a:p>
        </p:txBody>
      </p:sp>
    </p:spTree>
  </p:cSld>
  <p:clrMapOvr>
    <a:masterClrMapping/>
  </p:clrMapOvr>
  <p:transition spd="slow">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2.bp.blogspot.com/_pZSz0o4afLg/SSlJMxG3kFI/AAAAAAAAAUs/W8kYwb-OOVg/s400/16_6.jpg"/>
          <p:cNvPicPr/>
          <p:nvPr/>
        </p:nvPicPr>
        <p:blipFill>
          <a:blip r:embed="rId3" cstate="print"/>
          <a:srcRect/>
          <a:stretch>
            <a:fillRect/>
          </a:stretch>
        </p:blipFill>
        <p:spPr bwMode="auto">
          <a:xfrm>
            <a:off x="5004048" y="836712"/>
            <a:ext cx="3528392" cy="49685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صورة 2" descr="http://4.bp.blogspot.com/_pZSz0o4afLg/SSlImPuMQ-I/AAAAAAAAAUc/V1v0QStFhcY/s400/12_7.jpg"/>
          <p:cNvPicPr/>
          <p:nvPr/>
        </p:nvPicPr>
        <p:blipFill>
          <a:blip r:embed="rId4" cstate="print"/>
          <a:srcRect/>
          <a:stretch>
            <a:fillRect/>
          </a:stretch>
        </p:blipFill>
        <p:spPr bwMode="auto">
          <a:xfrm>
            <a:off x="539552" y="548680"/>
            <a:ext cx="3810000" cy="51125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3.bp.blogspot.com/_pZSz0o4afLg/SSlIlyr8yXI/AAAAAAAAAUM/K1OPSsOknSM/s400/10_12.jpg"/>
          <p:cNvPicPr/>
          <p:nvPr/>
        </p:nvPicPr>
        <p:blipFill>
          <a:blip r:embed="rId3" cstate="print"/>
          <a:srcRect/>
          <a:stretch>
            <a:fillRect/>
          </a:stretch>
        </p:blipFill>
        <p:spPr bwMode="auto">
          <a:xfrm>
            <a:off x="1043608" y="548680"/>
            <a:ext cx="3384376" cy="54726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صورة 2" descr="http://4.bp.blogspot.com/_pZSz0o4afLg/SSlIlZaj6iI/AAAAAAAAAUE/xPoibvKlXIg/s400/9_14.jpg"/>
          <p:cNvPicPr/>
          <p:nvPr/>
        </p:nvPicPr>
        <p:blipFill>
          <a:blip r:embed="rId4" cstate="print"/>
          <a:srcRect/>
          <a:stretch>
            <a:fillRect/>
          </a:stretch>
        </p:blipFill>
        <p:spPr bwMode="auto">
          <a:xfrm>
            <a:off x="4644008" y="1412776"/>
            <a:ext cx="3810000" cy="39604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1052736"/>
            <a:ext cx="7056784" cy="4824536"/>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r>
              <a:rPr lang="ar-QA" sz="4000" dirty="0" smtClean="0"/>
              <a:t>1.</a:t>
            </a:r>
            <a:r>
              <a:rPr lang="ar-QA" sz="4000" dirty="0" err="1" smtClean="0"/>
              <a:t>انواع</a:t>
            </a:r>
            <a:r>
              <a:rPr lang="ar-QA" sz="4000" dirty="0" smtClean="0"/>
              <a:t> الحواسيب</a:t>
            </a:r>
          </a:p>
          <a:p>
            <a:r>
              <a:rPr lang="ar-QA" sz="4000" dirty="0" smtClean="0"/>
              <a:t>2.مجالات استخدامه</a:t>
            </a:r>
          </a:p>
          <a:p>
            <a:r>
              <a:rPr lang="ar-QA" sz="4000" dirty="0" smtClean="0"/>
              <a:t>3.مبررات دواعي استخدامه في التعليم</a:t>
            </a:r>
            <a:endParaRPr lang="ar-QA" sz="4000" dirty="0"/>
          </a:p>
        </p:txBody>
      </p:sp>
      <p:pic>
        <p:nvPicPr>
          <p:cNvPr id="3" name="صورة 2" descr="http://2.bp.blogspot.com/_pZSz0o4afLg/SSlHtnBcX7I/AAAAAAAAATs/zzJzUzRK1Gw/s400/6_14.jpg"/>
          <p:cNvPicPr/>
          <p:nvPr/>
        </p:nvPicPr>
        <p:blipFill>
          <a:blip r:embed="rId3" cstate="print"/>
          <a:srcRect r="11765" b="11171"/>
          <a:stretch>
            <a:fillRect/>
          </a:stretch>
        </p:blipFill>
        <p:spPr bwMode="auto">
          <a:xfrm>
            <a:off x="323528" y="260648"/>
            <a:ext cx="2160240" cy="33843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softEdge rad="63500"/>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rot="1573201">
            <a:off x="7004450" y="577220"/>
            <a:ext cx="1922512" cy="7020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أنواع الحواسيب</a:t>
            </a:r>
            <a:endParaRPr lang="ar-Q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5" name="رسم تخطيطي 4"/>
          <p:cNvGraphicFramePr/>
          <p:nvPr/>
        </p:nvGraphicFramePr>
        <p:xfrm>
          <a:off x="683568" y="764704"/>
          <a:ext cx="5688632" cy="5144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شكل بيضاوي 7"/>
          <p:cNvSpPr/>
          <p:nvPr/>
        </p:nvSpPr>
        <p:spPr>
          <a:xfrm>
            <a:off x="5868144" y="2636912"/>
            <a:ext cx="1512168" cy="1080120"/>
          </a:xfrm>
          <a:prstGeom prst="ellipse">
            <a:avLst/>
          </a:prstGeom>
        </p:spPr>
        <p:style>
          <a:lnRef idx="1">
            <a:schemeClr val="accent3"/>
          </a:lnRef>
          <a:fillRef idx="3">
            <a:schemeClr val="accent3"/>
          </a:fillRef>
          <a:effectRef idx="2">
            <a:schemeClr val="accent3"/>
          </a:effectRef>
          <a:fontRef idx="minor">
            <a:schemeClr val="lt1"/>
          </a:fontRef>
        </p:style>
        <p:txBody>
          <a:bodyPr rtlCol="1" anchor="ctr"/>
          <a:lstStyle/>
          <a:p>
            <a:pPr algn="ctr"/>
            <a:r>
              <a:rPr lang="ar-QA" dirty="0" smtClean="0">
                <a:solidFill>
                  <a:schemeClr val="tx1"/>
                </a:solidFill>
              </a:rPr>
              <a:t>الشخصي المتقدم</a:t>
            </a:r>
            <a:r>
              <a:rPr lang="en-US" dirty="0" smtClean="0">
                <a:solidFill>
                  <a:schemeClr val="tx1"/>
                </a:solidFill>
              </a:rPr>
              <a:t>AT</a:t>
            </a:r>
            <a:endParaRPr lang="ar-QA" dirty="0">
              <a:solidFill>
                <a:schemeClr val="tx1"/>
              </a:solidFill>
            </a:endParaRPr>
          </a:p>
        </p:txBody>
      </p:sp>
      <p:sp>
        <p:nvSpPr>
          <p:cNvPr id="9" name="شكل بيضاوي 8"/>
          <p:cNvSpPr/>
          <p:nvPr/>
        </p:nvSpPr>
        <p:spPr>
          <a:xfrm>
            <a:off x="5796136" y="4941168"/>
            <a:ext cx="1584176" cy="914400"/>
          </a:xfrm>
          <a:prstGeom prst="ellipse">
            <a:avLst/>
          </a:prstGeom>
        </p:spPr>
        <p:style>
          <a:lnRef idx="1">
            <a:schemeClr val="accent1"/>
          </a:lnRef>
          <a:fillRef idx="3">
            <a:schemeClr val="accent1"/>
          </a:fillRef>
          <a:effectRef idx="2">
            <a:schemeClr val="accent1"/>
          </a:effectRef>
          <a:fontRef idx="minor">
            <a:schemeClr val="lt1"/>
          </a:fontRef>
        </p:style>
        <p:txBody>
          <a:bodyPr rtlCol="1" anchor="ctr"/>
          <a:lstStyle/>
          <a:p>
            <a:pPr algn="ctr"/>
            <a:r>
              <a:rPr lang="ar-QA" dirty="0" smtClean="0">
                <a:solidFill>
                  <a:schemeClr val="tx1"/>
                </a:solidFill>
              </a:rPr>
              <a:t>معالجات مركزية كبيرة جدا </a:t>
            </a:r>
            <a:endParaRPr lang="ar-QA" dirty="0">
              <a:solidFill>
                <a:schemeClr val="tx1"/>
              </a:solidFill>
            </a:endParaRPr>
          </a:p>
        </p:txBody>
      </p:sp>
      <p:sp>
        <p:nvSpPr>
          <p:cNvPr id="10" name="شكل بيضاوي 9"/>
          <p:cNvSpPr/>
          <p:nvPr/>
        </p:nvSpPr>
        <p:spPr>
          <a:xfrm>
            <a:off x="5796136" y="1196752"/>
            <a:ext cx="1296144" cy="1130424"/>
          </a:xfrm>
          <a:prstGeom prst="ellipse">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QA" dirty="0" smtClean="0"/>
              <a:t>الحاسب الشخصي(</a:t>
            </a:r>
            <a:r>
              <a:rPr lang="en-US" dirty="0" smtClean="0"/>
              <a:t>XT</a:t>
            </a:r>
            <a:r>
              <a:rPr lang="ar-QA" dirty="0" smtClean="0"/>
              <a:t>)</a:t>
            </a:r>
            <a:endParaRPr lang="ar-QA" dirty="0"/>
          </a:p>
        </p:txBody>
      </p:sp>
      <p:sp>
        <p:nvSpPr>
          <p:cNvPr id="11" name="شكل بيضاوي 10"/>
          <p:cNvSpPr/>
          <p:nvPr/>
        </p:nvSpPr>
        <p:spPr>
          <a:xfrm>
            <a:off x="5868144" y="3861048"/>
            <a:ext cx="1368152" cy="914400"/>
          </a:xfrm>
          <a:prstGeom prst="ellipse">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QA" dirty="0" smtClean="0">
                <a:solidFill>
                  <a:schemeClr val="tx1"/>
                </a:solidFill>
              </a:rPr>
              <a:t>معالج اكبر من </a:t>
            </a:r>
            <a:r>
              <a:rPr lang="en-US" dirty="0" smtClean="0">
                <a:solidFill>
                  <a:schemeClr val="tx1"/>
                </a:solidFill>
              </a:rPr>
              <a:t>AT</a:t>
            </a:r>
            <a:endParaRPr lang="ar-QA" dirty="0">
              <a:solidFill>
                <a:schemeClr val="tx1"/>
              </a:solidFill>
            </a:endParaRPr>
          </a:p>
        </p:txBody>
      </p:sp>
      <p:cxnSp>
        <p:nvCxnSpPr>
          <p:cNvPr id="13" name="رابط بشكل مرفق 12"/>
          <p:cNvCxnSpPr/>
          <p:nvPr/>
        </p:nvCxnSpPr>
        <p:spPr>
          <a:xfrm>
            <a:off x="4716016" y="1268760"/>
            <a:ext cx="914400" cy="914400"/>
          </a:xfrm>
          <a:prstGeom prst="bentConnector3">
            <a:avLst>
              <a:gd name="adj1" fmla="val 54478"/>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ln/>
        </p:spPr>
        <p:style>
          <a:lnRef idx="1">
            <a:schemeClr val="accent2"/>
          </a:lnRef>
          <a:fillRef idx="2">
            <a:schemeClr val="accent2"/>
          </a:fillRef>
          <a:effectRef idx="1">
            <a:schemeClr val="accent2"/>
          </a:effectRef>
          <a:fontRef idx="minor">
            <a:schemeClr val="dk1"/>
          </a:fontRef>
        </p:style>
        <p:txBody>
          <a:bodyPr>
            <a:normAutofit fontScale="90000"/>
          </a:bodyPr>
          <a:lstStyle/>
          <a:p>
            <a:pPr lvl="0"/>
            <a:r>
              <a:rPr lang="en-US" dirty="0">
                <a:solidFill>
                  <a:schemeClr val="tx2">
                    <a:lumMod val="60000"/>
                    <a:lumOff val="40000"/>
                  </a:schemeClr>
                </a:solidFill>
              </a:rPr>
              <a:t>Personal computer or microcomputer</a:t>
            </a:r>
            <a:r>
              <a:rPr lang="ar-SA" dirty="0">
                <a:solidFill>
                  <a:schemeClr val="tx2">
                    <a:lumMod val="60000"/>
                    <a:lumOff val="40000"/>
                  </a:schemeClr>
                </a:solidFill>
              </a:rPr>
              <a:t/>
            </a:r>
            <a:br>
              <a:rPr lang="ar-SA" dirty="0">
                <a:solidFill>
                  <a:schemeClr val="tx2">
                    <a:lumMod val="60000"/>
                    <a:lumOff val="40000"/>
                  </a:schemeClr>
                </a:solidFill>
              </a:rPr>
            </a:br>
            <a:endParaRPr lang="ar-SA" dirty="0">
              <a:solidFill>
                <a:schemeClr val="tx2">
                  <a:lumMod val="60000"/>
                  <a:lumOff val="40000"/>
                </a:schemeClr>
              </a:solidFill>
            </a:endParaRPr>
          </a:p>
        </p:txBody>
      </p:sp>
      <p:sp>
        <p:nvSpPr>
          <p:cNvPr id="6" name="عنصر نائب للمحتوى 5"/>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ar-SA" dirty="0">
                <a:solidFill>
                  <a:schemeClr val="tx1"/>
                </a:solidFill>
                <a:latin typeface="AngsanaUPC" pitchFamily="18" charset="-34"/>
              </a:rPr>
              <a:t>صغيره الحجم</a:t>
            </a:r>
          </a:p>
          <a:p>
            <a:r>
              <a:rPr lang="ar-SA" dirty="0">
                <a:solidFill>
                  <a:schemeClr val="tx1"/>
                </a:solidFill>
                <a:latin typeface="AngsanaUPC" pitchFamily="18" charset="-34"/>
              </a:rPr>
              <a:t>رخيصة الثمن</a:t>
            </a:r>
          </a:p>
          <a:p>
            <a:r>
              <a:rPr lang="ar-SA" dirty="0">
                <a:solidFill>
                  <a:schemeClr val="tx1"/>
                </a:solidFill>
                <a:latin typeface="AngsanaUPC" pitchFamily="18" charset="-34"/>
              </a:rPr>
              <a:t>تقوم على </a:t>
            </a:r>
            <a:r>
              <a:rPr lang="ar-SA" dirty="0" err="1">
                <a:solidFill>
                  <a:schemeClr val="tx1"/>
                </a:solidFill>
                <a:latin typeface="AngsanaUPC" pitchFamily="18" charset="-34"/>
              </a:rPr>
              <a:t>اساس</a:t>
            </a:r>
            <a:r>
              <a:rPr lang="ar-SA" dirty="0">
                <a:solidFill>
                  <a:schemeClr val="tx1"/>
                </a:solidFill>
                <a:latin typeface="AngsanaUPC" pitchFamily="18" charset="-34"/>
              </a:rPr>
              <a:t> المعالج المصغر </a:t>
            </a:r>
          </a:p>
          <a:p>
            <a:r>
              <a:rPr lang="ar-SA" dirty="0">
                <a:solidFill>
                  <a:schemeClr val="tx1"/>
                </a:solidFill>
                <a:latin typeface="AngsanaUPC" pitchFamily="18" charset="-34"/>
              </a:rPr>
              <a:t>سعة </a:t>
            </a:r>
            <a:r>
              <a:rPr lang="ar-SA" dirty="0" err="1">
                <a:solidFill>
                  <a:schemeClr val="tx1"/>
                </a:solidFill>
                <a:latin typeface="AngsanaUPC" pitchFamily="18" charset="-34"/>
              </a:rPr>
              <a:t>الذاكره</a:t>
            </a:r>
            <a:r>
              <a:rPr lang="ar-SA" dirty="0">
                <a:solidFill>
                  <a:schemeClr val="tx1"/>
                </a:solidFill>
                <a:latin typeface="AngsanaUPC" pitchFamily="18" charset="-34"/>
              </a:rPr>
              <a:t> تختلف من نوع إلى </a:t>
            </a:r>
            <a:r>
              <a:rPr lang="ar-SA" dirty="0" err="1">
                <a:solidFill>
                  <a:schemeClr val="tx1"/>
                </a:solidFill>
                <a:latin typeface="AngsanaUPC" pitchFamily="18" charset="-34"/>
              </a:rPr>
              <a:t>اخر</a:t>
            </a:r>
            <a:endParaRPr lang="ar-SA" dirty="0">
              <a:solidFill>
                <a:schemeClr val="tx1"/>
              </a:solidFill>
              <a:latin typeface="AngsanaUPC" pitchFamily="18" charset="-34"/>
            </a:endParaRPr>
          </a:p>
          <a:p>
            <a:r>
              <a:rPr lang="ar-SA" dirty="0">
                <a:solidFill>
                  <a:schemeClr val="tx1"/>
                </a:solidFill>
                <a:latin typeface="AngsanaUPC" pitchFamily="18" charset="-34"/>
              </a:rPr>
              <a:t>قدرتها </a:t>
            </a:r>
            <a:r>
              <a:rPr lang="ar-SA" dirty="0" err="1">
                <a:solidFill>
                  <a:schemeClr val="tx1"/>
                </a:solidFill>
                <a:latin typeface="AngsanaUPC" pitchFamily="18" charset="-34"/>
              </a:rPr>
              <a:t>التخزينيه</a:t>
            </a:r>
            <a:r>
              <a:rPr lang="ar-SA" dirty="0">
                <a:solidFill>
                  <a:schemeClr val="tx1"/>
                </a:solidFill>
                <a:latin typeface="AngsanaUPC" pitchFamily="18" charset="-34"/>
              </a:rPr>
              <a:t> 4-10 كيلوبايت </a:t>
            </a:r>
          </a:p>
          <a:p>
            <a:r>
              <a:rPr lang="ar-SA" dirty="0">
                <a:solidFill>
                  <a:schemeClr val="tx1"/>
                </a:solidFill>
                <a:latin typeface="AngsanaUPC" pitchFamily="18" charset="-34"/>
              </a:rPr>
              <a:t>قدرتها </a:t>
            </a:r>
            <a:r>
              <a:rPr lang="ar-SA" dirty="0" err="1">
                <a:solidFill>
                  <a:schemeClr val="tx1"/>
                </a:solidFill>
                <a:latin typeface="AngsanaUPC" pitchFamily="18" charset="-34"/>
              </a:rPr>
              <a:t>التحليليه</a:t>
            </a:r>
            <a:r>
              <a:rPr lang="ar-SA" dirty="0">
                <a:solidFill>
                  <a:schemeClr val="tx1"/>
                </a:solidFill>
                <a:latin typeface="AngsanaUPC" pitchFamily="18" charset="-34"/>
              </a:rPr>
              <a:t> اقل من </a:t>
            </a:r>
            <a:r>
              <a:rPr lang="ar-SA" dirty="0" err="1">
                <a:solidFill>
                  <a:schemeClr val="tx1"/>
                </a:solidFill>
                <a:latin typeface="AngsanaUPC" pitchFamily="18" charset="-34"/>
              </a:rPr>
              <a:t>الانواع</a:t>
            </a:r>
            <a:r>
              <a:rPr lang="ar-SA" dirty="0">
                <a:solidFill>
                  <a:schemeClr val="tx1"/>
                </a:solidFill>
                <a:latin typeface="AngsanaUPC" pitchFamily="18" charset="-34"/>
              </a:rPr>
              <a:t> </a:t>
            </a:r>
            <a:r>
              <a:rPr lang="ar-SA" dirty="0" err="1">
                <a:solidFill>
                  <a:schemeClr val="tx1"/>
                </a:solidFill>
                <a:latin typeface="AngsanaUPC" pitchFamily="18" charset="-34"/>
              </a:rPr>
              <a:t>الآخرى</a:t>
            </a:r>
            <a:r>
              <a:rPr lang="ar-SA" dirty="0">
                <a:solidFill>
                  <a:schemeClr val="tx1"/>
                </a:solidFill>
                <a:latin typeface="AngsanaUPC" pitchFamily="18" charset="-34"/>
              </a:rPr>
              <a:t> نظرا لصغر ذاكرتها</a:t>
            </a:r>
          </a:p>
          <a:p>
            <a:r>
              <a:rPr lang="ar-SA" dirty="0">
                <a:solidFill>
                  <a:schemeClr val="tx1"/>
                </a:solidFill>
                <a:latin typeface="AngsanaUPC" pitchFamily="18" charset="-34"/>
              </a:rPr>
              <a:t>من </a:t>
            </a:r>
            <a:r>
              <a:rPr lang="ar-SA" dirty="0" err="1">
                <a:solidFill>
                  <a:schemeClr val="tx1"/>
                </a:solidFill>
                <a:latin typeface="AngsanaUPC" pitchFamily="18" charset="-34"/>
              </a:rPr>
              <a:t>اشهر</a:t>
            </a:r>
            <a:r>
              <a:rPr lang="ar-SA" dirty="0">
                <a:solidFill>
                  <a:schemeClr val="tx1"/>
                </a:solidFill>
                <a:latin typeface="AngsanaUPC" pitchFamily="18" charset="-34"/>
              </a:rPr>
              <a:t> </a:t>
            </a:r>
            <a:r>
              <a:rPr lang="ar-SA" dirty="0" err="1">
                <a:solidFill>
                  <a:schemeClr val="tx1"/>
                </a:solidFill>
                <a:latin typeface="AngsanaUPC" pitchFamily="18" charset="-34"/>
              </a:rPr>
              <a:t>انواعه</a:t>
            </a:r>
            <a:r>
              <a:rPr lang="ar-SA" dirty="0">
                <a:solidFill>
                  <a:schemeClr val="tx1"/>
                </a:solidFill>
                <a:latin typeface="AngsanaUPC" pitchFamily="18" charset="-34"/>
              </a:rPr>
              <a:t>: </a:t>
            </a:r>
            <a:r>
              <a:rPr lang="en-US" dirty="0" err="1">
                <a:solidFill>
                  <a:schemeClr val="tx1"/>
                </a:solidFill>
                <a:latin typeface="AngsanaUPC" pitchFamily="18" charset="-34"/>
                <a:cs typeface="AngsanaUPC" pitchFamily="18" charset="-34"/>
              </a:rPr>
              <a:t>IBM,Apple</a:t>
            </a:r>
            <a:r>
              <a:rPr lang="ar-SA" dirty="0">
                <a:solidFill>
                  <a:schemeClr val="tx1"/>
                </a:solidFill>
                <a:latin typeface="AngsanaUPC" pitchFamily="18" charset="-34"/>
              </a:rPr>
              <a:t> و </a:t>
            </a:r>
            <a:r>
              <a:rPr lang="ar-SA" dirty="0" smtClean="0">
                <a:solidFill>
                  <a:schemeClr val="tx1"/>
                </a:solidFill>
                <a:latin typeface="AngsanaUPC" pitchFamily="18" charset="-34"/>
              </a:rPr>
              <a:t>صخر</a:t>
            </a:r>
            <a:r>
              <a:rPr lang="en-US" dirty="0" smtClean="0">
                <a:solidFill>
                  <a:schemeClr val="tx1"/>
                </a:solidFill>
                <a:latin typeface="AngsanaUPC" pitchFamily="18" charset="-34"/>
                <a:cs typeface="AngsanaUPC" pitchFamily="18" charset="-34"/>
              </a:rPr>
              <a:t>.</a:t>
            </a:r>
            <a:endParaRPr lang="ar-SA" dirty="0">
              <a:solidFill>
                <a:schemeClr val="tx1"/>
              </a:solidFill>
              <a:latin typeface="AngsanaUPC" pitchFamily="18" charset="-34"/>
            </a:endParaRPr>
          </a:p>
          <a:p>
            <a:r>
              <a:rPr lang="ar-SA" dirty="0">
                <a:solidFill>
                  <a:schemeClr val="tx1"/>
                </a:solidFill>
                <a:latin typeface="AngsanaUPC" pitchFamily="18" charset="-34"/>
              </a:rPr>
              <a:t>هذه الحواسيب كافيه للأغراض </a:t>
            </a:r>
            <a:r>
              <a:rPr lang="ar-SA" dirty="0" smtClean="0">
                <a:solidFill>
                  <a:schemeClr val="tx1"/>
                </a:solidFill>
                <a:latin typeface="AngsanaUPC" pitchFamily="18" charset="-34"/>
              </a:rPr>
              <a:t>التعليمية</a:t>
            </a:r>
            <a:r>
              <a:rPr lang="en-US" dirty="0" smtClean="0">
                <a:solidFill>
                  <a:schemeClr val="tx1"/>
                </a:solidFill>
                <a:latin typeface="AngsanaUPC" pitchFamily="18" charset="-34"/>
                <a:cs typeface="AngsanaUPC" pitchFamily="18" charset="-34"/>
              </a:rPr>
              <a:t>. </a:t>
            </a:r>
            <a:endParaRPr lang="ar-SA" dirty="0">
              <a:solidFill>
                <a:schemeClr val="tx1"/>
              </a:solidFill>
              <a:latin typeface="AngsanaUPC" pitchFamily="18" charset="-34"/>
            </a:endParaRPr>
          </a:p>
          <a:p>
            <a:endParaRPr lang="ar-SA" dirty="0">
              <a:solidFill>
                <a:schemeClr val="tx1"/>
              </a:solidFill>
              <a:latin typeface="AngsanaUPC" pitchFamily="18" charset="-34"/>
            </a:endParaRPr>
          </a:p>
        </p:txBody>
      </p:sp>
      <p:pic>
        <p:nvPicPr>
          <p:cNvPr id="4" name="صورة 3" descr="http://t1.gstatic.com/images?q=tbn:ANd9GcTocCJySpaA1fIUf0Ps_gCZE4LgCGfCi9wg6xceyIX9jl7rGEMm"/>
          <p:cNvPicPr/>
          <p:nvPr/>
        </p:nvPicPr>
        <p:blipFill>
          <a:blip r:embed="rId3" cstate="print"/>
          <a:srcRect/>
          <a:stretch>
            <a:fillRect/>
          </a:stretch>
        </p:blipFill>
        <p:spPr bwMode="auto">
          <a:xfrm rot="20956050">
            <a:off x="478247" y="1245432"/>
            <a:ext cx="2647914" cy="268372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457200" y="188640"/>
            <a:ext cx="8229600" cy="864096"/>
          </a:xfrm>
          <a:ln/>
        </p:spPr>
        <p:style>
          <a:lnRef idx="1">
            <a:schemeClr val="accent3"/>
          </a:lnRef>
          <a:fillRef idx="2">
            <a:schemeClr val="accent3"/>
          </a:fillRef>
          <a:effectRef idx="1">
            <a:schemeClr val="accent3"/>
          </a:effectRef>
          <a:fontRef idx="minor">
            <a:schemeClr val="dk1"/>
          </a:fontRef>
        </p:style>
        <p:txBody>
          <a:bodyPr>
            <a:normAutofit fontScale="90000"/>
          </a:bodyPr>
          <a:lstStyle/>
          <a:p>
            <a:pPr lvl="0"/>
            <a:r>
              <a:rPr lang="ar-QA" dirty="0" smtClean="0"/>
              <a:t/>
            </a:r>
            <a:br>
              <a:rPr lang="ar-QA" dirty="0" smtClean="0"/>
            </a:br>
            <a:r>
              <a:rPr lang="ar-QA" dirty="0" smtClean="0"/>
              <a:t>ما هي أنواع الحواسيب الشخصية؟</a:t>
            </a:r>
            <a:r>
              <a:rPr lang="ar-SA" dirty="0"/>
              <a:t/>
            </a:r>
            <a:br>
              <a:rPr lang="ar-SA" dirty="0"/>
            </a:br>
            <a:endParaRPr lang="ar-SA" dirty="0"/>
          </a:p>
        </p:txBody>
      </p:sp>
      <p:sp>
        <p:nvSpPr>
          <p:cNvPr id="6" name="عنصر نائب للمحتوى 5"/>
          <p:cNvSpPr>
            <a:spLocks noGrp="1"/>
          </p:cNvSpPr>
          <p:nvPr>
            <p:ph idx="1"/>
          </p:nvPr>
        </p:nvSpPr>
        <p:spPr>
          <a:xfrm>
            <a:off x="467544" y="2492896"/>
            <a:ext cx="8229600" cy="3528392"/>
          </a:xfrm>
        </p:spPr>
        <p:style>
          <a:lnRef idx="1">
            <a:schemeClr val="accent2"/>
          </a:lnRef>
          <a:fillRef idx="2">
            <a:schemeClr val="accent2"/>
          </a:fillRef>
          <a:effectRef idx="1">
            <a:schemeClr val="accent2"/>
          </a:effectRef>
          <a:fontRef idx="minor">
            <a:schemeClr val="dk1"/>
          </a:fontRef>
        </p:style>
        <p:txBody>
          <a:bodyPr/>
          <a:lstStyle/>
          <a:p>
            <a:r>
              <a:rPr lang="ar-SA" dirty="0" smtClean="0"/>
              <a:t>قدرتها </a:t>
            </a:r>
            <a:r>
              <a:rPr lang="ar-SA" dirty="0" err="1" smtClean="0"/>
              <a:t>التخزينية</a:t>
            </a:r>
            <a:r>
              <a:rPr lang="ar-SA" dirty="0" smtClean="0"/>
              <a:t> 33 كيلوبايت</a:t>
            </a:r>
            <a:r>
              <a:rPr lang="en-US" dirty="0" smtClean="0"/>
              <a:t>.</a:t>
            </a:r>
            <a:endParaRPr lang="ar-SA" dirty="0" smtClean="0"/>
          </a:p>
          <a:p>
            <a:r>
              <a:rPr lang="ar-SA" dirty="0" smtClean="0"/>
              <a:t>اسرع من الحواسيب الصغيرة جدا</a:t>
            </a:r>
            <a:r>
              <a:rPr lang="en-US" dirty="0" smtClean="0"/>
              <a:t>.</a:t>
            </a:r>
            <a:endParaRPr lang="ar-SA" dirty="0" smtClean="0"/>
          </a:p>
          <a:p>
            <a:r>
              <a:rPr lang="ar-SA" dirty="0" smtClean="0"/>
              <a:t>يستخدمه </a:t>
            </a:r>
            <a:r>
              <a:rPr lang="ar-SA" dirty="0" err="1" smtClean="0"/>
              <a:t>اكثر</a:t>
            </a:r>
            <a:r>
              <a:rPr lang="ar-SA" dirty="0" smtClean="0"/>
              <a:t> من شخص</a:t>
            </a:r>
            <a:r>
              <a:rPr lang="en-US" dirty="0" smtClean="0"/>
              <a:t>.</a:t>
            </a:r>
            <a:endParaRPr lang="ar-SA" dirty="0" smtClean="0"/>
          </a:p>
          <a:p>
            <a:r>
              <a:rPr lang="ar-SA" dirty="0" smtClean="0"/>
              <a:t>يستخدم عادة في المؤسسات </a:t>
            </a:r>
            <a:r>
              <a:rPr lang="ar-SA" dirty="0" err="1" smtClean="0"/>
              <a:t>و</a:t>
            </a:r>
            <a:r>
              <a:rPr lang="ar-SA" dirty="0" smtClean="0"/>
              <a:t> الشركات الصغيرة</a:t>
            </a:r>
            <a:r>
              <a:rPr lang="en-US" dirty="0" smtClean="0"/>
              <a:t>.</a:t>
            </a:r>
            <a:endParaRPr lang="ar-SA" dirty="0" smtClean="0"/>
          </a:p>
          <a:p>
            <a:pPr lvl="7"/>
            <a:endParaRPr lang="ar-SA" dirty="0"/>
          </a:p>
        </p:txBody>
      </p:sp>
      <p:sp>
        <p:nvSpPr>
          <p:cNvPr id="4" name="شكل بيضاوي 3"/>
          <p:cNvSpPr/>
          <p:nvPr/>
        </p:nvSpPr>
        <p:spPr>
          <a:xfrm rot="984948">
            <a:off x="6769930" y="1395590"/>
            <a:ext cx="2592288" cy="1150253"/>
          </a:xfrm>
          <a:prstGeom prst="ellipse">
            <a:avLst/>
          </a:prstGeom>
          <a:effectLst>
            <a:outerShdw blurRad="40000" dist="23000" dir="5400000" rotWithShape="0">
              <a:srgbClr val="000000">
                <a:alpha val="35000"/>
              </a:srgbClr>
            </a:outerShdw>
            <a:reflection blurRad="6350" stA="50000" endA="300" endPos="90000" dir="5400000" sy="-100000" algn="bl" rotWithShape="0"/>
          </a:effectLst>
        </p:spPr>
        <p:style>
          <a:lnRef idx="1">
            <a:schemeClr val="accent4"/>
          </a:lnRef>
          <a:fillRef idx="3">
            <a:schemeClr val="accent4"/>
          </a:fillRef>
          <a:effectRef idx="2">
            <a:schemeClr val="accent4"/>
          </a:effectRef>
          <a:fontRef idx="minor">
            <a:schemeClr val="lt1"/>
          </a:fontRef>
        </p:style>
        <p:txBody>
          <a:bodyPr rtlCol="1" anchor="ctr"/>
          <a:lstStyle/>
          <a:p>
            <a:pPr algn="ctr"/>
            <a:r>
              <a:rPr lang="en-US" dirty="0" smtClean="0">
                <a:solidFill>
                  <a:schemeClr val="accent6">
                    <a:lumMod val="60000"/>
                    <a:lumOff val="40000"/>
                  </a:schemeClr>
                </a:solidFill>
              </a:rPr>
              <a:t>Minicomputer</a:t>
            </a:r>
            <a:endParaRPr lang="ar-QA" dirty="0">
              <a:solidFill>
                <a:schemeClr val="accent6">
                  <a:lumMod val="60000"/>
                  <a:lumOff val="40000"/>
                </a:schemeClr>
              </a:solidFill>
            </a:endParaRPr>
          </a:p>
        </p:txBody>
      </p:sp>
      <p:pic>
        <p:nvPicPr>
          <p:cNvPr id="7" name="صورة 6" descr="http://www12.0zz0.com/2010/02/10/10/587651206.jpg"/>
          <p:cNvPicPr/>
          <p:nvPr/>
        </p:nvPicPr>
        <p:blipFill>
          <a:blip r:embed="rId3" cstate="print">
            <a:duotone>
              <a:prstClr val="black"/>
              <a:schemeClr val="accent5">
                <a:tint val="45000"/>
                <a:satMod val="400000"/>
              </a:schemeClr>
            </a:duotone>
          </a:blip>
          <a:srcRect/>
          <a:stretch>
            <a:fillRect/>
          </a:stretch>
        </p:blipFill>
        <p:spPr bwMode="auto">
          <a:xfrm rot="20092653">
            <a:off x="449844" y="2018277"/>
            <a:ext cx="2520280" cy="193476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3059832" y="274638"/>
            <a:ext cx="4392488" cy="1143000"/>
          </a:xfrm>
          <a:ln/>
        </p:spPr>
        <p:style>
          <a:lnRef idx="1">
            <a:schemeClr val="accent6"/>
          </a:lnRef>
          <a:fillRef idx="2">
            <a:schemeClr val="accent6"/>
          </a:fillRef>
          <a:effectRef idx="1">
            <a:schemeClr val="accent6"/>
          </a:effectRef>
          <a:fontRef idx="minor">
            <a:schemeClr val="dk1"/>
          </a:fontRef>
        </p:style>
        <p:txBody>
          <a:bodyPr>
            <a:normAutofit/>
          </a:bodyPr>
          <a:lstStyle/>
          <a:p>
            <a:pPr lvl="0"/>
            <a:r>
              <a:rPr lang="ar-QA" dirty="0" smtClean="0">
                <a:solidFill>
                  <a:schemeClr val="tx1"/>
                </a:solidFill>
              </a:rPr>
              <a:t>الحواسيب الكبيرة</a:t>
            </a:r>
            <a:endParaRPr lang="ar-SA" dirty="0">
              <a:solidFill>
                <a:schemeClr val="tx1"/>
              </a:solidFill>
            </a:endParaRPr>
          </a:p>
        </p:txBody>
      </p:sp>
      <p:sp>
        <p:nvSpPr>
          <p:cNvPr id="7" name="عنصر نائب للمحتوى 6"/>
          <p:cNvSpPr>
            <a:spLocks noGrp="1"/>
          </p:cNvSpPr>
          <p:nvPr>
            <p:ph idx="1"/>
          </p:nvPr>
        </p:nvSpPr>
        <p:spPr>
          <a:xfrm>
            <a:off x="4211960" y="1700808"/>
            <a:ext cx="4752528" cy="4320480"/>
          </a:xfrm>
        </p:spPr>
        <p:style>
          <a:lnRef idx="1">
            <a:schemeClr val="accent4"/>
          </a:lnRef>
          <a:fillRef idx="2">
            <a:schemeClr val="accent4"/>
          </a:fillRef>
          <a:effectRef idx="1">
            <a:schemeClr val="accent4"/>
          </a:effectRef>
          <a:fontRef idx="minor">
            <a:schemeClr val="dk1"/>
          </a:fontRef>
        </p:style>
        <p:txBody>
          <a:bodyPr>
            <a:normAutofit/>
          </a:bodyPr>
          <a:lstStyle/>
          <a:p>
            <a:r>
              <a:rPr lang="ar-SA" sz="2800" dirty="0" smtClean="0"/>
              <a:t>كبيرة الحجم</a:t>
            </a:r>
            <a:r>
              <a:rPr lang="ar-QA" sz="2800" dirty="0" smtClean="0"/>
              <a:t>.</a:t>
            </a:r>
            <a:r>
              <a:rPr lang="ar-SA" sz="2800" dirty="0" smtClean="0"/>
              <a:t> </a:t>
            </a:r>
          </a:p>
          <a:p>
            <a:r>
              <a:rPr lang="ar-SA" sz="2800" dirty="0" smtClean="0"/>
              <a:t>سرعة عاليه</a:t>
            </a:r>
            <a:r>
              <a:rPr lang="ar-QA" sz="2800" dirty="0" smtClean="0"/>
              <a:t>.</a:t>
            </a:r>
            <a:endParaRPr lang="ar-SA" sz="2800" dirty="0" smtClean="0"/>
          </a:p>
          <a:p>
            <a:r>
              <a:rPr lang="ar-SA" sz="2800" dirty="0" smtClean="0"/>
              <a:t>ذاكره كبيره جدا</a:t>
            </a:r>
            <a:r>
              <a:rPr lang="ar-QA" sz="2800" dirty="0" smtClean="0"/>
              <a:t>.</a:t>
            </a:r>
            <a:endParaRPr lang="ar-SA" sz="2800" dirty="0" smtClean="0"/>
          </a:p>
          <a:p>
            <a:r>
              <a:rPr lang="ar-SA" sz="2800" dirty="0" smtClean="0"/>
              <a:t>يستخدمها أفراد كثيرون في آن واحد</a:t>
            </a:r>
            <a:r>
              <a:rPr lang="ar-QA" sz="2800" dirty="0" smtClean="0"/>
              <a:t>.</a:t>
            </a:r>
            <a:endParaRPr lang="ar-SA" sz="2800" dirty="0" smtClean="0"/>
          </a:p>
          <a:p>
            <a:r>
              <a:rPr lang="ar-SA" sz="2800" dirty="0" smtClean="0"/>
              <a:t>غالي الثمن</a:t>
            </a:r>
            <a:r>
              <a:rPr lang="ar-QA" sz="2800" dirty="0" smtClean="0"/>
              <a:t>.</a:t>
            </a:r>
            <a:endParaRPr lang="ar-SA" sz="2800" dirty="0" smtClean="0"/>
          </a:p>
          <a:p>
            <a:r>
              <a:rPr lang="ar-SA" sz="2800" dirty="0" smtClean="0"/>
              <a:t>يستخدم في الوزارات </a:t>
            </a:r>
            <a:r>
              <a:rPr lang="ar-QA" sz="2800" dirty="0" smtClean="0"/>
              <a:t>و</a:t>
            </a:r>
            <a:r>
              <a:rPr lang="ar-SA" sz="2800" dirty="0" smtClean="0"/>
              <a:t>الجامعات </a:t>
            </a:r>
            <a:r>
              <a:rPr lang="ar-QA" sz="2800" dirty="0" smtClean="0"/>
              <a:t>و</a:t>
            </a:r>
            <a:r>
              <a:rPr lang="ar-SA" sz="2800" dirty="0" smtClean="0"/>
              <a:t>الشركات الكبيرة</a:t>
            </a:r>
            <a:r>
              <a:rPr lang="ar-QA" sz="2800" dirty="0" smtClean="0"/>
              <a:t>.</a:t>
            </a:r>
            <a:endParaRPr lang="ar-SA" sz="2800" dirty="0" smtClean="0"/>
          </a:p>
          <a:p>
            <a:pPr>
              <a:buNone/>
            </a:pPr>
            <a:endParaRPr lang="ar-QA" dirty="0"/>
          </a:p>
        </p:txBody>
      </p:sp>
      <p:sp>
        <p:nvSpPr>
          <p:cNvPr id="1026" name="AutoShape 2" descr="data:image/jpg;base64,/9j/4AAQSkZJRgABAQAAAQABAAD/2wCEAAkGBhQSEBUUExQVFBUVFxgVGRgXGBYcGBcYFBQVFBQVFxgYHSYeFxkkGRUUHy8gJCcpLCwsGB4xNTAqNSYrLCkBCQoKDgwOGg8PFykcHBwpKSkpKSkpKSkpKSkpKSkpLCkpKSkpKSkpKSkpKTUpKSkpKSkpKSktLCkpKjU1NSk2Kv/AABEIAMgA/AMBIgACEQEDEQH/xAAbAAABBQEBAAAAAAAAAAAAAAAFAQIDBAYAB//EAE4QAAIBAgQCBgYFCAgEBAcAAAECEQADBBIhMQVBBhMiUWFxMoGRobHRByNCwfAUUmJyc7LC4RUkM4KDkqLxFlNjdENEVLMlNJSjw9Li/8QAGAEBAQEBAQAAAAAAAAAAAAAAAQACAwT/xAAiEQEBAQADAAICAgMAAAAAAAAAARECITEDQRITUWEEgdH/2gAMAwEAAhEDEQA/AMiI8q60xYzpA2G3rqqe0YnQb+J7qsCeUeqhrVwXCORqW3jBVAYkjcGpkxaneKgJLige6rdjiDL6LsPXp7DNBQqnbTyp4Q8m9tMFm+tZhulF1eYb3fMUVsdMUPpqR4x94rAi6w/lUqYyn8q534+L0zD8btOOy49oNMx2PXIZKmNZnTTXWeXzrzg4vXTU/D10/MWjM5PgdR7DRrP6v7GMfjLbn6pMv6Q0HqUel8KhtqZmZPj93dVMBuUGlGJK7gip24zJgkLpG4NSW8ZVG3jhU4vK24FTeiFvE1MLgNCsvcaeLrDx8qtWioHcfbr/ADpwuRuPlQ23jhtOvcN6sJiCfDz+X86tK+tyu631+VV0UVIEPIz51akwY+VOFv8AH8qr9bG+lSLepSYkinLdpovUhAPgaSmW7UguVSLR5d9OS+PPypC2wBqIkjfbv+fdTOsNKD40pIHpRdqDqgNvf8+Vd13fQk5c/j+VJPjUXW0vWUp41bA2FPDEbEVsU6a4a6IvYdW81RvfvTxZ4VfIAUox2Cl1PqBkVjHn/ZnsY23jDyg+RBqb8oBEsvhqOZ/2ov8A8N2mebJuZJ+3lJiddVEd8AT4xWg4XwxbagTmKmZPIneBsPjrvQ6ce2YtcAusQBaurmggkELB2MtpFWMV0XxVr0rTwOYXMPak16X1ZbCpESApE7Ehh8qg/phg3btgNAPZuCdRI0J7q1jWPKjiCpg793P2cqVr8+lt3fM1603EMO4i/bzD/q2wR6mj4VWbopw+96K5PG1cI/0tI91GLHmdt0Ph5VMtvuf2itfxP6LQZ6i9OmnWINPMown2VkeMcAfCFFussuMwKEwYMHRtRryrOA5XcdxHgfnUgx5GjAiqQt3QueGyfnFWy+3auTHEjaY7tvx/KpCIxCNuBXFlGzEeG/8AOhhvg76eWlSpcX7JipCC4lu7Tz+7enjF95PwqgLj8oPrpfyk/aBFSFBiljkPLSuXiRB0Bcd40/3oeuQ/yrpjZp8P9qDrVcPfOrnYIuY+Ws/CnJxAHancItfV3th9XGuw9LfwpmA6Oq4nrVb9SB79aOG1c+c4+phjRUTYheXu1923wq1e6MLHZZgf0u0Px66C4+29klSQ0ckzMQDsSoBIFdO2OPycaIJijzX7z7BJ9VR4HiwuM65XTIYOYAA8wVMmR40FHFWLwgcwDKshtidMvacAxvMA1ewiqskwXYyzREmAAB3ACABPLWSatbGlcf708waEi93Gfx3injGHnI860V9mI8fKlXE1SGK8RXTPMz4VIRF+mveB/GtDWuEcp8vlXLjaVq410jkSO/5il67xFVhjBUb3Un5GPhUnkikeHqNanozw5CgutLNmMAnQZTGkd886gY8KfZsZa8xbcD76N8Gs2VtgWLjXUzN2mXKQTBKx4aa+Ncqxxu0XQjlVmzVa3Vq1Q6tRg/8A5df1efnVHFcLtYhiro/Zt22zkEW2nQBXUzmB3HKaI8ME2EHh/FWZbptbViLmHuKQSJAHIxInKY9ddvpncq83Qkr/AGWIvW/70j/UCffRGxwTSLgVyIhiBJ7yYgzv7arcJ6TWL89W7rAkhpEA6CJJFG7RMSHkeKj4iKGryt9D/wCicrQjXbcCRBJB375HIe0Vc4Hme24unrIuuvaUbLESNp31qyAxBjIfWRv6jVbgdyFuCCT193YE+iygnTxIoxklu1cts4S2HUtMKwBA7sp0qnjsHhrn9vhYPNjb1/zprRA4XPcZ1II001gyiFWkd3kd6W6LqCVkjmM8/wCXsj4GrCy97oNgrv8AZXWtnuDBh/lcT76Aca+ju5ZRriEXQomFRg5GaJAWQY3Ou0mt+l5bk57Y0/OUT8FNRphwl9lAyr+TuSAxInOBmg7aTRgseLLdA2JHmasJdaNx+POpr/C8OolMYp02YTy/RMj/AC0LaJ0ynxWR8YNFmOU5Sr+eNSp896kW+p2Yj8eNUbIYns5z5KW+FE7PAcTcgC0TOnahd/1ooby1q+jfEBewuJcArCMonwRjPvrO2b7DtZW/WAb94fOtF0P4Tfw+GxS3bTW2yswkAhsqHYiQdRQHDdMI3Uf3SVPs1FEmVnnbnU1dwvSm8uzyO5oP86fgek91UJCoGuMbjHWSW2HLZQqjwWqeM45YuoZtksQQCVWRI3zKQdPuoXicbbP9mrJ4FpHsiffWv9ucy+8RnFcba5pcPqIAHwpiXV5GPf8AGgoxp8/KPvpVxS85H49lTpMg5+UEcwaenEKCrifzTPmKmTFk6Ee3ajWtE2ug7Ajy+VMN9h5eHypbHCHcSjJ5ZifdFVsdgb1oFmWVHNdfjFa1n8+PmrA4h40jXgdZM98/iaAtxRSYMyPURv6xSXMV3N+PfTp0bbFle4/H2Vw4sO+gY4nG4j8d9K3EJ5fCrVrH3Yk5TI5GInxiTFbXoS39XP7Rv3UrCZq3HQcHqGn/AJhI8eyo079RFc61x9ay3Vq1VS1Vy1Q6Dt3GmzgGugAlELAGYMPzjWs3guneaTdXq1KmCC5BYaZdFYjzOlHeJD/4Xe/ZP7mNeUR+NfHxjnXok2Odrbr03sEdq06THaCoe/QmVPPbwrQ4Pp9gysZ2QxzttvH6M15amJIPL2mKfZvkEZgrwBuJmCd/CIEeE86fxiluPVeD8fsdvPjLb5mkBiVyjXSHj8CiXAEt3UuNC3B+UXirSDuRMEV5C+JQqw6pQx2YFhl0GgAaCNOYO9el/Rif6h/jXv36xZjV5XldrSWsOwL5RoSI12AVV2Md3fUhJG6sPVPwmq2IwzG5mDDaCDImdQZHdUV61eEFCIG65iZ227IjnzoC8bo5n26fGhOJM4i5/wBs/varFnE3TOZSI9/tmocQCLzz/wCmf96pPM8L0TsgCc7aDdiB7Foph+C2F1W0k95UE+0yaltcqspWMUS2xG2nlRLh2BVwzGZUrlIMRM/IUPSjXBR2X81/iqkals8WEt3F9G4f7yg+8QaqcQ4et8ql+1afPmXOAMw7DGdQTOnfU74pw0BMyiZIIlY/ROrT4VMrS9o+LH/7bfOtBj8R0S4erm0xuW3BIBVwWIOxy9qdB+aKH476Olg9Riw55JcWGOhMaHw/NrcYjD2LjkXFtXGDaZsuZSOW0zOs/wAqkxajsb+lz5Rau1YMjyPCdEcXcErY9rqOUxq28VDi+AYqzq9i8oHPKWX/ADKCI9deoYDCG5h8oYocywwAOUhDqQdI5Va6i7astN7OyhtRsdDEq2bygGs4PxjxUYjvifYanF+OZH4mvXOJ4PDdaUuW7JLdqHtbmNT1gBE6T31iunnCrGHti7atBW6xFIzMyMGW4dif+mKLxWMx+WEagnzBg1Nc6W3FtsjBXBH2hJ79CD4eNLhumNsDK2Aw1w+CsD/EfZFBOL4lXGdbPUgkjKGchYA17eus+6qRz6vsa+/9ImHZSGwSmdxKR7ck1ncRilxLxhsOyMfsqzP/AKSPhWba9TDdNaE4fw1tvotjj/5e568q+5iKF4nB3UbK9q6rdxVh91VbfSTFKuVcReC9wuN86gbjF873rp/xH+dJzkLDonb263nMlSDEEZeYmRM1qeBYQWrKoGzBS2vmxb76y3EeGmGOZl7YYb6wuXTbSjnRF/qmXtdkjVjJOYMTy2q5eOnH1prRq3bqpaFW7dc3QZxQnhl79ld9wY15LnB2nx/l3ivXreHNzAXUXdkuoPNlYD3mvPB9H+OH2bR/v/8A91343pj7BxTxRM9A8d/y09Vwfe1d/wAF44f+AD5XFrWgNBr1X6MT/UP8a7+9Xnn/AAnjR/5Zj5OPlXo/0d4Z7eDKOpRhduSpMkag/wA6zyTQNdgmO/maUYj9E+1fnVDj1zLYusNCBMjQ7gaH11kLHE7nXW1FxwrE5h2TICMe6e6rOtH5Tcb8Yn9Fh6vkaG4m5N65/wBs3f8AnHv8qH2cQdCHb0kHaWJDXApElRJidqu4kAXbv/bH996y0x9lqt26o2DtVy2aBFpKfxDiT2MHcuJowe0NgdCSDodNqjSoOkpjh139rZ+JqjQBc6d3ZJITtHb6yd5UHKR7YFaLol0wbFYlLTWgmVXaZOsLEQfPea886ytP9Gx/r/8Ahv8Aw1uxl6M+DttOdFmSZKiZzGDO87a1FjLaqEC978/+herrvDGLFhecazlIBUSdu+KZjUK5JM/2k9x+ouaxWa0H4TilqxhybrhAzZQTME5JjQUmG4rYe24S8riAINwNqx2EnNvoB7Ky3Tp4wVn9u3us/wA6xPC7pbFWZ/5tv98VSB7tfxtoObRuLm/MYjMZ12jWsL9KuT8nWSAOsUjRtSLVzTs7bzW9xToWKtlJ7iRPftv3V5/9KD/V2wP+b8LKn+KnNF6jFcE4fZfMz3vyeCAHVnUyeeqxHLUj3Vom6I3byRY4olzNuHuauBBQEq5nLGk99UFwHXXgXgWXtgRmAaVIZRHqjTUUPPR22UyKRnTshiRDEuSddYPZidogxRjHL+nY/wCjHGpLkJcG5Kvqe/cb0GbC2Ahm1fzDfLetHLy1XqpifGtPwLAKl82bgUt1Rf8AtFuCM4UiBsd9O4GucYPtHJdQrIHaRoIOVlJKiOex7qLGdv2wVtQzQCFHex09ZAPwqw/D4/8AGsHyufMVaxtm27tlNoayCTEqZ3ykgMCPmBUg4bagT1X/ANQR7sulGG3BrFcdSDFt30OnWse/ujkOdWeiOLDi4QpXVdCxb87mfMVjXuGNddBp/d/nWm6DN/aCADodPOKbenXi2turVuqlqrVuubbT8E/sPW33VWa3iSSUjLpEle7WZM7zU/AW+pP6x+ANXsPcAQaie6QOZ79K7TxihfV4zuT/AE//ALVMmKu87Z5/ZfkPPvooLy949orvyhR9oe2miGIpM8tJ59/iabwb0bn7Vv3Vqf8AKV76pYFoS5+0b91KCzHS/p9Zttew5RyVjNOilSyFiCsnYxtvVHDdJeHKy3FW/mE5S0RrI1GbWsZ09E8SxAkL2U11jexq0ctT7KCuwzWgYIGbykAwdaYMet4vjWINv6qxfZpDDNhrqgw4caqzQNByNS4vpraW64upess1jJldIIJzsCQe1lMgAxrXnX9Ivt1jwNB2222012oX14N24zGTAAk6xlOgmrC9Fw50FXrdD8L6I8h8KvWzWEtpT+KcJOJwN22CATctsCxYLK66lQTtOw7qkwOBNwEhlAUSSxiB37bUQwuNw9tGU4i2STOkkDSKZLVaxfCfozRiRirsE+ibLnLAA0PWLMzPurQdFuh1nC4nrLZvT9ZbHWOpDLCHOAo0E6a1U4fwvqM1zrrTWzlXPmJAMmAQxGUnSO+juDxqKttp0HXbftAAPeKbFL14xnGPpQu2b1y2LVo5LjoDmuAwhABInxqvhPpRmypvFc6i4IyXDmlWUdoMQvpd1WuL9AcILjPexN8m6zXQLVpQIuNOjMTMRFZnpF0Lt27Bu4S7curbk3EuKodFMfWDLoyg790g7TFlxbGtHDW4pw6y6hkIuu2UZW0KKkksV7vfVXA/RW1t0um+4Nt0Yq1pdYdZAYOR64ot0E4gbHBVugBirPoTAMuo3AMaeFaKzxVrqwQBIU6ZtJe3proR2t/CpaEcc6XYK1i3t3Vh19K51cgHKGClh2j2Su2lZnplxWziERlN1bfWPDm0wQzbtqhzuVABKMAZO1Z7p/czcRxcbKyknkCbdu2B7RWZu3jkVYAClm0CzJiddyOyIBMDXvNM/kX+G14HxNLi5VBcnTKoGbsg6ESTOnvoTxXGqt5lZsro062XGhGUcp5jXY6VQ6Npc6631eIFoXHXMqFg511BhSNp5wJrc8D4IIum/aW7ffOVN+LhIVj1SnXQZQojlpTi/pgexDupJYZWDJKwIg6MAR57702/iiEDZGAkEZhOYtqdDoSRrvrBr0vAdHbNxD1uFS2x0IUFUKsAVKgGBpoRyI8aDfSFwy1YwKi0oSbqqQPzQrNAnbVR7KPxwZrzwsA+crGYsRKgAxodBp51XbHGdAnrRfiRNbrC/R4l236bKDldWBDSGWdQYy6QI123p4+ihP8A1Fz/ACp865ft437dP1X+FTEYVdYB1jQZpGu4BGu23vqx0YtBbtwAMOyPSA7/AAJ76yJ4lcKjtvOhJzGSSszR3oViC115Ynscz+klavjM9bq3VhDVe1VhK5ttJ0fP1TfrH90VXxXHerbL1bMRzEd57/Kp+jnoP+t/CKJYMwngC3vdq7Txmga9IHMZcPdP3ecA1c/pTT0TMbZhy5bd9Fga6I8Kggt6nc1BhD2bn7Q/upV1roG5HtFUMKdLv7Q/uW6k8R+kdj/SV6P0QfEdXaPxiqluyCqyJjaRWz+kfhS9u9kMyvanTbKZE+XKs8vDrgFtVysWXMBqDlETOu/ap+0pk6VWdhrprtVvC3xcuG3ADRO+mhg8qnxHR92Egx5A/GlNphT2R5D4VdtmsXZ4Lj1AKXS0cpY+qHXL76IdHOKYhjcW+O3abIQOrG6yPs6kSOfKuc7XjX4HGG1cDDUHQg7dxB8CKTFcFtFnNssoOqKYiCASO+ASQD5edVMPc7MNmJ8VH8JNSYLGqcUWOUraQAKQpLuwmZfVQNDAjXnXSXBZKjwd65hLwPpAjtIDOdJ103EHYxvFHccydnmrW3IO05mtlD3htJPcQ1TYPjKB/RyZSdQoiSCPSAJAgzy3FFDct3fThhuM2WPGD+NquV1SYzti2L9s2XgMNbbH7LH+Btj3GDVKz0ZxQYMluCvNioHcQQx1UiQRsQTWpbA2f0NJ2GonxUT76jxPEbCmbl3lAzNHhIlgZpnLJgvHbrMdKTftFUGEu3rVxZAsOTkdRqjBSJAMQ06jxFVehuAxoZmxLXgvWWwiXBrlzAnnIAyjSPXRziPS6zaQFLjtB7RIzADv7Iy7xVW99JdgKCEZzAHoxJ8JYbnlFZOMD054S4x968bTi0bqg3MpysYE5SdGMTtWbxd6wFfqi5cMAobYrpObTffTSvYR07e5pbsrE/aI3GkwFj31lukPRO5jLz33uIruFXKLZgZVyj7UmdDM8u7cQFwvjOHtWswW5YulhK2igzKDzcroD+bWrXjiMQWJQqZghiOWmZQRGo5is5c6CJbk9dcYKJByBCMupESQdQRMjyrXYbgaKOy95Z1lbrjU7khYX/TW5QTiPFksW1u5Ay3TE5iQxaWzAMwA25a1DjuPYPFW8t2y7gsIC9ntHRWzZ99am4nwNLgtqwL9tZLO0ljltg90lZ2j31eudErCIG6tpUggsVMGRsIk66+oGi7pJhLK9WoRHWAB22BMAQJjSaVmI0NW8hjTflO1AOJX361gomDBjv8AxFeP/I+KTuPV8PO3qvJvyEyRGqhZ8RsCKN9C7WXEERH1Z/eSjmMwpzSqkaDkV0KAkExrqdoqvwiyy4nVcsq3MeB8+Veizp55K1dqrCVWs1bt1zaH+jfov+sPhV62kDdhz0Mb6nbzof0c+3/d++iS114+M313VjnJ8y3zperHcPZXCuY1oMn0J4/exBv9cZCsoWEVQAQ8+iBO1H8M+t39p/8Ajt1M58T8vxFV8KNbv64/9q3RUy3Shj1pAUXSAItN6DyCCCDoO+Y5ViMbxlrF8nRgpe2AN0XslRqNtBr3A7V6Xj0LvKhjBnbyAHt9leb9IeA4jrWbqTDMTMT6RiC4kRpzjepYBYC+LF5b+XNlbNlJIB7UxIg1oOLfSdjLxU/V2wsGFUwwAhQwJIZfCs7euBVGhnnMEDUwBHOIqvmYjVWK95ERPcWqwi3E+lmJxAAN0qAD2EVEUahuzkAn0Qde7nRXonxAEGJLsZeSIkTDLA5rHfqDtNZ7h/Bb91wtq2zSw1AY+IkxCiN5Oleg8C6IjDqS9y2rEQV32nWQSfd4VToNFhbakCdNBQ2xdW3exIZgAGtsskCc6wBr+kDRfDrAA3qri+B2rtwXHElQRvodDGYbGJJE096WX6S8eFi8bWYgqFOjMsllDE6EczQg9N75GVbrgeB+/etnjOhtq7eZyok5RqO5FG5q0v0Y2SJZFHjJB/01hMVhMe9z03Zp72J+NEOELcuXAHt5AFk6g65yBEciMx9VHb/QuxaQtaa4XGyaGfiRpPspvD7UO2kHKg9mf50yBftYJMhUqMrAqw7wdCDFAeNdG7INtVUgNnkZm5ZII1kHU61p0GlN4lZH5OGIGcPAPMAxIHsrdmoF4HgAiaCJJJ8yY+AFEr2JFvKWzdp1QQpOrmBMbCeddYs5JXuJHvq1a9IeY+NIC8YVKwCCXgAA6kM2p8oJM+FFAKhddvGPjVgVIN4pxUWrlkdXdudtXPVpm0UnQmQAcxWNeRq3c6RNdyobL2w0k5/SASDqBpBJA3pMRxizZcLcYAwN+46bnTkedT3rtq8hZHQwNjdZLZ1Gr5SJ0n3Ub2cOttNeXdIOkOLTEOth2y5mJ23ZmYDbkhRfVXp1rE2iqhChZRDdXmyH9Utv7a8oxPDrruzPhxcJYnNnZJklvRBiBMT4VcuxOlPHcduFVh4kcvDQc/jS9Fb5OLSWJkPuf0DQ0cOc7KT5An4UQ6M4cri7U6asP9DVydNr0ezVy1VK1Vy3WEPdHt3/ALv8VEgaGdH938h8TRON/wAd9dePjN9Ibo76Y13zPqNU+I4d3kW7vUtPpQGOq7QdD69NahTAvbUB77XDJJZyAfUFAEeQHKq0yLpmo8Osm4P0l/8AbT5U+2sKNZgDX1UmF1a55r+4tQVPyQKWMxzmYjxJoNxPpRaS4cOt0NfYAAQSRmjXNESAS0SdqI8c4Wl+VuLnWQcrejIA5TQPF8JW4CrAZlIh4BaBDLrvsY3nSZmsXppUxP0lFbfUJw0ZrOUds5lBAjMxQCOyZzE86IYbpReu2ySossqtmRQpgqSIzGTVLEcDR7kvJLLBMiWygKQ2nMEaiDvqKsPhQi3MqgBbJgAACBn0Aot0B2H4ncvMQzsRExJjfu2onh8LpWc6H4xbty4BMqqyPMn5Vs0TSmRLirTx9x+FNUU87GuoWMPgUa6TGpIEgspMADXKdaNjCrOoBPjJ+M0J4efrT+t8BvTOKdNsHhzFzEJm/MQ9Y/8AltyfbFQEcZZAXVmPgIA91ZK8Pr7h7z8BFU8f9JC3GVLGGv3C5Chr3YUyY0RJnfmRT7V0lpYQTqR4nUjXxmmIWQ1Q4txSGSxk00uFp72ZQoWNTAq3aaidgnKoW3bd5+22kEmNAO+lAFvE5iSJhiWEiDBJI0q7ZBJ035eypbti0WXrsQDqFy2EAQSY1eI84FE8VwdbV22VnKxIgmSCAT7In2VaGOxWKxlspmwvWKFBZrTahhOYBTMjl6zS2umNictxb1lu65aYe9ZFbgYcD47k7+dI+EDCCAfPX41nS8p6UXn6+Jd4RASttQswTILGZMzERtW56BYFDwztopz3GLAgaw4jMBoYii78MQiMix3QKtYLCC3byqIWZgbSTJNUVQf0ZZOnVqv6vZ9w0oNxDg6K8ICRHP8A2rSC3qDUN6yCdqdTxvFQFUsQNCDOuoZvtGBAodw6+n5XayuplthykERpPvihw6Nu29WeFcFNvEWmPJ1Pvrm129BtVctVTs1dtCubQzwA9tv1R8aJl9Tofx50L4F6bfq/eKKHc+ddePjNRPZkzpvPIwRoCJFMOFEzueZ5mp6YXH+2vwpwGi2O6m4MfWXfNP3BUknu9tMwM9Zdn/p/umpU3ErqfxyoS6jrG5yFOmuxYH+H20ZxNsZjp3fCqOJtmQRErOh0kHcTGmwPqrJD7dmWLR+iJ5Ab7fpT7BUd+z/a/sT8blXkXKACZPPzJJOm+5qvdUnrZEDqiB3n0uXdrVirL9FMIqvcIAEqvxNagDSgPALeVnnuX4mjubSrj4ItrTo9+ntpgNOYaez4itoBxHQPD4jE3L11rjMztoW7IExlHcvhR3AdG8Nh0+rwysw5AgTpprG+mxigWD6Y2usuJ1iFluOMrk2zo5BAJlT4aij9ji6kSwa3+tEep1JU+2s3pJmw2JK69Rg0PMwXIPhJkx+kKk4R0YsOGbrrt9h2SxOUAxMhd/aSKW7hbNxusZ2YtByJqZiDqJIBPiN6iv8ASCzh+wuS0WIECXuEnQZlTbf7Tc61vS7qpi8L1V1re8QR3lTqJj2eYrlx8M2xFsJmIdZTMoZcymCJmR31d4vhs9gXGALFlSWVZykMdI9E1ds4dfyd5A1FsecMCKQGWMcWb+p4MuSdbraKJ3ILGQO4CBpRTE2mV7Qut2oZiDGXUQuWNNNRS8OuGyCLegJLEHUSYk66jbkalvYVsSwZyAq6ALMmYJmfIVi79GZ9pVSacEp6YZUGVRAFOikISlOyaU+K6lIoppSporgKk8nXAVHicBpMbUZtpUi2prjw5Tnx/KfbdmdKWCvh1lT5+B7j3URtUFx/DXtv1tn0uamYcdx8e48qvcL4gt1ZXQjRlO6nuPz5/CsxNFwQ/WH9X7xRJpk68+6hfBj9Yf1T8RRR21NdOPgrsg8/OlqMXZ2lvLb27e+ni0x7l95+Q99aBahwTfXXfK38Lg+6qXFekOGwwBuuWJmAAWJjeI7PvoJ/xpfvqxweHUmQoN1tI1LPCwNDAjNzoTWX0JYxGkan5D51n+LdJsJYkXb4LD7CanyhNv7xofjejGJxbk38Q62zH1SachIaOydZ5Gr/AA3oRhrMZbQJH2m7Te/b1RUg1el73rR/JMM+Y6KXWE5dpjIEb6Ak6VHg+CYu5LYq/JOy2+yq94gAA+sH11sUwMU8YeKCwnFlfDOmUXWzQDlVW0JiPPQmSKrYPpiSWD2XCzlW5ECeWcH0R3kE6cq9DbDg7iarYrhqusESNqgq2joCY9W3q8KZiMciFFZoLnTfXKQTrsNxvQm70XuWSWw10pzyHVD6joKmwOKuuxS9YAZBmzKRBEjQBtpIHM1Sp5bxfg1xsRdYI0G451Gurk+zX2V6B0A4EHwqdq5bY55a3cYHS4wEjVWjuINUMd0dxF+esuQrEkIgCiNSJjfQ85rSdA8KLQS3qCquCP8AEJmI7yffV9pqeI8MIVFU/ZBPIE95CxPltQG30NfPmVkOYztljly5aVrOJN2l/U+81JhAAs9/3aVqycp2ePK8fATG8PazZCtdZ5ZdDGUaN6PPkefqqziLhXDnLE5kGsxpqRpttVzGIr6MAQCI56wfnXYfAgAjXLyBnfWSJ1g6UTroe9sfjOE3MTikdy1q1aWBkY5nYmWAZdl27X+9bXB6J3anXygbnyqP+i07iPI1bw9oKBzInUxz8qnX5Pl5c5JfOPUJFIRUj3KjLVOJppJriaQmpFFLUZalmosNlinhalFmnrZrxfHf1fLfjvl7n/HW9zUfVzQbiXBWV+tsnLcHsYb5WHMVolsGn/k5NexhQ6LcVW65EZXVTmQ7jbUd6+NS4/pfg7LN1lxWcMYVO2dNtuyvmSKq8T6Hpf8ASOXxG/lU3Deg2FsnMLYZpmX1g+CnQeoVQUMbp5icRpg8IY26y5t56Qv+o0tro3jr7K2KxRgHN1aAFZBkSICHXvBraWsOAKnW1SAW30XtSGuTecbNdOaO+F9FfUBRe3hQIAGn45VOBFPWpGCwKXq6kpKEZ1dd1VPpwqSubNNbD1broqSg2Hqrf4YrESDI1EFh8CJHgaM5aTq6kB3MEQZAB0iNvYfxsKbhcKVvB8oAykTOuvq20o9FSJUlTiMllIUsMusefdzqfCgsqwO/Uz39x3qcmnK9Ogi2cs6kk70pNKzUwmglrpphNNZ6UVjTCa4tTZqRZpDTSaaWpBxamm5TGNMLVEDQVIq11dXg/wA6Z8f5z2eOvD3EqiltkzqPfXV1erhy/LjLftmrKJUyrSV1bZTAU8UldSDqctdXVI4Gkpa6hHKKcFrq6pFAp0V1dUiFaWK6uqRhFKq0tdUikUoNdXUI1qaXpK6lOmkNJXUo00011dSjZppNdXVIwmmMaSuqT//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QA"/>
          </a:p>
        </p:txBody>
      </p:sp>
      <p:sp>
        <p:nvSpPr>
          <p:cNvPr id="1028" name="AutoShape 4" descr="data:image/jpg;base64,/9j/4AAQSkZJRgABAQAAAQABAAD/2wCEAAkGBhQSEBUUEhQUFBQVFRQVFBUUFRQUFBYVFBQVFRQVFBcYHCYeFxkjGRQUHy8gIycpLCwsFR4xNTAqNSYrLCkBCQoKDgwOGg8PGCkcHBwpLSkpKSksKSkpKSkpKSwpKSwpKSkpKSkpKSkpKTMsKSkpKTUpKSkpKSkpKSkpKSkpKf/AABEIALcBFAMBIgACEQEDEQH/xAAcAAAABwEBAAAAAAAAAAAAAAAAAQIDBAUGBwj/xABKEAACAQICBQgGBgYIBgMAAAABAgADEQQhBRIxQXEGIjJRYYGRsQcTI3KhwUJSYrLR8BQzc4KSsxUWJENjk6LCJTRTg9LhNYTx/8QAGQEAAgMBAAAAAAAAAAAAAAAAAAECBAUD/8QAJxEBAQACAQMFAAICAwAAAAAAAAECEQMEMXESITIzUROBIkEjscH/2gAMAwEAAhEDEQA/ADCxQXLMgAAkk7ABmSey0fWlH6FJVqJ6xdemp1nQWGuwsUBJyKA5ld5tuvIoJ2iuSlStR9YzClrZ0qbIT7O2TVCCCGbbbcCB2BnFcmcRT+h6wddI63+k2b4GaqlykoMMy1M79cG2f2hrD4yxwdRXF0dX90hvKAc0IsdU5N9VgVbwaxigJ0uvh1qC1RVcdTAMPjslTieR9Buhr0j1K11/ha4HdaBsaIvVl5iOR1Zeg1OoO+m3zU+IlZiMDUp/rKbp2lbr/Gt1+MQRtWGFjiIDmMx1jMRa0oA0tOOLTjq046KcQNqsdCw2IUFmICjaSQAOJOyZPTfpJoUrrQHrn69lMd+1u7xhoNfewucgMyTkBxO6ZrTXpGw9C60713+wbID2tv7pzXTPKnEYo+0qHV3IvNQfujb33lfQAvmfDbOkwDZN6TMUrh2FPVP91q8226xvrA9t5sdBekPDYiysfUv9WoRqk/ZfZ42nI8SMl5mqNxN7nj19wkbVkrjCejAYJw3QfLHE4WwpuWTfTfnJ3DavdOiaC9JeHr2Wr7B/tH2ZPY27v8ZyuFiW2utDDQhUFgQQQdhBuDwMSxnOmchVKgUXYhR1k2kWrWYMDYvT+mqELV7Chbmngbdhmq0GcPUXWohCBkS361G6nDc5TxjmOwpKOGqVBenTdh12Cqe9rAyXR0C7hr1ERrc0KpYa265a1x12A4zSrRG0EkcfnFCx7D4GTmJbYJXZXNOqupVXaDmGXc6H6SHr3HI2MdDTUaY0QmITVe6sCWSovSpta11Jy4g5HfMiyvSqeqrgB9quP1dUDa1Mnf1ocx2ixi0EgGBoQMBaIiGEj1F3yQWjDtHsGnjRi2jbQBBaCJMEmQU6Vs/D8YoUZI9XFinImjChDGGF77+vYfEZyVqwObDIax6gQD8YtguhpCsnRqvwazj/AFgnwIk+hylqDpoj9qk0z4c4H4SEEhinFs9LqjyjpN0g6cV1h4peT6GkEboVFb3WF/CZf1cJqIO0A8QDHsaXWPwFF7s9NFt0n/VkcXW3xMoMThkB9kzkb/WAEW+ybBjxOXGHX1UXWqNZVzu7nVXfcaxsvdMXp30o0qd1wy+ub67XWmO0b3+A4xz3JrqjKilmIVRtZiABxJmP076TaNK64ceub6xuKY+bfCc+0xyhr4pr1qhbqXYg4KMpAo4dnbVRWZjsCgk+AkvSFhpjlLXxTe2qEjcgyQcFGXjKwTV6L9Hld7GqRRXqPOf+EZDvImv0VyPw1CxCa7j6dWznuW2qPCO5SHpznRfJrEV86dM6v125qeJ2902GivR4i2Ndy5+qnNXvY5nutNheFIeujRjDaKoqjItKmFKtcaoN7DIsTmT2kzlD4IEZZXAPwnYqI2+63lOTU+iOA8hLPSz1W7V+fK460q6uFZd1+EZl5aM1cKrbpYy4N9kMef8AUrkhp+tRxFJEqMKb1KaOm1dVnCnI5A5ztTTgi4RkYMhzUgjrBBuCO8TrfInTjYjD+1dTXDOGXINqgjVbV7bnOUuXjuPdYxzl7L0iI9RZg6kpUAsrpYMB1dTL9kgjsj5MItOO3Rb4DlQVsMTZdwqrlSP7RdtI9ua9o2S/NZTa23cQL5HqMwxYxtBqjVFwuZ1btqAnbZdg4WkvUWmzraVRcnKDiwJ8BnKjTGOo1kNOoHdcipUahRh0Xpsc1YdfyylG1ZVGZA+EjVtLIvWeA+cXqGkigHC2dgxz5wFrj6OsNmtbbbK+yO3lN/WAE2VfH/1JWHx9+ll1dUWwm1KgAuSABtJNh4mIFQEAg3B2EbDCdhsOd8iNvjG2rACBBUMZYwPXkd6kYOa8Ei60EmGlU0yNlvz2R1cMh2N8R85k6dVxsY+clU8dUG+/ESPqGmjbRdx0vMfEGNpo1lH1u/5HOU9PSjDcO4kSSmnjvDeN5H2Gk80LbQRCFtxv8ZXVtNIQS7FVG2/NHew3d8y+mvSnRpDUwqCqw2MQVpLwG1/gI9b7HtuwkPVnA9J8pMViKgZ6rs30VQlQPdVdk0egW0nkTiKlJf8AEbXNuxTf5R+nQXPpZ0hTNBKAcetFRajIL3C6jWJ3bxOe6O5PVq59nTJG9jzUHFjOkHRSVKprVvbVSFBZlUDmjVFkHN2Adcs1H5/CEy12GmR0X6Oaa54hy5t0KfNW+4FjmRwtNVgsDTpLq0kVB9kWvxO098fIyhiRuVphBDtDkSJkPSekhRC5axa9rnVGQ3m3WQLdvZJ1ol6Ct0gDbZcA2PXnCGcwbXF7EXQmx2i63sZyan0RwHlOvYVcz7reU5FS6I91fIS90feqnU9oOHaCHNBT2K0ew+JamwZGKsNjA2I67Ru0FpGzZyupclNJPXwweodZtZlvYC4U5XtvluZmuRj2wS/tKnZvH4ybieUFCn061NezXBPgLzI5J/nZGnx3eMW8SZl8R6QMImyoz+4jH4m0rK/pTpXtTo1GPayr5XkPTU22qUwRmMpBbRaFufr6h26mbKfd+kOGfYZnsBy4rNdqmDrCn9dFqMBx1gAe4iX+jtN0cQPZVFY712MOKnOGgvNHclsLqhlOuDsbXuD17LZ9ktaeiKK5CmgPXYG/ec5nKNZkbWU2J6Vtje8Njd+fbH30jUO1z3WEluI6pWktFGlc0xzN65k0+0byniR2jZVtH8TirC7ubdbNYfGJ9UTuiCM8bJkr9CY7oX9HtDYQrQSeuBMElsJH9CmH/Q5mtXBxf6IJzSY1tGNK/TF6NGpUyBVGK62wsAdUdtzOgNguyZDT+HSuTTqKCiOeYdjMpyZst3VEHHKjYrHP9Op2KLU1+Q75daP9HxyNd7fYp5+LHLwvN4KQUaqgKABYKLAcAI0yyfr/AAKvCaKp0RamgXt2seJOckAZyQ1OJ1M/GR2BokeUQlWOKsQERl3jzhgQ3GXePOACAACGIYEAEAAEO0EOIHcKOcfdM5BT6I91fITsOE6XcZx2l0RwHkJf6LvVPqu0OCHChzR0o7CGIRhiI9tborkoMbgqQaq9MU6ta4RQxbW1MszYWt27ZYYX0W4Nel66p71QIPBVHnJ3ID/k/wDuVP8AbNIbDaQOOUxuW2cl8tXi+EUuF5FYJOjhaR7X1qh/1kiW+Gwy0x7NET3EVPugRL4+ku2pTHF1/GR6nKHDjbWS/YST8BOW66H8azHVJJO3aSd0qK2h6LVFqGmvrEN1cDVa/aRtGe+Tl0pTqlRTYnpHosBYC2+GyyIHh0DG1pJGGEjUMQlMkuyqCLAsQM+rOHU5S4Zdtan/ABA+UnJb2hWyJaUwD0Qw6jkf3Ts7j4iTBVQbKY+H5EoH5Z4Qf3gPAMfISJieX+Ft9M9VkP4ycwz/ACo3PH9aGsw1rqAt9oyse7cYw7Xz22vMvV9KNIdGnUNuxF+cq6/pNF7pRNztu4z7gJL+HO/6R/kx/W2N4Jz8+kiof7pf4m/CCS/iz/EvVHeLDfs38N84lpP0y4v9JepQCfoyvqrTZRz13MzdIFrXuNl50Tlty3w+CoOjuPXvSb1dIXLHWUqGNtgvfPsnCtE8pqlPDMg1iqKVFuiA318jlc5TlZdOuElvu9I6A0umLw1LEU+jUUNY7VOxlPaCCO6ZHSj2r1B/iP5zNehTloiA4Kq1i9TWw+RsWYc9Oy5XW7zL/TFT+01h/iN5xUqavmeAiWWErZngIsyBK/SNcoBq2zJGYvbK+UdQZDtHyjlfDBwAQcjfI27OqLWnaw/OyP8A0BBYsCK1YLRAioMu8eYh2h1Rl3r94QQAAQQxBAAIIBDgD2D6XcZx2l0V4DynY8EOd3GcdpDmjgPKX+i71U6r4wcVEgRU0meEMQoYi0HRuRf/AMbU41/uCZNcwLm+Q27dnbNdyGQnRzgbS1cAdpQWlWnJbE2Hszu6RT/ymLy/Zl5a/F8IpwnZ4i/xEUB+QQR4GXS8k8T/ANMD99R84v8AqfiD9Fe9kM57dEnkwM191+zfNGVlXofQ9SiV1wBk4yN9ucuCJEMly/YDDpew9qPuPME2JU3AO47JtPSplhKf7Yfy3nNtHk67e6Zf6Xk9vTpT5+KXeVq31jc5ZRLQFoV5pRnVHqGx2EksAABckkCwAEYrPqkqwIIyIORB7QY/VS5FyAA2tzhcc1bgEb7kAd8rK9UsxawFyTZRYC/UNwlbk5MsbqL3FxzKbqQuJEED6KZbc+mbgHJwdu49sE4fyZLf8caD0uY01NKVb3si0qa8FS5I/eZpk6GOZEqIDzagUOOsKwYfETpXpo0Ob08SM1OrRbrUjWK8QbnwnLbSrPeOi45IYo08fhXUEla9I2UEkjXGtYD7OtOzaYX+1Vv2jf7Zzz0O4RW0lrMbGlSqOozuxNqZtwDkzoulF/tFT3v9qyGYR6e3uHzjwjaDndw8zHgJzAgICMxHFWBl2fncYA3BFlYVoA3W2d6/eEOCvs71+8IdogTDtDtBaMCAhw7QRA9gen3Gcdp9EcBOx6PHtB3zj9Nchwl/ou9U+r+MFDEO0VaabO2RaCKKwasBt0jkJU1dHOw2hqxHEKpEhryuxBG1f8sfjJfIkf8ADanGv9xZmhlYZ3sN4mHzfZl5bHD8J4XX9bMR9Zf8pYX9asT9Yf5SynNvy0IW7P8AUZydWv0JpSpWZfWNfJjbVC537JdlZmuSq84e624jfNQVgGP9I6j9Gp3/AOsP5bznDoADkNk6P6S/+XpftT/Lac0qbTwmr0d/w/tndTN5/wBHw8MGMUzmeMOvsHGXdq1x99HbC52bfkIr1Y6hI9TaOP4SWII32gkQQSMzZnjBOOV91rHH2jc+mrFkUcNT3NUqOe0oiqv3zOUF8u85Tq/pnw96GGf6tSon8aKw/lmcmmVOzRan0b4sppbDkbHZ6Z7Q9NhY94E61pMe3fiPuicd5AD/AInhP2w+61p2XSa+2bgPISGZoqdLu+cfWNAc7u+YjgE5A4sDDZx+RgpiLcbOP4wBBESRHiIgiAR8Q2Vusi3cRFQVxzT3eYhsIALQWgtABABaC0FocAf0cPaDvnIKYyHCdg0YPar3zkdIDV7erdbO/wAvGXui71T6v4wgCHaOAQwk02Yb1YNWO6kASGy26FyHcLo9mOYD1iR1gKpIhryjwjbaNv8AtUvxjfJfLRlTjiPuLMqPwzmJzfZl5bfD9ePhsV0tgT9Bf8k/KK/SdHnaEH7tQeUxt+v45DwG2GG7vgPDbOTq3+jEw+uPUat7Ns1tnf2y11ZleRq3ce43ZvE2GpEGG9KA/s9H9q38szmTnM8J0/0qfqaH7V/uD8Zy+ptPCa3SfX/ah1Hz/odLaePzh1jkIVLfDq7pcire432jj85JtIzbRx+ckAxoZIz7TxMEJjmeJ84cr3uuY9o7bp7k3SxtIU6y1CqtrrqEqdYKyjOxysxnKeRPJSliKmKSsjMaWHZ6dmZbOCRc6tr7sjO7Uq1+I2jfMJoLAJhdL4tHIC1MO7puBQsKjDuUN/DMfdjTxkqj9DWhqb+uqNTRqlM0TTdhdk1g5Or1HITe6UoWqHgJWeijRoTAestnVqMb/Zp+zX4hj3y70uOf3D5xX3LOaulQU53cfMQwIup0hwb5RMiiXTi23cREJFtu4jzgB2iSI4YgiAR8SOaeH4Q2EPEjmHgfKBhGCQIIcAiAododoYEAf0WPar3zkdNcvHzM6/ose2WcmpLl4+Zl/ou9Uut+E8khIsJFhYoLNFlbNakWEiwsWFiDb8lkX+jyGyUvWDG9siFBz4SOvJnDv+rrX4NTfyjmihbRbf8A2fugTI/L4TF5fsy8t3h+vHw09TkUwzWqP3lPmDIzckKw6JRuDWPiRKiji3Xouy8GYeOcm0eUGIGyqx94K3mNk56dWm5K6MqUqnPW3MI2gi9x2zUaszvJTSb1n55BshOQtncCafUiDCek/DM6UFUXOtVY7slVL+c5XU2nu8xO08tuTP6YtIeuNEoXIIUMG1gosbkbNX4zEYj0XV8/V4mk/vI6H4a00On5pjjqqvLxXLLcYylvhudkusZyKxlI9Gk/uVB8QbZyrraKxC9LD1RwXW8pbnPh+uF4M99jJOY4/OSAZDqVCp56uhGdmVh27xJQ0nRNIKBZ731r7uq0nOXH/Vc8uHL8NDfxMESmewjaYJztm3fGXT0U6b72I2ED4HrExektEV62kjUb1a0xTKWYsW1GoshsoGalnfO/Ga927JAxNRb84hSNhBAIy3fnOZK/LpF5EaHfCUWp1KoqgsCoVCoXLnbTvNvDtljpmuoF9ViRvy2dojOAx98sr3NiOi1tpF8wesecfxA1hArVKmKVyChuOcD2GwyPVFgyHpDk4db1lF2Sp1g2B4iQaOnWpnUxK+rbdUA9meP1fLhC4/hbXgMXfzHmJHSpfMdlt+6P3y8POQM+YgwyYRgDOI6Le6fKAiHW6J91vIwQBJEO0O0IQAwIYEAigIBI0WPbLxnJqIy7z5mdd0WParxnJaQy72+8Ze6P5VR634TyWoitWBRFgTRZQgItVg1YtREca3RrL+gLTLKrVDiAtyBvUE/GUtXkxWHR1XHYwHfzo5juTQxeDw2bAo2JsVIFiXXr29GUb8ncXQPscU1huJb/ANrMjkn/ACXy3eH654TK2jaqdKm47iR8MjGQf/z8eswUeUWkqPSprVHWBckfu5/CP0/SNSJticMVO/IHzAM52V1azkH0z+z+aza2mB5N8rcFrE0dbWKkCkqsXY3WwVdg2HMkCWuNaviFPrWahSNh6qi16j32LUqAXYn6iC3aYvSFxpOjr2sRle+wjx7pEwmiC3OtYbmAOfui/wAfC+2TNHaMYAes2C2rTysLbNci4Y9mzjLdW6wfGSk0FM2h02FB3jOMf0FTBuBbgflNHcfm8T6oHq+EZaZavoDWvzjn12YfHdKnG8l6Wx6dJrgkk00uFFtZhltPRHa1903Vagqgs2QAJJubAAZmVf8AR5cEsWUsQbZXVRfUU8AST2seoR7DINyWwJNxQRewBgPC8E076Gz6Zgkt0aV2JX1iaysRq5OASR3Sq1VvkGJ7SB5Z/GXtDBhNhOeRikw6jYB5zmaqwitfJBY2uM87bM73B7ZbrXYWDA55K7WAY/Va1+f3WO7eI7TiqiBgQwuDkQYgbKt1gcB8z+EgY/Q6VVKuCwPWT8LZCSjX9Xk55m5ztF9gqf8Al455x8G+wHwt5/hDsGGq6Kr4Mk0T6ylvptu936p7R4S40XpmnWBANntmjdIZ7R9YdomhbDk9Q+PxMo9J8kVc663DjMG5Av1i1tU9sldUk4vn+bQ5T0dKVKR1MQCR9cDMe8B0h2rn2S2pMrKCpBU5gg3B75C46MlxkeB8jCXYOA8othEU9g4DykQOACC0VAAIoQgIoCAStGD2q8fkZyan/uf77TrWjP1qcflOTDf7z/faXuj71Q634TycWKEQIsGaLKKEcRY1HqZiTndt9CK36HSts9tft9odvXJNPB6/SRQBtY8wD88I5yYQfodM2LEessBs/WNm0fqOTtA4Wt5TF5vsvlv8P14+EJqFIX1Adb67LreA3cZBr6ASpt1X7CQfg0tv0dWOSm/2c8+EXh8Fc80awGXrLB1HXqL/AHjbr5qPtHKcvd2VmheTlOi/sqNNXYZ2WzkE7Wb6CX377ZAzV4TR+odY2Ztl7WCjeFGdh8Tvh4RUUWXibnnEne18y3aZMEntAL9h7rH/ANxPrR1jvy84uAiBCtFWjf6OOq3DLyjGMxJppcc5iQqIbc92yVb8dp3AE7owRX59TUF9VNVqme1ttOn5OeCDfHyp6/EfhGcLS1Ft0jclm2azsbs1jsudg3AAbo960b8uOXxjBLKez4wobOOuCTCiNSNNiBe189wG+ZytpRzvjVJWfohm7cz8YaRaPEaSCGxBuRItXS7EZZRdP2yarEa6jcQxHb1Z75BeuqEgJcgkHXN7H3RYecjYkdpVXLXFyeq1xntBHUZa4bE6gF+gBmt9ZqQ68iS1P4r2jZRNjnI25dQso8BF4YOCGW4tsa4AvxOXdEGwSxFxnfMEZgg7CIZSU+GNRBrJTJBuXpjmgHe9G9jc7SgFjtFjtsaLa6hg4KnZqbNttpzv4HbfZAGdIYFGWz2tuubeHbwmVxWja2HYvQBKnpawsp95Tn3gCbRaYGwZ9e0niTnE1EvHKGVwemlqEK3MqfUJ6Xajb+GR7JOo9EcBGNM8mVqAlbA7bbifkZRUdIVsM2pVBqINlz7RfdP0x2HOK4/hNPDtI2CxyVV1kYMN+4r2MNqnjJUhYYARQEK0VEEnRp9qnGcnO1vfqffadX0d+tXjOT1Ok3v1P5jS70fyqj131zyUIYMbBiazkKSoudwmmyYeesFFyQB1mIwmNLtzV5n1jlc7tUdUh08CSdaq2sdur9BZseSXJwViKlVWFIWt9HX4b9X4Tjnn6ZurPHx+q6x9/wDpo9AtbC0Nx1XPV/eNLVa5Iu+qVG1nF7X2AEc4sdgAuTJVehSA1EWx1bhUIChfrMCCqLfeRc7s5GwtRVYFmDleibairln6sZgE/WNieu2QyM76srW3hPTjJ+JFLAa/SUoh+gTz27KpB5q/4Y2/SP0ZZBbZDgN1gNgjKYpbbbccvA7D4x4GJIoJfbnxF/OEMMN1xwOXgbiKWOCCJvUYbweIKn4ZeUHrCNqkcOcPhHwIdowYWoDsN+Gcg0Pa1TU2pTLJS6mbo1ag7P7sHqFT6wi9LMW1aSZVKlwG300W3rKoO4gEAfadeoxynhtRQqHVVQAq5MoA2DPP4wBZWEVhGow2gHtU/JvxhDErvNveFvOAIdIIpzBOhOc+vQW1UHFucfDZeIqV2fpMT2bu4bIIIyOYJyrArt6tlxvHCXWKwa1mFr64ALAW2brk2zHZeCCKpRIw+hVXMkd3OPiwt4KJY0sMq5gZ9ZuW8TcwQSFB68i1sMVYvSA1mzdCbLUsMzf6NSw6W+1juIEEAdweJWogdCSD1ix7QR1/CO6sEEAQ1OQcbo1KgIYX8xwMOCOBitJ6KNGreix1xvB1SB1PfJh2WMn6M5Q3KpXADtkHQcxj1W2qfEQoI77wl8IcEE5Uz+A/WrxnKavTf9pV/mvCglzpPlfCl1vwnn/wiGpJIAF2Y2UZC5OzM7IIJoZ2yM3jxlykrbaB5EhSHxFncZimP1aHt+ufhNQtW5KodUIQHcjok7FRd52G55o7dkEEyMs7lfduYYTGahONpMgsBZCbnMksdms52s35FpBvBBOVd4VSrFdhI+fHrlvo1ywJJ1QNhX5rs+AggigySMPpLWNhnbsIbwOXxk+jWDbIIJKIVIWE7WBJyAFyeoDMmCCSJWaKUsDXbJqwVlG3Uoi5pJxsddvtOdwEmmCCKg20ZaFBAGGor1DuuPKCCCdA/9k="/>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QA"/>
          </a:p>
        </p:txBody>
      </p:sp>
      <p:sp>
        <p:nvSpPr>
          <p:cNvPr id="1030" name="AutoShape 6" descr="data:image/jpg;base64,/9j/4AAQSkZJRgABAQAAAQABAAD/2wCEAAkGBhQSEBUUEhQUFBQVFRQVFBUUFRQUFBYVFBQVFRQVFBcYHCYeFxkjGRQUHy8gIycpLCwsFR4xNTAqNSYrLCkBCQoKDgwOGg8PGCkcHBwpLSkpKSksKSkpKSkpKSwpKSwpKSkpKSkpKSkpKTMsKSkpKTUpKSkpKSkpKSkpKSkpKf/AABEIALcBFAMBIgACEQEDEQH/xAAcAAAABwEBAAAAAAAAAAAAAAAAAQIDBAUGBwj/xABKEAACAQICBQgGBgYIBgMAAAABAgADEQQhBRIxQXEGIjJRYYGRsQcTI3KhwUJSYrLR8BQzc4KSsxUWJENjk6LCJTRTg9LhNYTx/8QAGQEAAgMBAAAAAAAAAAAAAAAAAAECBAUD/8QAJxEBAQACAQMFAAICAwAAAAAAAAECEQMEMXESITIzUROBIkEjscH/2gAMAwEAAhEDEQA/ADCxQXLMgAAkk7ABmSey0fWlH6FJVqJ6xdemp1nQWGuwsUBJyKA5ld5tuvIoJ2iuSlStR9YzClrZ0qbIT7O2TVCCCGbbbcCB2BnFcmcRT+h6wddI63+k2b4GaqlykoMMy1M79cG2f2hrD4yxwdRXF0dX90hvKAc0IsdU5N9VgVbwaxigJ0uvh1qC1RVcdTAMPjslTieR9Buhr0j1K11/ha4HdaBsaIvVl5iOR1Zeg1OoO+m3zU+IlZiMDUp/rKbp2lbr/Gt1+MQRtWGFjiIDmMx1jMRa0oA0tOOLTjq046KcQNqsdCw2IUFmICjaSQAOJOyZPTfpJoUrrQHrn69lMd+1u7xhoNfewucgMyTkBxO6ZrTXpGw9C60713+wbID2tv7pzXTPKnEYo+0qHV3IvNQfujb33lfQAvmfDbOkwDZN6TMUrh2FPVP91q8226xvrA9t5sdBekPDYiysfUv9WoRqk/ZfZ42nI8SMl5mqNxN7nj19wkbVkrjCejAYJw3QfLHE4WwpuWTfTfnJ3DavdOiaC9JeHr2Wr7B/tH2ZPY27v8ZyuFiW2utDDQhUFgQQQdhBuDwMSxnOmchVKgUXYhR1k2kWrWYMDYvT+mqELV7Chbmngbdhmq0GcPUXWohCBkS361G6nDc5TxjmOwpKOGqVBenTdh12Cqe9rAyXR0C7hr1ERrc0KpYa265a1x12A4zSrRG0EkcfnFCx7D4GTmJbYJXZXNOqupVXaDmGXc6H6SHr3HI2MdDTUaY0QmITVe6sCWSovSpta11Jy4g5HfMiyvSqeqrgB9quP1dUDa1Mnf1ocx2ixi0EgGBoQMBaIiGEj1F3yQWjDtHsGnjRi2jbQBBaCJMEmQU6Vs/D8YoUZI9XFinImjChDGGF77+vYfEZyVqwObDIax6gQD8YtguhpCsnRqvwazj/AFgnwIk+hylqDpoj9qk0z4c4H4SEEhinFs9LqjyjpN0g6cV1h4peT6GkEboVFb3WF/CZf1cJqIO0A8QDHsaXWPwFF7s9NFt0n/VkcXW3xMoMThkB9kzkb/WAEW+ybBjxOXGHX1UXWqNZVzu7nVXfcaxsvdMXp30o0qd1wy+ub67XWmO0b3+A4xz3JrqjKilmIVRtZiABxJmP076TaNK64ceub6xuKY+bfCc+0xyhr4pr1qhbqXYg4KMpAo4dnbVRWZjsCgk+AkvSFhpjlLXxTe2qEjcgyQcFGXjKwTV6L9Hld7GqRRXqPOf+EZDvImv0VyPw1CxCa7j6dWznuW2qPCO5SHpznRfJrEV86dM6v125qeJ2902GivR4i2Ndy5+qnNXvY5nutNheFIeujRjDaKoqjItKmFKtcaoN7DIsTmT2kzlD4IEZZXAPwnYqI2+63lOTU+iOA8hLPSz1W7V+fK460q6uFZd1+EZl5aM1cKrbpYy4N9kMef8AUrkhp+tRxFJEqMKb1KaOm1dVnCnI5A5ztTTgi4RkYMhzUgjrBBuCO8TrfInTjYjD+1dTXDOGXINqgjVbV7bnOUuXjuPdYxzl7L0iI9RZg6kpUAsrpYMB1dTL9kgjsj5MItOO3Rb4DlQVsMTZdwqrlSP7RdtI9ua9o2S/NZTa23cQL5HqMwxYxtBqjVFwuZ1btqAnbZdg4WkvUWmzraVRcnKDiwJ8BnKjTGOo1kNOoHdcipUahRh0Xpsc1YdfyylG1ZVGZA+EjVtLIvWeA+cXqGkigHC2dgxz5wFrj6OsNmtbbbK+yO3lN/WAE2VfH/1JWHx9+ll1dUWwm1KgAuSABtJNh4mIFQEAg3B2EbDCdhsOd8iNvjG2rACBBUMZYwPXkd6kYOa8Ei60EmGlU0yNlvz2R1cMh2N8R85k6dVxsY+clU8dUG+/ESPqGmjbRdx0vMfEGNpo1lH1u/5HOU9PSjDcO4kSSmnjvDeN5H2Gk80LbQRCFtxv8ZXVtNIQS7FVG2/NHew3d8y+mvSnRpDUwqCqw2MQVpLwG1/gI9b7HtuwkPVnA9J8pMViKgZ6rs30VQlQPdVdk0egW0nkTiKlJf8AEbXNuxTf5R+nQXPpZ0hTNBKAcetFRajIL3C6jWJ3bxOe6O5PVq59nTJG9jzUHFjOkHRSVKprVvbVSFBZlUDmjVFkHN2Adcs1H5/CEy12GmR0X6Oaa54hy5t0KfNW+4FjmRwtNVgsDTpLq0kVB9kWvxO098fIyhiRuVphBDtDkSJkPSekhRC5axa9rnVGQ3m3WQLdvZJ1ol6Ct0gDbZcA2PXnCGcwbXF7EXQmx2i63sZyan0RwHlOvYVcz7reU5FS6I91fIS90feqnU9oOHaCHNBT2K0ew+JamwZGKsNjA2I67Ru0FpGzZyupclNJPXwweodZtZlvYC4U5XtvluZmuRj2wS/tKnZvH4ybieUFCn061NezXBPgLzI5J/nZGnx3eMW8SZl8R6QMImyoz+4jH4m0rK/pTpXtTo1GPayr5XkPTU22qUwRmMpBbRaFufr6h26mbKfd+kOGfYZnsBy4rNdqmDrCn9dFqMBx1gAe4iX+jtN0cQPZVFY712MOKnOGgvNHclsLqhlOuDsbXuD17LZ9ktaeiKK5CmgPXYG/ec5nKNZkbWU2J6Vtje8Njd+fbH30jUO1z3WEluI6pWktFGlc0xzN65k0+0byniR2jZVtH8TirC7ubdbNYfGJ9UTuiCM8bJkr9CY7oX9HtDYQrQSeuBMElsJH9CmH/Q5mtXBxf6IJzSY1tGNK/TF6NGpUyBVGK62wsAdUdtzOgNguyZDT+HSuTTqKCiOeYdjMpyZst3VEHHKjYrHP9Op2KLU1+Q75daP9HxyNd7fYp5+LHLwvN4KQUaqgKABYKLAcAI0yyfr/AAKvCaKp0RamgXt2seJOckAZyQ1OJ1M/GR2BokeUQlWOKsQERl3jzhgQ3GXePOACAACGIYEAEAAEO0EOIHcKOcfdM5BT6I91fITsOE6XcZx2l0RwHkJf6LvVPqu0OCHChzR0o7CGIRhiI9tborkoMbgqQaq9MU6ta4RQxbW1MszYWt27ZYYX0W4Nel66p71QIPBVHnJ3ID/k/wDuVP8AbNIbDaQOOUxuW2cl8tXi+EUuF5FYJOjhaR7X1qh/1kiW+Gwy0x7NET3EVPugRL4+ku2pTHF1/GR6nKHDjbWS/YST8BOW66H8azHVJJO3aSd0qK2h6LVFqGmvrEN1cDVa/aRtGe+Tl0pTqlRTYnpHosBYC2+GyyIHh0DG1pJGGEjUMQlMkuyqCLAsQM+rOHU5S4Zdtan/ABA+UnJb2hWyJaUwD0Qw6jkf3Ts7j4iTBVQbKY+H5EoH5Z4Qf3gPAMfISJieX+Ft9M9VkP4ycwz/ACo3PH9aGsw1rqAt9oyse7cYw7Xz22vMvV9KNIdGnUNuxF+cq6/pNF7pRNztu4z7gJL+HO/6R/kx/W2N4Jz8+kiof7pf4m/CCS/iz/EvVHeLDfs38N84lpP0y4v9JepQCfoyvqrTZRz13MzdIFrXuNl50Tlty3w+CoOjuPXvSb1dIXLHWUqGNtgvfPsnCtE8pqlPDMg1iqKVFuiA318jlc5TlZdOuElvu9I6A0umLw1LEU+jUUNY7VOxlPaCCO6ZHSj2r1B/iP5zNehTloiA4Kq1i9TWw+RsWYc9Oy5XW7zL/TFT+01h/iN5xUqavmeAiWWErZngIsyBK/SNcoBq2zJGYvbK+UdQZDtHyjlfDBwAQcjfI27OqLWnaw/OyP8A0BBYsCK1YLRAioMu8eYh2h1Rl3r94QQAAQQxBAAIIBDgD2D6XcZx2l0V4DynY8EOd3GcdpDmjgPKX+i71U6r4wcVEgRU0meEMQoYi0HRuRf/AMbU41/uCZNcwLm+Q27dnbNdyGQnRzgbS1cAdpQWlWnJbE2Hszu6RT/ymLy/Zl5a/F8IpwnZ4i/xEUB+QQR4GXS8k8T/ANMD99R84v8AqfiD9Fe9kM57dEnkwM191+zfNGVlXofQ9SiV1wBk4yN9ucuCJEMly/YDDpew9qPuPME2JU3AO47JtPSplhKf7Yfy3nNtHk67e6Zf6Xk9vTpT5+KXeVq31jc5ZRLQFoV5pRnVHqGx2EksAABckkCwAEYrPqkqwIIyIORB7QY/VS5FyAA2tzhcc1bgEb7kAd8rK9UsxawFyTZRYC/UNwlbk5MsbqL3FxzKbqQuJEED6KZbc+mbgHJwdu49sE4fyZLf8caD0uY01NKVb3si0qa8FS5I/eZpk6GOZEqIDzagUOOsKwYfETpXpo0Ob08SM1OrRbrUjWK8QbnwnLbSrPeOi45IYo08fhXUEla9I2UEkjXGtYD7OtOzaYX+1Vv2jf7Zzz0O4RW0lrMbGlSqOozuxNqZtwDkzoulF/tFT3v9qyGYR6e3uHzjwjaDndw8zHgJzAgICMxHFWBl2fncYA3BFlYVoA3W2d6/eEOCvs71+8IdogTDtDtBaMCAhw7QRA9gen3Gcdp9EcBOx6PHtB3zj9Nchwl/ou9U+r+MFDEO0VaabO2RaCKKwasBt0jkJU1dHOw2hqxHEKpEhryuxBG1f8sfjJfIkf8ADanGv9xZmhlYZ3sN4mHzfZl5bHD8J4XX9bMR9Zf8pYX9asT9Yf5SynNvy0IW7P8AUZydWv0JpSpWZfWNfJjbVC537JdlZmuSq84e624jfNQVgGP9I6j9Gp3/AOsP5bznDoADkNk6P6S/+XpftT/Lac0qbTwmr0d/w/tndTN5/wBHw8MGMUzmeMOvsHGXdq1x99HbC52bfkIr1Y6hI9TaOP4SWII32gkQQSMzZnjBOOV91rHH2jc+mrFkUcNT3NUqOe0oiqv3zOUF8u85Tq/pnw96GGf6tSon8aKw/lmcmmVOzRan0b4sppbDkbHZ6Z7Q9NhY94E61pMe3fiPuicd5AD/AInhP2w+61p2XSa+2bgPISGZoqdLu+cfWNAc7u+YjgE5A4sDDZx+RgpiLcbOP4wBBESRHiIgiAR8Q2Vusi3cRFQVxzT3eYhsIALQWgtABABaC0FocAf0cPaDvnIKYyHCdg0YPar3zkdIDV7erdbO/wAvGXui71T6v4wgCHaOAQwk02Yb1YNWO6kASGy26FyHcLo9mOYD1iR1gKpIhryjwjbaNv8AtUvxjfJfLRlTjiPuLMqPwzmJzfZl5bfD9ePhsV0tgT9Bf8k/KK/SdHnaEH7tQeUxt+v45DwG2GG7vgPDbOTq3+jEw+uPUat7Ns1tnf2y11ZleRq3ce43ZvE2GpEGG9KA/s9H9q38szmTnM8J0/0qfqaH7V/uD8Zy+ptPCa3SfX/ah1Hz/odLaePzh1jkIVLfDq7pcire432jj85JtIzbRx+ckAxoZIz7TxMEJjmeJ84cr3uuY9o7bp7k3SxtIU6y1CqtrrqEqdYKyjOxysxnKeRPJSliKmKSsjMaWHZ6dmZbOCRc6tr7sjO7Uq1+I2jfMJoLAJhdL4tHIC1MO7puBQsKjDuUN/DMfdjTxkqj9DWhqb+uqNTRqlM0TTdhdk1g5Or1HITe6UoWqHgJWeijRoTAestnVqMb/Zp+zX4hj3y70uOf3D5xX3LOaulQU53cfMQwIup0hwb5RMiiXTi23cREJFtu4jzgB2iSI4YgiAR8SOaeH4Q2EPEjmHgfKBhGCQIIcAiAododoYEAf0WPar3zkdNcvHzM6/ose2WcmpLl4+Zl/ou9Uut+E8khIsJFhYoLNFlbNakWEiwsWFiDb8lkX+jyGyUvWDG9siFBz4SOvJnDv+rrX4NTfyjmihbRbf8A2fugTI/L4TF5fsy8t3h+vHw09TkUwzWqP3lPmDIzckKw6JRuDWPiRKiji3Xouy8GYeOcm0eUGIGyqx94K3mNk56dWm5K6MqUqnPW3MI2gi9x2zUaszvJTSb1n55BshOQtncCafUiDCek/DM6UFUXOtVY7slVL+c5XU2nu8xO08tuTP6YtIeuNEoXIIUMG1gosbkbNX4zEYj0XV8/V4mk/vI6H4a00On5pjjqqvLxXLLcYylvhudkusZyKxlI9Gk/uVB8QbZyrraKxC9LD1RwXW8pbnPh+uF4M99jJOY4/OSAZDqVCp56uhGdmVh27xJQ0nRNIKBZ731r7uq0nOXH/Vc8uHL8NDfxMESmewjaYJztm3fGXT0U6b72I2ED4HrExektEV62kjUb1a0xTKWYsW1GoshsoGalnfO/Ga927JAxNRb84hSNhBAIy3fnOZK/LpF5EaHfCUWp1KoqgsCoVCoXLnbTvNvDtljpmuoF9ViRvy2dojOAx98sr3NiOi1tpF8wesecfxA1hArVKmKVyChuOcD2GwyPVFgyHpDk4db1lF2Sp1g2B4iQaOnWpnUxK+rbdUA9meP1fLhC4/hbXgMXfzHmJHSpfMdlt+6P3y8POQM+YgwyYRgDOI6Le6fKAiHW6J91vIwQBJEO0O0IQAwIYEAigIBI0WPbLxnJqIy7z5mdd0WParxnJaQy72+8Ze6P5VR634TyWoitWBRFgTRZQgItVg1YtREca3RrL+gLTLKrVDiAtyBvUE/GUtXkxWHR1XHYwHfzo5juTQxeDw2bAo2JsVIFiXXr29GUb8ncXQPscU1huJb/ANrMjkn/ACXy3eH654TK2jaqdKm47iR8MjGQf/z8eswUeUWkqPSprVHWBckfu5/CP0/SNSJticMVO/IHzAM52V1azkH0z+z+aza2mB5N8rcFrE0dbWKkCkqsXY3WwVdg2HMkCWuNaviFPrWahSNh6qi16j32LUqAXYn6iC3aYvSFxpOjr2sRle+wjx7pEwmiC3OtYbmAOfui/wAfC+2TNHaMYAes2C2rTysLbNci4Y9mzjLdW6wfGSk0FM2h02FB3jOMf0FTBuBbgflNHcfm8T6oHq+EZaZavoDWvzjn12YfHdKnG8l6Wx6dJrgkk00uFFtZhltPRHa1903Vagqgs2QAJJubAAZmVf8AR5cEsWUsQbZXVRfUU8AST2seoR7DINyWwJNxQRewBgPC8E076Gz6Zgkt0aV2JX1iaysRq5OASR3Sq1VvkGJ7SB5Z/GXtDBhNhOeRikw6jYB5zmaqwitfJBY2uM87bM73B7ZbrXYWDA55K7WAY/Va1+f3WO7eI7TiqiBgQwuDkQYgbKt1gcB8z+EgY/Q6VVKuCwPWT8LZCSjX9Xk55m5ztF9gqf8Al455x8G+wHwt5/hDsGGq6Kr4Mk0T6ylvptu936p7R4S40XpmnWBANntmjdIZ7R9YdomhbDk9Q+PxMo9J8kVc663DjMG5Av1i1tU9sldUk4vn+bQ5T0dKVKR1MQCR9cDMe8B0h2rn2S2pMrKCpBU5gg3B75C46MlxkeB8jCXYOA8othEU9g4DykQOACC0VAAIoQgIoCAStGD2q8fkZyan/uf77TrWjP1qcflOTDf7z/faXuj71Q634TycWKEQIsGaLKKEcRY1HqZiTndt9CK36HSts9tft9odvXJNPB6/SRQBtY8wD88I5yYQfodM2LEessBs/WNm0fqOTtA4Wt5TF5vsvlv8P14+EJqFIX1Adb67LreA3cZBr6ASpt1X7CQfg0tv0dWOSm/2c8+EXh8Fc80awGXrLB1HXqL/AHjbr5qPtHKcvd2VmheTlOi/sqNNXYZ2WzkE7Wb6CX377ZAzV4TR+odY2Ztl7WCjeFGdh8Tvh4RUUWXibnnEne18y3aZMEntAL9h7rH/ANxPrR1jvy84uAiBCtFWjf6OOq3DLyjGMxJppcc5iQqIbc92yVb8dp3AE7owRX59TUF9VNVqme1ttOn5OeCDfHyp6/EfhGcLS1Ft0jclm2azsbs1jsudg3AAbo960b8uOXxjBLKez4wobOOuCTCiNSNNiBe189wG+ZytpRzvjVJWfohm7cz8YaRaPEaSCGxBuRItXS7EZZRdP2yarEa6jcQxHb1Z75BeuqEgJcgkHXN7H3RYecjYkdpVXLXFyeq1xntBHUZa4bE6gF+gBmt9ZqQ68iS1P4r2jZRNjnI25dQso8BF4YOCGW4tsa4AvxOXdEGwSxFxnfMEZgg7CIZSU+GNRBrJTJBuXpjmgHe9G9jc7SgFjtFjtsaLa6hg4KnZqbNttpzv4HbfZAGdIYFGWz2tuubeHbwmVxWja2HYvQBKnpawsp95Tn3gCbRaYGwZ9e0niTnE1EvHKGVwemlqEK3MqfUJ6Xajb+GR7JOo9EcBGNM8mVqAlbA7bbifkZRUdIVsM2pVBqINlz7RfdP0x2HOK4/hNPDtI2CxyVV1kYMN+4r2MNqnjJUhYYARQEK0VEEnRp9qnGcnO1vfqffadX0d+tXjOT1Ok3v1P5jS70fyqj131zyUIYMbBiazkKSoudwmmyYeesFFyQB1mIwmNLtzV5n1jlc7tUdUh08CSdaq2sdur9BZseSXJwViKlVWFIWt9HX4b9X4Tjnn6ZurPHx+q6x9/wDpo9AtbC0Nx1XPV/eNLVa5Iu+qVG1nF7X2AEc4sdgAuTJVehSA1EWx1bhUIChfrMCCqLfeRc7s5GwtRVYFmDleibairln6sZgE/WNieu2QyM76srW3hPTjJ+JFLAa/SUoh+gTz27KpB5q/4Y2/SP0ZZBbZDgN1gNgjKYpbbbccvA7D4x4GJIoJfbnxF/OEMMN1xwOXgbiKWOCCJvUYbweIKn4ZeUHrCNqkcOcPhHwIdowYWoDsN+Gcg0Pa1TU2pTLJS6mbo1ag7P7sHqFT6wi9LMW1aSZVKlwG300W3rKoO4gEAfadeoxynhtRQqHVVQAq5MoA2DPP4wBZWEVhGow2gHtU/JvxhDErvNveFvOAIdIIpzBOhOc+vQW1UHFucfDZeIqV2fpMT2bu4bIIIyOYJyrArt6tlxvHCXWKwa1mFr64ALAW2brk2zHZeCCKpRIw+hVXMkd3OPiwt4KJY0sMq5gZ9ZuW8TcwQSFB68i1sMVYvSA1mzdCbLUsMzf6NSw6W+1juIEEAdweJWogdCSD1ix7QR1/CO6sEEAQ1OQcbo1KgIYX8xwMOCOBitJ6KNGreix1xvB1SB1PfJh2WMn6M5Q3KpXADtkHQcxj1W2qfEQoI77wl8IcEE5Uz+A/WrxnKavTf9pV/mvCglzpPlfCl1vwnn/wiGpJIAF2Y2UZC5OzM7IIJoZ2yM3jxlykrbaB5EhSHxFncZimP1aHt+ufhNQtW5KodUIQHcjok7FRd52G55o7dkEEyMs7lfduYYTGahONpMgsBZCbnMksdms52s35FpBvBBOVd4VSrFdhI+fHrlvo1ywJJ1QNhX5rs+AggigySMPpLWNhnbsIbwOXxk+jWDbIIJKIVIWE7WBJyAFyeoDMmCCSJWaKUsDXbJqwVlG3Uoi5pJxsddvtOdwEmmCCKg20ZaFBAGGor1DuuPKCCCdA/9k="/>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QA"/>
          </a:p>
        </p:txBody>
      </p:sp>
      <p:pic>
        <p:nvPicPr>
          <p:cNvPr id="9" name="صورة 8" descr="http://bp0.blogger.com/_dtQBMBowNV4/SDgH4rEoPCI/AAAAAAAAAlM/uzAsPZTLQHs/s400/main.jpg"/>
          <p:cNvPicPr/>
          <p:nvPr/>
        </p:nvPicPr>
        <p:blipFill>
          <a:blip r:embed="rId3" cstate="print"/>
          <a:srcRect/>
          <a:stretch>
            <a:fillRect/>
          </a:stretch>
        </p:blipFill>
        <p:spPr bwMode="auto">
          <a:xfrm>
            <a:off x="611560" y="1628800"/>
            <a:ext cx="3384375" cy="4320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ln/>
        </p:spPr>
        <p:style>
          <a:lnRef idx="1">
            <a:schemeClr val="accent3"/>
          </a:lnRef>
          <a:fillRef idx="2">
            <a:schemeClr val="accent3"/>
          </a:fillRef>
          <a:effectRef idx="1">
            <a:schemeClr val="accent3"/>
          </a:effectRef>
          <a:fontRef idx="minor">
            <a:schemeClr val="dk1"/>
          </a:fontRef>
        </p:style>
        <p:txBody>
          <a:bodyPr>
            <a:normAutofit/>
          </a:bodyPr>
          <a:lstStyle/>
          <a:p>
            <a:pPr lvl="0"/>
            <a:r>
              <a:rPr lang="en-US" dirty="0">
                <a:solidFill>
                  <a:schemeClr val="tx2">
                    <a:lumMod val="60000"/>
                    <a:lumOff val="40000"/>
                  </a:schemeClr>
                </a:solidFill>
              </a:rPr>
              <a:t>Super computer</a:t>
            </a:r>
            <a:endParaRPr lang="ar-SA" dirty="0">
              <a:solidFill>
                <a:schemeClr val="tx2">
                  <a:lumMod val="60000"/>
                  <a:lumOff val="40000"/>
                </a:schemeClr>
              </a:solidFill>
            </a:endParaRPr>
          </a:p>
        </p:txBody>
      </p:sp>
      <p:sp>
        <p:nvSpPr>
          <p:cNvPr id="6" name="عنصر نائب للمحتوى 5"/>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r>
              <a:rPr lang="ar-SA" dirty="0"/>
              <a:t>حواسيب خاصة ذات سرعة  </a:t>
            </a:r>
            <a:r>
              <a:rPr lang="ar-SA" dirty="0" err="1"/>
              <a:t>و</a:t>
            </a:r>
            <a:r>
              <a:rPr lang="ar-SA" dirty="0"/>
              <a:t> قدرات عاليه جدا </a:t>
            </a:r>
          </a:p>
          <a:p>
            <a:r>
              <a:rPr lang="ar-SA" dirty="0" err="1"/>
              <a:t>غاليه</a:t>
            </a:r>
            <a:r>
              <a:rPr lang="ar-SA" dirty="0"/>
              <a:t> الثمن </a:t>
            </a:r>
          </a:p>
          <a:p>
            <a:r>
              <a:rPr lang="ar-SA" dirty="0"/>
              <a:t>سرعة تداول البيانات تقاس </a:t>
            </a:r>
            <a:r>
              <a:rPr lang="ar-SA" dirty="0" err="1"/>
              <a:t>بالميكرو</a:t>
            </a:r>
            <a:r>
              <a:rPr lang="ar-SA" dirty="0"/>
              <a:t> ثانيه</a:t>
            </a:r>
          </a:p>
          <a:p>
            <a:r>
              <a:rPr lang="ar-SA" dirty="0"/>
              <a:t>تستخدم في </a:t>
            </a:r>
            <a:r>
              <a:rPr lang="ar-SA" dirty="0" err="1"/>
              <a:t>الابحاث</a:t>
            </a:r>
            <a:r>
              <a:rPr lang="ar-SA" dirty="0"/>
              <a:t> </a:t>
            </a:r>
            <a:r>
              <a:rPr lang="ar-SA" dirty="0" err="1"/>
              <a:t>العلميه</a:t>
            </a:r>
            <a:r>
              <a:rPr lang="ar-SA" dirty="0"/>
              <a:t> الضخمة مثل </a:t>
            </a:r>
            <a:r>
              <a:rPr lang="ar-SA" dirty="0" err="1"/>
              <a:t>ابحاث</a:t>
            </a:r>
            <a:r>
              <a:rPr lang="ar-SA" dirty="0"/>
              <a:t> الفضاء</a:t>
            </a:r>
          </a:p>
        </p:txBody>
      </p:sp>
      <p:pic>
        <p:nvPicPr>
          <p:cNvPr id="4" name="صورة 3" descr="super.jpg"/>
          <p:cNvPicPr>
            <a:picLocks noChangeAspect="1"/>
          </p:cNvPicPr>
          <p:nvPr/>
        </p:nvPicPr>
        <p:blipFill>
          <a:blip r:embed="rId3" cstate="print"/>
          <a:stretch>
            <a:fillRect/>
          </a:stretch>
        </p:blipFill>
        <p:spPr>
          <a:xfrm>
            <a:off x="2928926" y="1461916"/>
            <a:ext cx="3511296" cy="4681728"/>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http://www.pls48.net/upload/upload/2010/10/31102010/88(2).jpg"/>
          <p:cNvPicPr/>
          <p:nvPr/>
        </p:nvPicPr>
        <p:blipFill>
          <a:blip r:embed="rId3" cstate="print"/>
          <a:srcRect/>
          <a:stretch>
            <a:fillRect/>
          </a:stretch>
        </p:blipFill>
        <p:spPr bwMode="auto">
          <a:xfrm>
            <a:off x="683568" y="980728"/>
            <a:ext cx="4176464" cy="4608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صورة 3" descr="http://upload.wikimedia.org/wikipedia/commons/thumb/1/1f/Columbia_Supercomputer_-_NASA_Advanced_Supercomputing_Facility.jpg/220px-Columbia_Supercomputer_-_NASA_Advanced_Supercomputing_Facility.jpg">
            <a:hlinkClick r:id="rId4"/>
          </p:cNvPr>
          <p:cNvPicPr/>
          <p:nvPr/>
        </p:nvPicPr>
        <p:blipFill>
          <a:blip r:embed="rId5" cstate="print"/>
          <a:srcRect/>
          <a:stretch>
            <a:fillRect/>
          </a:stretch>
        </p:blipFill>
        <p:spPr bwMode="auto">
          <a:xfrm>
            <a:off x="5220072" y="908720"/>
            <a:ext cx="3384376" cy="51845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043608" y="332656"/>
            <a:ext cx="6984776" cy="252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solidFill>
                  <a:schemeClr val="tx1"/>
                </a:solidFill>
              </a:rPr>
              <a:t>الحواسيب المكتبية مصممة للاستخدام في المكتب أو الطاولة. أنها عادة ما تكون أكبر وأقوى من الأنواع الأخرى من أجهزة الكمبيوتر الشخصية. أجهزة كمبيوتر سطح المكتب التي تتألف من المكونات المنفصلة. العنصر الرئيسي ، ودعا إلى وحدة النظام ، وعادة ما يكون الحال مستطيلة أن يجلس على طاولة أو تحتها. وتشمل المكونات الأخرى ، مثل رصد ، الفأرة ، ولوحة المفاتيح ، لربط وحدة النظام</a:t>
            </a:r>
            <a:endParaRPr lang="ar-QA" sz="2000" dirty="0">
              <a:solidFill>
                <a:schemeClr val="tx1"/>
              </a:solidFill>
            </a:endParaRPr>
          </a:p>
        </p:txBody>
      </p:sp>
      <p:pic>
        <p:nvPicPr>
          <p:cNvPr id="4" name="صورة 3" descr="http://www12.0zz0.com/2010/02/10/10/587651206.jpg"/>
          <p:cNvPicPr/>
          <p:nvPr/>
        </p:nvPicPr>
        <p:blipFill>
          <a:blip r:embed="rId3" cstate="print">
            <a:duotone>
              <a:prstClr val="black"/>
              <a:schemeClr val="accent2">
                <a:tint val="45000"/>
                <a:satMod val="400000"/>
              </a:schemeClr>
            </a:duotone>
          </a:blip>
          <a:srcRect/>
          <a:stretch>
            <a:fillRect/>
          </a:stretch>
        </p:blipFill>
        <p:spPr bwMode="auto">
          <a:xfrm rot="21067464">
            <a:off x="374755" y="2352226"/>
            <a:ext cx="2046498" cy="1756273"/>
          </a:xfrm>
          <a:prstGeom prst="rect">
            <a:avLst/>
          </a:prstGeom>
          <a:ln>
            <a:noFill/>
          </a:ln>
          <a:effectLst>
            <a:softEdge rad="112500"/>
          </a:effectLst>
        </p:spPr>
      </p:pic>
      <p:sp>
        <p:nvSpPr>
          <p:cNvPr id="5" name="مستطيل 4"/>
          <p:cNvSpPr/>
          <p:nvPr/>
        </p:nvSpPr>
        <p:spPr>
          <a:xfrm>
            <a:off x="2483768" y="3645024"/>
            <a:ext cx="5832648" cy="1584176"/>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1400" b="1" u="sng" dirty="0" smtClean="0"/>
              <a:t>الحواسيب المحمولة وأجهزة الكمبيوتر المحمولة الصغيرة</a:t>
            </a:r>
            <a:r>
              <a:rPr lang="en-US" sz="1400" u="sng" dirty="0" smtClean="0"/>
              <a:t/>
            </a:r>
            <a:br>
              <a:rPr lang="en-US" sz="1400" u="sng" dirty="0" smtClean="0"/>
            </a:br>
            <a:r>
              <a:rPr lang="ar-SA" sz="1400" dirty="0" smtClean="0"/>
              <a:t>أجهزة الكمبيوتر المحمولة وأجهزة الكمبيوتر المحمولة خفيفة الوزن مع شاشة رقيقة. يمكن أن تعمل على البطاريات ،. على عكس الحواسيب المكتبية والمحمولة الجمع بين وحدة المعالجة المركزية ، وشاشة ، ولوحة المفاتيح في قضية واحدة. تطوي أسفل الشاشة على لوحة المفاتيح عندما لا تكون قيد الاستعمال</a:t>
            </a:r>
            <a:r>
              <a:rPr lang="en-US" sz="1400" dirty="0" smtClean="0"/>
              <a:t>.</a:t>
            </a:r>
            <a:br>
              <a:rPr lang="en-US" sz="1400" dirty="0" smtClean="0"/>
            </a:br>
            <a:r>
              <a:rPr lang="en-US" sz="1400" dirty="0" smtClean="0"/>
              <a:t/>
            </a:r>
            <a:br>
              <a:rPr lang="en-US" sz="1400" dirty="0" smtClean="0"/>
            </a:br>
            <a:endParaRPr lang="ar-QA" sz="1400" dirty="0"/>
          </a:p>
        </p:txBody>
      </p:sp>
      <p:pic>
        <p:nvPicPr>
          <p:cNvPr id="6" name="صورة 5" descr="http://www12.0zz0.com/2010/02/10/10/467111730.jpg"/>
          <p:cNvPicPr/>
          <p:nvPr/>
        </p:nvPicPr>
        <p:blipFill>
          <a:blip r:embed="rId4" cstate="print">
            <a:duotone>
              <a:prstClr val="black"/>
              <a:schemeClr val="accent6">
                <a:tint val="45000"/>
                <a:satMod val="400000"/>
              </a:schemeClr>
            </a:duotone>
          </a:blip>
          <a:srcRect/>
          <a:stretch>
            <a:fillRect/>
          </a:stretch>
        </p:blipFill>
        <p:spPr bwMode="auto">
          <a:xfrm rot="874587">
            <a:off x="6604128" y="4948227"/>
            <a:ext cx="1944402" cy="1341652"/>
          </a:xfrm>
          <a:prstGeom prst="rect">
            <a:avLst/>
          </a:prstGeom>
          <a:ln>
            <a:noFill/>
          </a:ln>
          <a:effectLst>
            <a:softEdge rad="112500"/>
          </a:effectLst>
        </p:spPr>
      </p:pic>
    </p:spTree>
  </p:cSld>
  <p:clrMapOvr>
    <a:masterClrMapping/>
  </p:clrMapOvr>
  <p:transition spd="slow">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www12.0zz0.com/2010/02/10/10/494752720.jpg"/>
          <p:cNvPicPr/>
          <p:nvPr/>
        </p:nvPicPr>
        <p:blipFill>
          <a:blip r:embed="rId3" cstate="print">
            <a:duotone>
              <a:prstClr val="black"/>
              <a:schemeClr val="accent3">
                <a:tint val="45000"/>
                <a:satMod val="400000"/>
              </a:schemeClr>
            </a:duotone>
          </a:blip>
          <a:srcRect/>
          <a:stretch>
            <a:fillRect/>
          </a:stretch>
        </p:blipFill>
        <p:spPr bwMode="auto">
          <a:xfrm rot="20661139">
            <a:off x="1198365" y="366606"/>
            <a:ext cx="1580515" cy="1898650"/>
          </a:xfrm>
          <a:prstGeom prst="rect">
            <a:avLst/>
          </a:prstGeom>
          <a:ln>
            <a:noFill/>
          </a:ln>
          <a:effectLst>
            <a:outerShdw blurRad="292100" dist="139700" dir="2700000" algn="tl" rotWithShape="0">
              <a:srgbClr val="333333">
                <a:alpha val="65000"/>
              </a:srgbClr>
            </a:outerShdw>
          </a:effectLst>
        </p:spPr>
      </p:pic>
      <p:sp>
        <p:nvSpPr>
          <p:cNvPr id="3" name="مستطيل 2"/>
          <p:cNvSpPr/>
          <p:nvPr/>
        </p:nvSpPr>
        <p:spPr>
          <a:xfrm>
            <a:off x="3347864" y="620688"/>
            <a:ext cx="4968552" cy="1800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الهواتف الذكية والهواتف المحمولة التي لديها بعض</a:t>
            </a:r>
            <a:r>
              <a:rPr lang="en-US" b="1" dirty="0" smtClean="0">
                <a:solidFill>
                  <a:schemeClr val="tx1"/>
                </a:solidFill>
              </a:rPr>
              <a:t> </a:t>
            </a:r>
            <a:r>
              <a:rPr lang="ar-SA" b="1" dirty="0" smtClean="0">
                <a:solidFill>
                  <a:schemeClr val="tx1"/>
                </a:solidFill>
              </a:rPr>
              <a:t>نفس </a:t>
            </a:r>
            <a:r>
              <a:rPr lang="ar-QA" b="1" dirty="0" smtClean="0">
                <a:solidFill>
                  <a:schemeClr val="tx1"/>
                </a:solidFill>
              </a:rPr>
              <a:t>خصائص </a:t>
            </a:r>
            <a:r>
              <a:rPr lang="ar-SA" b="1" dirty="0" smtClean="0">
                <a:solidFill>
                  <a:schemeClr val="tx1"/>
                </a:solidFill>
              </a:rPr>
              <a:t>الكمبيوتر. يمكنك استخدام الهاتف الذكي لإجراء المكالمات الهاتفية والوصول إلى الإنترنت ، وتنظيم المعلومات الاتصال ، وإرسال البريد الإلكتروني والرسائل النصية ، ولعب مباريات ، والتقاط الصور. الهواتف الذكية وعادة ما يكون لوحة مفاتيح وشاشة كبيرة</a:t>
            </a:r>
            <a:endParaRPr lang="ar-QA" b="1" dirty="0">
              <a:solidFill>
                <a:schemeClr val="tx1"/>
              </a:solidFill>
            </a:endParaRPr>
          </a:p>
        </p:txBody>
      </p:sp>
      <p:pic>
        <p:nvPicPr>
          <p:cNvPr id="4" name="صورة 3" descr="http://www.aleqt.com/a/small/e8/e8dceb41c63461562a7c03dde91f339e_w424_h200.jpg">
            <a:hlinkClick r:id="rId4"/>
          </p:cNvPr>
          <p:cNvPicPr/>
          <p:nvPr/>
        </p:nvPicPr>
        <p:blipFill>
          <a:blip r:embed="rId5" cstate="print"/>
          <a:srcRect/>
          <a:stretch>
            <a:fillRect/>
          </a:stretch>
        </p:blipFill>
        <p:spPr bwMode="auto">
          <a:xfrm>
            <a:off x="5724128" y="2996952"/>
            <a:ext cx="2880320" cy="2592288"/>
          </a:xfrm>
          <a:prstGeom prst="rect">
            <a:avLst/>
          </a:prstGeom>
          <a:noFill/>
          <a:ln w="9525">
            <a:noFill/>
            <a:miter lim="800000"/>
            <a:headEnd/>
            <a:tailEnd/>
          </a:ln>
        </p:spPr>
      </p:pic>
      <p:sp>
        <p:nvSpPr>
          <p:cNvPr id="5" name="مستطيل 4"/>
          <p:cNvSpPr/>
          <p:nvPr/>
        </p:nvSpPr>
        <p:spPr>
          <a:xfrm>
            <a:off x="755576" y="2636912"/>
            <a:ext cx="4608512" cy="4032448"/>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endParaRPr lang="ar-QA" dirty="0"/>
          </a:p>
        </p:txBody>
      </p:sp>
      <p:sp>
        <p:nvSpPr>
          <p:cNvPr id="46082" name="Rectangle 2"/>
          <p:cNvSpPr>
            <a:spLocks noChangeArrowheads="1"/>
          </p:cNvSpPr>
          <p:nvPr/>
        </p:nvSpPr>
        <p:spPr bwMode="auto">
          <a:xfrm>
            <a:off x="1259632" y="1881697"/>
            <a:ext cx="4032448"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ar-QA" b="1" i="0" u="none" strike="noStrike" cap="none" normalizeH="0" baseline="0" dirty="0" smtClean="0">
              <a:ln>
                <a:noFill/>
              </a:ln>
              <a:solidFill>
                <a:srgbClr val="222222"/>
              </a:solidFill>
              <a:effectLst/>
              <a:latin typeface="Calibri"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endParaRPr lang="ar-QA" b="1" dirty="0" smtClean="0">
              <a:solidFill>
                <a:srgbClr val="222222"/>
              </a:solidFill>
              <a:latin typeface="Calibri"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endParaRPr kumimoji="0" lang="ar-QA" b="1" i="0" u="none" strike="noStrike" cap="none" normalizeH="0" baseline="0" dirty="0" smtClean="0">
              <a:ln>
                <a:noFill/>
              </a:ln>
              <a:solidFill>
                <a:srgbClr val="222222"/>
              </a:solidFill>
              <a:effectLst/>
              <a:latin typeface="Calibri"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endParaRPr lang="ar-QA" b="1" dirty="0" smtClean="0">
              <a:solidFill>
                <a:srgbClr val="222222"/>
              </a:solidFill>
              <a:latin typeface="Calibri"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r>
              <a:rPr kumimoji="0" lang="ar-QA" b="1" i="0" u="none" strike="noStrike" cap="none" normalizeH="0" baseline="0" dirty="0" smtClean="0">
                <a:ln>
                  <a:noFill/>
                </a:ln>
                <a:solidFill>
                  <a:srgbClr val="222222"/>
                </a:solidFill>
                <a:effectLst/>
                <a:latin typeface="Calibri" pitchFamily="34" charset="0"/>
                <a:ea typeface="Times New Roman" pitchFamily="18" charset="0"/>
                <a:cs typeface="Arial" pitchFamily="34" charset="0"/>
              </a:rPr>
              <a:t>طرحت شركة سامسونج جهازا</a:t>
            </a:r>
            <a:r>
              <a:rPr kumimoji="0" lang="ar-QA" b="1" i="0" u="none" strike="noStrike" cap="none" normalizeH="0" dirty="0" smtClean="0">
                <a:ln>
                  <a:noFill/>
                </a:ln>
                <a:solidFill>
                  <a:srgbClr val="222222"/>
                </a:solidFill>
                <a:effectLst/>
                <a:latin typeface="Calibri" pitchFamily="34" charset="0"/>
                <a:ea typeface="Times New Roman" pitchFamily="18" charset="0"/>
                <a:cs typeface="Arial" pitchFamily="34" charset="0"/>
              </a:rPr>
              <a:t> </a:t>
            </a:r>
            <a:r>
              <a:rPr kumimoji="0" lang="ar-SA" b="1" i="0" u="none" strike="noStrike" cap="none" normalizeH="0" baseline="0" dirty="0" smtClean="0">
                <a:ln>
                  <a:noFill/>
                </a:ln>
                <a:solidFill>
                  <a:srgbClr val="222222"/>
                </a:solidFill>
                <a:effectLst/>
                <a:latin typeface="Calibri" pitchFamily="34" charset="0"/>
                <a:ea typeface="Times New Roman" pitchFamily="18" charset="0"/>
                <a:cs typeface="Arial" pitchFamily="34" charset="0"/>
              </a:rPr>
              <a:t>شبيه بجهاز "آي باد" لدى كل شركات اتصال الهاتف المحمول الأربعة الرئيسية في الولايات المتحدة ما يعزز فرص الجهاز في تحقيق نجاح في السوق الأمريكية المهمة. وحتى الآن يستحوذ الكمبيوتر اللوحي "آي باد" من إنتاج شركة "أبل" الأمريكية على السوق فعليا منذ طرحه أواخر أبريل حيث بيعت منه ثلاثة ملايين وحدة خلال 80 يوما. ويعمل جهاز "سامسونج" بنظام تشغيل جوجل "أندرويد" وهو أول جهاز يرى المحللون أنه يشكل تحد حقيقي لجهاز "آي باد" الذي أثبت أن هناك سوقا لأجهزة الكمبيوتر الصغيرة المزودة بشاشات تعمل باللمس.</a:t>
            </a:r>
            <a:r>
              <a:rPr kumimoji="0" lang="ar-QA" b="1" i="0" u="none" strike="noStrike" cap="none" normalizeH="0" baseline="0" dirty="0" smtClean="0">
                <a:ln>
                  <a:noFill/>
                </a:ln>
                <a:solidFill>
                  <a:srgbClr val="222222"/>
                </a:solidFill>
                <a:effectLst/>
                <a:latin typeface="Calibri" pitchFamily="34" charset="0"/>
                <a:ea typeface="Times New Roman" pitchFamily="18" charset="0"/>
                <a:cs typeface="Arial" pitchFamily="34" charset="0"/>
              </a:rPr>
              <a:t>ووزنه 1/2وزن آي باد.</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46081" name="صورة 233" descr="http://www.aleqt.com/a/small/cd/cd9889b4fdafee4c69b1f6c10b6b104b_w424_h200.jpg">
            <a:hlinkClick r:id="rId6"/>
          </p:cNvPr>
          <p:cNvPicPr>
            <a:picLocks noChangeAspect="1" noChangeArrowheads="1"/>
          </p:cNvPicPr>
          <p:nvPr/>
        </p:nvPicPr>
        <p:blipFill>
          <a:blip r:embed="rId7" cstate="print">
            <a:duotone>
              <a:prstClr val="black"/>
              <a:schemeClr val="accent5">
                <a:tint val="45000"/>
                <a:satMod val="400000"/>
              </a:schemeClr>
            </a:duotone>
          </a:blip>
          <a:srcRect/>
          <a:stretch>
            <a:fillRect/>
          </a:stretch>
        </p:blipFill>
        <p:spPr bwMode="auto">
          <a:xfrm>
            <a:off x="5148064" y="5517232"/>
            <a:ext cx="1268270" cy="1152128"/>
          </a:xfrm>
          <a:prstGeom prst="rect">
            <a:avLst/>
          </a:prstGeom>
          <a:noFill/>
        </p:spPr>
      </p:pic>
      <p:sp>
        <p:nvSpPr>
          <p:cNvPr id="46083" name="Rectangle 3"/>
          <p:cNvSpPr>
            <a:spLocks noChangeArrowheads="1"/>
          </p:cNvSpPr>
          <p:nvPr/>
        </p:nvSpPr>
        <p:spPr bwMode="auto">
          <a:xfrm>
            <a:off x="0" y="3486150"/>
            <a:ext cx="9144000" cy="0"/>
          </a:xfrm>
          <a:prstGeom prst="rect">
            <a:avLst/>
          </a:prstGeom>
          <a:solidFill>
            <a:srgbClr val="FCFCFC"/>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Q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55576" y="620688"/>
            <a:ext cx="7704856" cy="5544616"/>
          </a:xfrm>
          <a:prstGeom prst="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QA"/>
          </a:p>
        </p:txBody>
      </p:sp>
      <p:sp>
        <p:nvSpPr>
          <p:cNvPr id="3" name="شكل بيضاوي 2"/>
          <p:cNvSpPr/>
          <p:nvPr/>
        </p:nvSpPr>
        <p:spPr>
          <a:xfrm rot="1518201">
            <a:off x="6823423" y="433178"/>
            <a:ext cx="2232248" cy="914400"/>
          </a:xfrm>
          <a:prstGeom prst="ellipse">
            <a:avLst/>
          </a:prstGeom>
          <a:effectLst>
            <a:outerShdw blurRad="40000" dist="20000" dir="5400000" rotWithShape="0">
              <a:srgbClr val="000000">
                <a:alpha val="38000"/>
              </a:srgbClr>
            </a:outerShdw>
            <a:reflection blurRad="6350" stA="50000" endA="300" endPos="55000" dir="5400000" sy="-100000" algn="bl" rotWithShape="0"/>
          </a:effectLst>
        </p:spPr>
        <p:style>
          <a:lnRef idx="1">
            <a:schemeClr val="accent4"/>
          </a:lnRef>
          <a:fillRef idx="2">
            <a:schemeClr val="accent4"/>
          </a:fillRef>
          <a:effectRef idx="1">
            <a:schemeClr val="accent4"/>
          </a:effectRef>
          <a:fontRef idx="minor">
            <a:schemeClr val="dk1"/>
          </a:fontRef>
        </p:style>
        <p:txBody>
          <a:bodyPr rtlCol="1" anchor="ctr"/>
          <a:lstStyle/>
          <a:p>
            <a:pPr algn="ctr"/>
            <a:r>
              <a:rPr lang="ar-QA" dirty="0" smtClean="0"/>
              <a:t>مكونات الكمبيوتر</a:t>
            </a:r>
            <a:endParaRPr lang="ar-QA" dirty="0"/>
          </a:p>
        </p:txBody>
      </p:sp>
      <p:sp>
        <p:nvSpPr>
          <p:cNvPr id="49154" name="AutoShape 2" descr="data:image/jpg;base64,/9j/4AAQSkZJRgABAQAAAQABAAD/2wCEAAkGBhQQERUTEhQWFRQVFBUUFRgUFRQYFhYYGRgXGBQVFxYXHCYeFxokGhcXIC8hIycpLCwsFx4xNTAqNScrLCkBCQoKDgwOGg8PGiwkHyQsLCwsLCwsLCwsLCktKSwsLCkpLCwpLCwsKSksKSwsKSksLy8sKSwsLCwsLCwsKSoqLP/AABEIAMYA/wMBIgACEQEDEQH/xAAcAAEAAgMBAQEAAAAAAAAAAAAABQYBAwQCBwj/xABNEAACAQIDBQUDCAUIBwkAAAABAgMAEQQSIQUGMUFREyJhcZGBobEHFCMyQlJiwTNTktHhFRY0VGNygvBDc5Sy09TxCCQldIOToqPC/8QAGAEBAQEBAQAAAAAAAAAAAAAAAAECAwT/xAAvEQACAgECAggGAgMAAAAAAAAAAQIRIQMxElETIjJBYYGR0XGhscHh8HLxI0JS/9oADAMBAAIRAxEAPwD65SlKAUpSgFKUoBSlKAUpSgFKUoBSlKAUpSgFKVmgMUpSgFKzXkuBxIFAZpWlsWg+16a/Coza29CYfJdGbO4QAWB16A8aloEzStWFxSyLmU3HwPQ1tqgUpSgFKUoBSlKA8yShRdiAOpIA99ej/CoTenZU2IjVYrEXbOrSyxK3dshLRAsQra5dL9dKjv5SxaqkZwM7hBErMrw6sh+ldT2oLAqAUJtduIFdY6XFG0/miWWkTDMVuLgAkc7G4B9Vb0r3eq42LxUY7X5s8kksAAVGj+idXmZEluygLlkQFkvqreBrTDtrFq+YbPnCGQswzwFyuQBLKZbZs41AIAULr0dFJq1XqvccSRZIMUkl8jBrGxsb2PQ9DW2ofdvByRq/aJlZ2VrXDWutyLjiQTY+INtKmM1c5UngopQGlQClKUApSlAKUpQClKUBE7Wma9gxUKLkg218evlXJDjyP9M3pf8AKo7fTFMosODPY+Vq1bsbvwzQh5AxLE8GIAAA09SfdXK+9gnBtdecrDzAHxrw+2UH23PhcfvrbFuxhh9hj5yOfgRRNhwByOxGXqTITwv1qcSFM5n21HxIY+bVobeCNeCD/ET+SmuzaODweGTtXgGUEBisbyFQftEC5yjmeQrow8WGdFeNIWRgGVgqEEcbg2rVY4qdA8bN2iJhfKApOUHX63IG/pceHWoTeyLNiYF5IrSe02ANTuyIsuGwy6AtkY2HGyFz+VQ22xmxb/hRF+JqMG3ZOL7FgfsnRh4dfZVrqklNKt+CYmNC3HIt/OwqxfcVm6lKV0IKUpQClKUApSlAKUpQHHtTY0OKUJPGsig5gGvYG1r+hI9tRx3UCfoMTiofDtTKnTVJw/L2CwNuZnaVqM5RwmSiAC7Qi+3hsSPxLJh2PKwZS66cdR1Gmlev5zOn6fB4mPxRVxC+FzAxa976ZTyJ01qerFq1xp9pL6fj5CiLwG9GFnNo8RESb2XOFbTU91rN7bdalSK5cds2KcWmijkBtpIitw1H1hy91RR3OiTXDyT4c/2M75fE9nJnS5Gl7X0FStN97X7+9wyT1KgPmOPj1TEQz63tPE0THr34SVsOXc1ubnhXobdnQ2mwUoH3sO8c6joMoyvfQ37th43q9G3s0/P3oWTtKhsPvlhHIXt1RjwWUNE/nllCm3TrUusoOlxf3+lYlFx7Sop6pSlZBTN+dEB/tDw1JPQDieNad1cHMY0vDlHfzmUzIwso7PKgFiCbg9NONWHGLeeLwaRvblIB89b+ypaJj1Ncm8UWs2ROCwMpDdrFCGuMojedlPXMWAIPQAHzru/kmI8YwfO/767g1ernrWaNEcdiw/ql/ZB+NV3HbnNHJ2uDSKNzcvG6g4eXn3o8v0TH76W46girpr1r2oNddPUlDbz8TLRWNk7xCWdIJYzh51Rj2chU5tVAaFhpKtg3DUWNwKjcac2ImYffy/sqP41OYzY0eLeaOVMygowNyCjW4oykMrXW9wRxqkxzTYUsZM2IgDNeRRfEIFNs0ij9KtgSWAzdRzrt0cdTsYfL29n5Gbompk0t4VbkFgPIVUYcQkyho2V0YgBlIIOoB4VcLVwjFptPc0zFKUroQUpSgFKUoBSlKAUpSgFKUoBSlKAUpSgFLVrxGJWMXdgo/EQKjpt5Ihot28hYeHGowd+KwiSLldQ6/dcBhfloRavnA2rh8LNKghWJc5S8VwllYgXjvYHjcqLnmKumG26zyKuUBSbW/jf8q+U7VkzlmPFmZvUk0Um+qngzJ0fWth4/tUDK4dTwIOYeV+XlWW2+ASMnAkXDdCRwIr5X8nbuNooFZguWRnUEgMFjY2YcD3rVeAb69a5SXCai7RO4gfTx/wDq/AVJRCo2b+kJ/dlPvWpOKsNGzaor2Kwteq0gAK91i1elqkZF7Pk/Tt/aN7hfT1tVe2cl1U+BPrr+dTeHlthJG/1h8/s/EH0qPwsVlHgoqSIiExO757YSYVhFMzKWFvoZbG/00a8dL95bNU9szeItJ2GIjMGI1sveaOQAXLwyWAcAalTZhY6V5wK3mHhc+7+Natqb1rFFmVO1l7aSIQxnNISjOpIVQW0VczaaD0Pq05y1UotW9lz/AKMvBYaVVNnbwyxwyy4oqQoXsyYJMOZHOa8MccjF3tZQDlBYvax5cc+8szYliMPiDh2R4k/7pKGLdmCCSWuCZDl7yKthfMK2tCbbXIll2VgdQQfIg/CshuXP3+HwPpUHsyY4bDEvG7ZZWzLGpZrZwpZVUEuALt3QbgG1ceB2sqJNM5cKsUSBsQjwmR1MzFVVxmIvIiiw1JsOFYUG02ti2i0VmqZNvRiO1EiRythmZVdXweJSSDQEkWBaYnvcECi66jnI7qbWnnL9urDRWGaCSEoWLXhu2k2UBfpBxzG4GlalozjHiYtFgdrC/wABc9dBz8q53xlmjFj9IzLroRaN5NRa/wBm1tONa9q7OaZVySGJ0bOjhVexsykFG0YFWYW8jyrgbdxypJxLGcuG7XsowBZDHl7LhlyM3O9ze+gFZjFPdhs6otvwyECGRJfpVhfIwOQkOdf2CPHXpXbDi0csEdWKsVbKwYqw4qwB0bwOtQmE3XkSMKcW5aMRrEwihVY+zuF7gHfuCwNzYg6AHWuPD7jSRqwTGFcydmxXDQBmU3JLEamS7Eq/EXPG9624aeal9fYWy2A1wbJ2p2+c5cuRsvG99Ab8PGolN1cQGD/P5C4ZnBMEJUFlCOMv3coWwuLG51vYesNtfB4AvDJjIg91LCWRFcHIouR1b61rD62mgrLgtou34J+wssdZqD/nzgP65h//AHk/fWG36wAH9Mw58pUufDjTotT/AJfoLMY3e+GDEdjKcosO/fuhjrlPTS2uvGu07yYZXKNPGrK2Uhmy2PS5099fKRtOLF4wO7qYjI00neFskd5GXjxIUJbnmqF2bjnYPKzXaV3kceLsWIt7fdUenKPaTRjjo2bW2+yTyXkfSRwC1yLBjYg21FulcbbeYm4kBNwQT1AKg+hI9tR++GLvKqcMii9gAMx4+zh61DxT8iNahzyfSdyd45nxKoWBRIpntb9XExGvmBxql/yw1+NxfnUxuKcvzyT9XgJrHoXKJ8CRVVFRbkbwfSPkqcvPiJP1eGYeRdlAt7L+lXZUvYdSB6kD86qPyVwZcLi5PvSQRD2ZnPxFWfEY4QKJGGYKyEgaXsw0vXGe56NNYLFL/Sk1/wBFJ/vipWMVB4/GJDiUaRso7OQXINr5gQNBpcXOvSpDD7bgbUTR/tqPjWDZJ16rVDOri6srDqrA/CtwFVFM15n0ViOh9baV7rn2k1on/un36fnVRGRcptgdPtD/AHn/AI1pRe6a6sf/AEeEDgxi9LBq0Ad2sy3CR42VH9Ix6Lb1P8K7F2XCJTMIoxKRlMmRc5GgsXtciwGl+QrXsxfrnxA9B/Gu2u2nhGWQW3tuYXDyw/ORY3LxytGrJG2qnvnVTyJtaxFyAa7ItuwtO0AYmRBquVrHQMVViArsAwuoNxfWuPa+7TTysc6dlLGIp1ZG7QoM/djdWGUEObg5gCARY1pk3ew+GBZ551DEjM+Kl/SSd1nW5/SkGwI1ty413UdNxXMmSQxO8MEQiLvYTAFDlYjL3e85AIRQWALNYa1recS4vsnVGEYMqFlBZXUQ2ZSfqn6R9QL8qhY9kbPdgoxUjFhkCjGS2Kyd/sh3rZXBBK3udKsOzthxwEFM5YZu88juxzdne7MbmwjRR0Ao46cV1bvxVEVskAtKUrjRoUpSqBSlKWBXkxjoPQV6pVsGOzHQegqB31xghwrWsGeyDQX11PuFvbVgr538qGNIZFOiqmbzJOpH7IFE3ZmTpFbw+y0+Y4rEMilpXiwsRKqSNQ8ri445bC/gah4ioIsAovfu6cNdR1sKk8ZvHFNgMLDECOy7UyhuPasdW04g5mIPTTlUXsvCHETxwjjK6x+xiAx8gL10c5NU2cXmiJ352OcNNCWvefDRzm/IuWFh4BVWq7X1r/tA4ILJg3UWBiki8gpQqP8A5Gvl2B2XLPfsYnkyi7ZFZso6mw0rBWsln3TNtn7ScccmGh9jyFiPblFceztk3F6nvkhx0bPiNnzDu4pNCRqHjBOUeOUkjxTxrziYHwkjwuO8jFT0NuBHgRY1FuGsWXDdDC9ls5R+sxMrn/CqoPhXNvhicsKi+rSoPz/IetS2F7uEwi8LxGQjxkdm19lqrO98xaXDIPv5veB++uO8jttGi8b2RO91ifJIUOVrkW74PEcNAdfGq/h93doLGxXHrOUXN2bRhib8Ab342Op6VdcTs3tJc+bL3SunmSDY6c61/wAjTLqhik6Xzxt6rcc6sZYoONlRw0G0L5XwUbg8wIcvndSrCt2B2/L2hhOGlQqwWQ4bE5uyvzdA5KgcTflVpM06aNHOo6oUlH7/AHVBY3ZWFmbPLK8ct+65UwypysHyi4NhcG6nmOddYODdSJT7ibj2hKD3ZSwHJ1jYHS/EZWOnQ9aT7UkliZbwsBfOUZwVAJuMhDa90i1xzqFjOJg0GTGxWtniZBilXndB3Jj4ggnoTe8nsraOFlRjAyks0aulssikyABZENmU3Y8RWpaLS4llc19+XmEyX2ybGFPFj+ylh8a5X0U9baV0bXa8yDojH2lgK58Ue77K8Unk6rY6dmD6O/VmPvsPhXVWrCplRR0UD3Vtr0x2MGb1EbZwUhlw80a5+xdyyZlUkOhTOpay50J0uRozajnLVmtJ07BSTsXEvHiovm6xfOZIXUrJFkhyxxBmABzF1MdwAts1tRxq60pWpTcgKUpWAK412gDOYr6hQT3W1J1sG+qTaxK/WAseFdlQuP2ETK08LET2OQSM7QKxVUMhhBF3yLlvfkKqq8kPZ2msbTyO57MCG2rMNU0CKoJuWKiyg3JHHn4G3M0kAjylJVBvZr6572vYixW1iPYK0y7lxSKokeYkWMmWVo1mYOZA0ipYaOSRlsRwvoK3bL3Uhw1shlbKQU7SQvlAz2QX0C3kY24kkamuv+Phvv8AsMk1SonHYjGiQiGDDvHplaTESIx0F7qIWA1vzrR872j/AFbCf7VL/wAvWVptrdeqLZO1T9/9ljEIAbkKpAyi7Ann4jwqSfHbQAucNhLf+al/4Fbo9vgIO07FWyjMFlzKG5gNlFx42FYnHgy2vJk3PjWF2FKqMAmi62uM5ueYOg0rkwU064hBhlft8xChQQw0IJ6cCdb2r7DjsZHiQVjDM7ZR3TfLbiVYjSujYuwuw7RioBZBqSWa6HMB4eys8eDn0dMq8e5z41FG0SrsLMgRmDDONMxU5dSoBAF9OPCrVsnBxYdAMPEsYHeCoALg628ODAk+F63TJZioPMqp4cQJIyOuumleUbXjYGzeQY6m34XAY+F/GuDk2dkkj5/8qu7pw80O0sILMJFL5eBYEFJD52ynrz4mu7fbZ647DQbQhFs6KHHMXGgPipzJ7BVxx2zxisNLh3+0rEe0m4HSzW68fSofJdiCvzjZuI4AllU//YB4aKw8b1uMrMuKJLaceRkj/Vwwx+RVBf31U9qxZ8WjclAHlxP51Ztt4q88rcg5HlbTl5VWY8Wskkljdhckc7cjY8qLmHyPrCnWumNq4Y3rrR64m0dSyGtma41APmK5Y51PAjjbjW9WrZGaJNjwObtDHfrlAPqKjNobj4aUhwpSVdUljd1kQ6WKtfw4G48KnBXqukdSUcxdCijYiXF4WZg4ONjVQM6BExCjVgGTRJel1Knhoa68PtyHFAdi4Y3sym6yKbgEOjWZTqNCPKu+R7yyn8YHoB+ZNQmP2PHisQoYFZBcrLEcky2F7iQa9NDceFb4oajqap81917fMZWxcBSq2k+Nwn6RfnsX3olVMQun2orhJR4qVPhyqU2Pt2HFKTE4YroykFZEPMOh7ynzFdZabStZXNfuPMzZIUpSuZRSlKAUpSgFKUNAL0qoY7E4iHFPK4lEQzpnEcbwhSn0JZIiZ3OexbgBqLcDWTt3Grh3keNFCsoEpjl7yHV5Ww1xIigW0LE2Oa1gb9eieGjPEW69Kgt2dqjFlsQqsFeLDrcqwGcdq7hS4BcDtFGa1jyqcZgASTYDieQrnKLi6e5bM147Bfuj0FReK3uwkZscRGWIuFjJlcjqEiDMeBvYaWNaP5ySP+gweJk6GRUgQk/VP0rBsvMkKbX4X0rfRSq6+wsnlUDgK9IdReq//wCISf1bDg9TJiHHUaZEB5ggkcARxrP83JXN5sbiXHNYykC+B+iXMDz0bXy0qdHHvkvr+BZtmjYsw4nIeBH1ojoFU8yDbyHprcgE5crgMTzEeWRbm511Dm9gCdPTbPglishMkiplazMzOc11JaT6z8TxNuVdOKgugGVVOUqY+Nka9rheXdHhe9eR0ng2cbz9nle5LLcH8TCwcBQTqwK8LkluVjVb382Q2Gnj2hALNGQXFvrKONwOdifZVvwmAyhczm7lCCT3m7hBAta3Hpyrxi2hxELrG6uqXjYAk5SORvrfXxqd9g+dbaxYeASA37SRH0B0ClmcE8uIqm7PhZ50LMrE2mZw12y5QBGxGgAAAt+KujePFdhmgQ6B3vfztYDzrRu5h3JcRhb5VzFrm17m4F9da9KWDzt3I+pbG22wbK5uLmx8OVW2FgRpVDiitbrYfAVZtjYrTKa8zWT0LY1Y7cyKV2ljkkika92QnXx06fw1FSGwNnTwZllmMqkDISBcam/LXlxrqGGU8Lg8e6be7ga3wqV4tfz42omKOkGs3rWDRn0J6A1QV9ZfrsecjnXzP7q07vjPiJG+6tvax19y1zyNZI/J29v+WNY3UUmR35Fren/WtR7RC2VFbV3YgxDB2UrKAMssZKSrbUWddSPA3HhUrWuDFI98jq1iVOVg1iOKm3A+Fd4ylF8UcGXkr/znG4P9KBjYRoWiUJiUGurRA5JeX1Mp/CasGGnEiK63syhhmUqbEXF1YAqdeBF60Pj1DlLgsEL5brew/DfMB42trWNmbSE8ee2XUixN+Fuft91ak21bXoEdlK5cLtFZXKrqAiOG65mkW1vDsz61tTFozFA6ll1ZQwLLfgWUaj21imU20rXDiFe+RlbKSpysDZhxU2Oh8K2UAqKx280EE6wSvkd7ZC6sI2JuAgkPdzaHS4/fK1Xtp7tPNLJcx9jN2bSGzDEKYwOzWKQHKFzqH1GhLaG963BRb62xGSG1NrdjHI62LIr8xowjzhTqDcixsNbdLiubbE+EklXD4js3ZbyhZBmClQSG1GUHKHNib2HAg6asLuggLGWWWbMWJWWRihZk7Muy83yErcEC3AA1zYj5P4ZDmebFMx0LHEG5XIyZSAuUjKzC9s3ePercY6aeZP41+Rk7/wCcMb4ftsMyuudU4MALkAixsRoQQLDSx5iveI2Bh8X2cs8SyN2aEByzIL964QnKDcnW17G17Voi3QjDFmlxEhOrCSYspIXKjEWFyo4e/MQLTcaZQFHAAAewWFYbUew38QvE14XBJELRoqC97IqoL9e6BroPQVutSlYeXbKZrFKUBzbQw4cpocxuA3EJbXMVJsx00vfjfrXDDibKqpcsytld8x763HdDAtxZvfUjj/0eYG2R1a4te18p46cDxqEkAUEoQcshcs1hEuYnNnfjIe82g9K4SWTSNwnucxOUSIGBY/VkS2lwNT9Xurp3Cb117PwcOG7SVFKtiCsjp0NieH2dWb1qm7Y30jhYZW7ST9Y4sqf6mLl5moTHfKJIV+hAuSR2jkMxPMqt9fM6U4ZE4kVz5Q8Lkxs2lg75xz0ezceet/SpfcHChjK3QRr8T+6qntnaBmYOWdjezO5F2bnYDgANNPdVi3O3liw7MklxnbRuI0AFrDzOtehbHnVcZ9DfBBgbGxCC3n3QL++ufDNNEfqK4/Ccp9+lbIsar6qQQQLEag6DhW6GUg152enuJPB7dQ6PmjP4xYftDSpeJwRcEEeHD1qMwrBuIv766RslL3jvGesZy+o4H2isFO4GtWNktG/9xvhWlEmQ6lZF8sr+7RvQVjah+ibxsPUiqCqbWmKGPp2ci/4voyvuVqn93cHkiHW3/X31CYpe0mROnePlfQe0/CrbhYsqgeFdYLBgre08Di5r4dfokMskgxKyZmyMzukaxAhg3eyEk2ABI5ViLdyXDRlIOzZ5gIWcImHjgjXPlcRx96RxmP2rkheAq11zbSkdYnaNczqpKrpcka2FyNdLDUa2r0rVlSitv393rwJRWm3ImMvbHGntSTmZcNFlKmMRd0XJVst9cxFzfLfjNrslkhaOKUxtmzI4UNk1BAK3GYd0AjS4J4VywbwqVll70cCKLNiEkgJkJcsPpe9axjA7vE2F7aRcW+UhmzdlP837vcODxHaAZA0koe1rK5y5MtyASCdAdNampv3eC9NtyYR2pgMREjhWTESy5IibJBHDGA/eyISWsXY2UgnTha9c0u5EkhSR8SrTxsrLIMLGAQLaShWDSG6g958ug7pqR3YiZRIWRkzFHAYWNmzsLjrZhccjcGpy1ZepKL6paIHdndk4MsTIJMyKlxEkd7EsWcqT2jkse8bGx58anqUrnKTk7ZRSlKgFKUoBSlKAUpSgFKzSgObHyMsbZVDXFjfXTnpzr5xvLtGUglj2aLpmNi3kijQE19PPjXy3eLANjXZlNoUJC+PU1nhVmW6PnWPxveuvG/PX2tfQn3ViOdsoL3KFrsAbZgOOvr5VNYXd5WxGU2sASAftEC4Xl4nX7vsOrFrGxCE2POw1tc3C8AxHEcOIrqcNyN+fskJhR1kiZhIt17wItrqLqeAIBsbca58fI7MZZWXOxFguW+nDupooHTSu7EbvlhlhnVkBJVZLxsL3N7N3RfmAelQ8ezpCdfYNPyoKJvd3b7Ye/Ej6wGawB58QePsr6BsjeVJbBiEY2sHNgfFW+qfYa+ZHBZF15/5tV93CwS4jDlHAbKx463B1FYkrN6cs0XzCN8P8+dS0L1UDu1NBrh5WT8Dd+P8AZPD2WrdBvPJDpiYWA+/Dd18yn1h764OLO9lxE1cW1JO5/iHu1/Ktez9rxTi8Tq455TqP7w4r7bVXsbvA8bdjilVHJYxSJcQzCwsq5iWWUXIKHja66Ujpyn2UW0js2BBnkdz97KPJdPjmq0VE7u4bLGL8ePtPH41LV2WxgVmsUqlNOJwSSZe0RWysHXMoOVh9VlvwIvoa3WpSgAFKUoBSlKAUJrRj52jid0XOyqWCji1tbDx/O1QWM28MVFIkEcrgRlmJhljNwyFFXtVXMxGfQfd5XAOoxclaWBZYy1acNjkkDFWBCuUJ5ZlAzD2fkelVA74yNPIpztAwkCAYHFh2JWyASHQtc6gooHWvGNnLI+FVJGZFzn6KTIpGHlSVRIVyt38lspNzKbXsbdXoSjuv6JZdsQWCkoAWAOUMcoJ5AtY5RfnbTxqH+e4/+q4f/bH/AOBXTtfbSwkqSiuUd4zK6xozA2CZieNyL24A3qBj34eOG8sbSu1+yaGKXspF+8SnaBMrhlPea4ystwaujCT2in8b90Rsk2xG0G4RYSPxaaWUHlayRpY+Nz5UA2l1wPpiv31BvvjLkEcjOrsyfTRYHFZRGwfMVikBuVZAl2+/fLprbdjzs8EbPnzFde0j7JyQSLmO5yXte1+dWalDLikvg/uVEdbaXXA+mK/fS20uuB9MV++p2lculfJegoqu2Zdoph5WJwdhGxOQYnNa2trm17VRt295Gkj7OQoLfVy5gxNze99Dp0r6/iIA6Mh4MpU+RFq+A7xbvy4GdltzzL4jkV6j4air0lpql6HOdosG0sJmBNrmxJ8hbXXzHx5VVNoYUEKOBY6Hp1PoBXl9vyFSrE6qFPlcHW/K49wrlm2kWa/Qae21ZObZ67NlP17jxJrbBCxOlz61xRzktrVt2JtFFFiPcKEIbEYVhq1Xv5KBbPpx/wA/vqM2vJHJGeANWf5NMAVjLcidPEDiR4ZifdWWzpBdYvZWuebZ6tyrppUOxV9o7nI7ZwCrjg6HKw/xDWtM+x5MQggnyyR82IIci4IvawzXA73Hj51bqZaR6rtEoq2GxsmzbR4kl8KbCPEH60XHLHiOZGgtKPbY1aFcG2vHh48xbrpSSMMCCAQQQQdQQdCCOY8KrBwkmzTmhVpcGDdoR3pMODa7QcTJHxJjOo+z0rrjU/l8n7P6k2LRStGAxyTxrLEwdHGZWU3BHx9hsRW+ubVGhSs1ioBSlKAUpSgFAPjf2niaUqUDN6VilKQNeIwqSCzorjjZ1Vh52YGtiDKLDQDQAaAdLW4UpWrewM1i1KVKApSlAK4trbGixSZJkDDlfip6g8Qa7aUB8n298l7xkmFsy8Qrj/8AQ/MVUZt2JlJDReItY1+hiK4Z9koxvarZzemmfBBsCTh2Leld+G3WnPCO3mRpX2cbDX/IramyEFXiJ0Z842NuJcgy6/hGg9vM19K2ZgREgUC2mlb44AvAVsrO50SSFKUoUUpSgDNbU1EYjeJMmeFklTsZpQyOCpMbRrlBXjq5vb7tdW28EZ4HhWw7UdmSfsq2jsNDdgpJAOl7X0qIxO5gkiKfOJVkfOJJVWFWkVwispQLkGkcYBABGQG+prcVH/Zkdndsl8Kj4j5uYwwlJnEbBu+Ae8yqSFY2PIEkG+tbhtS+I7HLpkz5rm/C9rVDRbkFVCjFzhcjRELHhkBjbKWQBIxkuR9Ya6+Gsns7YfZMHaaSZ7MCzhBcEKFGVFCqFA5ccxvWpKFtp38QrPeF3gjkneFcxKZu/lfsyUy9oocqFLLmFwCfyr3itspEXMhCokcb5tTfO0iBQouSe4LWBJzVw43dGMu0sTywytnuySMVs+siBHzIisbElVuCLjWuQ7mPdWGOxCsmQA5cPoI79kAvZ2GXM4v9oMb8KvDpt7/XcZLJhMYkyLJG2ZHF1IvqPI6jyOtba58BhOyjCF3kIv3pWDObknUgD2C3CuiuT3wUUpSoBSlKAUpSgFKUoBSlKAUpSgFKUoBSlKAzWKUoBSlKAUpSgFKUoBSlKAVmsUoBSlKAUpSgFKUo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QA"/>
          </a:p>
        </p:txBody>
      </p:sp>
      <p:sp>
        <p:nvSpPr>
          <p:cNvPr id="49156" name="AutoShape 4" descr="data:image/jpg;base64,/9j/4AAQSkZJRgABAQAAAQABAAD/2wCEAAkGBhQQERUTEhQWFRQVFBUUFRgUFRQYFhYYGRgXGBQVFxYXHCYeFxokGhcXIC8hIycpLCwsFx4xNTAqNScrLCkBCQoKDgwOGg8PGiwkHyQsLCwsLCwsLCwsLCktKSwsLCkpLCwpLCwsKSksKSwsKSksLy8sKSwsLCwsLCwsKSoqLP/AABEIAMYA/wMBIgACEQEDEQH/xAAcAAEAAgMBAQEAAAAAAAAAAAAABQYBAwQCBwj/xABNEAACAQIDBQUDCAUIBwkAAAABAgMAEQQSIQUGMUFREyJhcZGBobEHFCMyQlJiwTNTktHhFRY0VGNygvBDc5Sy09TxCCQldIOToqPC/8QAGAEBAQEBAQAAAAAAAAAAAAAAAAECAwT/xAAvEQACAgECAggGAgMAAAAAAAAAAQIRIQMxElETIjJBYYGR0XGhscHh8HLxI0JS/9oADAMBAAIRAxEAPwD65SlKAUpSgFKUoBSlKAUpSgFKUoBSlKAUpSgFKVmgMUpSgFKzXkuBxIFAZpWlsWg+16a/Coza29CYfJdGbO4QAWB16A8aloEzStWFxSyLmU3HwPQ1tqgUpSgFKUoBSlKA8yShRdiAOpIA99ej/CoTenZU2IjVYrEXbOrSyxK3dshLRAsQra5dL9dKjv5SxaqkZwM7hBErMrw6sh+ldT2oLAqAUJtduIFdY6XFG0/miWWkTDMVuLgAkc7G4B9Vb0r3eq42LxUY7X5s8kksAAVGj+idXmZEluygLlkQFkvqreBrTDtrFq+YbPnCGQswzwFyuQBLKZbZs41AIAULr0dFJq1XqvccSRZIMUkl8jBrGxsb2PQ9DW2ofdvByRq/aJlZ2VrXDWutyLjiQTY+INtKmM1c5UngopQGlQClKUApSlAKUpQClKUBE7Wma9gxUKLkg218evlXJDjyP9M3pf8AKo7fTFMosODPY+Vq1bsbvwzQh5AxLE8GIAAA09SfdXK+9gnBtdecrDzAHxrw+2UH23PhcfvrbFuxhh9hj5yOfgRRNhwByOxGXqTITwv1qcSFM5n21HxIY+bVobeCNeCD/ET+SmuzaODweGTtXgGUEBisbyFQftEC5yjmeQrow8WGdFeNIWRgGVgqEEcbg2rVY4qdA8bN2iJhfKApOUHX63IG/pceHWoTeyLNiYF5IrSe02ANTuyIsuGwy6AtkY2HGyFz+VQ22xmxb/hRF+JqMG3ZOL7FgfsnRh4dfZVrqklNKt+CYmNC3HIt/OwqxfcVm6lKV0IKUpQClKUApSlAKUpQHHtTY0OKUJPGsig5gGvYG1r+hI9tRx3UCfoMTiofDtTKnTVJw/L2CwNuZnaVqM5RwmSiAC7Qi+3hsSPxLJh2PKwZS66cdR1Gmlev5zOn6fB4mPxRVxC+FzAxa976ZTyJ01qerFq1xp9pL6fj5CiLwG9GFnNo8RESb2XOFbTU91rN7bdalSK5cds2KcWmijkBtpIitw1H1hy91RR3OiTXDyT4c/2M75fE9nJnS5Gl7X0FStN97X7+9wyT1KgPmOPj1TEQz63tPE0THr34SVsOXc1ubnhXobdnQ2mwUoH3sO8c6joMoyvfQ37th43q9G3s0/P3oWTtKhsPvlhHIXt1RjwWUNE/nllCm3TrUusoOlxf3+lYlFx7Sop6pSlZBTN+dEB/tDw1JPQDieNad1cHMY0vDlHfzmUzIwso7PKgFiCbg9NONWHGLeeLwaRvblIB89b+ypaJj1Ncm8UWs2ROCwMpDdrFCGuMojedlPXMWAIPQAHzru/kmI8YwfO/767g1ernrWaNEcdiw/ql/ZB+NV3HbnNHJ2uDSKNzcvG6g4eXn3o8v0TH76W46girpr1r2oNddPUlDbz8TLRWNk7xCWdIJYzh51Rj2chU5tVAaFhpKtg3DUWNwKjcac2ImYffy/sqP41OYzY0eLeaOVMygowNyCjW4oykMrXW9wRxqkxzTYUsZM2IgDNeRRfEIFNs0ij9KtgSWAzdRzrt0cdTsYfL29n5Gbompk0t4VbkFgPIVUYcQkyho2V0YgBlIIOoB4VcLVwjFptPc0zFKUroQUpSgFKUoBSlKAUpSgFKUoBSlKAUpSgFLVrxGJWMXdgo/EQKjpt5Ihot28hYeHGowd+KwiSLldQ6/dcBhfloRavnA2rh8LNKghWJc5S8VwllYgXjvYHjcqLnmKumG26zyKuUBSbW/jf8q+U7VkzlmPFmZvUk0Um+qngzJ0fWth4/tUDK4dTwIOYeV+XlWW2+ASMnAkXDdCRwIr5X8nbuNooFZguWRnUEgMFjY2YcD3rVeAb69a5SXCai7RO4gfTx/wDq/AVJRCo2b+kJ/dlPvWpOKsNGzaor2Kwteq0gAK91i1elqkZF7Pk/Tt/aN7hfT1tVe2cl1U+BPrr+dTeHlthJG/1h8/s/EH0qPwsVlHgoqSIiExO757YSYVhFMzKWFvoZbG/00a8dL95bNU9szeItJ2GIjMGI1sveaOQAXLwyWAcAalTZhY6V5wK3mHhc+7+Natqb1rFFmVO1l7aSIQxnNISjOpIVQW0VczaaD0Pq05y1UotW9lz/AKMvBYaVVNnbwyxwyy4oqQoXsyYJMOZHOa8MccjF3tZQDlBYvax5cc+8szYliMPiDh2R4k/7pKGLdmCCSWuCZDl7yKthfMK2tCbbXIll2VgdQQfIg/CshuXP3+HwPpUHsyY4bDEvG7ZZWzLGpZrZwpZVUEuALt3QbgG1ceB2sqJNM5cKsUSBsQjwmR1MzFVVxmIvIiiw1JsOFYUG02ti2i0VmqZNvRiO1EiRythmZVdXweJSSDQEkWBaYnvcECi66jnI7qbWnnL9urDRWGaCSEoWLXhu2k2UBfpBxzG4GlalozjHiYtFgdrC/wABc9dBz8q53xlmjFj9IzLroRaN5NRa/wBm1tONa9q7OaZVySGJ0bOjhVexsykFG0YFWYW8jyrgbdxypJxLGcuG7XsowBZDHl7LhlyM3O9ze+gFZjFPdhs6otvwyECGRJfpVhfIwOQkOdf2CPHXpXbDi0csEdWKsVbKwYqw4qwB0bwOtQmE3XkSMKcW5aMRrEwihVY+zuF7gHfuCwNzYg6AHWuPD7jSRqwTGFcydmxXDQBmU3JLEamS7Eq/EXPG9624aeal9fYWy2A1wbJ2p2+c5cuRsvG99Ab8PGolN1cQGD/P5C4ZnBMEJUFlCOMv3coWwuLG51vYesNtfB4AvDJjIg91LCWRFcHIouR1b61rD62mgrLgtou34J+wssdZqD/nzgP65h//AHk/fWG36wAH9Mw58pUufDjTotT/AJfoLMY3e+GDEdjKcosO/fuhjrlPTS2uvGu07yYZXKNPGrK2Uhmy2PS5099fKRtOLF4wO7qYjI00neFskd5GXjxIUJbnmqF2bjnYPKzXaV3kceLsWIt7fdUenKPaTRjjo2bW2+yTyXkfSRwC1yLBjYg21FulcbbeYm4kBNwQT1AKg+hI9tR++GLvKqcMii9gAMx4+zh61DxT8iNahzyfSdyd45nxKoWBRIpntb9XExGvmBxql/yw1+NxfnUxuKcvzyT9XgJrHoXKJ8CRVVFRbkbwfSPkqcvPiJP1eGYeRdlAt7L+lXZUvYdSB6kD86qPyVwZcLi5PvSQRD2ZnPxFWfEY4QKJGGYKyEgaXsw0vXGe56NNYLFL/Sk1/wBFJ/vipWMVB4/GJDiUaRso7OQXINr5gQNBpcXOvSpDD7bgbUTR/tqPjWDZJ16rVDOri6srDqrA/CtwFVFM15n0ViOh9baV7rn2k1on/un36fnVRGRcptgdPtD/AHn/AI1pRe6a6sf/AEeEDgxi9LBq0Ad2sy3CR42VH9Ix6Lb1P8K7F2XCJTMIoxKRlMmRc5GgsXtciwGl+QrXsxfrnxA9B/Gu2u2nhGWQW3tuYXDyw/ORY3LxytGrJG2qnvnVTyJtaxFyAa7ItuwtO0AYmRBquVrHQMVViArsAwuoNxfWuPa+7TTysc6dlLGIp1ZG7QoM/djdWGUEObg5gCARY1pk3ew+GBZ551DEjM+Kl/SSd1nW5/SkGwI1ty413UdNxXMmSQxO8MEQiLvYTAFDlYjL3e85AIRQWALNYa1recS4vsnVGEYMqFlBZXUQ2ZSfqn6R9QL8qhY9kbPdgoxUjFhkCjGS2Kyd/sh3rZXBBK3udKsOzthxwEFM5YZu88juxzdne7MbmwjRR0Ao46cV1bvxVEVskAtKUrjRoUpSqBSlKWBXkxjoPQV6pVsGOzHQegqB31xghwrWsGeyDQX11PuFvbVgr538qGNIZFOiqmbzJOpH7IFE3ZmTpFbw+y0+Y4rEMilpXiwsRKqSNQ8ri445bC/gah4ioIsAovfu6cNdR1sKk8ZvHFNgMLDECOy7UyhuPasdW04g5mIPTTlUXsvCHETxwjjK6x+xiAx8gL10c5NU2cXmiJ352OcNNCWvefDRzm/IuWFh4BVWq7X1r/tA4ILJg3UWBiki8gpQqP8A5Gvl2B2XLPfsYnkyi7ZFZso6mw0rBWsln3TNtn7ScccmGh9jyFiPblFceztk3F6nvkhx0bPiNnzDu4pNCRqHjBOUeOUkjxTxrziYHwkjwuO8jFT0NuBHgRY1FuGsWXDdDC9ls5R+sxMrn/CqoPhXNvhicsKi+rSoPz/IetS2F7uEwi8LxGQjxkdm19lqrO98xaXDIPv5veB++uO8jttGi8b2RO91ifJIUOVrkW74PEcNAdfGq/h93doLGxXHrOUXN2bRhib8Ab342Op6VdcTs3tJc+bL3SunmSDY6c61/wAjTLqhik6Xzxt6rcc6sZYoONlRw0G0L5XwUbg8wIcvndSrCt2B2/L2hhOGlQqwWQ4bE5uyvzdA5KgcTflVpM06aNHOo6oUlH7/AHVBY3ZWFmbPLK8ct+65UwypysHyi4NhcG6nmOddYODdSJT7ibj2hKD3ZSwHJ1jYHS/EZWOnQ9aT7UkliZbwsBfOUZwVAJuMhDa90i1xzqFjOJg0GTGxWtniZBilXndB3Jj4ggnoTe8nsraOFlRjAyks0aulssikyABZENmU3Y8RWpaLS4llc19+XmEyX2ybGFPFj+ylh8a5X0U9baV0bXa8yDojH2lgK58Ue77K8Unk6rY6dmD6O/VmPvsPhXVWrCplRR0UD3Vtr0x2MGb1EbZwUhlw80a5+xdyyZlUkOhTOpay50J0uRozajnLVmtJ07BSTsXEvHiovm6xfOZIXUrJFkhyxxBmABzF1MdwAts1tRxq60pWpTcgKUpWAK412gDOYr6hQT3W1J1sG+qTaxK/WAseFdlQuP2ETK08LET2OQSM7QKxVUMhhBF3yLlvfkKqq8kPZ2msbTyO57MCG2rMNU0CKoJuWKiyg3JHHn4G3M0kAjylJVBvZr6572vYixW1iPYK0y7lxSKokeYkWMmWVo1mYOZA0ipYaOSRlsRwvoK3bL3Uhw1shlbKQU7SQvlAz2QX0C3kY24kkamuv+Phvv8AsMk1SonHYjGiQiGDDvHplaTESIx0F7qIWA1vzrR872j/AFbCf7VL/wAvWVptrdeqLZO1T9/9ljEIAbkKpAyi7Ann4jwqSfHbQAucNhLf+al/4Fbo9vgIO07FWyjMFlzKG5gNlFx42FYnHgy2vJk3PjWF2FKqMAmi62uM5ueYOg0rkwU064hBhlft8xChQQw0IJ6cCdb2r7DjsZHiQVjDM7ZR3TfLbiVYjSujYuwuw7RioBZBqSWa6HMB4eys8eDn0dMq8e5z41FG0SrsLMgRmDDONMxU5dSoBAF9OPCrVsnBxYdAMPEsYHeCoALg628ODAk+F63TJZioPMqp4cQJIyOuumleUbXjYGzeQY6m34XAY+F/GuDk2dkkj5/8qu7pw80O0sILMJFL5eBYEFJD52ynrz4mu7fbZ647DQbQhFs6KHHMXGgPipzJ7BVxx2zxisNLh3+0rEe0m4HSzW68fSofJdiCvzjZuI4AllU//YB4aKw8b1uMrMuKJLaceRkj/Vwwx+RVBf31U9qxZ8WjclAHlxP51Ztt4q88rcg5HlbTl5VWY8Wskkljdhckc7cjY8qLmHyPrCnWumNq4Y3rrR64m0dSyGtma41APmK5Y51PAjjbjW9WrZGaJNjwObtDHfrlAPqKjNobj4aUhwpSVdUljd1kQ6WKtfw4G48KnBXqukdSUcxdCijYiXF4WZg4ONjVQM6BExCjVgGTRJel1Knhoa68PtyHFAdi4Y3sym6yKbgEOjWZTqNCPKu+R7yyn8YHoB+ZNQmP2PHisQoYFZBcrLEcky2F7iQa9NDceFb4oajqap81917fMZWxcBSq2k+Nwn6RfnsX3olVMQun2orhJR4qVPhyqU2Pt2HFKTE4YroykFZEPMOh7ynzFdZabStZXNfuPMzZIUpSuZRSlKAUpSgFKUNAL0qoY7E4iHFPK4lEQzpnEcbwhSn0JZIiZ3OexbgBqLcDWTt3Grh3keNFCsoEpjl7yHV5Ww1xIigW0LE2Oa1gb9eieGjPEW69Kgt2dqjFlsQqsFeLDrcqwGcdq7hS4BcDtFGa1jyqcZgASTYDieQrnKLi6e5bM147Bfuj0FReK3uwkZscRGWIuFjJlcjqEiDMeBvYaWNaP5ySP+gweJk6GRUgQk/VP0rBsvMkKbX4X0rfRSq6+wsnlUDgK9IdReq//wCISf1bDg9TJiHHUaZEB5ggkcARxrP83JXN5sbiXHNYykC+B+iXMDz0bXy0qdHHvkvr+BZtmjYsw4nIeBH1ojoFU8yDbyHprcgE5crgMTzEeWRbm511Dm9gCdPTbPglishMkiplazMzOc11JaT6z8TxNuVdOKgugGVVOUqY+Nka9rheXdHhe9eR0ng2cbz9nle5LLcH8TCwcBQTqwK8LkluVjVb382Q2Gnj2hALNGQXFvrKONwOdifZVvwmAyhczm7lCCT3m7hBAta3Hpyrxi2hxELrG6uqXjYAk5SORvrfXxqd9g+dbaxYeASA37SRH0B0ClmcE8uIqm7PhZ50LMrE2mZw12y5QBGxGgAAAt+KujePFdhmgQ6B3vfztYDzrRu5h3JcRhb5VzFrm17m4F9da9KWDzt3I+pbG22wbK5uLmx8OVW2FgRpVDiitbrYfAVZtjYrTKa8zWT0LY1Y7cyKV2ljkkika92QnXx06fw1FSGwNnTwZllmMqkDISBcam/LXlxrqGGU8Lg8e6be7ga3wqV4tfz42omKOkGs3rWDRn0J6A1QV9ZfrsecjnXzP7q07vjPiJG+6tvax19y1zyNZI/J29v+WNY3UUmR35Fren/WtR7RC2VFbV3YgxDB2UrKAMssZKSrbUWddSPA3HhUrWuDFI98jq1iVOVg1iOKm3A+Fd4ylF8UcGXkr/znG4P9KBjYRoWiUJiUGurRA5JeX1Mp/CasGGnEiK63syhhmUqbEXF1YAqdeBF60Pj1DlLgsEL5brew/DfMB42trWNmbSE8ee2XUixN+Fuft91ak21bXoEdlK5cLtFZXKrqAiOG65mkW1vDsz61tTFozFA6ll1ZQwLLfgWUaj21imU20rXDiFe+RlbKSpysDZhxU2Oh8K2UAqKx280EE6wSvkd7ZC6sI2JuAgkPdzaHS4/fK1Xtp7tPNLJcx9jN2bSGzDEKYwOzWKQHKFzqH1GhLaG963BRb62xGSG1NrdjHI62LIr8xowjzhTqDcixsNbdLiubbE+EklXD4js3ZbyhZBmClQSG1GUHKHNib2HAg6asLuggLGWWWbMWJWWRihZk7Muy83yErcEC3AA1zYj5P4ZDmebFMx0LHEG5XIyZSAuUjKzC9s3ePercY6aeZP41+Rk7/wCcMb4ftsMyuudU4MALkAixsRoQQLDSx5iveI2Bh8X2cs8SyN2aEByzIL964QnKDcnW17G17Voi3QjDFmlxEhOrCSYspIXKjEWFyo4e/MQLTcaZQFHAAAewWFYbUew38QvE14XBJELRoqC97IqoL9e6BroPQVutSlYeXbKZrFKUBzbQw4cpocxuA3EJbXMVJsx00vfjfrXDDibKqpcsytld8x763HdDAtxZvfUjj/0eYG2R1a4te18p46cDxqEkAUEoQcshcs1hEuYnNnfjIe82g9K4SWTSNwnucxOUSIGBY/VkS2lwNT9Xurp3Cb117PwcOG7SVFKtiCsjp0NieH2dWb1qm7Y30jhYZW7ST9Y4sqf6mLl5moTHfKJIV+hAuSR2jkMxPMqt9fM6U4ZE4kVz5Q8Lkxs2lg75xz0ezceet/SpfcHChjK3QRr8T+6qntnaBmYOWdjezO5F2bnYDgANNPdVi3O3liw7MklxnbRuI0AFrDzOtehbHnVcZ9DfBBgbGxCC3n3QL++ufDNNEfqK4/Ccp9+lbIsar6qQQQLEag6DhW6GUg152enuJPB7dQ6PmjP4xYftDSpeJwRcEEeHD1qMwrBuIv766RslL3jvGesZy+o4H2isFO4GtWNktG/9xvhWlEmQ6lZF8sr+7RvQVjah+ibxsPUiqCqbWmKGPp2ci/4voyvuVqn93cHkiHW3/X31CYpe0mROnePlfQe0/CrbhYsqgeFdYLBgre08Di5r4dfokMskgxKyZmyMzukaxAhg3eyEk2ABI5ViLdyXDRlIOzZ5gIWcImHjgjXPlcRx96RxmP2rkheAq11zbSkdYnaNczqpKrpcka2FyNdLDUa2r0rVlSitv393rwJRWm3ImMvbHGntSTmZcNFlKmMRd0XJVst9cxFzfLfjNrslkhaOKUxtmzI4UNk1BAK3GYd0AjS4J4VywbwqVll70cCKLNiEkgJkJcsPpe9axjA7vE2F7aRcW+UhmzdlP837vcODxHaAZA0koe1rK5y5MtyASCdAdNampv3eC9NtyYR2pgMREjhWTESy5IibJBHDGA/eyISWsXY2UgnTha9c0u5EkhSR8SrTxsrLIMLGAQLaShWDSG6g958ug7pqR3YiZRIWRkzFHAYWNmzsLjrZhccjcGpy1ZepKL6paIHdndk4MsTIJMyKlxEkd7EsWcqT2jkse8bGx58anqUrnKTk7ZRSlKgFKUoBSlKAUpSgFKzSgObHyMsbZVDXFjfXTnpzr5xvLtGUglj2aLpmNi3kijQE19PPjXy3eLANjXZlNoUJC+PU1nhVmW6PnWPxveuvG/PX2tfQn3ViOdsoL3KFrsAbZgOOvr5VNYXd5WxGU2sASAftEC4Xl4nX7vsOrFrGxCE2POw1tc3C8AxHEcOIrqcNyN+fskJhR1kiZhIt17wItrqLqeAIBsbca58fI7MZZWXOxFguW+nDupooHTSu7EbvlhlhnVkBJVZLxsL3N7N3RfmAelQ8ezpCdfYNPyoKJvd3b7Ye/Ej6wGawB58QePsr6BsjeVJbBiEY2sHNgfFW+qfYa+ZHBZF15/5tV93CwS4jDlHAbKx463B1FYkrN6cs0XzCN8P8+dS0L1UDu1NBrh5WT8Dd+P8AZPD2WrdBvPJDpiYWA+/Dd18yn1h764OLO9lxE1cW1JO5/iHu1/Ktez9rxTi8Tq455TqP7w4r7bVXsbvA8bdjilVHJYxSJcQzCwsq5iWWUXIKHja66Ujpyn2UW0js2BBnkdz97KPJdPjmq0VE7u4bLGL8ePtPH41LV2WxgVmsUqlNOJwSSZe0RWysHXMoOVh9VlvwIvoa3WpSgAFKUoBSlKAUJrRj52jid0XOyqWCji1tbDx/O1QWM28MVFIkEcrgRlmJhljNwyFFXtVXMxGfQfd5XAOoxclaWBZYy1acNjkkDFWBCuUJ5ZlAzD2fkelVA74yNPIpztAwkCAYHFh2JWyASHQtc6gooHWvGNnLI+FVJGZFzn6KTIpGHlSVRIVyt38lspNzKbXsbdXoSjuv6JZdsQWCkoAWAOUMcoJ5AtY5RfnbTxqH+e4/+q4f/bH/AOBXTtfbSwkqSiuUd4zK6xozA2CZieNyL24A3qBj34eOG8sbSu1+yaGKXspF+8SnaBMrhlPea4ystwaujCT2in8b90Rsk2xG0G4RYSPxaaWUHlayRpY+Nz5UA2l1wPpiv31BvvjLkEcjOrsyfTRYHFZRGwfMVikBuVZAl2+/fLprbdjzs8EbPnzFde0j7JyQSLmO5yXte1+dWalDLikvg/uVEdbaXXA+mK/fS20uuB9MV++p2lculfJegoqu2Zdoph5WJwdhGxOQYnNa2trm17VRt295Gkj7OQoLfVy5gxNze99Dp0r6/iIA6Mh4MpU+RFq+A7xbvy4GdltzzL4jkV6j4air0lpql6HOdosG0sJmBNrmxJ8hbXXzHx5VVNoYUEKOBY6Hp1PoBXl9vyFSrE6qFPlcHW/K49wrlm2kWa/Qae21ZObZ67NlP17jxJrbBCxOlz61xRzktrVt2JtFFFiPcKEIbEYVhq1Xv5KBbPpx/wA/vqM2vJHJGeANWf5NMAVjLcidPEDiR4ZifdWWzpBdYvZWuebZ6tyrppUOxV9o7nI7ZwCrjg6HKw/xDWtM+x5MQggnyyR82IIci4IvawzXA73Hj51bqZaR6rtEoq2GxsmzbR4kl8KbCPEH60XHLHiOZGgtKPbY1aFcG2vHh48xbrpSSMMCCAQQQQdQQdCCOY8KrBwkmzTmhVpcGDdoR3pMODa7QcTJHxJjOo+z0rrjU/l8n7P6k2LRStGAxyTxrLEwdHGZWU3BHx9hsRW+ubVGhSs1ioBSlKAUpSgFAPjf2niaUqUDN6VilKQNeIwqSCzorjjZ1Vh52YGtiDKLDQDQAaAdLW4UpWrewM1i1KVKApSlAK4trbGixSZJkDDlfip6g8Qa7aUB8n298l7xkmFsy8Qrj/8AQ/MVUZt2JlJDReItY1+hiK4Z9koxvarZzemmfBBsCTh2Leld+G3WnPCO3mRpX2cbDX/IramyEFXiJ0Z842NuJcgy6/hGg9vM19K2ZgREgUC2mlb44AvAVsrO50SSFKUoUUpSgDNbU1EYjeJMmeFklTsZpQyOCpMbRrlBXjq5vb7tdW28EZ4HhWw7UdmSfsq2jsNDdgpJAOl7X0qIxO5gkiKfOJVkfOJJVWFWkVwispQLkGkcYBABGQG+prcVH/Zkdndsl8Kj4j5uYwwlJnEbBu+Ae8yqSFY2PIEkG+tbhtS+I7HLpkz5rm/C9rVDRbkFVCjFzhcjRELHhkBjbKWQBIxkuR9Ya6+Gsns7YfZMHaaSZ7MCzhBcEKFGVFCqFA5ccxvWpKFtp38QrPeF3gjkneFcxKZu/lfsyUy9oocqFLLmFwCfyr3itspEXMhCokcb5tTfO0iBQouSe4LWBJzVw43dGMu0sTywytnuySMVs+siBHzIisbElVuCLjWuQ7mPdWGOxCsmQA5cPoI79kAvZ2GXM4v9oMb8KvDpt7/XcZLJhMYkyLJG2ZHF1IvqPI6jyOtba58BhOyjCF3kIv3pWDObknUgD2C3CuiuT3wUUpSoBSlKAUpSgFKUoBSlKAUpSgFKUoBSlKAzWKUoBSlKAUpSgFKUoBSlKAVmsUoBSlKAUpSgFKUo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QA"/>
          </a:p>
        </p:txBody>
      </p:sp>
      <p:pic>
        <p:nvPicPr>
          <p:cNvPr id="49158" name="Picture 6" descr="http://elraqiat.com/vb/uploaded/2_1285397414.jpg"/>
          <p:cNvPicPr>
            <a:picLocks noChangeAspect="1" noChangeArrowheads="1"/>
          </p:cNvPicPr>
          <p:nvPr/>
        </p:nvPicPr>
        <p:blipFill>
          <a:blip r:embed="rId3" cstate="print"/>
          <a:srcRect/>
          <a:stretch>
            <a:fillRect/>
          </a:stretch>
        </p:blipFill>
        <p:spPr bwMode="auto">
          <a:xfrm>
            <a:off x="971600" y="908720"/>
            <a:ext cx="6048672" cy="496855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4139952" y="552671"/>
            <a:ext cx="4680520" cy="592469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tabLst/>
            </a:pPr>
            <a:endParaRPr lang="ar-QA" sz="1100" dirty="0" smtClean="0">
              <a:solidFill>
                <a:srgbClr val="0000FF"/>
              </a:solidFill>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kumimoji="0" lang="ar-QA" sz="11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lang="ar-QA" sz="1100" dirty="0" smtClean="0">
              <a:solidFill>
                <a:srgbClr val="0000FF"/>
              </a:solidFill>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kumimoji="0" lang="ar-QA" sz="11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lang="ar-QA" sz="1100" dirty="0" smtClean="0">
              <a:solidFill>
                <a:srgbClr val="0000FF"/>
              </a:solidFill>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kumimoji="0" lang="ar-QA" sz="11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lang="ar-QA" sz="1100" dirty="0" smtClean="0">
              <a:solidFill>
                <a:srgbClr val="0000FF"/>
              </a:solidFill>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kumimoji="0" lang="ar-QA" sz="11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3" tooltip="الشاشة"/>
            </a:endParaRPr>
          </a:p>
          <a:p>
            <a:pPr marL="0" marR="0" lvl="0" indent="0" algn="l" defTabSz="914400" rtl="1" eaLnBrk="0" fontAlgn="base" latinLnBrk="0" hangingPunct="0">
              <a:lnSpc>
                <a:spcPct val="100000"/>
              </a:lnSpc>
              <a:spcBef>
                <a:spcPct val="0"/>
              </a:spcBef>
              <a:spcAft>
                <a:spcPct val="0"/>
              </a:spcAft>
              <a:buClrTx/>
              <a:buSzTx/>
              <a:buFontTx/>
              <a:buAutoNum type="arabicPeriod"/>
              <a:tabLst/>
            </a:pPr>
            <a:endParaRPr lang="ar-QA" sz="1100" dirty="0" smtClean="0">
              <a:solidFill>
                <a:srgbClr val="0000FF"/>
              </a:solidFill>
              <a:latin typeface="Calibri" pitchFamily="34" charset="0"/>
              <a:ea typeface="Times New Roman" pitchFamily="18" charset="0"/>
              <a:cs typeface="Arial" pitchFamily="34" charset="0"/>
              <a:hlinkClick r:id="rId3" tooltip="الشاشة"/>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3" tooltip="الشاشة"/>
              </a:rPr>
              <a:t>الشاشة</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Monitor</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4" tooltip="اللوحة الام"/>
              </a:rPr>
              <a:t>اللوحة </a:t>
            </a:r>
            <a:r>
              <a:rPr kumimoji="0" lang="ar-SA" sz="2800" b="0" i="0" u="none" strike="noStrike" cap="none" normalizeH="0" baseline="0" dirty="0" err="1" smtClean="0">
                <a:ln>
                  <a:noFill/>
                </a:ln>
                <a:solidFill>
                  <a:srgbClr val="0000FF"/>
                </a:solidFill>
                <a:effectLst/>
                <a:latin typeface="Calibri" pitchFamily="34" charset="0"/>
                <a:ea typeface="Times New Roman" pitchFamily="18" charset="0"/>
                <a:cs typeface="Arial" pitchFamily="34" charset="0"/>
                <a:hlinkClick r:id="rId4" tooltip="اللوحة الام"/>
              </a:rPr>
              <a:t>الام</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Motherboard</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5" tooltip="وحدة المعالجة المركزية"/>
              </a:rPr>
              <a:t>وحدة المعالجة المركزية</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CPU</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6" tooltip="الذاكرة الرئيسية"/>
              </a:rPr>
              <a:t>الذاكرة الرئيسية</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RaM</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7" tooltip="ربط العناصر الجانبية"/>
              </a:rPr>
              <a:t>ربط العناصر الجانبية</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PCI</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8" tooltip="مولد الطاقة"/>
              </a:rPr>
              <a:t>مولد الطاقة</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Power</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BA0000"/>
                </a:solidFill>
                <a:effectLst/>
                <a:latin typeface="Calibri" pitchFamily="34" charset="0"/>
                <a:ea typeface="Times New Roman" pitchFamily="18" charset="0"/>
                <a:cs typeface="Arial" pitchFamily="34" charset="0"/>
                <a:hlinkClick r:id="rId9" tooltip="قارئ القرص المضغوط (الصفحة غير موجودة)"/>
              </a:rPr>
              <a:t>قارئ القرص المضغوط</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CD</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10" tooltip="القرص الصلب"/>
              </a:rPr>
              <a:t>القرص الصلب</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Hard Disk</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AutoNum type="arabicPeriod"/>
              <a:tabLst/>
            </a:pPr>
            <a:r>
              <a:rPr kumimoji="0" lang="ar-SA" sz="2800" b="0"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11" tooltip="فأرة"/>
              </a:rPr>
              <a:t>فأرة</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mouse</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hlinkClick r:id="rId12" tooltip="لوحة المفاتيح"/>
              </a:rPr>
              <a:t> </a:t>
            </a:r>
            <a:r>
              <a:rPr kumimoji="0" lang="ar-QA" sz="28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hlinkClick r:id="rId12" tooltip="لوحة المفاتيح"/>
              </a:rPr>
              <a:t>10.</a:t>
            </a:r>
            <a:r>
              <a:rPr kumimoji="0" lang="ar-SA" sz="28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hlinkClick r:id="rId12" tooltip="لوحة المفاتيح"/>
              </a:rPr>
              <a:t>لوحة المفاتيح</a:t>
            </a: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8" descr="http://4.bp.blogspot.com/_k5QNqyrGPSs/TUWrQD6c5DI/AAAAAAAAARI/152oShvuXog/s1600/325px-Personal_computer%25252C_exploded.svg.png"/>
          <p:cNvPicPr>
            <a:picLocks noChangeAspect="1" noChangeArrowheads="1"/>
          </p:cNvPicPr>
          <p:nvPr/>
        </p:nvPicPr>
        <p:blipFill>
          <a:blip r:embed="rId13" cstate="print"/>
          <a:srcRect/>
          <a:stretch>
            <a:fillRect/>
          </a:stretch>
        </p:blipFill>
        <p:spPr bwMode="auto">
          <a:xfrm>
            <a:off x="179512" y="260648"/>
            <a:ext cx="3816424" cy="61926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a:p>
        </p:txBody>
      </p:sp>
      <p:graphicFrame>
        <p:nvGraphicFramePr>
          <p:cNvPr id="5" name="عنصر نائب للمحتوى 3"/>
          <p:cNvGraphicFramePr>
            <a:graphicFrameLocks/>
          </p:cNvGraphicFramePr>
          <p:nvPr/>
        </p:nvGraphicFramePr>
        <p:xfrm>
          <a:off x="500034" y="428604"/>
          <a:ext cx="8229600" cy="5643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مستطيل مستدير الزوايا 3"/>
          <p:cNvSpPr/>
          <p:nvPr/>
        </p:nvSpPr>
        <p:spPr>
          <a:xfrm>
            <a:off x="5364088" y="4653136"/>
            <a:ext cx="2952328" cy="857256"/>
          </a:xfrm>
          <a:prstGeom prst="roundRect">
            <a:avLst/>
          </a:prstGeom>
          <a:effectLst>
            <a:outerShdw blurRad="40000" dist="20000" dir="5400000" rotWithShape="0">
              <a:srgbClr val="000000">
                <a:alpha val="38000"/>
              </a:srgbClr>
            </a:outerShdw>
            <a:reflection blurRad="6350" stA="50000" endA="300" endPos="90000" dir="5400000" sy="-100000" algn="bl" rotWithShape="0"/>
          </a:effectLst>
        </p:spPr>
        <p:style>
          <a:lnRef idx="1">
            <a:schemeClr val="accent4"/>
          </a:lnRef>
          <a:fillRef idx="2">
            <a:schemeClr val="accent4"/>
          </a:fillRef>
          <a:effectRef idx="1">
            <a:schemeClr val="accent4"/>
          </a:effectRef>
          <a:fontRef idx="minor">
            <a:schemeClr val="dk1"/>
          </a:fontRef>
        </p:style>
        <p:txBody>
          <a:bodyPr rtlCol="1" anchor="ctr"/>
          <a:lstStyle/>
          <a:p>
            <a:pPr algn="ctr"/>
            <a:r>
              <a:rPr lang="ar-SA" dirty="0"/>
              <a:t>يمثل مجموعة الآلات </a:t>
            </a:r>
            <a:r>
              <a:rPr lang="ar-SA" dirty="0" err="1"/>
              <a:t>و</a:t>
            </a:r>
            <a:r>
              <a:rPr lang="ar-SA" dirty="0"/>
              <a:t> </a:t>
            </a:r>
            <a:r>
              <a:rPr lang="ar-SA" dirty="0" smtClean="0"/>
              <a:t>الأجهزة  </a:t>
            </a:r>
            <a:r>
              <a:rPr lang="ar-SA" dirty="0"/>
              <a:t>التي  يتألف منها الجهاز</a:t>
            </a:r>
          </a:p>
        </p:txBody>
      </p:sp>
      <p:sp>
        <p:nvSpPr>
          <p:cNvPr id="6" name="مستطيل مستدير الزوايا 5"/>
          <p:cNvSpPr/>
          <p:nvPr/>
        </p:nvSpPr>
        <p:spPr>
          <a:xfrm>
            <a:off x="827584" y="4725144"/>
            <a:ext cx="2880320" cy="1080120"/>
          </a:xfrm>
          <a:prstGeom prst="roundRect">
            <a:avLst/>
          </a:prstGeom>
          <a:solidFill>
            <a:schemeClr val="accent6">
              <a:lumMod val="75000"/>
            </a:schemeClr>
          </a:solidFill>
          <a:effectLst>
            <a:outerShdw blurRad="40000" dist="23000" dir="5400000" rotWithShape="0">
              <a:srgbClr val="000000">
                <a:alpha val="35000"/>
              </a:srgbClr>
            </a:outerShdw>
            <a:reflection blurRad="6350" stA="50000" endA="300" endPos="55000" dir="5400000" sy="-100000" algn="bl" rotWithShape="0"/>
          </a:effectLst>
        </p:spPr>
        <p:style>
          <a:lnRef idx="0">
            <a:schemeClr val="accent4"/>
          </a:lnRef>
          <a:fillRef idx="3">
            <a:schemeClr val="accent4"/>
          </a:fillRef>
          <a:effectRef idx="3">
            <a:schemeClr val="accent4"/>
          </a:effectRef>
          <a:fontRef idx="minor">
            <a:schemeClr val="lt1"/>
          </a:fontRef>
        </p:style>
        <p:txBody>
          <a:bodyPr rtlCol="1" anchor="ctr"/>
          <a:lstStyle/>
          <a:p>
            <a:pPr algn="ctr"/>
            <a:r>
              <a:rPr lang="ar-SA" dirty="0">
                <a:solidFill>
                  <a:schemeClr val="tx1"/>
                </a:solidFill>
              </a:rPr>
              <a:t>مجموعة  البرامج التي تستخدم لتشغيل الجهاز </a:t>
            </a:r>
            <a:r>
              <a:rPr lang="ar-SA" dirty="0" err="1">
                <a:solidFill>
                  <a:schemeClr val="tx1"/>
                </a:solidFill>
              </a:rPr>
              <a:t>و</a:t>
            </a:r>
            <a:r>
              <a:rPr lang="ar-SA" dirty="0">
                <a:solidFill>
                  <a:schemeClr val="tx1"/>
                </a:solidFill>
              </a:rPr>
              <a:t> الاستفادة من </a:t>
            </a:r>
            <a:r>
              <a:rPr lang="ar-SA" dirty="0" smtClean="0">
                <a:solidFill>
                  <a:schemeClr val="tx1"/>
                </a:solidFill>
              </a:rPr>
              <a:t>إمكانياته </a:t>
            </a:r>
            <a:r>
              <a:rPr lang="ar-SA" dirty="0">
                <a:solidFill>
                  <a:schemeClr val="tx1"/>
                </a:solidFill>
              </a:rPr>
              <a:t>المختلفة</a:t>
            </a:r>
          </a:p>
        </p:txBody>
      </p:sp>
    </p:spTree>
  </p:cSld>
  <p:clrMapOvr>
    <a:masterClrMapping/>
  </p:clrMapOvr>
  <p:transition spd="slow">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p:cNvGraphicFramePr>
          <p:nvPr/>
        </p:nvGraphicFramePr>
        <p:xfrm>
          <a:off x="395536" y="-243408"/>
          <a:ext cx="9144000" cy="6768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رابط بشكل مرفق 4"/>
          <p:cNvCxnSpPr/>
          <p:nvPr/>
        </p:nvCxnSpPr>
        <p:spPr>
          <a:xfrm rot="5400000">
            <a:off x="2123728" y="3933056"/>
            <a:ext cx="1152128" cy="100811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8" name="مستطيل 7"/>
          <p:cNvSpPr/>
          <p:nvPr/>
        </p:nvSpPr>
        <p:spPr>
          <a:xfrm>
            <a:off x="1043608" y="5085184"/>
            <a:ext cx="1944216" cy="1224136"/>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0">
            <a:schemeClr val="accent2"/>
          </a:lnRef>
          <a:fillRef idx="3">
            <a:schemeClr val="accent2"/>
          </a:fillRef>
          <a:effectRef idx="3">
            <a:schemeClr val="accent2"/>
          </a:effectRef>
          <a:fontRef idx="minor">
            <a:schemeClr val="lt1"/>
          </a:fontRef>
        </p:style>
        <p:txBody>
          <a:bodyPr rtlCol="1" anchor="ctr"/>
          <a:lstStyle/>
          <a:p>
            <a:pPr algn="ctr"/>
            <a:r>
              <a:rPr lang="ar-QA" b="1" dirty="0" smtClean="0">
                <a:solidFill>
                  <a:schemeClr val="tx1"/>
                </a:solidFill>
              </a:rPr>
              <a:t>مخصصة لخزن المعلومات والبيانات اللازمة للمعالجة والتنفيذ وقت الحاجة لها</a:t>
            </a:r>
            <a:endParaRPr lang="ar-QA" b="1" dirty="0">
              <a:solidFill>
                <a:schemeClr val="tx1"/>
              </a:solidFill>
            </a:endParaRPr>
          </a:p>
        </p:txBody>
      </p:sp>
      <p:cxnSp>
        <p:nvCxnSpPr>
          <p:cNvPr id="10" name="رابط كسهم مستقيم 9"/>
          <p:cNvCxnSpPr/>
          <p:nvPr/>
        </p:nvCxnSpPr>
        <p:spPr>
          <a:xfrm flipV="1">
            <a:off x="6876256" y="1628800"/>
            <a:ext cx="432048" cy="36004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4" name="مستطيل مستدير الزوايا 13"/>
          <p:cNvSpPr/>
          <p:nvPr/>
        </p:nvSpPr>
        <p:spPr>
          <a:xfrm>
            <a:off x="7236296" y="620688"/>
            <a:ext cx="1728192" cy="792088"/>
          </a:xfrm>
          <a:prstGeom prst="round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CENTRAL PROCESSING UNIT</a:t>
            </a:r>
            <a:endParaRPr lang="ar-QA" dirty="0">
              <a:solidFill>
                <a:schemeClr val="tx1"/>
              </a:solidFill>
            </a:endParaRPr>
          </a:p>
        </p:txBody>
      </p:sp>
      <p:cxnSp>
        <p:nvCxnSpPr>
          <p:cNvPr id="16" name="رابط مستقيم 15"/>
          <p:cNvCxnSpPr/>
          <p:nvPr/>
        </p:nvCxnSpPr>
        <p:spPr>
          <a:xfrm>
            <a:off x="3131840" y="6165304"/>
            <a:ext cx="648072" cy="0"/>
          </a:xfrm>
          <a:prstGeom prst="line">
            <a:avLst/>
          </a:prstGeom>
        </p:spPr>
        <p:style>
          <a:lnRef idx="3">
            <a:schemeClr val="accent2"/>
          </a:lnRef>
          <a:fillRef idx="0">
            <a:schemeClr val="accent2"/>
          </a:fillRef>
          <a:effectRef idx="2">
            <a:schemeClr val="accent2"/>
          </a:effectRef>
          <a:fontRef idx="minor">
            <a:schemeClr val="tx1"/>
          </a:fontRef>
        </p:style>
      </p:cxnSp>
      <p:sp>
        <p:nvSpPr>
          <p:cNvPr id="20" name="شكل بيضاوي 19"/>
          <p:cNvSpPr/>
          <p:nvPr/>
        </p:nvSpPr>
        <p:spPr>
          <a:xfrm>
            <a:off x="3851920" y="5733256"/>
            <a:ext cx="914400" cy="914400"/>
          </a:xfrm>
          <a:prstGeom prst="ellipse">
            <a:avLst/>
          </a:prstGeom>
          <a:ln>
            <a:noFill/>
          </a:ln>
          <a:effectLst>
            <a:outerShdw blurRad="190500" dist="228600" dir="2700000" algn="ctr">
              <a:srgbClr val="000000">
                <a:alpha val="30000"/>
              </a:srgbClr>
            </a:outerShdw>
            <a:reflection blurRad="6350" stA="50000" endA="300" endPos="55000" dir="5400000" sy="-100000" algn="bl" rotWithShape="0"/>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1" anchor="ctr"/>
          <a:lstStyle/>
          <a:p>
            <a:pPr algn="ctr"/>
            <a:r>
              <a:rPr lang="ar-QA" dirty="0" smtClean="0"/>
              <a:t>ذاكرة ثابتة</a:t>
            </a:r>
            <a:endParaRPr lang="ar-QA" dirty="0"/>
          </a:p>
        </p:txBody>
      </p:sp>
      <p:cxnSp>
        <p:nvCxnSpPr>
          <p:cNvPr id="22" name="رابط مستقيم 21"/>
          <p:cNvCxnSpPr/>
          <p:nvPr/>
        </p:nvCxnSpPr>
        <p:spPr>
          <a:xfrm rot="10800000">
            <a:off x="827584" y="5373216"/>
            <a:ext cx="432048" cy="360040"/>
          </a:xfrm>
          <a:prstGeom prst="line">
            <a:avLst/>
          </a:prstGeom>
        </p:spPr>
        <p:style>
          <a:lnRef idx="3">
            <a:schemeClr val="accent2"/>
          </a:lnRef>
          <a:fillRef idx="0">
            <a:schemeClr val="accent2"/>
          </a:fillRef>
          <a:effectRef idx="2">
            <a:schemeClr val="accent2"/>
          </a:effectRef>
          <a:fontRef idx="minor">
            <a:schemeClr val="tx1"/>
          </a:fontRef>
        </p:style>
      </p:cxnSp>
      <p:sp>
        <p:nvSpPr>
          <p:cNvPr id="26" name="شكل بيضاوي 25"/>
          <p:cNvSpPr/>
          <p:nvPr/>
        </p:nvSpPr>
        <p:spPr>
          <a:xfrm>
            <a:off x="251520" y="4509120"/>
            <a:ext cx="936104" cy="914400"/>
          </a:xfrm>
          <a:prstGeom prst="ellipse">
            <a:avLst/>
          </a:prstGeom>
          <a:effectLst>
            <a:outerShdw blurRad="40000" dist="20000" dir="5400000" rotWithShape="0">
              <a:srgbClr val="000000">
                <a:alpha val="38000"/>
              </a:srgbClr>
            </a:outerShdw>
            <a:reflection blurRad="6350" stA="50000" endA="300" endPos="900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1" anchor="ctr"/>
          <a:lstStyle/>
          <a:p>
            <a:pPr algn="ctr"/>
            <a:r>
              <a:rPr lang="ar-QA" dirty="0" smtClean="0"/>
              <a:t>ذاكرة مرنة</a:t>
            </a:r>
            <a:endParaRPr lang="ar-QA" dirty="0"/>
          </a:p>
        </p:txBody>
      </p:sp>
    </p:spTree>
  </p:cSld>
  <p:clrMapOvr>
    <a:masterClrMapping/>
  </p:clrMapOvr>
  <p:transition spd="slow">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53781" y="857232"/>
            <a:ext cx="7827784" cy="1754326"/>
          </a:xfrm>
          <a:prstGeom prst="rect">
            <a:avLst/>
          </a:prstGeom>
          <a:solidFill>
            <a:schemeClr val="accent3">
              <a:lumMod val="75000"/>
            </a:schemeClr>
          </a:solidFill>
        </p:spPr>
        <p:txBody>
          <a:bodyPr wrap="none" rtlCol="1">
            <a:spAutoFit/>
          </a:bodyPr>
          <a:lstStyle/>
          <a:p>
            <a:r>
              <a:rPr lang="ar-SA" sz="3600" dirty="0">
                <a:solidFill>
                  <a:schemeClr val="bg1"/>
                </a:solidFill>
              </a:rPr>
              <a:t>وحدة المعالجة المركزية: هي العقل المدبر في الجهاز</a:t>
            </a:r>
          </a:p>
          <a:p>
            <a:r>
              <a:rPr lang="ar-SA" sz="3600" dirty="0">
                <a:solidFill>
                  <a:schemeClr val="bg1"/>
                </a:solidFill>
              </a:rPr>
              <a:t> تتكون من شريحة من السيلكون </a:t>
            </a:r>
          </a:p>
          <a:p>
            <a:r>
              <a:rPr lang="ar-SA" sz="3600" dirty="0">
                <a:solidFill>
                  <a:schemeClr val="bg1"/>
                </a:solidFill>
              </a:rPr>
              <a:t>و تتصل مع جميع الوحدات </a:t>
            </a:r>
            <a:r>
              <a:rPr lang="ar-SA" sz="3600" dirty="0" err="1">
                <a:solidFill>
                  <a:schemeClr val="bg1"/>
                </a:solidFill>
              </a:rPr>
              <a:t>الرئيسيه</a:t>
            </a:r>
            <a:r>
              <a:rPr lang="ar-SA" sz="3600" dirty="0">
                <a:solidFill>
                  <a:schemeClr val="bg1"/>
                </a:solidFill>
              </a:rPr>
              <a:t> </a:t>
            </a:r>
            <a:r>
              <a:rPr lang="ar-SA" sz="3600" dirty="0" err="1">
                <a:solidFill>
                  <a:schemeClr val="bg1"/>
                </a:solidFill>
              </a:rPr>
              <a:t>الآخرى</a:t>
            </a:r>
            <a:endParaRPr lang="ar-SA" sz="3600" dirty="0">
              <a:solidFill>
                <a:schemeClr val="bg1"/>
              </a:solidFill>
            </a:endParaRPr>
          </a:p>
        </p:txBody>
      </p:sp>
      <p:pic>
        <p:nvPicPr>
          <p:cNvPr id="4" name="صورة 3" descr="422,procesor.jpg"/>
          <p:cNvPicPr>
            <a:picLocks noChangeAspect="1"/>
          </p:cNvPicPr>
          <p:nvPr/>
        </p:nvPicPr>
        <p:blipFill>
          <a:blip r:embed="rId3" cstate="print"/>
          <a:stretch>
            <a:fillRect/>
          </a:stretch>
        </p:blipFill>
        <p:spPr>
          <a:xfrm>
            <a:off x="2214546" y="2786058"/>
            <a:ext cx="4762500" cy="3571875"/>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وحدة المعالجة المركزية.jpg"/>
          <p:cNvPicPr>
            <a:picLocks noChangeAspect="1"/>
          </p:cNvPicPr>
          <p:nvPr/>
        </p:nvPicPr>
        <p:blipFill>
          <a:blip r:embed="rId3" cstate="print"/>
          <a:stretch>
            <a:fillRect/>
          </a:stretch>
        </p:blipFill>
        <p:spPr>
          <a:xfrm>
            <a:off x="1219200" y="357166"/>
            <a:ext cx="6705600" cy="6127772"/>
          </a:xfrm>
          <a:prstGeom prst="rect">
            <a:avLst/>
          </a:prstGeom>
        </p:spPr>
      </p:pic>
    </p:spTree>
  </p:cSld>
  <p:clrMapOvr>
    <a:masterClrMapping/>
  </p:clrMapOvr>
  <p:transition spd="slow">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3"/>
          <p:cNvGraphicFramePr>
            <a:graphicFrameLocks/>
          </p:cNvGraphicFramePr>
          <p:nvPr/>
        </p:nvGraphicFramePr>
        <p:xfrm>
          <a:off x="0" y="260648"/>
          <a:ext cx="8964488" cy="628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1414"/>
            <a:ext cx="8229600" cy="1143000"/>
          </a:xfrm>
        </p:spPr>
        <p:txBody>
          <a:bodyPr/>
          <a:lstStyle/>
          <a:p>
            <a:r>
              <a:rPr lang="ar-SA" dirty="0"/>
              <a:t>الجزء </a:t>
            </a:r>
            <a:r>
              <a:rPr lang="ar-SA" dirty="0" smtClean="0"/>
              <a:t>البر</a:t>
            </a:r>
            <a:r>
              <a:rPr lang="ar-QA" dirty="0" smtClean="0"/>
              <a:t>ا</a:t>
            </a:r>
            <a:r>
              <a:rPr lang="ar-SA" dirty="0" smtClean="0"/>
              <a:t>مجي</a:t>
            </a:r>
            <a:endParaRPr lang="ar-SA" dirty="0"/>
          </a:p>
        </p:txBody>
      </p:sp>
      <p:sp>
        <p:nvSpPr>
          <p:cNvPr id="4" name="مكعب 3"/>
          <p:cNvSpPr/>
          <p:nvPr/>
        </p:nvSpPr>
        <p:spPr>
          <a:xfrm>
            <a:off x="428596" y="1071546"/>
            <a:ext cx="8215370" cy="1500198"/>
          </a:xfrm>
          <a:prstGeom prst="cube">
            <a:avLst>
              <a:gd name="adj" fmla="val 11939"/>
            </a:avLst>
          </a:prstGeom>
        </p:spPr>
        <p:style>
          <a:lnRef idx="1">
            <a:schemeClr val="accent4"/>
          </a:lnRef>
          <a:fillRef idx="2">
            <a:schemeClr val="accent4"/>
          </a:fillRef>
          <a:effectRef idx="1">
            <a:schemeClr val="accent4"/>
          </a:effectRef>
          <a:fontRef idx="minor">
            <a:schemeClr val="dk1"/>
          </a:fontRef>
        </p:style>
        <p:txBody>
          <a:bodyPr rtlCol="1" anchor="ctr"/>
          <a:lstStyle/>
          <a:p>
            <a:r>
              <a:rPr lang="ar-SA" sz="2400" b="1" dirty="0">
                <a:solidFill>
                  <a:schemeClr val="tx1"/>
                </a:solidFill>
              </a:rPr>
              <a:t>تعريف البرنامج:</a:t>
            </a:r>
          </a:p>
          <a:p>
            <a:pPr lvl="1"/>
            <a:r>
              <a:rPr lang="ar-SA" sz="2400" dirty="0">
                <a:solidFill>
                  <a:schemeClr val="tx1"/>
                </a:solidFill>
              </a:rPr>
              <a:t>سلسله الخطوات المنطقية المتتابعة </a:t>
            </a:r>
            <a:r>
              <a:rPr lang="ar-SA" sz="2400" dirty="0" err="1">
                <a:solidFill>
                  <a:schemeClr val="tx1"/>
                </a:solidFill>
              </a:rPr>
              <a:t>و</a:t>
            </a:r>
            <a:r>
              <a:rPr lang="ar-SA" sz="2400" dirty="0">
                <a:solidFill>
                  <a:schemeClr val="tx1"/>
                </a:solidFill>
              </a:rPr>
              <a:t> التي ينتج عن </a:t>
            </a:r>
            <a:r>
              <a:rPr lang="ar-SA" sz="2400" dirty="0" err="1">
                <a:solidFill>
                  <a:schemeClr val="tx1"/>
                </a:solidFill>
              </a:rPr>
              <a:t>ادائها</a:t>
            </a:r>
            <a:r>
              <a:rPr lang="ar-SA" sz="2400" dirty="0">
                <a:solidFill>
                  <a:schemeClr val="tx1"/>
                </a:solidFill>
              </a:rPr>
              <a:t> نتيجة ما</a:t>
            </a:r>
          </a:p>
        </p:txBody>
      </p:sp>
      <p:sp>
        <p:nvSpPr>
          <p:cNvPr id="6" name="مكعب 5"/>
          <p:cNvSpPr/>
          <p:nvPr/>
        </p:nvSpPr>
        <p:spPr>
          <a:xfrm>
            <a:off x="785786" y="3000372"/>
            <a:ext cx="8358214" cy="1357322"/>
          </a:xfrm>
          <a:prstGeom prst="cube">
            <a:avLst>
              <a:gd name="adj" fmla="val 22265"/>
            </a:avLst>
          </a:prstGeom>
        </p:spPr>
        <p:style>
          <a:lnRef idx="1">
            <a:schemeClr val="accent6"/>
          </a:lnRef>
          <a:fillRef idx="2">
            <a:schemeClr val="accent6"/>
          </a:fillRef>
          <a:effectRef idx="1">
            <a:schemeClr val="accent6"/>
          </a:effectRef>
          <a:fontRef idx="minor">
            <a:schemeClr val="dk1"/>
          </a:fontRef>
        </p:style>
        <p:txBody>
          <a:bodyPr rtlCol="1" anchor="ctr"/>
          <a:lstStyle/>
          <a:p>
            <a:endParaRPr lang="ar-SA" sz="2400" dirty="0">
              <a:solidFill>
                <a:schemeClr val="tx1"/>
              </a:solidFill>
            </a:endParaRPr>
          </a:p>
          <a:p>
            <a:r>
              <a:rPr lang="ar-SA" sz="2400" b="1" dirty="0">
                <a:solidFill>
                  <a:schemeClr val="tx1"/>
                </a:solidFill>
              </a:rPr>
              <a:t>برامج التشغيل: </a:t>
            </a:r>
            <a:r>
              <a:rPr lang="ar-SA" sz="2400" dirty="0">
                <a:solidFill>
                  <a:schemeClr val="tx1"/>
                </a:solidFill>
              </a:rPr>
              <a:t>خاصة بتشغيل الجهاز وتهيئته لقبول </a:t>
            </a:r>
            <a:r>
              <a:rPr lang="ar-SA" sz="2400" dirty="0" err="1">
                <a:solidFill>
                  <a:schemeClr val="tx1"/>
                </a:solidFill>
              </a:rPr>
              <a:t>و</a:t>
            </a:r>
            <a:r>
              <a:rPr lang="ar-SA" sz="2400" dirty="0">
                <a:solidFill>
                  <a:schemeClr val="tx1"/>
                </a:solidFill>
              </a:rPr>
              <a:t> تنفيذ التعليمات الخاصة بأداء عمل ما </a:t>
            </a:r>
            <a:r>
              <a:rPr lang="ar-SA" sz="2400" dirty="0" err="1">
                <a:solidFill>
                  <a:schemeClr val="tx1"/>
                </a:solidFill>
              </a:rPr>
              <a:t>و</a:t>
            </a:r>
            <a:r>
              <a:rPr lang="ar-SA" sz="2400" dirty="0">
                <a:solidFill>
                  <a:schemeClr val="tx1"/>
                </a:solidFill>
              </a:rPr>
              <a:t> التعامل مع البرامج – يتحكم في </a:t>
            </a:r>
            <a:r>
              <a:rPr lang="ar-SA" sz="2400" dirty="0" err="1">
                <a:solidFill>
                  <a:schemeClr val="tx1"/>
                </a:solidFill>
              </a:rPr>
              <a:t>اجزاء</a:t>
            </a:r>
            <a:r>
              <a:rPr lang="ar-SA" sz="2400" dirty="0">
                <a:solidFill>
                  <a:schemeClr val="tx1"/>
                </a:solidFill>
              </a:rPr>
              <a:t> الحاسب </a:t>
            </a:r>
            <a:r>
              <a:rPr lang="ar-SA" sz="2400" dirty="0" err="1">
                <a:solidFill>
                  <a:schemeClr val="tx1"/>
                </a:solidFill>
              </a:rPr>
              <a:t>و</a:t>
            </a:r>
            <a:r>
              <a:rPr lang="ar-SA" sz="2400" dirty="0">
                <a:solidFill>
                  <a:schemeClr val="tx1"/>
                </a:solidFill>
              </a:rPr>
              <a:t> ينسق بينها(</a:t>
            </a:r>
            <a:r>
              <a:rPr lang="ar-SA" sz="2400" dirty="0" err="1">
                <a:solidFill>
                  <a:schemeClr val="tx1"/>
                </a:solidFill>
              </a:rPr>
              <a:t>امثله</a:t>
            </a:r>
            <a:r>
              <a:rPr lang="ar-SA" sz="2400" dirty="0">
                <a:solidFill>
                  <a:schemeClr val="tx1"/>
                </a:solidFill>
              </a:rPr>
              <a:t>)</a:t>
            </a:r>
          </a:p>
          <a:p>
            <a:pPr lvl="1"/>
            <a:endParaRPr lang="ar-SA" sz="2400" dirty="0">
              <a:solidFill>
                <a:schemeClr val="tx1"/>
              </a:solidFill>
            </a:endParaRPr>
          </a:p>
        </p:txBody>
      </p:sp>
      <p:sp>
        <p:nvSpPr>
          <p:cNvPr id="8" name="مكعب 7"/>
          <p:cNvSpPr/>
          <p:nvPr/>
        </p:nvSpPr>
        <p:spPr>
          <a:xfrm>
            <a:off x="285720" y="4357694"/>
            <a:ext cx="8358246" cy="1214446"/>
          </a:xfrm>
          <a:prstGeom prst="cube">
            <a:avLst>
              <a:gd name="adj" fmla="val 18228"/>
            </a:avLst>
          </a:prstGeom>
        </p:spPr>
        <p:style>
          <a:lnRef idx="1">
            <a:schemeClr val="accent5"/>
          </a:lnRef>
          <a:fillRef idx="3">
            <a:schemeClr val="accent5"/>
          </a:fillRef>
          <a:effectRef idx="2">
            <a:schemeClr val="accent5"/>
          </a:effectRef>
          <a:fontRef idx="minor">
            <a:schemeClr val="lt1"/>
          </a:fontRef>
        </p:style>
        <p:txBody>
          <a:bodyPr rtlCol="1" anchor="ctr"/>
          <a:lstStyle/>
          <a:p>
            <a:pPr lvl="1"/>
            <a:r>
              <a:rPr lang="ar-SA" sz="2400" b="1" dirty="0">
                <a:solidFill>
                  <a:schemeClr val="tx1"/>
                </a:solidFill>
              </a:rPr>
              <a:t>البرامج التطبيقية: </a:t>
            </a:r>
            <a:r>
              <a:rPr lang="ar-SA" sz="2400" dirty="0">
                <a:solidFill>
                  <a:schemeClr val="tx1"/>
                </a:solidFill>
              </a:rPr>
              <a:t>تستخدم كتطبيق </a:t>
            </a:r>
            <a:r>
              <a:rPr lang="ar-SA" sz="2400" dirty="0" smtClean="0">
                <a:solidFill>
                  <a:schemeClr val="tx1"/>
                </a:solidFill>
              </a:rPr>
              <a:t>للاستفادة </a:t>
            </a:r>
            <a:r>
              <a:rPr lang="ar-SA" sz="2400" dirty="0">
                <a:solidFill>
                  <a:schemeClr val="tx1"/>
                </a:solidFill>
              </a:rPr>
              <a:t>من قدرات الحاسب في </a:t>
            </a:r>
            <a:r>
              <a:rPr lang="ar-SA" sz="2400" dirty="0" err="1">
                <a:solidFill>
                  <a:schemeClr val="tx1"/>
                </a:solidFill>
              </a:rPr>
              <a:t>اجراء</a:t>
            </a:r>
            <a:r>
              <a:rPr lang="ar-SA" sz="2400" dirty="0">
                <a:solidFill>
                  <a:schemeClr val="tx1"/>
                </a:solidFill>
              </a:rPr>
              <a:t> العمليات </a:t>
            </a:r>
            <a:r>
              <a:rPr lang="ar-SA" sz="2400" dirty="0" err="1">
                <a:solidFill>
                  <a:schemeClr val="tx1"/>
                </a:solidFill>
              </a:rPr>
              <a:t>و</a:t>
            </a:r>
            <a:r>
              <a:rPr lang="ar-SA" sz="2400" dirty="0">
                <a:solidFill>
                  <a:schemeClr val="tx1"/>
                </a:solidFill>
              </a:rPr>
              <a:t> المهارات- </a:t>
            </a:r>
            <a:r>
              <a:rPr lang="ar-SA" sz="2400" dirty="0" err="1">
                <a:solidFill>
                  <a:schemeClr val="tx1"/>
                </a:solidFill>
              </a:rPr>
              <a:t>اما</a:t>
            </a:r>
            <a:r>
              <a:rPr lang="ar-SA" sz="2400" dirty="0">
                <a:solidFill>
                  <a:schemeClr val="tx1"/>
                </a:solidFill>
              </a:rPr>
              <a:t> </a:t>
            </a:r>
            <a:r>
              <a:rPr lang="ar-SA" sz="2400" dirty="0" err="1">
                <a:solidFill>
                  <a:schemeClr val="tx1"/>
                </a:solidFill>
              </a:rPr>
              <a:t>ان</a:t>
            </a:r>
            <a:r>
              <a:rPr lang="ar-SA" sz="2400" dirty="0">
                <a:solidFill>
                  <a:schemeClr val="tx1"/>
                </a:solidFill>
              </a:rPr>
              <a:t> تكون جاهزة </a:t>
            </a:r>
            <a:r>
              <a:rPr lang="ar-SA" sz="2400" dirty="0" err="1">
                <a:solidFill>
                  <a:schemeClr val="tx1"/>
                </a:solidFill>
              </a:rPr>
              <a:t>او</a:t>
            </a:r>
            <a:r>
              <a:rPr lang="ar-SA" sz="2400" dirty="0">
                <a:solidFill>
                  <a:schemeClr val="tx1"/>
                </a:solidFill>
              </a:rPr>
              <a:t> يتم </a:t>
            </a:r>
            <a:r>
              <a:rPr lang="ar-SA" sz="2400" dirty="0" smtClean="0">
                <a:solidFill>
                  <a:schemeClr val="tx1"/>
                </a:solidFill>
              </a:rPr>
              <a:t>إنتاجها</a:t>
            </a:r>
            <a:r>
              <a:rPr lang="ar-QA" sz="2400" dirty="0" smtClean="0">
                <a:solidFill>
                  <a:schemeClr val="tx1"/>
                </a:solidFill>
              </a:rPr>
              <a:t>.</a:t>
            </a:r>
            <a:endParaRPr lang="ar-SA" sz="2400" dirty="0">
              <a:solidFill>
                <a:schemeClr val="tx1"/>
              </a:solidFill>
            </a:endParaRPr>
          </a:p>
          <a:p>
            <a:pPr lvl="2"/>
            <a:r>
              <a:rPr lang="ar-SA" sz="2400" dirty="0" err="1">
                <a:solidFill>
                  <a:schemeClr val="tx1"/>
                </a:solidFill>
              </a:rPr>
              <a:t>امثله</a:t>
            </a:r>
            <a:r>
              <a:rPr lang="ar-SA" sz="2400" dirty="0">
                <a:solidFill>
                  <a:schemeClr val="tx1"/>
                </a:solidFill>
              </a:rPr>
              <a:t>: معالجات النصوص, قواعد البيانات، </a:t>
            </a:r>
          </a:p>
        </p:txBody>
      </p:sp>
      <p:sp>
        <p:nvSpPr>
          <p:cNvPr id="9" name="مكعب 8"/>
          <p:cNvSpPr/>
          <p:nvPr/>
        </p:nvSpPr>
        <p:spPr>
          <a:xfrm>
            <a:off x="0" y="5572140"/>
            <a:ext cx="7929586" cy="1285860"/>
          </a:xfrm>
          <a:prstGeom prst="cube">
            <a:avLst/>
          </a:prstGeom>
        </p:spPr>
        <p:style>
          <a:lnRef idx="0">
            <a:schemeClr val="accent4"/>
          </a:lnRef>
          <a:fillRef idx="3">
            <a:schemeClr val="accent4"/>
          </a:fillRef>
          <a:effectRef idx="3">
            <a:schemeClr val="accent4"/>
          </a:effectRef>
          <a:fontRef idx="minor">
            <a:schemeClr val="lt1"/>
          </a:fontRef>
        </p:style>
        <p:txBody>
          <a:bodyPr rtlCol="1" anchor="ctr"/>
          <a:lstStyle/>
          <a:p>
            <a:pPr lvl="1"/>
            <a:r>
              <a:rPr lang="ar-SA" sz="2400" b="1" dirty="0">
                <a:solidFill>
                  <a:schemeClr val="tx1"/>
                </a:solidFill>
              </a:rPr>
              <a:t>برامج الترجمة: </a:t>
            </a:r>
            <a:r>
              <a:rPr lang="ar-SA" sz="2400" dirty="0">
                <a:solidFill>
                  <a:schemeClr val="tx1"/>
                </a:solidFill>
              </a:rPr>
              <a:t>تقوم بتفسير </a:t>
            </a:r>
            <a:r>
              <a:rPr lang="ar-SA" sz="2400" dirty="0" smtClean="0">
                <a:solidFill>
                  <a:schemeClr val="tx1"/>
                </a:solidFill>
              </a:rPr>
              <a:t>الأوامر </a:t>
            </a:r>
            <a:r>
              <a:rPr lang="ar-SA" sz="2400" dirty="0">
                <a:solidFill>
                  <a:schemeClr val="tx1"/>
                </a:solidFill>
              </a:rPr>
              <a:t>والتعليمات إلى لغة </a:t>
            </a:r>
            <a:r>
              <a:rPr lang="ar-SA" sz="2400" dirty="0" smtClean="0">
                <a:solidFill>
                  <a:schemeClr val="tx1"/>
                </a:solidFill>
              </a:rPr>
              <a:t>الآلة</a:t>
            </a:r>
            <a:r>
              <a:rPr lang="ar-QA" sz="2400" dirty="0" smtClean="0">
                <a:solidFill>
                  <a:schemeClr val="tx1"/>
                </a:solidFill>
              </a:rPr>
              <a:t>.</a:t>
            </a:r>
            <a:endParaRPr lang="ar-SA" sz="2400" dirty="0">
              <a:solidFill>
                <a:schemeClr val="tx1"/>
              </a:solidFill>
            </a:endParaRPr>
          </a:p>
        </p:txBody>
      </p:sp>
      <p:sp>
        <p:nvSpPr>
          <p:cNvPr id="10" name="مستطيل 9"/>
          <p:cNvSpPr/>
          <p:nvPr/>
        </p:nvSpPr>
        <p:spPr>
          <a:xfrm>
            <a:off x="4143372" y="2610145"/>
            <a:ext cx="4572000" cy="461665"/>
          </a:xfrm>
          <a:prstGeom prst="rect">
            <a:avLst/>
          </a:prstGeom>
        </p:spPr>
        <p:txBody>
          <a:bodyPr>
            <a:spAutoFit/>
          </a:bodyPr>
          <a:lstStyle/>
          <a:p>
            <a:r>
              <a:rPr lang="ar-SA" sz="2400" b="1" dirty="0"/>
              <a:t>يمكن تصنيف البرامج إلى</a:t>
            </a:r>
          </a:p>
        </p:txBody>
      </p:sp>
    </p:spTree>
  </p:cSld>
  <p:clrMapOvr>
    <a:masterClrMapping/>
  </p:clrMapOvr>
  <p:transition spd="slow">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xp.jpg"/>
          <p:cNvPicPr>
            <a:picLocks noGrp="1" noChangeAspect="1"/>
          </p:cNvPicPr>
          <p:nvPr>
            <p:ph idx="1"/>
          </p:nvPr>
        </p:nvPicPr>
        <p:blipFill>
          <a:blip r:embed="rId3" cstate="print"/>
          <a:stretch>
            <a:fillRect/>
          </a:stretch>
        </p:blipFill>
        <p:spPr>
          <a:xfrm>
            <a:off x="142844" y="514179"/>
            <a:ext cx="8786391" cy="5843779"/>
          </a:xfrm>
        </p:spPr>
      </p:pic>
      <p:pic>
        <p:nvPicPr>
          <p:cNvPr id="6" name="صورة 5" descr="Windows-Vista.jpg"/>
          <p:cNvPicPr>
            <a:picLocks noChangeAspect="1"/>
          </p:cNvPicPr>
          <p:nvPr/>
        </p:nvPicPr>
        <p:blipFill>
          <a:blip r:embed="rId4" cstate="print"/>
          <a:stretch>
            <a:fillRect/>
          </a:stretch>
        </p:blipFill>
        <p:spPr>
          <a:xfrm>
            <a:off x="1071538" y="814425"/>
            <a:ext cx="6915124" cy="5186343"/>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word7.jpg"/>
          <p:cNvPicPr>
            <a:picLocks noChangeAspect="1"/>
          </p:cNvPicPr>
          <p:nvPr/>
        </p:nvPicPr>
        <p:blipFill>
          <a:blip r:embed="rId3" cstate="print"/>
          <a:stretch>
            <a:fillRect/>
          </a:stretch>
        </p:blipFill>
        <p:spPr>
          <a:xfrm>
            <a:off x="1785918" y="1428736"/>
            <a:ext cx="6000792" cy="3571876"/>
          </a:xfrm>
          <a:prstGeom prst="rect">
            <a:avLst/>
          </a:prstGeom>
        </p:spPr>
      </p:pic>
      <p:pic>
        <p:nvPicPr>
          <p:cNvPr id="4" name="صورة 3" descr="access.jpg"/>
          <p:cNvPicPr>
            <a:picLocks noChangeAspect="1"/>
          </p:cNvPicPr>
          <p:nvPr/>
        </p:nvPicPr>
        <p:blipFill>
          <a:blip r:embed="rId4" cstate="print"/>
          <a:stretch>
            <a:fillRect/>
          </a:stretch>
        </p:blipFill>
        <p:spPr>
          <a:xfrm>
            <a:off x="1785918" y="1500174"/>
            <a:ext cx="6000792" cy="3429024"/>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500034" y="714356"/>
          <a:ext cx="8229600" cy="5857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كعب 4"/>
          <p:cNvSpPr/>
          <p:nvPr/>
        </p:nvSpPr>
        <p:spPr>
          <a:xfrm>
            <a:off x="6072198" y="0"/>
            <a:ext cx="3000364" cy="6858000"/>
          </a:xfrm>
          <a:prstGeom prst="cube">
            <a:avLst>
              <a:gd name="adj" fmla="val 4279"/>
            </a:avLst>
          </a:prstGeom>
          <a:effectLst>
            <a:innerShdw blurRad="63500" dist="50800" dir="13500000">
              <a:prstClr val="black">
                <a:alpha val="50000"/>
              </a:prstClr>
            </a:innerShdw>
          </a:effectLst>
        </p:spPr>
        <p:style>
          <a:lnRef idx="0">
            <a:schemeClr val="accent3"/>
          </a:lnRef>
          <a:fillRef idx="3">
            <a:schemeClr val="accent3"/>
          </a:fillRef>
          <a:effectRef idx="3">
            <a:schemeClr val="accent3"/>
          </a:effectRef>
          <a:fontRef idx="minor">
            <a:schemeClr val="lt1"/>
          </a:fontRef>
        </p:style>
        <p:txBody>
          <a:bodyPr rtlCol="1" anchor="ctr"/>
          <a:lstStyle/>
          <a:p>
            <a:pPr algn="ct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التجارة</a:t>
            </a:r>
            <a:endPar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ar-SA" sz="3600" dirty="0">
                <a:solidFill>
                  <a:schemeClr val="tx1"/>
                </a:solidFill>
              </a:rPr>
              <a:t>و ما يتبعا من </a:t>
            </a:r>
            <a:r>
              <a:rPr lang="ar-SA" sz="3600" dirty="0" err="1">
                <a:solidFill>
                  <a:schemeClr val="tx1"/>
                </a:solidFill>
              </a:rPr>
              <a:t>اعمال</a:t>
            </a:r>
            <a:r>
              <a:rPr lang="ar-SA" sz="3600" dirty="0">
                <a:solidFill>
                  <a:schemeClr val="tx1"/>
                </a:solidFill>
              </a:rPr>
              <a:t> مصرفية </a:t>
            </a:r>
            <a:r>
              <a:rPr lang="ar-SA" sz="3600" dirty="0" err="1">
                <a:solidFill>
                  <a:schemeClr val="tx1"/>
                </a:solidFill>
              </a:rPr>
              <a:t>و</a:t>
            </a:r>
            <a:r>
              <a:rPr lang="ar-SA" sz="3600" dirty="0">
                <a:solidFill>
                  <a:schemeClr val="tx1"/>
                </a:solidFill>
              </a:rPr>
              <a:t> </a:t>
            </a:r>
            <a:r>
              <a:rPr lang="ar-SA" sz="3600" dirty="0" err="1">
                <a:solidFill>
                  <a:schemeClr val="tx1"/>
                </a:solidFill>
              </a:rPr>
              <a:t>مستودعية</a:t>
            </a:r>
            <a:r>
              <a:rPr lang="ar-SA" sz="3600" dirty="0">
                <a:solidFill>
                  <a:schemeClr val="tx1"/>
                </a:solidFill>
              </a:rPr>
              <a:t> و في تحليل </a:t>
            </a:r>
            <a:r>
              <a:rPr lang="ar-SA" sz="3600" dirty="0" err="1">
                <a:solidFill>
                  <a:schemeClr val="tx1"/>
                </a:solidFill>
              </a:rPr>
              <a:t>الانشطة</a:t>
            </a:r>
            <a:r>
              <a:rPr lang="ar-SA" sz="3600" dirty="0">
                <a:solidFill>
                  <a:schemeClr val="tx1"/>
                </a:solidFill>
              </a:rPr>
              <a:t> و حركة </a:t>
            </a:r>
            <a:r>
              <a:rPr lang="ar-SA" sz="3600" dirty="0" err="1">
                <a:solidFill>
                  <a:schemeClr val="tx1"/>
                </a:solidFill>
              </a:rPr>
              <a:t>الاسواق</a:t>
            </a:r>
            <a:r>
              <a:rPr lang="ar-SA" sz="3600" dirty="0">
                <a:solidFill>
                  <a:schemeClr val="tx1"/>
                </a:solidFill>
              </a:rPr>
              <a:t> المالية</a:t>
            </a:r>
          </a:p>
          <a:p>
            <a:pPr algn="ctr"/>
            <a:endParaRPr lang="ar-SA" sz="4000" dirty="0"/>
          </a:p>
        </p:txBody>
      </p:sp>
      <p:sp>
        <p:nvSpPr>
          <p:cNvPr id="7" name="مكعب 6"/>
          <p:cNvSpPr/>
          <p:nvPr/>
        </p:nvSpPr>
        <p:spPr>
          <a:xfrm>
            <a:off x="71438" y="0"/>
            <a:ext cx="3000364" cy="6858000"/>
          </a:xfrm>
          <a:prstGeom prst="cube">
            <a:avLst>
              <a:gd name="adj" fmla="val 4279"/>
            </a:avLst>
          </a:prstGeom>
          <a:effectLst>
            <a:innerShdw blurRad="63500" dist="50800" dir="2700000">
              <a:prstClr val="black">
                <a:alpha val="50000"/>
              </a:prstClr>
            </a:innerShdw>
          </a:effectLst>
        </p:spPr>
        <p:style>
          <a:lnRef idx="0">
            <a:schemeClr val="accent2"/>
          </a:lnRef>
          <a:fillRef idx="3">
            <a:schemeClr val="accent2"/>
          </a:fillRef>
          <a:effectRef idx="3">
            <a:schemeClr val="accent2"/>
          </a:effectRef>
          <a:fontRef idx="minor">
            <a:schemeClr val="lt1"/>
          </a:fontRef>
        </p:style>
        <p:txBody>
          <a:bodyPr rtlCol="1" anchor="ctr"/>
          <a:lstStyle/>
          <a:p>
            <a:pPr algn="ctr"/>
            <a:r>
              <a:rPr lang="ar-SA" sz="3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التعليم</a:t>
            </a:r>
            <a:endParaRPr lang="ar-SA" sz="3600" dirty="0">
              <a:solidFill>
                <a:schemeClr val="tx1"/>
              </a:solidFill>
            </a:endParaRPr>
          </a:p>
          <a:p>
            <a:r>
              <a:rPr lang="ar-SA" sz="3600" dirty="0">
                <a:solidFill>
                  <a:schemeClr val="tx1"/>
                </a:solidFill>
              </a:rPr>
              <a:t> يعد اختراع الحاسب ثورة ثالثة في مجال التعليم حيث تمثلت الثورة الأولى في طباعة الكتب </a:t>
            </a:r>
            <a:r>
              <a:rPr lang="ar-SA" sz="3600" dirty="0" err="1">
                <a:solidFill>
                  <a:schemeClr val="tx1"/>
                </a:solidFill>
              </a:rPr>
              <a:t>و</a:t>
            </a:r>
            <a:r>
              <a:rPr lang="ar-SA" sz="3600" dirty="0">
                <a:solidFill>
                  <a:schemeClr val="tx1"/>
                </a:solidFill>
              </a:rPr>
              <a:t> الثانية في عمل </a:t>
            </a:r>
            <a:r>
              <a:rPr lang="ar-SA" sz="3600" dirty="0" smtClean="0">
                <a:solidFill>
                  <a:schemeClr val="tx1"/>
                </a:solidFill>
              </a:rPr>
              <a:t>المكتبات</a:t>
            </a:r>
            <a:r>
              <a:rPr lang="ar-QA" sz="3600" dirty="0" smtClean="0">
                <a:solidFill>
                  <a:schemeClr val="tx1"/>
                </a:solidFill>
              </a:rPr>
              <a:t> والمرحلة الثالثة ما وصل </a:t>
            </a:r>
            <a:r>
              <a:rPr lang="ar-QA" sz="3600" dirty="0" err="1" smtClean="0">
                <a:solidFill>
                  <a:schemeClr val="tx1"/>
                </a:solidFill>
              </a:rPr>
              <a:t>اليه</a:t>
            </a:r>
            <a:r>
              <a:rPr lang="ar-QA" sz="3600" dirty="0" smtClean="0">
                <a:solidFill>
                  <a:schemeClr val="tx1"/>
                </a:solidFill>
              </a:rPr>
              <a:t> في وقتنا الحالي.</a:t>
            </a:r>
            <a:endParaRPr lang="ar-SA" sz="3600" dirty="0">
              <a:solidFill>
                <a:schemeClr val="tx1"/>
              </a:solidFill>
            </a:endParaRPr>
          </a:p>
        </p:txBody>
      </p:sp>
      <p:sp>
        <p:nvSpPr>
          <p:cNvPr id="8" name="مكعب 7"/>
          <p:cNvSpPr/>
          <p:nvPr/>
        </p:nvSpPr>
        <p:spPr>
          <a:xfrm>
            <a:off x="3071834" y="24"/>
            <a:ext cx="3000364" cy="6858000"/>
          </a:xfrm>
          <a:prstGeom prst="cube">
            <a:avLst>
              <a:gd name="adj" fmla="val 4279"/>
            </a:avLst>
          </a:prstGeom>
          <a:effectLst>
            <a:innerShdw blurRad="63500" dist="50800" dir="189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الصناعة</a:t>
            </a:r>
            <a:endPar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1">
              <a:buFont typeface="Arial" pitchFamily="34" charset="0"/>
              <a:buChar char="•"/>
            </a:pPr>
            <a:r>
              <a:rPr lang="ar-SA" sz="3200" dirty="0" err="1"/>
              <a:t>ادارة</a:t>
            </a:r>
            <a:r>
              <a:rPr lang="ar-SA" sz="3200" dirty="0"/>
              <a:t> المصانع</a:t>
            </a:r>
          </a:p>
          <a:p>
            <a:pPr lvl="1">
              <a:buFont typeface="Arial" pitchFamily="34" charset="0"/>
              <a:buChar char="•"/>
            </a:pPr>
            <a:r>
              <a:rPr lang="ar-SA" sz="3200" dirty="0"/>
              <a:t> ربط وحداتها </a:t>
            </a:r>
            <a:r>
              <a:rPr lang="ar-SA" sz="3200" dirty="0" err="1"/>
              <a:t>المختلفةالمتباعدة</a:t>
            </a:r>
            <a:endParaRPr lang="ar-SA" sz="3200" dirty="0"/>
          </a:p>
          <a:p>
            <a:pPr lvl="1">
              <a:buFont typeface="Arial" pitchFamily="34" charset="0"/>
              <a:buChar char="•"/>
            </a:pPr>
            <a:r>
              <a:rPr lang="ar-SA" sz="3200" dirty="0"/>
              <a:t>تصنيع الآلات </a:t>
            </a:r>
            <a:r>
              <a:rPr lang="ar-SA" sz="3200" dirty="0" err="1"/>
              <a:t>و</a:t>
            </a:r>
            <a:r>
              <a:rPr lang="ar-SA" sz="3200" dirty="0"/>
              <a:t> تحميلها بواسطة </a:t>
            </a:r>
            <a:r>
              <a:rPr lang="ar-SA" sz="3200" dirty="0" err="1"/>
              <a:t>الانسان</a:t>
            </a:r>
            <a:r>
              <a:rPr lang="ar-SA" sz="3200" dirty="0"/>
              <a:t> </a:t>
            </a:r>
            <a:r>
              <a:rPr lang="ar-SA" sz="3200" dirty="0" smtClean="0"/>
              <a:t>الآلي</a:t>
            </a:r>
            <a:r>
              <a:rPr lang="ar-QA" sz="3200" dirty="0" smtClean="0"/>
              <a:t>.</a:t>
            </a:r>
            <a:r>
              <a:rPr lang="ar-SA" sz="3200" dirty="0" smtClean="0"/>
              <a:t> </a:t>
            </a:r>
            <a:endParaRPr lang="ar-SA" sz="3200" dirty="0"/>
          </a:p>
          <a:p>
            <a:pPr algn="ctr"/>
            <a:endParaRPr lang="ar-SA" sz="3600"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a:p>
        </p:txBody>
      </p:sp>
      <p:graphicFrame>
        <p:nvGraphicFramePr>
          <p:cNvPr id="4" name="عنصر نائب للمحتوى 3"/>
          <p:cNvGraphicFramePr>
            <a:graphicFrameLocks/>
          </p:cNvGraphicFramePr>
          <p:nvPr/>
        </p:nvGraphicFramePr>
        <p:xfrm>
          <a:off x="914400" y="0"/>
          <a:ext cx="82296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عنصر نائب للمحتوى 4"/>
          <p:cNvSpPr>
            <a:spLocks noGrp="1"/>
          </p:cNvSpPr>
          <p:nvPr>
            <p:ph idx="1"/>
          </p:nvPr>
        </p:nvSpPr>
        <p:spPr/>
        <p:txBody>
          <a:bodyPr/>
          <a:lstStyle/>
          <a:p>
            <a:endParaRPr lang="ar-SA"/>
          </a:p>
        </p:txBody>
      </p:sp>
      <p:graphicFrame>
        <p:nvGraphicFramePr>
          <p:cNvPr id="4" name="عنصر نائب للمحتوى 3"/>
          <p:cNvGraphicFramePr>
            <a:graphicFrameLocks/>
          </p:cNvGraphicFramePr>
          <p:nvPr/>
        </p:nvGraphicFramePr>
        <p:xfrm>
          <a:off x="914400" y="0"/>
          <a:ext cx="82296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484784"/>
            <a:ext cx="8229600" cy="2664296"/>
          </a:xfrm>
        </p:spPr>
        <p:style>
          <a:lnRef idx="1">
            <a:schemeClr val="accent4"/>
          </a:lnRef>
          <a:fillRef idx="2">
            <a:schemeClr val="accent4"/>
          </a:fillRef>
          <a:effectRef idx="1">
            <a:schemeClr val="accent4"/>
          </a:effectRef>
          <a:fontRef idx="minor">
            <a:schemeClr val="dk1"/>
          </a:fontRef>
        </p:style>
        <p:txBody>
          <a:bodyPr>
            <a:normAutofit/>
          </a:bodyPr>
          <a:lstStyle/>
          <a:p>
            <a:r>
              <a:rPr lang="ar-QA" sz="2400" dirty="0" smtClean="0"/>
              <a:t>تحدثي عن الأسباب التي وضعها ”هوكريدج ”لإدخال الحاسوب مجال التعليم؟</a:t>
            </a:r>
            <a:endParaRPr lang="ar-QA" sz="2400" dirty="0"/>
          </a:p>
        </p:txBody>
      </p:sp>
    </p:spTree>
  </p:cSld>
  <p:clrMapOvr>
    <a:masterClrMapping/>
  </p:clrMapOvr>
  <p:transition spd="slow">
    <p:zo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نقرتين لعرض الصورة في صفحة مستقلة"/>
          <p:cNvPicPr/>
          <p:nvPr/>
        </p:nvPicPr>
        <p:blipFill>
          <a:blip r:embed="rId3" cstate="print"/>
          <a:srcRect/>
          <a:stretch>
            <a:fillRect/>
          </a:stretch>
        </p:blipFill>
        <p:spPr bwMode="auto">
          <a:xfrm>
            <a:off x="4572000" y="908720"/>
            <a:ext cx="3329305" cy="2037715"/>
          </a:xfrm>
          <a:prstGeom prst="rect">
            <a:avLst/>
          </a:prstGeom>
          <a:noFill/>
          <a:ln w="9525">
            <a:noFill/>
            <a:miter lim="800000"/>
            <a:headEnd/>
            <a:tailEnd/>
          </a:ln>
        </p:spPr>
      </p:pic>
      <p:sp>
        <p:nvSpPr>
          <p:cNvPr id="3" name="مستطيل 2"/>
          <p:cNvSpPr/>
          <p:nvPr/>
        </p:nvSpPr>
        <p:spPr>
          <a:xfrm>
            <a:off x="683568" y="764704"/>
            <a:ext cx="3384376" cy="51845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العلماء قد أحدثوا وعجبوا في عالم التكنولوجيا المعلومات</a:t>
            </a:r>
            <a:r>
              <a:rPr lang="en-US" b="1" dirty="0" smtClean="0"/>
              <a:t>..</a:t>
            </a:r>
            <a:br>
              <a:rPr lang="en-US" b="1" dirty="0" smtClean="0"/>
            </a:br>
            <a:r>
              <a:rPr lang="ar-SA" b="1" dirty="0" smtClean="0"/>
              <a:t>في الحواسيب الصغيرة باستخدام تقنية </a:t>
            </a:r>
            <a:r>
              <a:rPr lang="ar-SA" b="1" dirty="0" err="1" smtClean="0"/>
              <a:t>البلوتوث</a:t>
            </a:r>
            <a:r>
              <a:rPr lang="en-US" b="1" dirty="0" smtClean="0"/>
              <a:t> ..</a:t>
            </a:r>
            <a:br>
              <a:rPr lang="en-US" b="1" dirty="0" smtClean="0"/>
            </a:br>
            <a:r>
              <a:rPr lang="ar-SA" b="1" dirty="0" smtClean="0"/>
              <a:t>هذه هي حواسيب المستقبل تقدر تخليه بجيبك</a:t>
            </a:r>
            <a:r>
              <a:rPr lang="en-US" b="1" dirty="0" smtClean="0"/>
              <a:t> </a:t>
            </a:r>
            <a:br>
              <a:rPr lang="en-US" b="1" dirty="0" smtClean="0"/>
            </a:br>
            <a:endParaRPr lang="ar-QA" dirty="0"/>
          </a:p>
        </p:txBody>
      </p:sp>
      <p:pic>
        <p:nvPicPr>
          <p:cNvPr id="4" name="صورة 3" descr="نقرتين لعرض الصورة في صفحة مستقلة"/>
          <p:cNvPicPr/>
          <p:nvPr/>
        </p:nvPicPr>
        <p:blipFill>
          <a:blip r:embed="rId4" cstate="print"/>
          <a:srcRect/>
          <a:stretch>
            <a:fillRect/>
          </a:stretch>
        </p:blipFill>
        <p:spPr bwMode="auto">
          <a:xfrm>
            <a:off x="4572000" y="3573016"/>
            <a:ext cx="3329305" cy="231584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475656" y="1167861"/>
            <a:ext cx="6912768" cy="1323439"/>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effectLst/>
                <a:latin typeface="Tahoma" pitchFamily="34" charset="0"/>
                <a:ea typeface="Times New Roman" pitchFamily="18" charset="0"/>
                <a:cs typeface="Tahoma" pitchFamily="34" charset="0"/>
              </a:rPr>
              <a:t>هذا الجهاز الذي يشبه القلم سيكون منه</a:t>
            </a:r>
            <a:r>
              <a:rPr kumimoji="0" lang="en-US" sz="1600" b="1" i="0" u="none" strike="noStrike" cap="none" normalizeH="0" baseline="0" dirty="0" smtClean="0">
                <a:ln>
                  <a:noFill/>
                </a:ln>
                <a:effectLst/>
                <a:latin typeface="Tahoma" pitchFamily="34" charset="0"/>
                <a:ea typeface="Times New Roman" pitchFamily="18" charset="0"/>
                <a:cs typeface="Tahoma" pitchFamily="34" charset="0"/>
              </a:rPr>
              <a:t>..</a:t>
            </a:r>
            <a:br>
              <a:rPr kumimoji="0" lang="en-US" sz="1600" b="1" i="0" u="none" strike="noStrike" cap="none" normalizeH="0" baseline="0" dirty="0" smtClean="0">
                <a:ln>
                  <a:noFill/>
                </a:ln>
                <a:effectLst/>
                <a:latin typeface="Tahoma" pitchFamily="34" charset="0"/>
                <a:ea typeface="Times New Roman" pitchFamily="18" charset="0"/>
                <a:cs typeface="Tahoma" pitchFamily="34" charset="0"/>
              </a:rPr>
            </a:br>
            <a:r>
              <a:rPr kumimoji="0" lang="ar-SA" sz="1600" b="1" i="0" u="none" strike="noStrike" cap="none" normalizeH="0" baseline="0" dirty="0" smtClean="0">
                <a:ln>
                  <a:noFill/>
                </a:ln>
                <a:effectLst/>
                <a:latin typeface="Tahoma" pitchFamily="34" charset="0"/>
                <a:ea typeface="Times New Roman" pitchFamily="18" charset="0"/>
                <a:cs typeface="Tahoma" pitchFamily="34" charset="0"/>
              </a:rPr>
              <a:t>الشاشة </a:t>
            </a:r>
            <a:r>
              <a:rPr kumimoji="0" lang="ar-SA" sz="1600" b="1" i="0" u="none" strike="noStrike" cap="none" normalizeH="0" baseline="0" dirty="0" err="1" smtClean="0">
                <a:ln>
                  <a:noFill/>
                </a:ln>
                <a:effectLst/>
                <a:latin typeface="Tahoma" pitchFamily="34" charset="0"/>
                <a:ea typeface="Times New Roman" pitchFamily="18" charset="0"/>
                <a:cs typeface="Tahoma" pitchFamily="34" charset="0"/>
              </a:rPr>
              <a:t>والكيبورد</a:t>
            </a:r>
            <a:r>
              <a:rPr kumimoji="0" lang="ar-SA" sz="1600" b="1" i="0" u="none" strike="noStrike" cap="none" normalizeH="0" baseline="0" dirty="0" smtClean="0">
                <a:ln>
                  <a:noFill/>
                </a:ln>
                <a:effectLst/>
                <a:latin typeface="Tahoma" pitchFamily="34" charset="0"/>
                <a:ea typeface="Times New Roman" pitchFamily="18" charset="0"/>
                <a:cs typeface="Tahoma" pitchFamily="34" charset="0"/>
              </a:rPr>
              <a:t> ( لوحة المفاتيح</a:t>
            </a:r>
            <a:r>
              <a:rPr kumimoji="0" lang="en-US" sz="1600" b="1" i="0" u="none" strike="noStrike" cap="none" normalizeH="0" baseline="0" dirty="0" smtClean="0">
                <a:ln>
                  <a:noFill/>
                </a:ln>
                <a:effectLst/>
                <a:latin typeface="Tahoma" pitchFamily="34" charset="0"/>
                <a:ea typeface="Times New Roman" pitchFamily="18" charset="0"/>
                <a:cs typeface="Tahoma" pitchFamily="34" charset="0"/>
              </a:rPr>
              <a:t> )</a:t>
            </a:r>
            <a:br>
              <a:rPr kumimoji="0" lang="en-US" sz="1600" b="1" i="0" u="none" strike="noStrike" cap="none" normalizeH="0" baseline="0" dirty="0" smtClean="0">
                <a:ln>
                  <a:noFill/>
                </a:ln>
                <a:effectLst/>
                <a:latin typeface="Tahoma" pitchFamily="34" charset="0"/>
                <a:ea typeface="Times New Roman" pitchFamily="18" charset="0"/>
                <a:cs typeface="Tahoma" pitchFamily="34" charset="0"/>
              </a:rPr>
            </a:br>
            <a:r>
              <a:rPr kumimoji="0" lang="ar-SA" sz="1600" b="1" i="0" u="none" strike="noStrike" cap="none" normalizeH="0" baseline="0" dirty="0" smtClean="0">
                <a:ln>
                  <a:noFill/>
                </a:ln>
                <a:effectLst/>
                <a:latin typeface="Tahoma" pitchFamily="34" charset="0"/>
                <a:ea typeface="Times New Roman" pitchFamily="18" charset="0"/>
                <a:cs typeface="Tahoma" pitchFamily="34" charset="0"/>
              </a:rPr>
              <a:t>وسيعرضهما على أي سطح موجود بحيث تستطيع أداء أعمالك</a:t>
            </a:r>
            <a:r>
              <a:rPr kumimoji="0" lang="en-US" sz="1600" b="1" i="0" u="none" strike="noStrike" cap="none" normalizeH="0" baseline="0" dirty="0" smtClean="0">
                <a:ln>
                  <a:noFill/>
                </a:ln>
                <a:effectLst/>
                <a:latin typeface="Arial"/>
                <a:ea typeface="Times New Roman" pitchFamily="18" charset="0"/>
                <a:cs typeface="Tahoma" pitchFamily="34" charset="0"/>
              </a:rPr>
              <a:t> </a:t>
            </a:r>
            <a:r>
              <a:rPr kumimoji="0" lang="en-US" sz="1600" b="1" i="0" u="none" strike="noStrike" cap="none" normalizeH="0" baseline="0" dirty="0" smtClean="0">
                <a:ln>
                  <a:noFill/>
                </a:ln>
                <a:effectLst/>
                <a:latin typeface="Tahoma" pitchFamily="34" charset="0"/>
                <a:ea typeface="Times New Roman" pitchFamily="18" charset="0"/>
                <a:cs typeface="Tahoma" pitchFamily="34" charset="0"/>
              </a:rPr>
              <a:t/>
            </a:r>
            <a:br>
              <a:rPr kumimoji="0" lang="en-US" sz="1600" b="1" i="0" u="none" strike="noStrike" cap="none" normalizeH="0" baseline="0" dirty="0" smtClean="0">
                <a:ln>
                  <a:noFill/>
                </a:ln>
                <a:effectLst/>
                <a:latin typeface="Tahoma" pitchFamily="34" charset="0"/>
                <a:ea typeface="Times New Roman" pitchFamily="18" charset="0"/>
                <a:cs typeface="Tahoma" pitchFamily="34" charset="0"/>
              </a:rPr>
            </a:br>
            <a:r>
              <a:rPr kumimoji="0" lang="ar-SA" sz="1600" b="1" i="0" u="none" strike="noStrike" cap="none" normalizeH="0" baseline="0" dirty="0" err="1" smtClean="0">
                <a:ln>
                  <a:noFill/>
                </a:ln>
                <a:effectLst/>
                <a:latin typeface="Tahoma" pitchFamily="34" charset="0"/>
                <a:ea typeface="Times New Roman" pitchFamily="18" charset="0"/>
                <a:cs typeface="Tahoma" pitchFamily="34" charset="0"/>
              </a:rPr>
              <a:t>العاديةالتي</a:t>
            </a:r>
            <a:r>
              <a:rPr kumimoji="0" lang="ar-SA" sz="1600" b="1" i="0" u="none" strike="noStrike" cap="none" normalizeH="0" baseline="0" dirty="0" smtClean="0">
                <a:ln>
                  <a:noFill/>
                </a:ln>
                <a:effectLst/>
                <a:latin typeface="Tahoma" pitchFamily="34" charset="0"/>
                <a:ea typeface="Times New Roman" pitchFamily="18" charset="0"/>
                <a:cs typeface="Tahoma" pitchFamily="34" charset="0"/>
              </a:rPr>
              <a:t> تعملها على كمبيوترك العادي</a:t>
            </a:r>
            <a:r>
              <a:rPr kumimoji="0" lang="en-US" sz="1600" b="1" i="0" u="none" strike="noStrike" cap="none" normalizeH="0" baseline="0" dirty="0" smtClean="0">
                <a:ln>
                  <a:noFill/>
                </a:ln>
                <a:effectLst/>
                <a:latin typeface="Tahoma" pitchFamily="34" charset="0"/>
                <a:ea typeface="Times New Roman" pitchFamily="18" charset="0"/>
                <a:cs typeface="Tahoma" pitchFamily="34" charset="0"/>
              </a:rPr>
              <a:t> ...</a:t>
            </a:r>
            <a:br>
              <a:rPr kumimoji="0" lang="en-US" sz="1600" b="1" i="0" u="none" strike="noStrike" cap="none" normalizeH="0" baseline="0" dirty="0" smtClean="0">
                <a:ln>
                  <a:noFill/>
                </a:ln>
                <a:effectLst/>
                <a:latin typeface="Tahoma" pitchFamily="34" charset="0"/>
                <a:ea typeface="Times New Roman" pitchFamily="18" charset="0"/>
                <a:cs typeface="Tahoma" pitchFamily="34" charset="0"/>
              </a:rPr>
            </a:br>
            <a:endParaRPr kumimoji="0" lang="en-US" sz="1600" b="0" i="0" u="none" strike="noStrike" cap="none" normalizeH="0" baseline="0" dirty="0" smtClean="0">
              <a:ln>
                <a:noFill/>
              </a:ln>
              <a:effectLst/>
              <a:latin typeface="Arial" pitchFamily="34" charset="0"/>
              <a:cs typeface="Arial" pitchFamily="34" charset="0"/>
            </a:endParaRPr>
          </a:p>
        </p:txBody>
      </p:sp>
      <p:sp>
        <p:nvSpPr>
          <p:cNvPr id="1025" name="AutoShape 1" descr="نقرتين لعرض الصورة في صفحة مستقلة"/>
          <p:cNvSpPr>
            <a:spLocks noChangeAspect="1" noChangeArrowheads="1"/>
          </p:cNvSpPr>
          <p:nvPr/>
        </p:nvSpPr>
        <p:spPr bwMode="auto">
          <a:xfrm>
            <a:off x="0" y="4572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ar-QA"/>
          </a:p>
        </p:txBody>
      </p:sp>
      <p:sp>
        <p:nvSpPr>
          <p:cNvPr id="1027" name="Rectangle 3"/>
          <p:cNvSpPr>
            <a:spLocks noChangeArrowheads="1"/>
          </p:cNvSpPr>
          <p:nvPr/>
        </p:nvSpPr>
        <p:spPr bwMode="auto">
          <a:xfrm>
            <a:off x="0" y="762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FFFF"/>
                </a:solidFill>
                <a:effectLst/>
                <a:latin typeface="Tahoma" pitchFamily="34" charset="0"/>
                <a:ea typeface="Times New Roman" pitchFamily="18" charset="0"/>
                <a:cs typeface="Tahoma" pitchFamily="34" charset="0"/>
              </a:rPr>
              <a:t/>
            </a:r>
            <a:br>
              <a:rPr kumimoji="0" lang="en-US" sz="800" b="1" i="0" u="none" strike="noStrike" cap="none" normalizeH="0" baseline="0" smtClean="0">
                <a:ln>
                  <a:noFill/>
                </a:ln>
                <a:solidFill>
                  <a:srgbClr val="00FFFF"/>
                </a:solidFill>
                <a:effectLst/>
                <a:latin typeface="Tahoma" pitchFamily="34" charset="0"/>
                <a:ea typeface="Times New Roman" pitchFamily="18" charset="0"/>
                <a:cs typeface="Tahoma" pitchFamily="34" charset="0"/>
              </a:rPr>
            </a:br>
            <a:r>
              <a:rPr kumimoji="0" lang="en-US" sz="800" b="1" i="0" u="none" strike="noStrike" cap="none" normalizeH="0" baseline="0" smtClean="0">
                <a:ln>
                  <a:noFill/>
                </a:ln>
                <a:solidFill>
                  <a:srgbClr val="00FFFF"/>
                </a:solidFill>
                <a:effectLst/>
                <a:latin typeface="Tahoma" pitchFamily="34" charset="0"/>
                <a:ea typeface="Times New Roman" pitchFamily="18" charset="0"/>
                <a:cs typeface="Tahoma" pitchFamily="34" charset="0"/>
              </a:rPr>
              <a:t/>
            </a:r>
            <a:br>
              <a:rPr kumimoji="0" lang="en-US" sz="800" b="1" i="0" u="none" strike="noStrike" cap="none" normalizeH="0" baseline="0" smtClean="0">
                <a:ln>
                  <a:noFill/>
                </a:ln>
                <a:solidFill>
                  <a:srgbClr val="00FFFF"/>
                </a:solidFill>
                <a:effectLst/>
                <a:latin typeface="Tahoma" pitchFamily="34" charset="0"/>
                <a:ea typeface="Times New Roman" pitchFamily="18" charset="0"/>
                <a:cs typeface="Tahoma"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5" name="صورة 4" descr="نقرتين لعرض الصورة في صفحة مستقلة"/>
          <p:cNvPicPr/>
          <p:nvPr/>
        </p:nvPicPr>
        <p:blipFill>
          <a:blip r:embed="rId3" cstate="print"/>
          <a:srcRect/>
          <a:stretch>
            <a:fillRect/>
          </a:stretch>
        </p:blipFill>
        <p:spPr bwMode="auto">
          <a:xfrm>
            <a:off x="971601" y="3356992"/>
            <a:ext cx="2376264" cy="2842895"/>
          </a:xfrm>
          <a:prstGeom prst="rect">
            <a:avLst/>
          </a:prstGeom>
          <a:noFill/>
          <a:ln w="9525">
            <a:noFill/>
            <a:miter lim="800000"/>
            <a:headEnd/>
            <a:tailEnd/>
          </a:ln>
        </p:spPr>
      </p:pic>
      <p:pic>
        <p:nvPicPr>
          <p:cNvPr id="6" name="صورة 5" descr="نقرتين لعرض الصورة في صفحة مستقلة"/>
          <p:cNvPicPr/>
          <p:nvPr/>
        </p:nvPicPr>
        <p:blipFill>
          <a:blip r:embed="rId4" cstate="print"/>
          <a:srcRect/>
          <a:stretch>
            <a:fillRect/>
          </a:stretch>
        </p:blipFill>
        <p:spPr bwMode="auto">
          <a:xfrm>
            <a:off x="3707904" y="3356992"/>
            <a:ext cx="1728193" cy="2713355"/>
          </a:xfrm>
          <a:prstGeom prst="rect">
            <a:avLst/>
          </a:prstGeom>
          <a:noFill/>
          <a:ln w="9525">
            <a:noFill/>
            <a:miter lim="800000"/>
            <a:headEnd/>
            <a:tailEnd/>
          </a:ln>
        </p:spPr>
      </p:pic>
      <p:pic>
        <p:nvPicPr>
          <p:cNvPr id="7" name="صورة 6" descr="نقرتين لعرض الصورة في صفحة مستقلة"/>
          <p:cNvPicPr/>
          <p:nvPr/>
        </p:nvPicPr>
        <p:blipFill>
          <a:blip r:embed="rId5" cstate="print"/>
          <a:srcRect/>
          <a:stretch>
            <a:fillRect/>
          </a:stretch>
        </p:blipFill>
        <p:spPr bwMode="auto">
          <a:xfrm>
            <a:off x="5580112" y="3356992"/>
            <a:ext cx="3329305" cy="2661151"/>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1794</TotalTime>
  <Words>1918</Words>
  <Application>Microsoft Office PowerPoint</Application>
  <PresentationFormat>عرض على الشاشة (3:4)‏</PresentationFormat>
  <Paragraphs>323</Paragraphs>
  <Slides>49</Slides>
  <Notes>49</Notes>
  <HiddenSlides>0</HiddenSlides>
  <MMClips>0</MMClips>
  <ScaleCrop>false</ScaleCrop>
  <HeadingPairs>
    <vt:vector size="4" baseType="variant">
      <vt:variant>
        <vt:lpstr>سمة</vt:lpstr>
      </vt:variant>
      <vt:variant>
        <vt:i4>1</vt:i4>
      </vt:variant>
      <vt:variant>
        <vt:lpstr>عناوين الشرائح</vt:lpstr>
      </vt:variant>
      <vt:variant>
        <vt:i4>49</vt:i4>
      </vt:variant>
    </vt:vector>
  </HeadingPairs>
  <TitlesOfParts>
    <vt:vector size="50" baseType="lpstr">
      <vt:lpstr>سمة Office</vt:lpstr>
      <vt:lpstr>الحاسبات في التعليم </vt:lpstr>
      <vt:lpstr>الشريحة 2</vt:lpstr>
      <vt:lpstr>مقدمة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*تحدثي عن تطورات الحاسب في التسعينات لغاية 2010م؟ </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Personal computer or microcomputer </vt:lpstr>
      <vt:lpstr> ما هي أنواع الحواسيب الشخصية؟ </vt:lpstr>
      <vt:lpstr>الحواسيب الكبيرة</vt:lpstr>
      <vt:lpstr>Super computer</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الجزء البرامجي</vt:lpstr>
      <vt:lpstr>الشريحة 41</vt:lpstr>
      <vt:lpstr>الشريحة 42</vt:lpstr>
      <vt:lpstr>الشريحة 43</vt:lpstr>
      <vt:lpstr>الشريحة 44</vt:lpstr>
      <vt:lpstr>الشريحة 45</vt:lpstr>
      <vt:lpstr>الشريحة 46</vt:lpstr>
      <vt:lpstr>تحدثي عن الأسباب التي وضعها ”هوكريدج ”لإدخال الحاسوب مجال التعليم؟</vt:lpstr>
      <vt:lpstr>الشريحة 48</vt:lpstr>
      <vt:lpstr>الشريحة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الحاسبات في التعليم </dc:title>
  <dc:creator>Ommar</dc:creator>
  <cp:lastModifiedBy>AHAD2010</cp:lastModifiedBy>
  <cp:revision>68</cp:revision>
  <dcterms:created xsi:type="dcterms:W3CDTF">2011-02-20T13:48:18Z</dcterms:created>
  <dcterms:modified xsi:type="dcterms:W3CDTF">2011-03-05T09:32:32Z</dcterms:modified>
</cp:coreProperties>
</file>