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notesMasterIdLst>
    <p:notesMasterId r:id="rId27"/>
  </p:notesMasterIdLst>
  <p:sldIdLst>
    <p:sldId id="277" r:id="rId2"/>
    <p:sldId id="256" r:id="rId3"/>
    <p:sldId id="279" r:id="rId4"/>
    <p:sldId id="278" r:id="rId5"/>
    <p:sldId id="257" r:id="rId6"/>
    <p:sldId id="26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80" r:id="rId2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FE0CADD-18C4-4773-98C8-D5A252ECAA61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68C458D-2605-49EB-A489-9285F2BCD32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22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C458D-2605-49EB-A489-9285F2BCD320}" type="slidenum">
              <a:rPr lang="ar-SA" smtClean="0"/>
              <a:pPr/>
              <a:t>24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2AE2F4-800D-49E1-BFAD-8A9B03E6C6F2}" type="datetimeFigureOut">
              <a:rPr lang="ar-SA" smtClean="0"/>
              <a:pPr/>
              <a:t>07/06/33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8CA9DF5-1F8D-4C49-B82E-001424E6907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ar-SA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ar-SA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ar-SA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الفصل الخامس عشر</a:t>
            </a:r>
          </a:p>
          <a:p>
            <a:pPr algn="ctr">
              <a:buNone/>
            </a:pPr>
            <a:r>
              <a:rPr lang="ar-SA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(والأخير)</a:t>
            </a:r>
            <a:endParaRPr lang="ar-SA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وضع وسائط متعددة في صفحات الوب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785794"/>
            <a:ext cx="821537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أهداف الفصل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اضافة صوت وفيديو الى صفحات الوب باستعمال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HTML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انشاء اصوات خاصة بك.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اضافة أصوات الى صفحات الوب.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انشاء أفلام فيديو خاصة بك.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اضافة أفلام فيديو الى صفحاتك الوب.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714356"/>
            <a:ext cx="8072494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الوسائط المتعددة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Multimedia  </a:t>
            </a: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فى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HTML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الوسائط المتعددة خليط الصوت والفيديو وصفحات الوب.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</a:rPr>
              <a:t> الملاحق البرمجية للمستعرض تعرض محتوى الوب الذي لايستطيع المستعرض أن يعرضه كلقطات الفيديو.</a:t>
            </a:r>
          </a:p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</a:rPr>
              <a:t>لايظهر الملحق البرمجي في اطار المستعرض مباشرة.</a:t>
            </a:r>
          </a:p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</a:rPr>
              <a:t>يفحص مستعرض الوب ملحق ملف الوسائط المتعددة ليعرف كيفية معالجة محتواه. </a:t>
            </a:r>
          </a:p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</a:rPr>
              <a:t>إذا لم يتوفر الملحق البرمجي يبحث عن برنامج مساعد.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الملاحق البرمجية والبرامج المساعدة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0718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البرنامج المساعد عبارة عن برنامج منفصل يشتغل بشكل مستقل عن المستعرض.</a:t>
            </a:r>
          </a:p>
          <a:p>
            <a:pPr>
              <a:buNone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مثال: استعمال  ويندوز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media player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لسماع ملف موسيقى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Mp3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أو مشاهدة فيديو.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تعريف 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Mp3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هو تنسيق موسيقى يتيح تخزين وسماع موسيقى رقمية في الكمبيوتر.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PICT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و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TIFF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هى  تنسيقات صور غير شائعة الاستخدام في صفحات الوب.لأنها لاتضغط أحجام الصور بنفس فعالية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jpeg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أو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gif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لذلك فهي مناسبة للنشر المكتبي.</a:t>
            </a:r>
          </a:p>
          <a:p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يتعرف المستعرض على الملفات من خلال نوع وسائط قياسي معروف كـــ ملاحق بريد الانترنت المتعددة الأهداف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(Multipurpose Internet Mail Extension OR MIME)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هذه المجموعة من أنواع الملفات كانت تستعمل لتشفير أنواع مختلفة من الملفات ليمكن ارسالها بسهولة كرسائل بريد الكتروني.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أصبحت تستخدم كأساس للتعريف عن الملفات بقصد استعراضها.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36437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تستعمل أنواع المايم لتعريف مختلف ملفات الوسائط المتعددة التي تظهر على الوب.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كل نوع تنسيق للوسائط المتعددة له نوع وسائط مقترن به يستعمله المستعرض ليحدد ماذا عليه أن يفعل بالملف.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بعض أنواع المايم مدعومة في المستعرض والبعض يتطلب ملحق برمجي وبعض الأنواع تتطلب برنامج مساعد اذا لم يكن هناك ملحق برمجي مثبت.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لاتملك كل أنواع الملفات أنواع مايم مقترنة بها.إذا واجه المستعرض نوع ملف لايملك نوع مايم سيستعمل اقترانات الملفات في نظام التشغيل ليبحث عن برنامج مساعد.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214438"/>
          <a:ext cx="8686800" cy="4754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الملحق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نوع المايم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نوع الوسائط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.gif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Image/gif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صورة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Jpg- .jpeg- 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jpe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Image/jpeg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صورة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.Tiff- 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tif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Image/tiff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صورة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Pict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pic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Image/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pict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صورة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xbm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Image/x- 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xbitmap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صورة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.wav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Audio/x-wave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صوت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snd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.au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Audio/basic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صوت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aif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aiff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Audio/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aiff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صوت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mpe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.mpeg-</a:t>
                      </a:r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.mpg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Video/mpeg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فيديو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mov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.qt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Video/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quicktime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فيديو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avi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Video/</a:t>
                      </a:r>
                      <a:r>
                        <a:rPr lang="en-US" sz="20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msvideo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فيديو</a:t>
                      </a:r>
                      <a:endParaRPr lang="ar-SA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57256"/>
          </a:xfrm>
        </p:spPr>
        <p:txBody>
          <a:bodyPr>
            <a:normAutofit/>
          </a:bodyPr>
          <a:lstStyle/>
          <a:p>
            <a:pPr algn="ctr"/>
            <a:r>
              <a:rPr lang="ar-SA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أنواع المايم الشائعة</a:t>
            </a:r>
            <a:endParaRPr lang="ar-SA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</a:rPr>
              <a:t>الصوت فى العالم الحقيقى ليس رقميا .</a:t>
            </a:r>
          </a:p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</a:rPr>
              <a:t>تسمى </a:t>
            </a:r>
            <a:r>
              <a:rPr lang="ar-SA" b="1" dirty="0" smtClean="0">
                <a:solidFill>
                  <a:srgbClr val="FF0000"/>
                </a:solidFill>
              </a:rPr>
              <a:t>عملية تحويل الصوت الحقيقي إلى صوت كمبيوتري رقمي أخذ العينات</a:t>
            </a:r>
            <a:r>
              <a:rPr lang="en-US" b="1" dirty="0" smtClean="0">
                <a:solidFill>
                  <a:srgbClr val="FF0000"/>
                </a:solidFill>
              </a:rPr>
              <a:t> sampling </a:t>
            </a:r>
          </a:p>
          <a:p>
            <a:pPr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</a:rPr>
              <a:t>مدة الصوت تؤثر على حجمه بشكل متكافئ.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7030A0"/>
                </a:solidFill>
              </a:rPr>
              <a:t>الأصوات الساكنة</a:t>
            </a:r>
            <a:r>
              <a:rPr lang="ar-SA" b="1" dirty="0" smtClean="0">
                <a:solidFill>
                  <a:srgbClr val="FF0000"/>
                </a:solidFill>
              </a:rPr>
              <a:t>: هي التي لها طرف معرف ويجب تحميلها بالكامل قبل أن يمكنك سماعها.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7030A0"/>
                </a:solidFill>
              </a:rPr>
              <a:t>الأصوات المتدفقة</a:t>
            </a:r>
            <a:r>
              <a:rPr lang="ar-SA" b="1" dirty="0" smtClean="0">
                <a:solidFill>
                  <a:srgbClr val="FF0000"/>
                </a:solidFill>
              </a:rPr>
              <a:t>: والتي ليس لها طرف </a:t>
            </a:r>
            <a:r>
              <a:rPr lang="ar-SA" b="1" dirty="0" smtClean="0">
                <a:solidFill>
                  <a:srgbClr val="FF0000"/>
                </a:solidFill>
              </a:rPr>
              <a:t>معرف، </a:t>
            </a:r>
            <a:r>
              <a:rPr lang="ar-SA" b="1" dirty="0" smtClean="0">
                <a:solidFill>
                  <a:srgbClr val="FF0000"/>
                </a:solidFill>
              </a:rPr>
              <a:t>يمكن بدء سماعها أثناء تحميلها.</a:t>
            </a:r>
            <a:endParaRPr lang="ar-SA" b="1" dirty="0">
              <a:solidFill>
                <a:srgbClr val="FF0000"/>
              </a:solidFill>
              <a:latin typeface="MS PMincho" pitchFamily="18" charset="-128"/>
              <a:ea typeface="MS PMincho" pitchFamily="18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العمل مع الأصوات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بث الصوت المباشر على الوب يعامل كأصوات </a:t>
            </a:r>
            <a:r>
              <a:rPr lang="ar-SA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متدفقة وهى مثالية فى عدة طرق.</a:t>
            </a:r>
            <a:endParaRPr lang="ar-SA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من عوائق الأصوات المتدفقة أنها تتطلب ملقم أصوات خاص وتحضيرها أصعب</a:t>
            </a:r>
            <a:r>
              <a:rPr lang="ar-SA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ar-SA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لأخذ عينات عن صوت ،يمكن استعمال برنامج خاص يسمى محرر أصوات.</a:t>
            </a:r>
            <a:endParaRPr lang="ar-SA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ar-SA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شكل موجة الصوت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waveform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)هو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مظهره الرسومي الذي يرسم مع مرور الوقت.</a:t>
            </a:r>
          </a:p>
          <a:p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إذا كان شكل موجة الصوت يمتد إلى خارج القسم العلوي أو السفلي لناحية عرض شكل الموجة سيكون الصوت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صاخب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جدا.</a:t>
            </a:r>
          </a:p>
          <a:p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أفضل طريقة لإصلاح مشكلة حجم الصوت بتعديل مستوى الإدخال في جهاز الصوت وإعادة تحويل الصوت إلى عينات.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إنشاء أصوات خاصة بك</a:t>
            </a:r>
            <a:endParaRPr lang="ar-SA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لتشغيل برنامج التحكم بحجم الصوت: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Start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programs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accessorise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 entertainment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algn="l" rtl="0"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Volume control</a:t>
            </a:r>
          </a:p>
          <a:p>
            <a:pPr algn="l" rtl="0">
              <a:buFont typeface="Wingdings" pitchFamily="2" charset="2"/>
              <a:buChar char="§"/>
            </a:pP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تقليم الصوت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يقصد به إزالة الصمت الغير مرغوب فيه أو أصوات أخرى وتكبير شكل موجة الصوت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لمعرفة ما هى الاصوات المخزنة فى جهازك ، نفذى عملية بحث عن الملفات ذات الملحق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.wav</a:t>
            </a: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79286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الأصوات المخزنة بالتنسيق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wav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تسمى ملفات الموجات أو الموجات. وهي أصوات ساكنة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ar-SA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تنسيقات أخرى للصوت </a:t>
            </a:r>
            <a:endParaRPr lang="ar-SA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RealAudio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يستعمل للأصوات الساكنة.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Real Media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يستعمل للأصوات المتدفقة.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التنسيق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midi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(Musical Instrument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Digital Interface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الواجهة الرقمية للآلات الموسيقية.</a:t>
            </a: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يستعمل لتخزين الموسيقى في ملفات صغيرة جدا.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6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إيجاد أصوات</a:t>
            </a:r>
            <a:endParaRPr lang="ar-SA" sz="3600" dirty="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توجد ثلاثة أساليب لاستعمال الأصوات: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ربط الصوت, حيث سيقرأه برنامج مساعد خارجي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تضمين الصوت, ويقرأه المستعرض أو ملحق برمجي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ضبط الصوت كصوت خلفي وفي تلك الحالة يقرأه المستعرض أو ملحق برمجي حالما تفتح الصفحة.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إضافة أصوات لصفحة الوب</a:t>
            </a:r>
            <a:endParaRPr lang="ar-SA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لربط صوت فى صفحة وب نستعمل وسم المرساة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&lt;a&gt;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يتكل المستعرض على برنامج مساعد لسماع الصوت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تستعمل السمة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href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لتعريف هدف الارتباط.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ربط الأصوات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عند تضمين صوت في صفحة الوب لاتحتاج لفتح برنامج مساعد.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المستعرضات محدودة أكثر في أنواع ملفات الأصوات التي يمكنها قراءتها كأصوات مضمنة.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لتضمين صوت في صفحة وب استعمل الوسم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&lt;embed&gt;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ولتحديد عنوان ملف الصوت نستعمل السمة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src</a:t>
            </a: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مثال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&lt;embed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src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=“frog.wav”&gt;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6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تضمين الأصوات</a:t>
            </a:r>
            <a:endParaRPr lang="ar-SA" sz="3600" dirty="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يمتلك الوسم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&lt;embed&gt;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العديد من السمات منها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width- height- hidden-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auto start-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align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السمة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loop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تتيح تكرار الصوت عدة مرات.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تحدد عدد التكرارات أو تضبط عند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true</a:t>
            </a:r>
          </a:p>
          <a:p>
            <a:pPr>
              <a:buFont typeface="Wingdings" pitchFamily="2" charset="2"/>
              <a:buChar char="§"/>
            </a:pP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الصوت الخلفي هو صوت يسمع حالما يفتح المستخدم صفحة الوب.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يشبه صوت مضمن سمته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auto start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مضبوطة عند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true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يستعمل الوسم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&lt;bgsound&gt;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للأصوات الخلفية.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كما يمكن ضبط السمة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loop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ليسمع الصوت عدة مرات أو ضبطها عند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infinite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&lt;bgsound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src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=“Music.wav” loop=“infinite”&gt;</a:t>
            </a: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استعمال أصوات خلفية</a:t>
            </a:r>
            <a:endParaRPr lang="ar-S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يمكن أن تكون افلام الفيديو ساكنة أو متدفقة.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التنسيقات الشائعة لملفات الفيديو الساكنة تتضمن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mpeg (moving picture experts group)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audio-video interleaved)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والذي تصنعه مايكروسوفت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QuickTime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وهو من صنع شركة أبل.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أفلام الفيديو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mpeg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لها الملحق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mpe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-mpg-mpeg</a:t>
            </a: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7030A0"/>
                </a:solidFill>
              </a:rPr>
              <a:t>العمل مع الفيديو</a:t>
            </a:r>
            <a:endParaRPr lang="ar-SA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أفلام الفيديو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avi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تستعمل الملحق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avi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أفلام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QuickTime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تستعمل الملحق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mov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.qt</a:t>
            </a: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ar-SA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ربط أفلام فيديو</a:t>
            </a:r>
          </a:p>
          <a:p>
            <a:pPr algn="ctr"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يستعمل وسم المرساة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&lt;a&gt;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لربط صفحات الوب بأفلام فيديو.</a:t>
            </a:r>
          </a:p>
          <a:p>
            <a:pPr algn="ctr">
              <a:buNone/>
            </a:pP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1714488"/>
            <a:ext cx="628654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انتهى </a:t>
            </a:r>
            <a:endParaRPr lang="ar-SA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478</TotalTime>
  <Words>944</Words>
  <Application>Microsoft Office PowerPoint</Application>
  <PresentationFormat>On-screen Show (4:3)</PresentationFormat>
  <Paragraphs>157</Paragraphs>
  <Slides>25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Concourse</vt:lpstr>
      <vt:lpstr>Slide 1</vt:lpstr>
      <vt:lpstr>وضع وسائط متعددة في صفحات الوب</vt:lpstr>
      <vt:lpstr>Slide 3</vt:lpstr>
      <vt:lpstr>Slide 4</vt:lpstr>
      <vt:lpstr>الملاحق البرمجية والبرامج المساعدة</vt:lpstr>
      <vt:lpstr>Slide 6</vt:lpstr>
      <vt:lpstr>Slide 7</vt:lpstr>
      <vt:lpstr>Slide 8</vt:lpstr>
      <vt:lpstr>Slide 9</vt:lpstr>
      <vt:lpstr>Slide 10</vt:lpstr>
      <vt:lpstr>أنواع المايم الشائعة</vt:lpstr>
      <vt:lpstr>العمل مع الأصوات</vt:lpstr>
      <vt:lpstr>Slide 13</vt:lpstr>
      <vt:lpstr>إنشاء أصوات خاصة بك</vt:lpstr>
      <vt:lpstr>Slide 15</vt:lpstr>
      <vt:lpstr>Slide 16</vt:lpstr>
      <vt:lpstr>إيجاد أصوات</vt:lpstr>
      <vt:lpstr>إضافة أصوات لصفحة الوب</vt:lpstr>
      <vt:lpstr>ربط الأصوات</vt:lpstr>
      <vt:lpstr>تضمين الأصوات</vt:lpstr>
      <vt:lpstr>Slide 21</vt:lpstr>
      <vt:lpstr>استعمال أصوات خلفية</vt:lpstr>
      <vt:lpstr>العمل مع الفيديو</vt:lpstr>
      <vt:lpstr>Slide 24</vt:lpstr>
      <vt:lpstr>Slide 25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وضع وسائط متعددة في صفحات الوب</dc:title>
  <dc:creator>Sweet Life</dc:creator>
  <cp:lastModifiedBy>welcome</cp:lastModifiedBy>
  <cp:revision>130</cp:revision>
  <dcterms:created xsi:type="dcterms:W3CDTF">2009-05-15T13:57:38Z</dcterms:created>
  <dcterms:modified xsi:type="dcterms:W3CDTF">2012-04-28T04:00:26Z</dcterms:modified>
</cp:coreProperties>
</file>