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11B9AC3-63C6-440A-AB1D-6C043EB91DAB}" type="datetimeFigureOut">
              <a:rPr lang="ar-SA" smtClean="0"/>
              <a:pPr/>
              <a:t>03/04/1433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225FE5F-2388-4665-AC47-51A2F55FDE7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FOR A FRIENDLY LETTER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DATE</a:t>
            </a:r>
          </a:p>
          <a:p>
            <a:pPr algn="l" rtl="0"/>
            <a:r>
              <a:rPr lang="en-US" dirty="0" smtClean="0"/>
              <a:t>GREETING OR SALUTATION</a:t>
            </a:r>
          </a:p>
          <a:p>
            <a:pPr algn="l" rtl="0"/>
            <a:r>
              <a:rPr lang="en-US" dirty="0" smtClean="0"/>
              <a:t>BODY-OPENING</a:t>
            </a:r>
          </a:p>
          <a:p>
            <a:pPr algn="l" rtl="0"/>
            <a:r>
              <a:rPr lang="en-US" dirty="0" smtClean="0"/>
              <a:t>BODY CLOSING</a:t>
            </a:r>
          </a:p>
          <a:p>
            <a:pPr algn="l" rtl="0"/>
            <a:r>
              <a:rPr lang="en-US" dirty="0" smtClean="0"/>
              <a:t>CLOSING</a:t>
            </a:r>
          </a:p>
          <a:p>
            <a:pPr algn="l" rtl="0"/>
            <a:r>
              <a:rPr lang="en-US" dirty="0" smtClean="0"/>
              <a:t>SIGNATURE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LANGUAGE SAMPLES FOR A FRIENDLY LETTER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GREETING OR SALUTATION-HI,HEY WHAT’S UP</a:t>
            </a:r>
          </a:p>
          <a:p>
            <a:pPr algn="l" rtl="0"/>
            <a:r>
              <a:rPr lang="en-US" dirty="0" smtClean="0"/>
              <a:t>BODY OPENING-SORRY I HAVEN’T WRITTEN FOR A LONG TIME,AS I WRITE THIS,I AM SITTING IN A </a:t>
            </a:r>
            <a:r>
              <a:rPr lang="en-US" dirty="0" smtClean="0"/>
              <a:t>SMALL CAFE</a:t>
            </a:r>
            <a:endParaRPr lang="en-US" dirty="0" smtClean="0"/>
          </a:p>
          <a:p>
            <a:pPr algn="l" rtl="0"/>
            <a:r>
              <a:rPr lang="en-US" dirty="0" smtClean="0"/>
              <a:t>BODY CLOSING-WITH ALL OUR LOVE,LOVE </a:t>
            </a:r>
            <a:r>
              <a:rPr lang="en-US" dirty="0" smtClean="0"/>
              <a:t>AND GOOD WISHES ,BYE-BYE</a:t>
            </a:r>
            <a:endParaRPr lang="en-US" dirty="0" smtClean="0"/>
          </a:p>
          <a:p>
            <a:pPr algn="l" rtl="0"/>
            <a:r>
              <a:rPr lang="en-US" dirty="0" smtClean="0"/>
              <a:t>CLOSING-YOURS LOVINGLY,YOURS TRULY,WITH LOVE.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/>
              <a:t>EXAMPLE OF A </a:t>
            </a:r>
            <a:r>
              <a:rPr lang="en-US" dirty="0"/>
              <a:t>F</a:t>
            </a:r>
            <a:r>
              <a:rPr lang="en-US" dirty="0" smtClean="0"/>
              <a:t>RIENDLY LETTER</a:t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600200"/>
            <a:ext cx="8147248" cy="52578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25 February 2012</a:t>
            </a:r>
          </a:p>
          <a:p>
            <a:pPr algn="l" rtl="0">
              <a:buNone/>
            </a:pPr>
            <a:r>
              <a:rPr lang="en-US" dirty="0" smtClean="0"/>
              <a:t>Hi,</a:t>
            </a:r>
          </a:p>
          <a:p>
            <a:pPr algn="l" rtl="0">
              <a:buNone/>
            </a:pPr>
            <a:r>
              <a:rPr lang="en-US" dirty="0" smtClean="0"/>
              <a:t>How are you? Sorry I did not write to you for a long time .I am busy these </a:t>
            </a:r>
            <a:r>
              <a:rPr lang="en-US" dirty="0" smtClean="0"/>
              <a:t>days , life </a:t>
            </a:r>
            <a:r>
              <a:rPr lang="en-US" dirty="0" smtClean="0"/>
              <a:t>here is very busy.</a:t>
            </a:r>
          </a:p>
          <a:p>
            <a:pPr algn="l" rtl="0">
              <a:buNone/>
            </a:pPr>
            <a:r>
              <a:rPr lang="en-US" dirty="0" smtClean="0"/>
              <a:t>How is the weather </a:t>
            </a:r>
            <a:r>
              <a:rPr lang="en-US" dirty="0"/>
              <a:t>i</a:t>
            </a:r>
            <a:r>
              <a:rPr lang="en-US" dirty="0" smtClean="0"/>
              <a:t>n Japan .I guess you must be excited about your new college.</a:t>
            </a:r>
          </a:p>
          <a:p>
            <a:pPr algn="l" rtl="0">
              <a:buNone/>
            </a:pPr>
            <a:r>
              <a:rPr lang="en-US" dirty="0" smtClean="0"/>
              <a:t>Hope to see you soon.</a:t>
            </a:r>
          </a:p>
          <a:p>
            <a:pPr algn="l" rtl="0">
              <a:buNone/>
            </a:pPr>
            <a:r>
              <a:rPr lang="en-US" dirty="0" smtClean="0"/>
              <a:t>Bye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dirty="0" smtClean="0"/>
              <a:t>Yours lovingly</a:t>
            </a:r>
          </a:p>
          <a:p>
            <a:pPr algn="l" rtl="0">
              <a:buNone/>
            </a:pPr>
            <a:r>
              <a:rPr lang="en-US" dirty="0" smtClean="0"/>
              <a:t>Sana.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FOR A FRIENDLY LETTER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dirty="0" smtClean="0"/>
              <a:t>Ingredients:</a:t>
            </a:r>
          </a:p>
          <a:p>
            <a:pPr algn="l" rtl="0">
              <a:buNone/>
            </a:pPr>
            <a:r>
              <a:rPr lang="en-US" dirty="0" smtClean="0"/>
              <a:t>-Mood and feeling of where you are writing.</a:t>
            </a:r>
          </a:p>
          <a:p>
            <a:pPr algn="l" rtl="0">
              <a:buNone/>
            </a:pPr>
            <a:r>
              <a:rPr lang="en-US" dirty="0" smtClean="0"/>
              <a:t>-Sights and sounds around you.</a:t>
            </a:r>
          </a:p>
          <a:p>
            <a:pPr algn="l" rtl="0">
              <a:buNone/>
            </a:pPr>
            <a:r>
              <a:rPr lang="en-US" dirty="0" smtClean="0"/>
              <a:t>- People, places, and actions.</a:t>
            </a:r>
          </a:p>
          <a:p>
            <a:pPr algn="l" rtl="0">
              <a:buNone/>
            </a:pPr>
            <a:r>
              <a:rPr lang="en-US" dirty="0" smtClean="0"/>
              <a:t>-Time order words and phrases.</a:t>
            </a:r>
          </a:p>
          <a:p>
            <a:pPr algn="l" rtl="0">
              <a:buNone/>
            </a:pPr>
            <a:r>
              <a:rPr lang="en-US" dirty="0" smtClean="0"/>
              <a:t>-Plans and good wishes.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Steps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dirty="0" smtClean="0"/>
              <a:t>-Decide who you want to write to</a:t>
            </a:r>
          </a:p>
          <a:p>
            <a:pPr algn="l" rtl="0">
              <a:buNone/>
            </a:pPr>
            <a:r>
              <a:rPr lang="en-US" dirty="0" smtClean="0"/>
              <a:t>-Describe where you are</a:t>
            </a:r>
          </a:p>
          <a:p>
            <a:pPr algn="l" rtl="0">
              <a:buNone/>
            </a:pPr>
            <a:r>
              <a:rPr lang="en-US" dirty="0" smtClean="0"/>
              <a:t>-Think of an interesting experience</a:t>
            </a:r>
          </a:p>
          <a:p>
            <a:pPr algn="l" rtl="0">
              <a:buNone/>
            </a:pPr>
            <a:r>
              <a:rPr lang="en-US" dirty="0" smtClean="0"/>
              <a:t>-Remember details of the experience</a:t>
            </a:r>
          </a:p>
          <a:p>
            <a:pPr algn="l" rtl="0">
              <a:buNone/>
            </a:pPr>
            <a:r>
              <a:rPr lang="en-US" dirty="0" smtClean="0"/>
              <a:t>-Tell the story of your experience</a:t>
            </a:r>
          </a:p>
          <a:p>
            <a:pPr algn="l" rtl="0">
              <a:buNone/>
            </a:pPr>
            <a:r>
              <a:rPr lang="en-US" dirty="0" smtClean="0"/>
              <a:t>-Tell about your plans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SA" dirty="0" smtClean="0"/>
              <a:t>  </a:t>
            </a:r>
            <a:r>
              <a:rPr lang="en-US" dirty="0" smtClean="0"/>
              <a:t> Decide who you want to write a letter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Recall the events /actions(drove to the beach)</a:t>
            </a:r>
          </a:p>
          <a:p>
            <a:pPr algn="l" rtl="0"/>
            <a:r>
              <a:rPr lang="en-US" dirty="0" smtClean="0"/>
              <a:t>People you met (me and my dad)</a:t>
            </a:r>
          </a:p>
          <a:p>
            <a:pPr algn="l" rtl="0"/>
            <a:r>
              <a:rPr lang="en-US" dirty="0" smtClean="0"/>
              <a:t>Places you visited(the museum)</a:t>
            </a:r>
          </a:p>
          <a:p>
            <a:pPr algn="l" rtl="0"/>
            <a:r>
              <a:rPr lang="en-US" dirty="0" smtClean="0"/>
              <a:t>Surprises/problems(the car broke down)</a:t>
            </a:r>
          </a:p>
          <a:p>
            <a:pPr algn="l" rtl="0"/>
            <a:r>
              <a:rPr lang="en-US" dirty="0" smtClean="0"/>
              <a:t>Objects/things(volley ball net)</a:t>
            </a:r>
          </a:p>
          <a:p>
            <a:pPr algn="l" rtl="0"/>
            <a:r>
              <a:rPr lang="en-US" dirty="0" smtClean="0"/>
              <a:t>Other notes(beautiful  things kept in the museum)</a:t>
            </a: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88</TotalTime>
  <Words>258</Words>
  <Application>Microsoft Office PowerPoint</Application>
  <PresentationFormat>عرض على الشاشة (3:4)‏</PresentationFormat>
  <Paragraphs>76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حيوية</vt:lpstr>
      <vt:lpstr>FORMAT FOR A FRIENDLY LETTER</vt:lpstr>
      <vt:lpstr>LANGUAGE SAMPLES FOR A FRIENDLY LETTER</vt:lpstr>
      <vt:lpstr>EXAMPLE OF A FRIENDLY LETTER </vt:lpstr>
      <vt:lpstr>الشريحة 4</vt:lpstr>
      <vt:lpstr>RECIPE FOR A FRIENDLY LETTER</vt:lpstr>
      <vt:lpstr>Writing Steps</vt:lpstr>
      <vt:lpstr>   Decide who you want to write a letter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 FOR A FRIENDLY LETTER</dc:title>
  <dc:creator>user</dc:creator>
  <cp:lastModifiedBy>user</cp:lastModifiedBy>
  <cp:revision>11</cp:revision>
  <dcterms:created xsi:type="dcterms:W3CDTF">2012-02-25T06:34:40Z</dcterms:created>
  <dcterms:modified xsi:type="dcterms:W3CDTF">2012-02-25T08:03:42Z</dcterms:modified>
</cp:coreProperties>
</file>